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8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y="5143500" cx="9144000"/>
  <p:notesSz cx="6858000" cy="9144000"/>
  <p:embeddedFontLst>
    <p:embeddedFont>
      <p:font typeface="Roboto"/>
      <p:regular r:id="rId31"/>
      <p:bold r:id="rId32"/>
      <p:italic r:id="rId33"/>
      <p:boldItalic r:id="rId34"/>
    </p:embeddedFont>
    <p:embeddedFont>
      <p:font typeface="Lora"/>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39" roundtripDataSignature="AMtx7midgxHVtgSXIlgDRIc8fuBzip/P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4216CD7-4EF7-4798-9D90-6ADC79852A1C}">
  <a:tblStyle styleId="{24216CD7-4EF7-4798-9D90-6ADC79852A1C}"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586EAB63-5A2C-4E36-92CE-2C9A60DA5B86}" styleName="Table_1">
    <a:wholeTbl>
      <a:tcTxStyle b="off" i="off">
        <a:font>
          <a:latin typeface="Arial"/>
          <a:ea typeface="Arial"/>
          <a:cs typeface="Arial"/>
        </a:font>
        <a:srgbClr val="0A1F24"/>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oboto-regular.fntdata"/><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Roboto-italic.fntdata"/><Relationship Id="rId10" Type="http://schemas.openxmlformats.org/officeDocument/2006/relationships/slide" Target="slides/slide3.xml"/><Relationship Id="rId32" Type="http://schemas.openxmlformats.org/officeDocument/2006/relationships/font" Target="fonts/Roboto-bold.fntdata"/><Relationship Id="rId13" Type="http://schemas.openxmlformats.org/officeDocument/2006/relationships/slide" Target="slides/slide6.xml"/><Relationship Id="rId35" Type="http://schemas.openxmlformats.org/officeDocument/2006/relationships/font" Target="fonts/Lora-regular.fntdata"/><Relationship Id="rId12" Type="http://schemas.openxmlformats.org/officeDocument/2006/relationships/slide" Target="slides/slide5.xml"/><Relationship Id="rId34" Type="http://schemas.openxmlformats.org/officeDocument/2006/relationships/font" Target="fonts/Roboto-boldItalic.fntdata"/><Relationship Id="rId15" Type="http://schemas.openxmlformats.org/officeDocument/2006/relationships/slide" Target="slides/slide8.xml"/><Relationship Id="rId37" Type="http://schemas.openxmlformats.org/officeDocument/2006/relationships/font" Target="fonts/Lora-italic.fntdata"/><Relationship Id="rId14" Type="http://schemas.openxmlformats.org/officeDocument/2006/relationships/slide" Target="slides/slide7.xml"/><Relationship Id="rId36" Type="http://schemas.openxmlformats.org/officeDocument/2006/relationships/font" Target="fonts/Lora-bold.fntdata"/><Relationship Id="rId17" Type="http://schemas.openxmlformats.org/officeDocument/2006/relationships/slide" Target="slides/slide10.xml"/><Relationship Id="rId39" Type="http://customschemas.google.com/relationships/presentationmetadata" Target="metadata"/><Relationship Id="rId16" Type="http://schemas.openxmlformats.org/officeDocument/2006/relationships/slide" Target="slides/slide9.xml"/><Relationship Id="rId38" Type="http://schemas.openxmlformats.org/officeDocument/2006/relationships/font" Target="fonts/Lora-bold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3b012b5f71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https://docs.google.com/document/u/1/d/1ASbEbsy7fIdcmBzFOoOlZOXzyv-9SV7h/edit</a:t>
            </a:r>
            <a:endParaRPr/>
          </a:p>
        </p:txBody>
      </p:sp>
      <p:sp>
        <p:nvSpPr>
          <p:cNvPr id="907" name="Google Shape;907;g3b012b5f71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g3b5ac911e17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5" name="Google Shape;1025;g3b5ac911e17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g3b5ac911e17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7" name="Google Shape;1037;g3b5ac911e17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g3b5ac911e1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9" name="Google Shape;1049;g3b5ac911e17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g3b688da0e1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1" name="Google Shape;1061;g3b688da0e1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3bb1ac479b8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3" name="Google Shape;1073;g3bb1ac479b8_1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g3b5ac911e1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9" name="Google Shape;1079;g3b5ac911e17_0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g3b5ac911e17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1" name="Google Shape;1091;g3b5ac911e17_0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g3bb1ac479b8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0" name="Google Shape;1120;g3bb1ac479b8_1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4" name="Shape 1124"/>
        <p:cNvGrpSpPr/>
        <p:nvPr/>
      </p:nvGrpSpPr>
      <p:grpSpPr>
        <a:xfrm>
          <a:off x="0" y="0"/>
          <a:ext cx="0" cy="0"/>
          <a:chOff x="0" y="0"/>
          <a:chExt cx="0" cy="0"/>
        </a:xfrm>
      </p:grpSpPr>
      <p:sp>
        <p:nvSpPr>
          <p:cNvPr id="1125" name="Google Shape;1125;g3b7cf8af84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6" name="Google Shape;1126;g3b7cf8af84a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g3bf06234de7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4" name="Google Shape;1134;g3bf06234de7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3b012b5f71d_0_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2" name="Google Shape;912;g3b012b5f71d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g3b7cf8af84a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1" name="Google Shape;1141;g3b7cf8af84a_1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3bb1ac479b8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8" name="Google Shape;1148;g3bb1ac479b8_1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g3b5a2beb64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3" name="Google Shape;1153;g3b5a2beb64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g3b012b5f71d_0_10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6" name="Google Shape;1166;g3b012b5f71d_0_10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g3c7584b7fec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8" name="Google Shape;918;g3c7584b7fe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3b5ac911e17_3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7" name="Google Shape;927;g3b5ac911e17_3_6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Clr>
                <a:schemeClr val="dk1"/>
              </a:buClr>
              <a:buSzPts val="1100"/>
              <a:buFont typeface="Arial"/>
              <a:buNone/>
            </a:pPr>
            <a:r>
              <a:t/>
            </a:r>
            <a:endParaRPr>
              <a:latin typeface="Arial"/>
              <a:ea typeface="Arial"/>
              <a:cs typeface="Arial"/>
              <a:sym typeface="Arial"/>
            </a:endParaRPr>
          </a:p>
        </p:txBody>
      </p:sp>
      <p:sp>
        <p:nvSpPr>
          <p:cNvPr id="928" name="Google Shape;928;g3b5ac911e17_3_6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g3b5a2beb648_0_9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7" name="Google Shape;957;g3b5a2beb648_0_90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Clr>
                <a:schemeClr val="dk1"/>
              </a:buClr>
              <a:buSzPts val="1400"/>
              <a:buFont typeface="Arial"/>
              <a:buNone/>
            </a:pPr>
            <a:r>
              <a:t/>
            </a:r>
            <a:endParaRPr>
              <a:latin typeface="Arial"/>
              <a:ea typeface="Arial"/>
              <a:cs typeface="Arial"/>
              <a:sym typeface="Arial"/>
            </a:endParaRPr>
          </a:p>
        </p:txBody>
      </p:sp>
      <p:sp>
        <p:nvSpPr>
          <p:cNvPr id="958" name="Google Shape;958;g3b5a2beb648_0_90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g3b9c205b43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7" name="Google Shape;987;g3b9c205b435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g3b9c205b43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5" name="Google Shape;995;g3b9c205b43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For remarks here:  refer to NXR session for those updates.  Also note the inclusion of our reflections on successes/challenges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g3bb1ac479b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7" name="Google Shape;1007;g3bb1ac479b8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g3b5ac911e1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3" name="Google Shape;1013;g3b5ac911e1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icann.org" TargetMode="External"/><Relationship Id="rId3" Type="http://schemas.openxmlformats.org/officeDocument/2006/relationships/hyperlink" Target="http://facebook.com/icannorg" TargetMode="External"/><Relationship Id="rId4" Type="http://schemas.openxmlformats.org/officeDocument/2006/relationships/hyperlink" Target="http://youtube.com/icannnews" TargetMode="External"/><Relationship Id="rId11" Type="http://schemas.openxmlformats.org/officeDocument/2006/relationships/image" Target="../media/image17.png"/><Relationship Id="rId10" Type="http://schemas.openxmlformats.org/officeDocument/2006/relationships/image" Target="../media/image20.png"/><Relationship Id="rId12" Type="http://schemas.openxmlformats.org/officeDocument/2006/relationships/image" Target="../media/image14.png"/><Relationship Id="rId9" Type="http://schemas.openxmlformats.org/officeDocument/2006/relationships/image" Target="../media/image18.png"/><Relationship Id="rId5" Type="http://schemas.openxmlformats.org/officeDocument/2006/relationships/hyperlink" Target="http://flickr.com/icann" TargetMode="External"/><Relationship Id="rId6" Type="http://schemas.openxmlformats.org/officeDocument/2006/relationships/image" Target="../media/image15.png"/><Relationship Id="rId7" Type="http://schemas.openxmlformats.org/officeDocument/2006/relationships/image" Target="../media/image19.png"/><Relationship Id="rId8" Type="http://schemas.openxmlformats.org/officeDocument/2006/relationships/image" Target="../media/image16.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 Id="rId3" Type="http://schemas.openxmlformats.org/officeDocument/2006/relationships/image" Target="../media/image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icann.org" TargetMode="External"/><Relationship Id="rId3" Type="http://schemas.openxmlformats.org/officeDocument/2006/relationships/hyperlink" Target="http://facebook.com/icannorg" TargetMode="External"/><Relationship Id="rId4" Type="http://schemas.openxmlformats.org/officeDocument/2006/relationships/hyperlink" Target="http://youtube.com/icannnews" TargetMode="External"/><Relationship Id="rId11" Type="http://schemas.openxmlformats.org/officeDocument/2006/relationships/image" Target="../media/image17.png"/><Relationship Id="rId10" Type="http://schemas.openxmlformats.org/officeDocument/2006/relationships/image" Target="../media/image20.png"/><Relationship Id="rId12" Type="http://schemas.openxmlformats.org/officeDocument/2006/relationships/image" Target="../media/image14.png"/><Relationship Id="rId9" Type="http://schemas.openxmlformats.org/officeDocument/2006/relationships/image" Target="../media/image18.png"/><Relationship Id="rId5" Type="http://schemas.openxmlformats.org/officeDocument/2006/relationships/hyperlink" Target="http://flickr.com/icann" TargetMode="External"/><Relationship Id="rId6" Type="http://schemas.openxmlformats.org/officeDocument/2006/relationships/image" Target="../media/image15.png"/><Relationship Id="rId7" Type="http://schemas.openxmlformats.org/officeDocument/2006/relationships/image" Target="../media/image19.png"/><Relationship Id="rId8" Type="http://schemas.openxmlformats.org/officeDocument/2006/relationships/image" Target="../media/image16.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type="title">
  <p:cSld name="TITLE">
    <p:spTree>
      <p:nvGrpSpPr>
        <p:cNvPr id="9" name="Shape 9"/>
        <p:cNvGrpSpPr/>
        <p:nvPr/>
      </p:nvGrpSpPr>
      <p:grpSpPr>
        <a:xfrm>
          <a:off x="0" y="0"/>
          <a:ext cx="0" cy="0"/>
          <a:chOff x="0" y="0"/>
          <a:chExt cx="0" cy="0"/>
        </a:xfrm>
      </p:grpSpPr>
      <p:sp>
        <p:nvSpPr>
          <p:cNvPr id="10" name="Google Shape;10;g3b012b5f71d_0_64"/>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 name="Google Shape;11;g3b012b5f71d_0_64"/>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rmAutofit/>
          </a:bodyPr>
          <a:lstStyle>
            <a:lvl1pPr lvl="0" marR="0" rtl="0" algn="ctr">
              <a:lnSpc>
                <a:spcPct val="100000"/>
              </a:lnSpc>
              <a:spcBef>
                <a:spcPts val="640"/>
              </a:spcBef>
              <a:spcAft>
                <a:spcPts val="0"/>
              </a:spcAft>
              <a:buClr>
                <a:srgbClr val="888888"/>
              </a:buClr>
              <a:buSzPts val="3200"/>
              <a:buFont typeface="Arial"/>
              <a:buNone/>
              <a:defRPr b="0" i="0" sz="1400" u="none" cap="none" strike="noStrike">
                <a:solidFill>
                  <a:srgbClr val="888888"/>
                </a:solidFill>
                <a:latin typeface="Arial"/>
                <a:ea typeface="Arial"/>
                <a:cs typeface="Arial"/>
                <a:sym typeface="Arial"/>
              </a:defRPr>
            </a:lvl1pPr>
            <a:lvl2pPr lvl="1" marR="0" rtl="0" algn="ctr">
              <a:lnSpc>
                <a:spcPct val="100000"/>
              </a:lnSpc>
              <a:spcBef>
                <a:spcPts val="560"/>
              </a:spcBef>
              <a:spcAft>
                <a:spcPts val="0"/>
              </a:spcAft>
              <a:buClr>
                <a:srgbClr val="888888"/>
              </a:buClr>
              <a:buSzPts val="2800"/>
              <a:buFont typeface="Arial"/>
              <a:buNone/>
              <a:defRPr b="0" i="0" sz="1400" u="none" cap="none" strike="noStrike">
                <a:solidFill>
                  <a:srgbClr val="888888"/>
                </a:solidFill>
                <a:latin typeface="Arial"/>
                <a:ea typeface="Arial"/>
                <a:cs typeface="Arial"/>
                <a:sym typeface="Arial"/>
              </a:defRPr>
            </a:lvl2pPr>
            <a:lvl3pPr lvl="2" marR="0" rtl="0" algn="ctr">
              <a:lnSpc>
                <a:spcPct val="100000"/>
              </a:lnSpc>
              <a:spcBef>
                <a:spcPts val="480"/>
              </a:spcBef>
              <a:spcAft>
                <a:spcPts val="0"/>
              </a:spcAft>
              <a:buClr>
                <a:srgbClr val="888888"/>
              </a:buClr>
              <a:buSzPts val="2400"/>
              <a:buFont typeface="Arial"/>
              <a:buNone/>
              <a:defRPr b="0" i="0" sz="1400" u="none" cap="none" strike="noStrike">
                <a:solidFill>
                  <a:srgbClr val="888888"/>
                </a:solidFill>
                <a:latin typeface="Arial"/>
                <a:ea typeface="Arial"/>
                <a:cs typeface="Arial"/>
                <a:sym typeface="Arial"/>
              </a:defRPr>
            </a:lvl3pPr>
            <a:lvl4pPr lvl="3" marR="0" rtl="0" algn="ctr">
              <a:lnSpc>
                <a:spcPct val="100000"/>
              </a:lnSpc>
              <a:spcBef>
                <a:spcPts val="400"/>
              </a:spcBef>
              <a:spcAft>
                <a:spcPts val="0"/>
              </a:spcAft>
              <a:buClr>
                <a:srgbClr val="888888"/>
              </a:buClr>
              <a:buSzPts val="2000"/>
              <a:buFont typeface="Arial"/>
              <a:buNone/>
              <a:defRPr b="0" i="0" sz="1400" u="none" cap="none" strike="noStrike">
                <a:solidFill>
                  <a:srgbClr val="888888"/>
                </a:solidFill>
                <a:latin typeface="Arial"/>
                <a:ea typeface="Arial"/>
                <a:cs typeface="Arial"/>
                <a:sym typeface="Arial"/>
              </a:defRPr>
            </a:lvl4pPr>
            <a:lvl5pPr lvl="4" marR="0" rtl="0" algn="ctr">
              <a:lnSpc>
                <a:spcPct val="100000"/>
              </a:lnSpc>
              <a:spcBef>
                <a:spcPts val="400"/>
              </a:spcBef>
              <a:spcAft>
                <a:spcPts val="0"/>
              </a:spcAft>
              <a:buClr>
                <a:srgbClr val="888888"/>
              </a:buClr>
              <a:buSzPts val="2000"/>
              <a:buFont typeface="Arial"/>
              <a:buNone/>
              <a:defRPr b="0" i="0" sz="1400" u="none" cap="none" strike="noStrike">
                <a:solidFill>
                  <a:srgbClr val="888888"/>
                </a:solidFill>
                <a:latin typeface="Arial"/>
                <a:ea typeface="Arial"/>
                <a:cs typeface="Arial"/>
                <a:sym typeface="Arial"/>
              </a:defRPr>
            </a:lvl5pPr>
            <a:lvl6pPr lvl="5" marR="0" rtl="0" algn="ctr">
              <a:lnSpc>
                <a:spcPct val="100000"/>
              </a:lnSpc>
              <a:spcBef>
                <a:spcPts val="400"/>
              </a:spcBef>
              <a:spcAft>
                <a:spcPts val="0"/>
              </a:spcAft>
              <a:buClr>
                <a:srgbClr val="888888"/>
              </a:buClr>
              <a:buSzPts val="2000"/>
              <a:buFont typeface="Arial"/>
              <a:buNone/>
              <a:defRPr b="0" i="0" sz="1400" u="none" cap="none" strike="noStrike">
                <a:solidFill>
                  <a:srgbClr val="888888"/>
                </a:solidFill>
                <a:latin typeface="Arial"/>
                <a:ea typeface="Arial"/>
                <a:cs typeface="Arial"/>
                <a:sym typeface="Arial"/>
              </a:defRPr>
            </a:lvl6pPr>
            <a:lvl7pPr lvl="6" marR="0" rtl="0" algn="ctr">
              <a:lnSpc>
                <a:spcPct val="100000"/>
              </a:lnSpc>
              <a:spcBef>
                <a:spcPts val="400"/>
              </a:spcBef>
              <a:spcAft>
                <a:spcPts val="0"/>
              </a:spcAft>
              <a:buClr>
                <a:srgbClr val="888888"/>
              </a:buClr>
              <a:buSzPts val="2000"/>
              <a:buFont typeface="Arial"/>
              <a:buNone/>
              <a:defRPr b="0" i="0" sz="1400" u="none" cap="none" strike="noStrike">
                <a:solidFill>
                  <a:srgbClr val="888888"/>
                </a:solidFill>
                <a:latin typeface="Arial"/>
                <a:ea typeface="Arial"/>
                <a:cs typeface="Arial"/>
                <a:sym typeface="Arial"/>
              </a:defRPr>
            </a:lvl7pPr>
            <a:lvl8pPr lvl="7" marR="0" rtl="0" algn="ctr">
              <a:lnSpc>
                <a:spcPct val="100000"/>
              </a:lnSpc>
              <a:spcBef>
                <a:spcPts val="400"/>
              </a:spcBef>
              <a:spcAft>
                <a:spcPts val="0"/>
              </a:spcAft>
              <a:buClr>
                <a:srgbClr val="888888"/>
              </a:buClr>
              <a:buSzPts val="2000"/>
              <a:buFont typeface="Arial"/>
              <a:buNone/>
              <a:defRPr b="0" i="0" sz="1400" u="none" cap="none" strike="noStrike">
                <a:solidFill>
                  <a:srgbClr val="888888"/>
                </a:solidFill>
                <a:latin typeface="Arial"/>
                <a:ea typeface="Arial"/>
                <a:cs typeface="Arial"/>
                <a:sym typeface="Arial"/>
              </a:defRPr>
            </a:lvl8pPr>
            <a:lvl9pPr lvl="8" marR="0" rtl="0" algn="ctr">
              <a:lnSpc>
                <a:spcPct val="100000"/>
              </a:lnSpc>
              <a:spcBef>
                <a:spcPts val="400"/>
              </a:spcBef>
              <a:spcAft>
                <a:spcPts val="0"/>
              </a:spcAft>
              <a:buClr>
                <a:srgbClr val="888888"/>
              </a:buClr>
              <a:buSzPts val="2000"/>
              <a:buFont typeface="Arial"/>
              <a:buNone/>
              <a:defRPr b="0" i="0" sz="1400" u="none" cap="none" strike="noStrike">
                <a:solidFill>
                  <a:srgbClr val="888888"/>
                </a:solidFill>
                <a:latin typeface="Arial"/>
                <a:ea typeface="Arial"/>
                <a:cs typeface="Arial"/>
                <a:sym typeface="Arial"/>
              </a:defRPr>
            </a:lvl9pPr>
          </a:lstStyle>
          <a:p/>
        </p:txBody>
      </p:sp>
      <p:sp>
        <p:nvSpPr>
          <p:cNvPr id="12" name="Google Shape;12;g3b012b5f71d_0_6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 name="Google Shape;13;g3b012b5f71d_0_6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 name="Google Shape;14;g3b012b5f71d_0_64"/>
          <p:cNvSpPr txBox="1"/>
          <p:nvPr>
            <p:ph idx="12" type="sldNum"/>
          </p:nvPr>
        </p:nvSpPr>
        <p:spPr>
          <a:xfrm>
            <a:off x="6553200" y="4767263"/>
            <a:ext cx="2133600" cy="3693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 Globe Background">
  <p:cSld name="Teal Globe Background">
    <p:spTree>
      <p:nvGrpSpPr>
        <p:cNvPr id="76" name="Shape 76"/>
        <p:cNvGrpSpPr/>
        <p:nvPr/>
      </p:nvGrpSpPr>
      <p:grpSpPr>
        <a:xfrm>
          <a:off x="0" y="0"/>
          <a:ext cx="0" cy="0"/>
          <a:chOff x="0" y="0"/>
          <a:chExt cx="0" cy="0"/>
        </a:xfrm>
      </p:grpSpPr>
      <p:pic>
        <p:nvPicPr>
          <p:cNvPr id="77" name="Google Shape;77;p60" title="ICANN_DottedGlobePattern_DarkTeal.jpg"/>
          <p:cNvPicPr preferRelativeResize="0"/>
          <p:nvPr/>
        </p:nvPicPr>
        <p:blipFill rotWithShape="1">
          <a:blip r:embed="rId2">
            <a:alphaModFix/>
          </a:blip>
          <a:srcRect b="7628" l="0" r="0" t="0"/>
          <a:stretch/>
        </p:blipFill>
        <p:spPr>
          <a:xfrm>
            <a:off x="0" y="-1"/>
            <a:ext cx="9144000" cy="4751109"/>
          </a:xfrm>
          <a:prstGeom prst="rect">
            <a:avLst/>
          </a:prstGeom>
          <a:noFill/>
          <a:ln>
            <a:noFill/>
          </a:ln>
        </p:spPr>
      </p:pic>
      <p:sp>
        <p:nvSpPr>
          <p:cNvPr id="78" name="Google Shape;78;p60"/>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60"/>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0" name="Google Shape;80;p60"/>
          <p:cNvSpPr txBox="1"/>
          <p:nvPr>
            <p:ph idx="1" type="body"/>
          </p:nvPr>
        </p:nvSpPr>
        <p:spPr>
          <a:xfrm>
            <a:off x="301305" y="646010"/>
            <a:ext cx="6661500" cy="138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4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81" name="Google Shape;81;p60"/>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82" name="Google Shape;82;p60"/>
          <p:cNvSpPr txBox="1"/>
          <p:nvPr>
            <p:ph idx="3" type="body"/>
          </p:nvPr>
        </p:nvSpPr>
        <p:spPr>
          <a:xfrm>
            <a:off x="299845" y="3150331"/>
            <a:ext cx="6755100" cy="1339800"/>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1pPr>
            <a:lvl2pPr indent="-360044" lvl="1" marL="9144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2pPr>
            <a:lvl3pPr indent="-360044" lvl="2" marL="13716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9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Globe Background">
  <p:cSld name="Navy Globe Background">
    <p:spTree>
      <p:nvGrpSpPr>
        <p:cNvPr id="83" name="Shape 83"/>
        <p:cNvGrpSpPr/>
        <p:nvPr/>
      </p:nvGrpSpPr>
      <p:grpSpPr>
        <a:xfrm>
          <a:off x="0" y="0"/>
          <a:ext cx="0" cy="0"/>
          <a:chOff x="0" y="0"/>
          <a:chExt cx="0" cy="0"/>
        </a:xfrm>
      </p:grpSpPr>
      <p:pic>
        <p:nvPicPr>
          <p:cNvPr id="84" name="Google Shape;84;p61" title="ICANN_DottedGlobePattern_DkBlue.jpg"/>
          <p:cNvPicPr preferRelativeResize="0"/>
          <p:nvPr/>
        </p:nvPicPr>
        <p:blipFill rotWithShape="1">
          <a:blip r:embed="rId2">
            <a:alphaModFix/>
          </a:blip>
          <a:srcRect b="7628" l="0" r="0" t="0"/>
          <a:stretch/>
        </p:blipFill>
        <p:spPr>
          <a:xfrm>
            <a:off x="0" y="0"/>
            <a:ext cx="9144000" cy="4751109"/>
          </a:xfrm>
          <a:prstGeom prst="rect">
            <a:avLst/>
          </a:prstGeom>
          <a:noFill/>
          <a:ln>
            <a:noFill/>
          </a:ln>
        </p:spPr>
      </p:pic>
      <p:sp>
        <p:nvSpPr>
          <p:cNvPr id="85" name="Google Shape;85;p61"/>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61"/>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7" name="Google Shape;87;p61"/>
          <p:cNvSpPr txBox="1"/>
          <p:nvPr>
            <p:ph idx="1" type="body"/>
          </p:nvPr>
        </p:nvSpPr>
        <p:spPr>
          <a:xfrm>
            <a:off x="301305" y="646010"/>
            <a:ext cx="6661500" cy="138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4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88" name="Google Shape;88;p61"/>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89" name="Google Shape;89;p61"/>
          <p:cNvSpPr txBox="1"/>
          <p:nvPr>
            <p:ph idx="3" type="body"/>
          </p:nvPr>
        </p:nvSpPr>
        <p:spPr>
          <a:xfrm>
            <a:off x="299845" y="3150331"/>
            <a:ext cx="6755100" cy="1339800"/>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1pPr>
            <a:lvl2pPr indent="-360044" lvl="1" marL="9144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2pPr>
            <a:lvl3pPr indent="-360044" lvl="2" marL="13716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9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Globe Background">
  <p:cSld name="White Globe Background">
    <p:spTree>
      <p:nvGrpSpPr>
        <p:cNvPr id="90" name="Shape 90"/>
        <p:cNvGrpSpPr/>
        <p:nvPr/>
      </p:nvGrpSpPr>
      <p:grpSpPr>
        <a:xfrm>
          <a:off x="0" y="0"/>
          <a:ext cx="0" cy="0"/>
          <a:chOff x="0" y="0"/>
          <a:chExt cx="0" cy="0"/>
        </a:xfrm>
      </p:grpSpPr>
      <p:pic>
        <p:nvPicPr>
          <p:cNvPr id="91" name="Google Shape;91;p62" title="ICANN_DottedGlobePattern_LtGray.jpg"/>
          <p:cNvPicPr preferRelativeResize="0"/>
          <p:nvPr/>
        </p:nvPicPr>
        <p:blipFill rotWithShape="1">
          <a:blip r:embed="rId2">
            <a:alphaModFix/>
          </a:blip>
          <a:srcRect b="7672" l="0" r="0" t="0"/>
          <a:stretch/>
        </p:blipFill>
        <p:spPr>
          <a:xfrm>
            <a:off x="0" y="4728"/>
            <a:ext cx="9144000" cy="4748981"/>
          </a:xfrm>
          <a:prstGeom prst="rect">
            <a:avLst/>
          </a:prstGeom>
          <a:noFill/>
          <a:ln>
            <a:noFill/>
          </a:ln>
        </p:spPr>
      </p:pic>
      <p:sp>
        <p:nvSpPr>
          <p:cNvPr id="92" name="Google Shape;92;p62"/>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62"/>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4" name="Google Shape;94;p62"/>
          <p:cNvSpPr txBox="1"/>
          <p:nvPr>
            <p:ph idx="1" type="body"/>
          </p:nvPr>
        </p:nvSpPr>
        <p:spPr>
          <a:xfrm>
            <a:off x="301305" y="646010"/>
            <a:ext cx="6661500" cy="138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4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5" name="Google Shape;95;p62"/>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6" name="Google Shape;96;p62"/>
          <p:cNvSpPr txBox="1"/>
          <p:nvPr>
            <p:ph idx="3" type="body"/>
          </p:nvPr>
        </p:nvSpPr>
        <p:spPr>
          <a:xfrm>
            <a:off x="299845" y="3150331"/>
            <a:ext cx="6755100" cy="1339800"/>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1pPr>
            <a:lvl2pPr indent="-360044" lvl="1" marL="9144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2pPr>
            <a:lvl3pPr indent="-360044" lvl="2" marL="13716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White Footer">
  <p:cSld name="Blank Page White Footer">
    <p:spTree>
      <p:nvGrpSpPr>
        <p:cNvPr id="97" name="Shape 97"/>
        <p:cNvGrpSpPr/>
        <p:nvPr/>
      </p:nvGrpSpPr>
      <p:grpSpPr>
        <a:xfrm>
          <a:off x="0" y="0"/>
          <a:ext cx="0" cy="0"/>
          <a:chOff x="0" y="0"/>
          <a:chExt cx="0" cy="0"/>
        </a:xfrm>
      </p:grpSpPr>
      <p:sp>
        <p:nvSpPr>
          <p:cNvPr id="98" name="Google Shape;98;p63"/>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63"/>
          <p:cNvSpPr txBox="1"/>
          <p:nvPr>
            <p:ph idx="1" type="body"/>
          </p:nvPr>
        </p:nvSpPr>
        <p:spPr>
          <a:xfrm>
            <a:off x="301305" y="646010"/>
            <a:ext cx="6661500" cy="138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4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100" name="Google Shape;100;p63"/>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1" name="Google Shape;101;p63"/>
          <p:cNvSpPr txBox="1"/>
          <p:nvPr>
            <p:ph idx="3" type="body"/>
          </p:nvPr>
        </p:nvSpPr>
        <p:spPr>
          <a:xfrm>
            <a:off x="299845" y="3150331"/>
            <a:ext cx="6755100" cy="1339800"/>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1pPr>
            <a:lvl2pPr indent="-360044" lvl="1" marL="9144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2pPr>
            <a:lvl3pPr indent="-360044" lvl="2" marL="13716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2" name="Google Shape;102;p63"/>
          <p:cNvSpPr/>
          <p:nvPr/>
        </p:nvSpPr>
        <p:spPr>
          <a:xfrm>
            <a:off x="125" y="4753850"/>
            <a:ext cx="9144000" cy="396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63"/>
          <p:cNvSpPr txBox="1"/>
          <p:nvPr/>
        </p:nvSpPr>
        <p:spPr>
          <a:xfrm>
            <a:off x="8490599" y="4760332"/>
            <a:ext cx="653400" cy="39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1254A"/>
                </a:solidFill>
                <a:latin typeface="Arial"/>
                <a:ea typeface="Arial"/>
                <a:cs typeface="Arial"/>
                <a:sym typeface="Arial"/>
              </a:rPr>
              <a:t>‹#›</a:t>
            </a:fld>
            <a:endParaRPr b="0" i="0" sz="1400" u="none" cap="none" strike="noStrike">
              <a:solidFill>
                <a:srgbClr val="01254A"/>
              </a:solidFill>
              <a:latin typeface="Arial"/>
              <a:ea typeface="Arial"/>
              <a:cs typeface="Arial"/>
              <a:sym typeface="Arial"/>
            </a:endParaRPr>
          </a:p>
        </p:txBody>
      </p:sp>
      <p:pic>
        <p:nvPicPr>
          <p:cNvPr id="104" name="Google Shape;104;p63" title="ICANN_BlueLogoFooter.png"/>
          <p:cNvPicPr preferRelativeResize="0"/>
          <p:nvPr/>
        </p:nvPicPr>
        <p:blipFill rotWithShape="1">
          <a:blip r:embed="rId2">
            <a:alphaModFix/>
          </a:blip>
          <a:srcRect b="357" l="0" r="0" t="357"/>
          <a:stretch/>
        </p:blipFill>
        <p:spPr>
          <a:xfrm>
            <a:off x="95248" y="4809032"/>
            <a:ext cx="365761" cy="289206"/>
          </a:xfrm>
          <a:prstGeom prst="rect">
            <a:avLst/>
          </a:prstGeom>
          <a:noFill/>
          <a:ln>
            <a:noFill/>
          </a:ln>
        </p:spPr>
      </p:pic>
      <p:sp>
        <p:nvSpPr>
          <p:cNvPr id="105" name="Google Shape;105;p63"/>
          <p:cNvSpPr txBox="1"/>
          <p:nvPr/>
        </p:nvSpPr>
        <p:spPr>
          <a:xfrm>
            <a:off x="615749" y="4744525"/>
            <a:ext cx="1303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1254A"/>
                </a:solidFill>
                <a:latin typeface="Arial"/>
                <a:ea typeface="Arial"/>
                <a:cs typeface="Arial"/>
                <a:sym typeface="Arial"/>
              </a:rPr>
              <a:t>Deck Title</a:t>
            </a:r>
            <a:endParaRPr b="1" i="0" sz="1400" u="none" cap="none" strike="noStrike">
              <a:solidFill>
                <a:srgbClr val="01254A"/>
              </a:solidFill>
              <a:latin typeface="Arial"/>
              <a:ea typeface="Arial"/>
              <a:cs typeface="Arial"/>
              <a:sym typeface="Arial"/>
            </a:endParaRPr>
          </a:p>
        </p:txBody>
      </p:sp>
      <p:sp>
        <p:nvSpPr>
          <p:cNvPr id="106" name="Google Shape;106;p63"/>
          <p:cNvSpPr txBox="1"/>
          <p:nvPr/>
        </p:nvSpPr>
        <p:spPr>
          <a:xfrm>
            <a:off x="1690657" y="4744521"/>
            <a:ext cx="2961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1254A"/>
                </a:solidFill>
                <a:latin typeface="Arial"/>
                <a:ea typeface="Arial"/>
                <a:cs typeface="Arial"/>
                <a:sym typeface="Arial"/>
              </a:rPr>
              <a:t>Deck Subtitle </a:t>
            </a:r>
            <a:endParaRPr b="0" i="0" sz="1400" u="none" cap="none" strike="noStrike">
              <a:solidFill>
                <a:srgbClr val="01254A"/>
              </a:solidFill>
              <a:latin typeface="Arial"/>
              <a:ea typeface="Arial"/>
              <a:cs typeface="Arial"/>
              <a:sym typeface="Arial"/>
            </a:endParaRPr>
          </a:p>
        </p:txBody>
      </p:sp>
      <p:cxnSp>
        <p:nvCxnSpPr>
          <p:cNvPr id="107" name="Google Shape;107;p63"/>
          <p:cNvCxnSpPr/>
          <p:nvPr/>
        </p:nvCxnSpPr>
        <p:spPr>
          <a:xfrm>
            <a:off x="1667021" y="4852650"/>
            <a:ext cx="0" cy="193200"/>
          </a:xfrm>
          <a:prstGeom prst="straightConnector1">
            <a:avLst/>
          </a:prstGeom>
          <a:noFill/>
          <a:ln cap="flat" cmpd="sng" w="19050">
            <a:solidFill>
              <a:srgbClr val="01254A"/>
            </a:solidFill>
            <a:prstDash val="solid"/>
            <a:round/>
            <a:headEnd len="sm" w="sm" type="none"/>
            <a:tailEnd len="sm" w="sm" type="none"/>
          </a:ln>
        </p:spPr>
      </p:cxnSp>
      <p:cxnSp>
        <p:nvCxnSpPr>
          <p:cNvPr id="108" name="Google Shape;108;p63"/>
          <p:cNvCxnSpPr/>
          <p:nvPr/>
        </p:nvCxnSpPr>
        <p:spPr>
          <a:xfrm>
            <a:off x="6750" y="4744342"/>
            <a:ext cx="9130500" cy="6900"/>
          </a:xfrm>
          <a:prstGeom prst="straightConnector1">
            <a:avLst/>
          </a:prstGeom>
          <a:noFill/>
          <a:ln cap="flat" cmpd="sng" w="9525">
            <a:solidFill>
              <a:srgbClr val="01254A"/>
            </a:solidFill>
            <a:prstDash val="solid"/>
            <a:round/>
            <a:headEnd len="sm" w="sm" type="none"/>
            <a:tailEnd len="sm" w="sm" type="none"/>
          </a:ln>
        </p:spPr>
      </p:cxnSp>
      <p:sp>
        <p:nvSpPr>
          <p:cNvPr id="109" name="Google Shape;109;p63"/>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ed List">
  <p:cSld name="CUSTOM">
    <p:spTree>
      <p:nvGrpSpPr>
        <p:cNvPr id="110" name="Shape 110"/>
        <p:cNvGrpSpPr/>
        <p:nvPr/>
      </p:nvGrpSpPr>
      <p:grpSpPr>
        <a:xfrm>
          <a:off x="0" y="0"/>
          <a:ext cx="0" cy="0"/>
          <a:chOff x="0" y="0"/>
          <a:chExt cx="0" cy="0"/>
        </a:xfrm>
      </p:grpSpPr>
      <p:sp>
        <p:nvSpPr>
          <p:cNvPr id="111" name="Google Shape;111;p64"/>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64"/>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3" name="Google Shape;113;p64"/>
          <p:cNvSpPr txBox="1"/>
          <p:nvPr>
            <p:ph idx="1" type="body"/>
          </p:nvPr>
        </p:nvSpPr>
        <p:spPr>
          <a:xfrm>
            <a:off x="439325" y="938221"/>
            <a:ext cx="8414400" cy="3574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42900" lvl="3" marL="18288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ed List">
  <p:cSld name="CUSTOM_1">
    <p:spTree>
      <p:nvGrpSpPr>
        <p:cNvPr id="114" name="Shape 114"/>
        <p:cNvGrpSpPr/>
        <p:nvPr/>
      </p:nvGrpSpPr>
      <p:grpSpPr>
        <a:xfrm>
          <a:off x="0" y="0"/>
          <a:ext cx="0" cy="0"/>
          <a:chOff x="0" y="0"/>
          <a:chExt cx="0" cy="0"/>
        </a:xfrm>
      </p:grpSpPr>
      <p:sp>
        <p:nvSpPr>
          <p:cNvPr id="115" name="Google Shape;115;p65"/>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65"/>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7" name="Google Shape;117;p65"/>
          <p:cNvSpPr txBox="1"/>
          <p:nvPr>
            <p:ph idx="1" type="body"/>
          </p:nvPr>
        </p:nvSpPr>
        <p:spPr>
          <a:xfrm>
            <a:off x="443118" y="930775"/>
            <a:ext cx="8436600" cy="36189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42900" lvl="3" marL="18288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Vertical Icon">
  <p:cSld name="Blue Vertical Icon">
    <p:spTree>
      <p:nvGrpSpPr>
        <p:cNvPr id="118" name="Shape 118"/>
        <p:cNvGrpSpPr/>
        <p:nvPr/>
      </p:nvGrpSpPr>
      <p:grpSpPr>
        <a:xfrm>
          <a:off x="0" y="0"/>
          <a:ext cx="0" cy="0"/>
          <a:chOff x="0" y="0"/>
          <a:chExt cx="0" cy="0"/>
        </a:xfrm>
      </p:grpSpPr>
      <p:sp>
        <p:nvSpPr>
          <p:cNvPr id="119" name="Google Shape;119;p66"/>
          <p:cNvSpPr txBox="1"/>
          <p:nvPr>
            <p:ph idx="1" type="body"/>
          </p:nvPr>
        </p:nvSpPr>
        <p:spPr>
          <a:xfrm>
            <a:off x="2765765" y="1034322"/>
            <a:ext cx="3657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0" name="Google Shape;120;p66"/>
          <p:cNvSpPr txBox="1"/>
          <p:nvPr>
            <p:ph idx="2" type="body"/>
          </p:nvPr>
        </p:nvSpPr>
        <p:spPr>
          <a:xfrm>
            <a:off x="2763611" y="1924675"/>
            <a:ext cx="3657600" cy="2745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1" name="Google Shape;121;p66"/>
          <p:cNvSpPr txBox="1"/>
          <p:nvPr>
            <p:ph idx="3" type="body"/>
          </p:nvPr>
        </p:nvSpPr>
        <p:spPr>
          <a:xfrm>
            <a:off x="2761488" y="2928366"/>
            <a:ext cx="3657600" cy="29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2" name="Google Shape;122;p66"/>
          <p:cNvSpPr txBox="1"/>
          <p:nvPr>
            <p:ph idx="4" type="body"/>
          </p:nvPr>
        </p:nvSpPr>
        <p:spPr>
          <a:xfrm>
            <a:off x="2766060" y="3986022"/>
            <a:ext cx="3657600" cy="2934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3" name="Google Shape;123;p66"/>
          <p:cNvSpPr txBox="1"/>
          <p:nvPr>
            <p:ph idx="5" type="body"/>
          </p:nvPr>
        </p:nvSpPr>
        <p:spPr>
          <a:xfrm>
            <a:off x="2258568" y="1230630"/>
            <a:ext cx="46680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4" name="Google Shape;124;p66"/>
          <p:cNvSpPr txBox="1"/>
          <p:nvPr>
            <p:ph idx="6" type="body"/>
          </p:nvPr>
        </p:nvSpPr>
        <p:spPr>
          <a:xfrm>
            <a:off x="2259253" y="2116690"/>
            <a:ext cx="46680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5" name="Google Shape;125;p66"/>
          <p:cNvSpPr txBox="1"/>
          <p:nvPr>
            <p:ph idx="7" type="body"/>
          </p:nvPr>
        </p:nvSpPr>
        <p:spPr>
          <a:xfrm>
            <a:off x="2258633" y="3119171"/>
            <a:ext cx="46680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6" name="Google Shape;126;p66"/>
          <p:cNvSpPr txBox="1"/>
          <p:nvPr>
            <p:ph idx="8" type="body"/>
          </p:nvPr>
        </p:nvSpPr>
        <p:spPr>
          <a:xfrm>
            <a:off x="2260599" y="4176187"/>
            <a:ext cx="46680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7" name="Google Shape;127;p66"/>
          <p:cNvSpPr/>
          <p:nvPr>
            <p:ph idx="9" type="pic"/>
          </p:nvPr>
        </p:nvSpPr>
        <p:spPr>
          <a:xfrm>
            <a:off x="4237650" y="636083"/>
            <a:ext cx="566100" cy="471600"/>
          </a:xfrm>
          <a:prstGeom prst="rect">
            <a:avLst/>
          </a:prstGeom>
          <a:noFill/>
          <a:ln>
            <a:noFill/>
          </a:ln>
        </p:spPr>
      </p:sp>
      <p:sp>
        <p:nvSpPr>
          <p:cNvPr id="128" name="Google Shape;128;p66"/>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66"/>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0" name="Google Shape;130;p66"/>
          <p:cNvSpPr/>
          <p:nvPr>
            <p:ph idx="13" type="pic"/>
          </p:nvPr>
        </p:nvSpPr>
        <p:spPr>
          <a:xfrm>
            <a:off x="4236720" y="1527810"/>
            <a:ext cx="684900" cy="444600"/>
          </a:xfrm>
          <a:prstGeom prst="rect">
            <a:avLst/>
          </a:prstGeom>
          <a:noFill/>
          <a:ln>
            <a:noFill/>
          </a:ln>
        </p:spPr>
      </p:sp>
      <p:sp>
        <p:nvSpPr>
          <p:cNvPr id="131" name="Google Shape;131;p66"/>
          <p:cNvSpPr/>
          <p:nvPr>
            <p:ph idx="14" type="pic"/>
          </p:nvPr>
        </p:nvSpPr>
        <p:spPr>
          <a:xfrm>
            <a:off x="4236720" y="2526030"/>
            <a:ext cx="640200" cy="444600"/>
          </a:xfrm>
          <a:prstGeom prst="rect">
            <a:avLst/>
          </a:prstGeom>
          <a:noFill/>
          <a:ln>
            <a:noFill/>
          </a:ln>
        </p:spPr>
      </p:sp>
      <p:sp>
        <p:nvSpPr>
          <p:cNvPr id="132" name="Google Shape;132;p66"/>
          <p:cNvSpPr/>
          <p:nvPr>
            <p:ph idx="15" type="pic"/>
          </p:nvPr>
        </p:nvSpPr>
        <p:spPr>
          <a:xfrm>
            <a:off x="4236720" y="3577590"/>
            <a:ext cx="640200" cy="4446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iles">
  <p:cSld name="Profiles">
    <p:spTree>
      <p:nvGrpSpPr>
        <p:cNvPr id="133" name="Shape 133"/>
        <p:cNvGrpSpPr/>
        <p:nvPr/>
      </p:nvGrpSpPr>
      <p:grpSpPr>
        <a:xfrm>
          <a:off x="0" y="0"/>
          <a:ext cx="0" cy="0"/>
          <a:chOff x="0" y="0"/>
          <a:chExt cx="0" cy="0"/>
        </a:xfrm>
      </p:grpSpPr>
      <p:sp>
        <p:nvSpPr>
          <p:cNvPr id="134" name="Google Shape;134;p67"/>
          <p:cNvSpPr/>
          <p:nvPr/>
        </p:nvSpPr>
        <p:spPr>
          <a:xfrm>
            <a:off x="0" y="0"/>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67"/>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6" name="Google Shape;136;p67"/>
          <p:cNvSpPr/>
          <p:nvPr/>
        </p:nvSpPr>
        <p:spPr>
          <a:xfrm>
            <a:off x="474275" y="1115350"/>
            <a:ext cx="1832100" cy="115200"/>
          </a:xfrm>
          <a:prstGeom prst="rect">
            <a:avLst/>
          </a:prstGeom>
          <a:solidFill>
            <a:srgbClr val="F2A31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2A31D"/>
              </a:solidFill>
              <a:latin typeface="Arial"/>
              <a:ea typeface="Arial"/>
              <a:cs typeface="Arial"/>
              <a:sym typeface="Arial"/>
            </a:endParaRPr>
          </a:p>
        </p:txBody>
      </p:sp>
      <p:sp>
        <p:nvSpPr>
          <p:cNvPr id="137" name="Google Shape;137;p67"/>
          <p:cNvSpPr/>
          <p:nvPr/>
        </p:nvSpPr>
        <p:spPr>
          <a:xfrm>
            <a:off x="2622112" y="1115350"/>
            <a:ext cx="1832100" cy="115200"/>
          </a:xfrm>
          <a:prstGeom prst="rect">
            <a:avLst/>
          </a:prstGeom>
          <a:solidFill>
            <a:srgbClr val="197F8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67"/>
          <p:cNvSpPr/>
          <p:nvPr/>
        </p:nvSpPr>
        <p:spPr>
          <a:xfrm>
            <a:off x="4769949" y="1115350"/>
            <a:ext cx="1832100" cy="115200"/>
          </a:xfrm>
          <a:prstGeom prst="rect">
            <a:avLst/>
          </a:prstGeom>
          <a:solidFill>
            <a:srgbClr val="F1633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67"/>
          <p:cNvSpPr/>
          <p:nvPr/>
        </p:nvSpPr>
        <p:spPr>
          <a:xfrm>
            <a:off x="6917785" y="1115350"/>
            <a:ext cx="1832100" cy="115200"/>
          </a:xfrm>
          <a:prstGeom prst="rect">
            <a:avLst/>
          </a:prstGeom>
          <a:solidFill>
            <a:srgbClr val="34B66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67"/>
          <p:cNvSpPr txBox="1"/>
          <p:nvPr>
            <p:ph idx="1" type="body"/>
          </p:nvPr>
        </p:nvSpPr>
        <p:spPr>
          <a:xfrm>
            <a:off x="389161" y="3102040"/>
            <a:ext cx="2043600" cy="13086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1" name="Google Shape;141;p67"/>
          <p:cNvSpPr txBox="1"/>
          <p:nvPr>
            <p:ph idx="2" type="body"/>
          </p:nvPr>
        </p:nvSpPr>
        <p:spPr>
          <a:xfrm>
            <a:off x="2541144" y="3105150"/>
            <a:ext cx="2043600" cy="13086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2" name="Google Shape;142;p67"/>
          <p:cNvSpPr txBox="1"/>
          <p:nvPr>
            <p:ph idx="3" type="body"/>
          </p:nvPr>
        </p:nvSpPr>
        <p:spPr>
          <a:xfrm>
            <a:off x="4692676" y="3101012"/>
            <a:ext cx="2043600" cy="13086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3" name="Google Shape;143;p67"/>
          <p:cNvSpPr txBox="1"/>
          <p:nvPr>
            <p:ph idx="4" type="body"/>
          </p:nvPr>
        </p:nvSpPr>
        <p:spPr>
          <a:xfrm>
            <a:off x="6842492" y="3105150"/>
            <a:ext cx="2043600" cy="13086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4" name="Google Shape;144;p67"/>
          <p:cNvSpPr/>
          <p:nvPr>
            <p:ph idx="5" type="pic"/>
          </p:nvPr>
        </p:nvSpPr>
        <p:spPr>
          <a:xfrm>
            <a:off x="482600" y="1228726"/>
            <a:ext cx="1822500" cy="1083000"/>
          </a:xfrm>
          <a:prstGeom prst="rect">
            <a:avLst/>
          </a:prstGeom>
          <a:noFill/>
          <a:ln>
            <a:noFill/>
          </a:ln>
        </p:spPr>
      </p:sp>
      <p:sp>
        <p:nvSpPr>
          <p:cNvPr id="145" name="Google Shape;145;p67"/>
          <p:cNvSpPr/>
          <p:nvPr>
            <p:ph idx="6" type="pic"/>
          </p:nvPr>
        </p:nvSpPr>
        <p:spPr>
          <a:xfrm>
            <a:off x="2624437" y="1232845"/>
            <a:ext cx="1822500" cy="1083000"/>
          </a:xfrm>
          <a:prstGeom prst="rect">
            <a:avLst/>
          </a:prstGeom>
          <a:noFill/>
          <a:ln>
            <a:noFill/>
          </a:ln>
        </p:spPr>
      </p:sp>
      <p:sp>
        <p:nvSpPr>
          <p:cNvPr id="146" name="Google Shape;146;p67"/>
          <p:cNvSpPr/>
          <p:nvPr>
            <p:ph idx="7" type="pic"/>
          </p:nvPr>
        </p:nvSpPr>
        <p:spPr>
          <a:xfrm>
            <a:off x="4778627" y="1236963"/>
            <a:ext cx="1822500" cy="1083000"/>
          </a:xfrm>
          <a:prstGeom prst="rect">
            <a:avLst/>
          </a:prstGeom>
          <a:noFill/>
          <a:ln>
            <a:noFill/>
          </a:ln>
        </p:spPr>
      </p:sp>
      <p:sp>
        <p:nvSpPr>
          <p:cNvPr id="147" name="Google Shape;147;p67"/>
          <p:cNvSpPr/>
          <p:nvPr>
            <p:ph idx="8" type="pic"/>
          </p:nvPr>
        </p:nvSpPr>
        <p:spPr>
          <a:xfrm>
            <a:off x="6920472" y="1234904"/>
            <a:ext cx="1822500" cy="1083000"/>
          </a:xfrm>
          <a:prstGeom prst="rect">
            <a:avLst/>
          </a:prstGeom>
          <a:noFill/>
          <a:ln>
            <a:noFill/>
          </a:ln>
        </p:spPr>
      </p:sp>
      <p:sp>
        <p:nvSpPr>
          <p:cNvPr id="148" name="Google Shape;148;p67"/>
          <p:cNvSpPr txBox="1"/>
          <p:nvPr>
            <p:ph idx="9" type="body"/>
          </p:nvPr>
        </p:nvSpPr>
        <p:spPr>
          <a:xfrm>
            <a:off x="355600" y="2387600"/>
            <a:ext cx="2057400" cy="368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49" name="Google Shape;149;p67"/>
          <p:cNvSpPr txBox="1"/>
          <p:nvPr>
            <p:ph idx="13" type="body"/>
          </p:nvPr>
        </p:nvSpPr>
        <p:spPr>
          <a:xfrm>
            <a:off x="355600" y="2647950"/>
            <a:ext cx="2057400" cy="368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0" name="Google Shape;150;p67"/>
          <p:cNvSpPr txBox="1"/>
          <p:nvPr>
            <p:ph idx="14" type="body"/>
          </p:nvPr>
        </p:nvSpPr>
        <p:spPr>
          <a:xfrm>
            <a:off x="2508250" y="2387600"/>
            <a:ext cx="2057400" cy="368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1" name="Google Shape;151;p67"/>
          <p:cNvSpPr txBox="1"/>
          <p:nvPr>
            <p:ph idx="15" type="body"/>
          </p:nvPr>
        </p:nvSpPr>
        <p:spPr>
          <a:xfrm>
            <a:off x="2508250" y="2647950"/>
            <a:ext cx="2057400" cy="368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2" name="Google Shape;152;p67"/>
          <p:cNvSpPr txBox="1"/>
          <p:nvPr>
            <p:ph idx="16" type="body"/>
          </p:nvPr>
        </p:nvSpPr>
        <p:spPr>
          <a:xfrm>
            <a:off x="4648200" y="2387600"/>
            <a:ext cx="2057400" cy="368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3" name="Google Shape;153;p67"/>
          <p:cNvSpPr txBox="1"/>
          <p:nvPr>
            <p:ph idx="17" type="body"/>
          </p:nvPr>
        </p:nvSpPr>
        <p:spPr>
          <a:xfrm>
            <a:off x="4648200" y="2647950"/>
            <a:ext cx="2057400" cy="368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4" name="Google Shape;154;p67"/>
          <p:cNvSpPr txBox="1"/>
          <p:nvPr>
            <p:ph idx="18" type="body"/>
          </p:nvPr>
        </p:nvSpPr>
        <p:spPr>
          <a:xfrm>
            <a:off x="6800850" y="2387600"/>
            <a:ext cx="2057400" cy="368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5" name="Google Shape;155;p67"/>
          <p:cNvSpPr txBox="1"/>
          <p:nvPr>
            <p:ph idx="19" type="body"/>
          </p:nvPr>
        </p:nvSpPr>
        <p:spPr>
          <a:xfrm>
            <a:off x="6800850" y="2647950"/>
            <a:ext cx="2057400" cy="368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Horizontal Icon List">
  <p:cSld name="Blue Horizontal Icon List">
    <p:spTree>
      <p:nvGrpSpPr>
        <p:cNvPr id="156" name="Shape 156"/>
        <p:cNvGrpSpPr/>
        <p:nvPr/>
      </p:nvGrpSpPr>
      <p:grpSpPr>
        <a:xfrm>
          <a:off x="0" y="0"/>
          <a:ext cx="0" cy="0"/>
          <a:chOff x="0" y="0"/>
          <a:chExt cx="0" cy="0"/>
        </a:xfrm>
      </p:grpSpPr>
      <p:sp>
        <p:nvSpPr>
          <p:cNvPr id="157" name="Google Shape;157;p68"/>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68"/>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9" name="Google Shape;159;p68"/>
          <p:cNvSpPr/>
          <p:nvPr/>
        </p:nvSpPr>
        <p:spPr>
          <a:xfrm>
            <a:off x="11750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68"/>
          <p:cNvSpPr/>
          <p:nvPr/>
        </p:nvSpPr>
        <p:spPr>
          <a:xfrm>
            <a:off x="33848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68"/>
          <p:cNvSpPr/>
          <p:nvPr/>
        </p:nvSpPr>
        <p:spPr>
          <a:xfrm>
            <a:off x="55946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68"/>
          <p:cNvSpPr/>
          <p:nvPr/>
        </p:nvSpPr>
        <p:spPr>
          <a:xfrm>
            <a:off x="76520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68"/>
          <p:cNvSpPr txBox="1"/>
          <p:nvPr>
            <p:ph idx="1" type="body"/>
          </p:nvPr>
        </p:nvSpPr>
        <p:spPr>
          <a:xfrm>
            <a:off x="444121" y="1681461"/>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4" name="Google Shape;164;p68"/>
          <p:cNvSpPr txBox="1"/>
          <p:nvPr>
            <p:ph idx="2" type="body"/>
          </p:nvPr>
        </p:nvSpPr>
        <p:spPr>
          <a:xfrm>
            <a:off x="443202" y="1935452"/>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rgbClr val="9AA7B7"/>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5" name="Google Shape;165;p68"/>
          <p:cNvSpPr txBox="1"/>
          <p:nvPr>
            <p:ph idx="3" type="body"/>
          </p:nvPr>
        </p:nvSpPr>
        <p:spPr>
          <a:xfrm>
            <a:off x="2652763" y="1677847"/>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6" name="Google Shape;166;p68"/>
          <p:cNvSpPr txBox="1"/>
          <p:nvPr>
            <p:ph idx="4" type="body"/>
          </p:nvPr>
        </p:nvSpPr>
        <p:spPr>
          <a:xfrm>
            <a:off x="2651844" y="1931838"/>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rgbClr val="9AA7B7"/>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7" name="Google Shape;167;p68"/>
          <p:cNvSpPr txBox="1"/>
          <p:nvPr>
            <p:ph idx="5" type="body"/>
          </p:nvPr>
        </p:nvSpPr>
        <p:spPr>
          <a:xfrm>
            <a:off x="4863826" y="1677427"/>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8" name="Google Shape;168;p68"/>
          <p:cNvSpPr txBox="1"/>
          <p:nvPr>
            <p:ph idx="6" type="body"/>
          </p:nvPr>
        </p:nvSpPr>
        <p:spPr>
          <a:xfrm>
            <a:off x="4862907" y="1931418"/>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rgbClr val="9AA7B7"/>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69" name="Google Shape;169;p68"/>
          <p:cNvSpPr txBox="1"/>
          <p:nvPr>
            <p:ph idx="7" type="body"/>
          </p:nvPr>
        </p:nvSpPr>
        <p:spPr>
          <a:xfrm>
            <a:off x="6924519" y="1677558"/>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0" name="Google Shape;170;p68"/>
          <p:cNvSpPr txBox="1"/>
          <p:nvPr>
            <p:ph idx="8" type="body"/>
          </p:nvPr>
        </p:nvSpPr>
        <p:spPr>
          <a:xfrm>
            <a:off x="6923600" y="1931549"/>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rgbClr val="9AA7B7"/>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1" name="Google Shape;171;p68"/>
          <p:cNvSpPr txBox="1"/>
          <p:nvPr>
            <p:ph idx="9" type="body"/>
          </p:nvPr>
        </p:nvSpPr>
        <p:spPr>
          <a:xfrm>
            <a:off x="250653" y="2372316"/>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2" name="Google Shape;172;p68"/>
          <p:cNvSpPr txBox="1"/>
          <p:nvPr>
            <p:ph idx="13" type="body"/>
          </p:nvPr>
        </p:nvSpPr>
        <p:spPr>
          <a:xfrm>
            <a:off x="2462304" y="2373030"/>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3" name="Google Shape;173;p68"/>
          <p:cNvSpPr txBox="1"/>
          <p:nvPr>
            <p:ph idx="14" type="body"/>
          </p:nvPr>
        </p:nvSpPr>
        <p:spPr>
          <a:xfrm>
            <a:off x="256649" y="3439861"/>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4" name="Google Shape;174;p68"/>
          <p:cNvSpPr txBox="1"/>
          <p:nvPr>
            <p:ph idx="15" type="body"/>
          </p:nvPr>
        </p:nvSpPr>
        <p:spPr>
          <a:xfrm>
            <a:off x="2468300" y="3440575"/>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5" name="Google Shape;175;p68"/>
          <p:cNvSpPr txBox="1"/>
          <p:nvPr>
            <p:ph idx="16" type="body"/>
          </p:nvPr>
        </p:nvSpPr>
        <p:spPr>
          <a:xfrm>
            <a:off x="4670757" y="2373407"/>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6" name="Google Shape;176;p68"/>
          <p:cNvSpPr txBox="1"/>
          <p:nvPr>
            <p:ph idx="17" type="body"/>
          </p:nvPr>
        </p:nvSpPr>
        <p:spPr>
          <a:xfrm>
            <a:off x="6741162" y="2374121"/>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7" name="Google Shape;177;p68"/>
          <p:cNvSpPr txBox="1"/>
          <p:nvPr>
            <p:ph idx="18" type="body"/>
          </p:nvPr>
        </p:nvSpPr>
        <p:spPr>
          <a:xfrm>
            <a:off x="4676753" y="3440952"/>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8" name="Google Shape;178;p68"/>
          <p:cNvSpPr txBox="1"/>
          <p:nvPr>
            <p:ph idx="19" type="body"/>
          </p:nvPr>
        </p:nvSpPr>
        <p:spPr>
          <a:xfrm>
            <a:off x="6747158" y="3441666"/>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9" name="Google Shape;179;p68"/>
          <p:cNvSpPr/>
          <p:nvPr>
            <p:ph idx="20" type="pic"/>
          </p:nvPr>
        </p:nvSpPr>
        <p:spPr>
          <a:xfrm>
            <a:off x="958850" y="1011238"/>
            <a:ext cx="654000" cy="587400"/>
          </a:xfrm>
          <a:prstGeom prst="rect">
            <a:avLst/>
          </a:prstGeom>
          <a:noFill/>
          <a:ln>
            <a:noFill/>
          </a:ln>
        </p:spPr>
      </p:sp>
      <p:sp>
        <p:nvSpPr>
          <p:cNvPr id="180" name="Google Shape;180;p68"/>
          <p:cNvSpPr/>
          <p:nvPr>
            <p:ph idx="21" type="pic"/>
          </p:nvPr>
        </p:nvSpPr>
        <p:spPr>
          <a:xfrm>
            <a:off x="3178100" y="1016154"/>
            <a:ext cx="654000" cy="587400"/>
          </a:xfrm>
          <a:prstGeom prst="rect">
            <a:avLst/>
          </a:prstGeom>
          <a:noFill/>
          <a:ln>
            <a:noFill/>
          </a:ln>
        </p:spPr>
      </p:sp>
      <p:sp>
        <p:nvSpPr>
          <p:cNvPr id="181" name="Google Shape;181;p68"/>
          <p:cNvSpPr/>
          <p:nvPr>
            <p:ph idx="22" type="pic"/>
          </p:nvPr>
        </p:nvSpPr>
        <p:spPr>
          <a:xfrm>
            <a:off x="5358162" y="971550"/>
            <a:ext cx="654000" cy="587400"/>
          </a:xfrm>
          <a:prstGeom prst="rect">
            <a:avLst/>
          </a:prstGeom>
          <a:noFill/>
          <a:ln>
            <a:noFill/>
          </a:ln>
        </p:spPr>
      </p:sp>
      <p:sp>
        <p:nvSpPr>
          <p:cNvPr id="182" name="Google Shape;182;p68"/>
          <p:cNvSpPr/>
          <p:nvPr>
            <p:ph idx="23" type="pic"/>
          </p:nvPr>
        </p:nvSpPr>
        <p:spPr>
          <a:xfrm>
            <a:off x="7467600" y="971550"/>
            <a:ext cx="654000" cy="5874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color Horizontal Icon">
  <p:cSld name="Multicolor Horizontal Icon">
    <p:spTree>
      <p:nvGrpSpPr>
        <p:cNvPr id="183" name="Shape 183"/>
        <p:cNvGrpSpPr/>
        <p:nvPr/>
      </p:nvGrpSpPr>
      <p:grpSpPr>
        <a:xfrm>
          <a:off x="0" y="0"/>
          <a:ext cx="0" cy="0"/>
          <a:chOff x="0" y="0"/>
          <a:chExt cx="0" cy="0"/>
        </a:xfrm>
      </p:grpSpPr>
      <p:sp>
        <p:nvSpPr>
          <p:cNvPr id="184" name="Google Shape;184;p69"/>
          <p:cNvSpPr/>
          <p:nvPr/>
        </p:nvSpPr>
        <p:spPr>
          <a:xfrm>
            <a:off x="11750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69"/>
          <p:cNvSpPr/>
          <p:nvPr/>
        </p:nvSpPr>
        <p:spPr>
          <a:xfrm>
            <a:off x="33848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69"/>
          <p:cNvSpPr/>
          <p:nvPr/>
        </p:nvSpPr>
        <p:spPr>
          <a:xfrm>
            <a:off x="55946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69"/>
          <p:cNvSpPr/>
          <p:nvPr/>
        </p:nvSpPr>
        <p:spPr>
          <a:xfrm>
            <a:off x="76520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69"/>
          <p:cNvSpPr txBox="1"/>
          <p:nvPr>
            <p:ph idx="1" type="body"/>
          </p:nvPr>
        </p:nvSpPr>
        <p:spPr>
          <a:xfrm>
            <a:off x="444121" y="1681461"/>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9" name="Google Shape;189;p69"/>
          <p:cNvSpPr txBox="1"/>
          <p:nvPr>
            <p:ph idx="2" type="body"/>
          </p:nvPr>
        </p:nvSpPr>
        <p:spPr>
          <a:xfrm>
            <a:off x="443202" y="1935452"/>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0" name="Google Shape;190;p69"/>
          <p:cNvSpPr txBox="1"/>
          <p:nvPr>
            <p:ph idx="3" type="body"/>
          </p:nvPr>
        </p:nvSpPr>
        <p:spPr>
          <a:xfrm>
            <a:off x="2652763" y="1677847"/>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1" name="Google Shape;191;p69"/>
          <p:cNvSpPr txBox="1"/>
          <p:nvPr>
            <p:ph idx="4" type="body"/>
          </p:nvPr>
        </p:nvSpPr>
        <p:spPr>
          <a:xfrm>
            <a:off x="2651844" y="1931838"/>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2" name="Google Shape;192;p69"/>
          <p:cNvSpPr txBox="1"/>
          <p:nvPr>
            <p:ph idx="5" type="body"/>
          </p:nvPr>
        </p:nvSpPr>
        <p:spPr>
          <a:xfrm>
            <a:off x="4863826" y="1677427"/>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3" name="Google Shape;193;p69"/>
          <p:cNvSpPr txBox="1"/>
          <p:nvPr>
            <p:ph idx="6" type="body"/>
          </p:nvPr>
        </p:nvSpPr>
        <p:spPr>
          <a:xfrm>
            <a:off x="4862907" y="1931418"/>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4" name="Google Shape;194;p69"/>
          <p:cNvSpPr txBox="1"/>
          <p:nvPr>
            <p:ph idx="7" type="body"/>
          </p:nvPr>
        </p:nvSpPr>
        <p:spPr>
          <a:xfrm>
            <a:off x="6924519" y="1677558"/>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5" name="Google Shape;195;p69"/>
          <p:cNvSpPr txBox="1"/>
          <p:nvPr>
            <p:ph idx="8" type="body"/>
          </p:nvPr>
        </p:nvSpPr>
        <p:spPr>
          <a:xfrm>
            <a:off x="6923600" y="1931549"/>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6" name="Google Shape;196;p69"/>
          <p:cNvSpPr txBox="1"/>
          <p:nvPr>
            <p:ph idx="9" type="body"/>
          </p:nvPr>
        </p:nvSpPr>
        <p:spPr>
          <a:xfrm>
            <a:off x="250653" y="2372316"/>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7" name="Google Shape;197;p69"/>
          <p:cNvSpPr txBox="1"/>
          <p:nvPr>
            <p:ph idx="13" type="body"/>
          </p:nvPr>
        </p:nvSpPr>
        <p:spPr>
          <a:xfrm>
            <a:off x="2462304" y="2373030"/>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8" name="Google Shape;198;p69"/>
          <p:cNvSpPr txBox="1"/>
          <p:nvPr>
            <p:ph idx="14" type="body"/>
          </p:nvPr>
        </p:nvSpPr>
        <p:spPr>
          <a:xfrm>
            <a:off x="256649" y="3439861"/>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9" name="Google Shape;199;p69"/>
          <p:cNvSpPr txBox="1"/>
          <p:nvPr>
            <p:ph idx="15" type="body"/>
          </p:nvPr>
        </p:nvSpPr>
        <p:spPr>
          <a:xfrm>
            <a:off x="2468300" y="3440575"/>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0" name="Google Shape;200;p69"/>
          <p:cNvSpPr txBox="1"/>
          <p:nvPr>
            <p:ph idx="16" type="body"/>
          </p:nvPr>
        </p:nvSpPr>
        <p:spPr>
          <a:xfrm>
            <a:off x="4670757" y="2373407"/>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1" name="Google Shape;201;p69"/>
          <p:cNvSpPr txBox="1"/>
          <p:nvPr>
            <p:ph idx="17" type="body"/>
          </p:nvPr>
        </p:nvSpPr>
        <p:spPr>
          <a:xfrm>
            <a:off x="6741162" y="2374121"/>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2" name="Google Shape;202;p69"/>
          <p:cNvSpPr txBox="1"/>
          <p:nvPr>
            <p:ph idx="18" type="body"/>
          </p:nvPr>
        </p:nvSpPr>
        <p:spPr>
          <a:xfrm>
            <a:off x="4676753" y="3440952"/>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3" name="Google Shape;203;p69"/>
          <p:cNvSpPr txBox="1"/>
          <p:nvPr>
            <p:ph idx="19" type="body"/>
          </p:nvPr>
        </p:nvSpPr>
        <p:spPr>
          <a:xfrm>
            <a:off x="6747158" y="3441666"/>
            <a:ext cx="20886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04" name="Google Shape;204;p69"/>
          <p:cNvSpPr/>
          <p:nvPr>
            <p:ph idx="20" type="pic"/>
          </p:nvPr>
        </p:nvSpPr>
        <p:spPr>
          <a:xfrm>
            <a:off x="958850" y="1011238"/>
            <a:ext cx="654000" cy="587400"/>
          </a:xfrm>
          <a:prstGeom prst="rect">
            <a:avLst/>
          </a:prstGeom>
          <a:noFill/>
          <a:ln>
            <a:noFill/>
          </a:ln>
        </p:spPr>
      </p:sp>
      <p:sp>
        <p:nvSpPr>
          <p:cNvPr id="205" name="Google Shape;205;p69"/>
          <p:cNvSpPr/>
          <p:nvPr>
            <p:ph idx="21" type="pic"/>
          </p:nvPr>
        </p:nvSpPr>
        <p:spPr>
          <a:xfrm>
            <a:off x="3178100" y="1016154"/>
            <a:ext cx="654000" cy="587400"/>
          </a:xfrm>
          <a:prstGeom prst="rect">
            <a:avLst/>
          </a:prstGeom>
          <a:noFill/>
          <a:ln>
            <a:noFill/>
          </a:ln>
        </p:spPr>
      </p:sp>
      <p:sp>
        <p:nvSpPr>
          <p:cNvPr id="206" name="Google Shape;206;p69"/>
          <p:cNvSpPr/>
          <p:nvPr>
            <p:ph idx="22" type="pic"/>
          </p:nvPr>
        </p:nvSpPr>
        <p:spPr>
          <a:xfrm>
            <a:off x="5358162" y="971550"/>
            <a:ext cx="654000" cy="587400"/>
          </a:xfrm>
          <a:prstGeom prst="rect">
            <a:avLst/>
          </a:prstGeom>
          <a:noFill/>
          <a:ln>
            <a:noFill/>
          </a:ln>
        </p:spPr>
      </p:sp>
      <p:sp>
        <p:nvSpPr>
          <p:cNvPr id="207" name="Google Shape;207;p69"/>
          <p:cNvSpPr/>
          <p:nvPr>
            <p:ph idx="23" type="pic"/>
          </p:nvPr>
        </p:nvSpPr>
        <p:spPr>
          <a:xfrm>
            <a:off x="7467600" y="971550"/>
            <a:ext cx="654000" cy="587400"/>
          </a:xfrm>
          <a:prstGeom prst="rect">
            <a:avLst/>
          </a:prstGeom>
          <a:noFill/>
          <a:ln>
            <a:noFill/>
          </a:ln>
        </p:spPr>
      </p:sp>
      <p:sp>
        <p:nvSpPr>
          <p:cNvPr id="208" name="Google Shape;208;p69"/>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69"/>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ption 1">
  <p:cSld name="Title Option 1">
    <p:spTree>
      <p:nvGrpSpPr>
        <p:cNvPr id="15" name="Shape 15"/>
        <p:cNvGrpSpPr/>
        <p:nvPr/>
      </p:nvGrpSpPr>
      <p:grpSpPr>
        <a:xfrm>
          <a:off x="0" y="0"/>
          <a:ext cx="0" cy="0"/>
          <a:chOff x="0" y="0"/>
          <a:chExt cx="0" cy="0"/>
        </a:xfrm>
      </p:grpSpPr>
      <p:pic>
        <p:nvPicPr>
          <p:cNvPr id="16" name="Google Shape;16;p53" title="CoverPage.jpg"/>
          <p:cNvPicPr preferRelativeResize="0"/>
          <p:nvPr/>
        </p:nvPicPr>
        <p:blipFill rotWithShape="1">
          <a:blip r:embed="rId2">
            <a:alphaModFix/>
          </a:blip>
          <a:srcRect b="0" l="0" r="0" t="0"/>
          <a:stretch/>
        </p:blipFill>
        <p:spPr>
          <a:xfrm>
            <a:off x="-25" y="0"/>
            <a:ext cx="9144024" cy="5143500"/>
          </a:xfrm>
          <a:prstGeom prst="rect">
            <a:avLst/>
          </a:prstGeom>
          <a:noFill/>
          <a:ln>
            <a:noFill/>
          </a:ln>
        </p:spPr>
      </p:pic>
      <p:pic>
        <p:nvPicPr>
          <p:cNvPr id="17" name="Google Shape;17;p53" title="ICANN_logo.png"/>
          <p:cNvPicPr preferRelativeResize="0"/>
          <p:nvPr/>
        </p:nvPicPr>
        <p:blipFill rotWithShape="1">
          <a:blip r:embed="rId3">
            <a:alphaModFix/>
          </a:blip>
          <a:srcRect b="0" l="0" r="0" t="0"/>
          <a:stretch/>
        </p:blipFill>
        <p:spPr>
          <a:xfrm>
            <a:off x="221467" y="340266"/>
            <a:ext cx="2130600" cy="1696769"/>
          </a:xfrm>
          <a:prstGeom prst="rect">
            <a:avLst/>
          </a:prstGeom>
          <a:noFill/>
          <a:ln>
            <a:noFill/>
          </a:ln>
        </p:spPr>
      </p:pic>
      <p:sp>
        <p:nvSpPr>
          <p:cNvPr id="18" name="Google Shape;18;p53"/>
          <p:cNvSpPr txBox="1"/>
          <p:nvPr>
            <p:ph idx="12" type="sldNum"/>
          </p:nvPr>
        </p:nvSpPr>
        <p:spPr>
          <a:xfrm>
            <a:off x="8594725" y="4662488"/>
            <a:ext cx="5493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9" name="Google Shape;19;p53"/>
          <p:cNvSpPr/>
          <p:nvPr/>
        </p:nvSpPr>
        <p:spPr>
          <a:xfrm flipH="1" rot="10800000">
            <a:off x="0" y="3571212"/>
            <a:ext cx="9144000" cy="1165200"/>
          </a:xfrm>
          <a:prstGeom prst="rect">
            <a:avLst/>
          </a:prstGeom>
          <a:solidFill>
            <a:srgbClr val="0098D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53"/>
          <p:cNvSpPr/>
          <p:nvPr/>
        </p:nvSpPr>
        <p:spPr>
          <a:xfrm>
            <a:off x="6852900" y="4731522"/>
            <a:ext cx="2291100" cy="431100"/>
          </a:xfrm>
          <a:prstGeom prst="rect">
            <a:avLst/>
          </a:prstGeom>
          <a:solidFill>
            <a:srgbClr val="F1A31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53"/>
          <p:cNvSpPr txBox="1"/>
          <p:nvPr>
            <p:ph type="title"/>
          </p:nvPr>
        </p:nvSpPr>
        <p:spPr>
          <a:xfrm>
            <a:off x="790832" y="3707027"/>
            <a:ext cx="8180100" cy="550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 name="Google Shape;22;p53"/>
          <p:cNvSpPr txBox="1"/>
          <p:nvPr>
            <p:ph idx="1" type="body"/>
          </p:nvPr>
        </p:nvSpPr>
        <p:spPr>
          <a:xfrm>
            <a:off x="4014216" y="4151187"/>
            <a:ext cx="4919700" cy="42990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0" i="0" sz="21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 name="Google Shape;23;p53"/>
          <p:cNvSpPr txBox="1"/>
          <p:nvPr>
            <p:ph idx="2" type="body"/>
          </p:nvPr>
        </p:nvSpPr>
        <p:spPr>
          <a:xfrm>
            <a:off x="4857225" y="4782060"/>
            <a:ext cx="3918000" cy="36150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0"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with Image">
  <p:cSld name="Text with Image">
    <p:spTree>
      <p:nvGrpSpPr>
        <p:cNvPr id="210" name="Shape 210"/>
        <p:cNvGrpSpPr/>
        <p:nvPr/>
      </p:nvGrpSpPr>
      <p:grpSpPr>
        <a:xfrm>
          <a:off x="0" y="0"/>
          <a:ext cx="0" cy="0"/>
          <a:chOff x="0" y="0"/>
          <a:chExt cx="0" cy="0"/>
        </a:xfrm>
      </p:grpSpPr>
      <p:sp>
        <p:nvSpPr>
          <p:cNvPr id="211" name="Google Shape;211;p70"/>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70"/>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3" name="Google Shape;213;p70"/>
          <p:cNvSpPr/>
          <p:nvPr>
            <p:ph idx="2" type="pic"/>
          </p:nvPr>
        </p:nvSpPr>
        <p:spPr>
          <a:xfrm>
            <a:off x="5254625" y="565377"/>
            <a:ext cx="3889500" cy="4187700"/>
          </a:xfrm>
          <a:prstGeom prst="rect">
            <a:avLst/>
          </a:prstGeom>
          <a:noFill/>
          <a:ln>
            <a:noFill/>
          </a:ln>
        </p:spPr>
      </p:sp>
      <p:sp>
        <p:nvSpPr>
          <p:cNvPr id="214" name="Google Shape;214;p70"/>
          <p:cNvSpPr txBox="1"/>
          <p:nvPr>
            <p:ph idx="1" type="body"/>
          </p:nvPr>
        </p:nvSpPr>
        <p:spPr>
          <a:xfrm>
            <a:off x="298104" y="1036920"/>
            <a:ext cx="3968100" cy="646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5" name="Google Shape;215;p70"/>
          <p:cNvSpPr txBox="1"/>
          <p:nvPr>
            <p:ph idx="3" type="body"/>
          </p:nvPr>
        </p:nvSpPr>
        <p:spPr>
          <a:xfrm>
            <a:off x="304800" y="1979242"/>
            <a:ext cx="3968100" cy="646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6" name="Google Shape;216;p70"/>
          <p:cNvSpPr txBox="1"/>
          <p:nvPr>
            <p:ph idx="4" type="body"/>
          </p:nvPr>
        </p:nvSpPr>
        <p:spPr>
          <a:xfrm>
            <a:off x="296254" y="2919280"/>
            <a:ext cx="3968100" cy="646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7" name="Google Shape;217;p70"/>
          <p:cNvSpPr txBox="1"/>
          <p:nvPr>
            <p:ph idx="5" type="body"/>
          </p:nvPr>
        </p:nvSpPr>
        <p:spPr>
          <a:xfrm>
            <a:off x="304800" y="3858604"/>
            <a:ext cx="3968100" cy="646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8" name="Google Shape;218;p70"/>
          <p:cNvSpPr txBox="1"/>
          <p:nvPr>
            <p:ph idx="6" type="body"/>
          </p:nvPr>
        </p:nvSpPr>
        <p:spPr>
          <a:xfrm>
            <a:off x="298421" y="760308"/>
            <a:ext cx="3854700" cy="359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8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9" name="Google Shape;219;p70"/>
          <p:cNvSpPr txBox="1"/>
          <p:nvPr>
            <p:ph idx="7" type="body"/>
          </p:nvPr>
        </p:nvSpPr>
        <p:spPr>
          <a:xfrm>
            <a:off x="304800" y="1700080"/>
            <a:ext cx="3854700" cy="359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8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0" name="Google Shape;220;p70"/>
          <p:cNvSpPr txBox="1"/>
          <p:nvPr>
            <p:ph idx="8" type="body"/>
          </p:nvPr>
        </p:nvSpPr>
        <p:spPr>
          <a:xfrm>
            <a:off x="304800" y="2640118"/>
            <a:ext cx="3854700" cy="359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8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1" name="Google Shape;221;p70"/>
          <p:cNvSpPr txBox="1"/>
          <p:nvPr>
            <p:ph idx="9" type="body"/>
          </p:nvPr>
        </p:nvSpPr>
        <p:spPr>
          <a:xfrm>
            <a:off x="304800" y="3587988"/>
            <a:ext cx="3854700" cy="359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8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222" name="Shape 222"/>
        <p:cNvGrpSpPr/>
        <p:nvPr/>
      </p:nvGrpSpPr>
      <p:grpSpPr>
        <a:xfrm>
          <a:off x="0" y="0"/>
          <a:ext cx="0" cy="0"/>
          <a:chOff x="0" y="0"/>
          <a:chExt cx="0" cy="0"/>
        </a:xfrm>
      </p:grpSpPr>
      <p:sp>
        <p:nvSpPr>
          <p:cNvPr id="223" name="Google Shape;223;p71"/>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71"/>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graphicFrame>
        <p:nvGraphicFramePr>
          <p:cNvPr id="225" name="Google Shape;225;p71"/>
          <p:cNvGraphicFramePr/>
          <p:nvPr/>
        </p:nvGraphicFramePr>
        <p:xfrm>
          <a:off x="928633" y="748229"/>
          <a:ext cx="3000000" cy="3000000"/>
        </p:xfrm>
        <a:graphic>
          <a:graphicData uri="http://schemas.openxmlformats.org/drawingml/2006/table">
            <a:tbl>
              <a:tblPr>
                <a:noFill/>
                <a:tableStyleId>{24216CD7-4EF7-4798-9D90-6ADC79852A1C}</a:tableStyleId>
              </a:tblPr>
              <a:tblGrid>
                <a:gridCol w="1447775"/>
                <a:gridCol w="1447775"/>
                <a:gridCol w="1447775"/>
                <a:gridCol w="1447775"/>
                <a:gridCol w="1447775"/>
              </a:tblGrid>
              <a:tr h="654875">
                <a:tc>
                  <a:txBody>
                    <a:bodyPr/>
                    <a:lstStyle/>
                    <a:p>
                      <a:pPr indent="0" lvl="0" marL="0" marR="0" rtl="0" algn="l">
                        <a:lnSpc>
                          <a:spcPct val="100000"/>
                        </a:lnSpc>
                        <a:spcBef>
                          <a:spcPts val="0"/>
                        </a:spcBef>
                        <a:spcAft>
                          <a:spcPts val="0"/>
                        </a:spcAft>
                        <a:buClr>
                          <a:srgbClr val="000000"/>
                        </a:buClr>
                        <a:buSzPts val="2000"/>
                        <a:buFont typeface="Arial"/>
                        <a:buNone/>
                      </a:pPr>
                      <a:r>
                        <a:t/>
                      </a:r>
                      <a:endParaRPr b="1"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1"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r>
              <a:tr h="1008950">
                <a:tc>
                  <a:txBody>
                    <a:bodyPr/>
                    <a:lstStyle/>
                    <a:p>
                      <a:pPr indent="0" lvl="0" marL="0" marR="0" rtl="0" algn="l">
                        <a:lnSpc>
                          <a:spcPct val="100000"/>
                        </a:lnSpc>
                        <a:spcBef>
                          <a:spcPts val="0"/>
                        </a:spcBef>
                        <a:spcAft>
                          <a:spcPts val="0"/>
                        </a:spcAft>
                        <a:buClr>
                          <a:srgbClr val="000000"/>
                        </a:buClr>
                        <a:buSzPts val="2000"/>
                        <a:buFont typeface="Arial"/>
                        <a:buNone/>
                      </a:pPr>
                      <a:r>
                        <a:t/>
                      </a:r>
                      <a:endParaRPr b="1"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34B66D"/>
                    </a:solidFill>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solidFill>
                          <a:srgbClr val="002B49"/>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r>
              <a:tr h="1008950">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34B66D"/>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r>
              <a:tr h="1008950">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34B66D"/>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r>
            </a:tbl>
          </a:graphicData>
        </a:graphic>
      </p:graphicFrame>
      <p:sp>
        <p:nvSpPr>
          <p:cNvPr id="226" name="Google Shape;226;p71"/>
          <p:cNvSpPr txBox="1"/>
          <p:nvPr>
            <p:ph idx="1" type="body"/>
          </p:nvPr>
        </p:nvSpPr>
        <p:spPr>
          <a:xfrm>
            <a:off x="923479" y="798559"/>
            <a:ext cx="1207200" cy="524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7" name="Google Shape;227;p71"/>
          <p:cNvSpPr txBox="1"/>
          <p:nvPr>
            <p:ph idx="2" type="body"/>
          </p:nvPr>
        </p:nvSpPr>
        <p:spPr>
          <a:xfrm>
            <a:off x="923277" y="1388060"/>
            <a:ext cx="1207200" cy="524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8" name="Google Shape;228;p71"/>
          <p:cNvSpPr txBox="1"/>
          <p:nvPr>
            <p:ph idx="3" type="body"/>
          </p:nvPr>
        </p:nvSpPr>
        <p:spPr>
          <a:xfrm>
            <a:off x="923278" y="2486672"/>
            <a:ext cx="1207200" cy="524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9" name="Google Shape;229;p71"/>
          <p:cNvSpPr txBox="1"/>
          <p:nvPr>
            <p:ph idx="4" type="body"/>
          </p:nvPr>
        </p:nvSpPr>
        <p:spPr>
          <a:xfrm>
            <a:off x="923278" y="3401073"/>
            <a:ext cx="1207200" cy="524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0" name="Google Shape;230;p71"/>
          <p:cNvSpPr txBox="1"/>
          <p:nvPr>
            <p:ph idx="5" type="body"/>
          </p:nvPr>
        </p:nvSpPr>
        <p:spPr>
          <a:xfrm>
            <a:off x="2376256" y="792517"/>
            <a:ext cx="1387800" cy="524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1" name="Google Shape;231;p71"/>
          <p:cNvSpPr txBox="1"/>
          <p:nvPr>
            <p:ph idx="6" type="body"/>
          </p:nvPr>
        </p:nvSpPr>
        <p:spPr>
          <a:xfrm>
            <a:off x="3827755" y="792517"/>
            <a:ext cx="1387800" cy="524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2" name="Google Shape;232;p71"/>
          <p:cNvSpPr txBox="1"/>
          <p:nvPr>
            <p:ph idx="7" type="body"/>
          </p:nvPr>
        </p:nvSpPr>
        <p:spPr>
          <a:xfrm>
            <a:off x="5275556" y="792516"/>
            <a:ext cx="1387800" cy="524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3" name="Google Shape;233;p71"/>
          <p:cNvSpPr txBox="1"/>
          <p:nvPr>
            <p:ph idx="8" type="body"/>
          </p:nvPr>
        </p:nvSpPr>
        <p:spPr>
          <a:xfrm>
            <a:off x="6723356" y="792516"/>
            <a:ext cx="1387800" cy="524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4" name="Google Shape;234;p71"/>
          <p:cNvSpPr txBox="1"/>
          <p:nvPr>
            <p:ph idx="9" type="body"/>
          </p:nvPr>
        </p:nvSpPr>
        <p:spPr>
          <a:xfrm>
            <a:off x="2370847" y="1385240"/>
            <a:ext cx="1455300" cy="103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5" name="Google Shape;235;p71"/>
          <p:cNvSpPr txBox="1"/>
          <p:nvPr>
            <p:ph idx="13" type="body"/>
          </p:nvPr>
        </p:nvSpPr>
        <p:spPr>
          <a:xfrm>
            <a:off x="3827756" y="1388062"/>
            <a:ext cx="1455300" cy="103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6" name="Google Shape;236;p71"/>
          <p:cNvSpPr txBox="1"/>
          <p:nvPr>
            <p:ph idx="14" type="body"/>
          </p:nvPr>
        </p:nvSpPr>
        <p:spPr>
          <a:xfrm>
            <a:off x="5284431" y="1379184"/>
            <a:ext cx="1455300" cy="103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7" name="Google Shape;237;p71"/>
          <p:cNvSpPr txBox="1"/>
          <p:nvPr>
            <p:ph idx="15" type="body"/>
          </p:nvPr>
        </p:nvSpPr>
        <p:spPr>
          <a:xfrm>
            <a:off x="6714478" y="1388062"/>
            <a:ext cx="1455300" cy="103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8" name="Google Shape;238;p71"/>
          <p:cNvSpPr txBox="1"/>
          <p:nvPr>
            <p:ph idx="16" type="body"/>
          </p:nvPr>
        </p:nvSpPr>
        <p:spPr>
          <a:xfrm>
            <a:off x="2376254" y="2486673"/>
            <a:ext cx="1455300" cy="842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9" name="Google Shape;239;p71"/>
          <p:cNvSpPr txBox="1"/>
          <p:nvPr>
            <p:ph idx="17" type="body"/>
          </p:nvPr>
        </p:nvSpPr>
        <p:spPr>
          <a:xfrm>
            <a:off x="3833163" y="2489495"/>
            <a:ext cx="1455300" cy="857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0" name="Google Shape;240;p71"/>
          <p:cNvSpPr txBox="1"/>
          <p:nvPr>
            <p:ph idx="18" type="body"/>
          </p:nvPr>
        </p:nvSpPr>
        <p:spPr>
          <a:xfrm>
            <a:off x="5289838" y="2480617"/>
            <a:ext cx="1455300" cy="866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1" name="Google Shape;241;p71"/>
          <p:cNvSpPr txBox="1"/>
          <p:nvPr>
            <p:ph idx="19" type="body"/>
          </p:nvPr>
        </p:nvSpPr>
        <p:spPr>
          <a:xfrm>
            <a:off x="6719885" y="2489495"/>
            <a:ext cx="1455300" cy="8574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2" name="Google Shape;242;p71"/>
          <p:cNvSpPr txBox="1"/>
          <p:nvPr>
            <p:ph idx="20" type="body"/>
          </p:nvPr>
        </p:nvSpPr>
        <p:spPr>
          <a:xfrm>
            <a:off x="2376254" y="3401071"/>
            <a:ext cx="1455300" cy="103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3" name="Google Shape;243;p71"/>
          <p:cNvSpPr txBox="1"/>
          <p:nvPr>
            <p:ph idx="21" type="body"/>
          </p:nvPr>
        </p:nvSpPr>
        <p:spPr>
          <a:xfrm>
            <a:off x="3833163" y="3403893"/>
            <a:ext cx="1455300" cy="103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4" name="Google Shape;244;p71"/>
          <p:cNvSpPr txBox="1"/>
          <p:nvPr>
            <p:ph idx="22" type="body"/>
          </p:nvPr>
        </p:nvSpPr>
        <p:spPr>
          <a:xfrm>
            <a:off x="5289838" y="3395015"/>
            <a:ext cx="1455300" cy="103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5" name="Google Shape;245;p71"/>
          <p:cNvSpPr txBox="1"/>
          <p:nvPr>
            <p:ph idx="23" type="body"/>
          </p:nvPr>
        </p:nvSpPr>
        <p:spPr>
          <a:xfrm>
            <a:off x="6719885" y="3403893"/>
            <a:ext cx="1455300" cy="103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cSld name="Two Columns">
    <p:spTree>
      <p:nvGrpSpPr>
        <p:cNvPr id="246" name="Shape 246"/>
        <p:cNvGrpSpPr/>
        <p:nvPr/>
      </p:nvGrpSpPr>
      <p:grpSpPr>
        <a:xfrm>
          <a:off x="0" y="0"/>
          <a:ext cx="0" cy="0"/>
          <a:chOff x="0" y="0"/>
          <a:chExt cx="0" cy="0"/>
        </a:xfrm>
      </p:grpSpPr>
      <p:cxnSp>
        <p:nvCxnSpPr>
          <p:cNvPr id="247" name="Google Shape;247;p72"/>
          <p:cNvCxnSpPr/>
          <p:nvPr/>
        </p:nvCxnSpPr>
        <p:spPr>
          <a:xfrm>
            <a:off x="4514452" y="1195000"/>
            <a:ext cx="0" cy="2983200"/>
          </a:xfrm>
          <a:prstGeom prst="straightConnector1">
            <a:avLst/>
          </a:prstGeom>
          <a:noFill/>
          <a:ln cap="flat" cmpd="sng" w="19050">
            <a:solidFill>
              <a:srgbClr val="DDDDDD"/>
            </a:solidFill>
            <a:prstDash val="solid"/>
            <a:round/>
            <a:headEnd len="sm" w="sm" type="none"/>
            <a:tailEnd len="sm" w="sm" type="none"/>
          </a:ln>
        </p:spPr>
      </p:cxnSp>
      <p:sp>
        <p:nvSpPr>
          <p:cNvPr id="248" name="Google Shape;248;p72"/>
          <p:cNvSpPr txBox="1"/>
          <p:nvPr>
            <p:ph idx="1" type="body"/>
          </p:nvPr>
        </p:nvSpPr>
        <p:spPr>
          <a:xfrm>
            <a:off x="520522" y="1059249"/>
            <a:ext cx="3632100" cy="462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9" name="Google Shape;249;p72"/>
          <p:cNvSpPr txBox="1"/>
          <p:nvPr>
            <p:ph idx="2" type="body"/>
          </p:nvPr>
        </p:nvSpPr>
        <p:spPr>
          <a:xfrm>
            <a:off x="4858282" y="1056296"/>
            <a:ext cx="3632100" cy="462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0" name="Google Shape;250;p72"/>
          <p:cNvSpPr txBox="1"/>
          <p:nvPr>
            <p:ph idx="3" type="body"/>
          </p:nvPr>
        </p:nvSpPr>
        <p:spPr>
          <a:xfrm>
            <a:off x="589838" y="1435768"/>
            <a:ext cx="3495600"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1" name="Google Shape;251;p72"/>
          <p:cNvSpPr txBox="1"/>
          <p:nvPr>
            <p:ph idx="4" type="body"/>
          </p:nvPr>
        </p:nvSpPr>
        <p:spPr>
          <a:xfrm>
            <a:off x="4935194" y="1436582"/>
            <a:ext cx="3495600"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2" name="Google Shape;252;p72"/>
          <p:cNvSpPr txBox="1"/>
          <p:nvPr>
            <p:ph idx="5" type="body"/>
          </p:nvPr>
        </p:nvSpPr>
        <p:spPr>
          <a:xfrm>
            <a:off x="658308" y="2008054"/>
            <a:ext cx="3537600" cy="2530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3" name="Google Shape;253;p72"/>
          <p:cNvSpPr txBox="1"/>
          <p:nvPr>
            <p:ph idx="6" type="body"/>
          </p:nvPr>
        </p:nvSpPr>
        <p:spPr>
          <a:xfrm>
            <a:off x="4995730" y="2004166"/>
            <a:ext cx="3537600" cy="25305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4" name="Google Shape;254;p72"/>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72"/>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ored Columns">
  <p:cSld name="Four Colored Columns">
    <p:spTree>
      <p:nvGrpSpPr>
        <p:cNvPr id="256" name="Shape 256"/>
        <p:cNvGrpSpPr/>
        <p:nvPr/>
      </p:nvGrpSpPr>
      <p:grpSpPr>
        <a:xfrm>
          <a:off x="0" y="0"/>
          <a:ext cx="0" cy="0"/>
          <a:chOff x="0" y="0"/>
          <a:chExt cx="0" cy="0"/>
        </a:xfrm>
      </p:grpSpPr>
      <p:sp>
        <p:nvSpPr>
          <p:cNvPr id="257" name="Google Shape;257;p73"/>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73"/>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9" name="Google Shape;259;p73"/>
          <p:cNvSpPr/>
          <p:nvPr/>
        </p:nvSpPr>
        <p:spPr>
          <a:xfrm>
            <a:off x="239000" y="1009125"/>
            <a:ext cx="2062500" cy="3275100"/>
          </a:xfrm>
          <a:prstGeom prst="rect">
            <a:avLst/>
          </a:prstGeom>
          <a:solidFill>
            <a:srgbClr val="F1633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73"/>
          <p:cNvSpPr/>
          <p:nvPr/>
        </p:nvSpPr>
        <p:spPr>
          <a:xfrm>
            <a:off x="1139630"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261" name="Google Shape;261;p73"/>
          <p:cNvSpPr txBox="1"/>
          <p:nvPr>
            <p:ph idx="1" type="body"/>
          </p:nvPr>
        </p:nvSpPr>
        <p:spPr>
          <a:xfrm>
            <a:off x="409938" y="1202896"/>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62" name="Google Shape;262;p73"/>
          <p:cNvSpPr txBox="1"/>
          <p:nvPr>
            <p:ph idx="2" type="body"/>
          </p:nvPr>
        </p:nvSpPr>
        <p:spPr>
          <a:xfrm>
            <a:off x="409019" y="1567983"/>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63" name="Google Shape;263;p73"/>
          <p:cNvSpPr txBox="1"/>
          <p:nvPr>
            <p:ph idx="3" type="body"/>
          </p:nvPr>
        </p:nvSpPr>
        <p:spPr>
          <a:xfrm>
            <a:off x="276289"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64" name="Google Shape;264;p73"/>
          <p:cNvSpPr txBox="1"/>
          <p:nvPr>
            <p:ph idx="4" type="body"/>
          </p:nvPr>
        </p:nvSpPr>
        <p:spPr>
          <a:xfrm>
            <a:off x="339969"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65" name="Google Shape;265;p73"/>
          <p:cNvSpPr/>
          <p:nvPr/>
        </p:nvSpPr>
        <p:spPr>
          <a:xfrm>
            <a:off x="2456833" y="1009125"/>
            <a:ext cx="2062500" cy="3275100"/>
          </a:xfrm>
          <a:prstGeom prst="rect">
            <a:avLst/>
          </a:prstGeom>
          <a:solidFill>
            <a:srgbClr val="F1A31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73"/>
          <p:cNvSpPr/>
          <p:nvPr/>
        </p:nvSpPr>
        <p:spPr>
          <a:xfrm>
            <a:off x="3367134"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267" name="Google Shape;267;p73"/>
          <p:cNvSpPr txBox="1"/>
          <p:nvPr>
            <p:ph idx="5" type="body"/>
          </p:nvPr>
        </p:nvSpPr>
        <p:spPr>
          <a:xfrm>
            <a:off x="2635165" y="1199683"/>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68" name="Google Shape;268;p73"/>
          <p:cNvSpPr txBox="1"/>
          <p:nvPr>
            <p:ph idx="6" type="body"/>
          </p:nvPr>
        </p:nvSpPr>
        <p:spPr>
          <a:xfrm>
            <a:off x="2634246" y="1564770"/>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69" name="Google Shape;269;p73"/>
          <p:cNvSpPr txBox="1"/>
          <p:nvPr>
            <p:ph idx="7" type="body"/>
          </p:nvPr>
        </p:nvSpPr>
        <p:spPr>
          <a:xfrm>
            <a:off x="2503674"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0" name="Google Shape;270;p73"/>
          <p:cNvSpPr txBox="1"/>
          <p:nvPr>
            <p:ph idx="8" type="body"/>
          </p:nvPr>
        </p:nvSpPr>
        <p:spPr>
          <a:xfrm>
            <a:off x="2567354"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1" name="Google Shape;271;p73"/>
          <p:cNvSpPr/>
          <p:nvPr/>
        </p:nvSpPr>
        <p:spPr>
          <a:xfrm>
            <a:off x="4674667" y="1009125"/>
            <a:ext cx="2062500" cy="3275100"/>
          </a:xfrm>
          <a:prstGeom prst="rect">
            <a:avLst/>
          </a:prstGeom>
          <a:solidFill>
            <a:srgbClr val="197F8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73"/>
          <p:cNvSpPr/>
          <p:nvPr/>
        </p:nvSpPr>
        <p:spPr>
          <a:xfrm>
            <a:off x="5585786" y="2922675"/>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3" name="Google Shape;273;p73"/>
          <p:cNvSpPr txBox="1"/>
          <p:nvPr>
            <p:ph idx="9" type="body"/>
          </p:nvPr>
        </p:nvSpPr>
        <p:spPr>
          <a:xfrm>
            <a:off x="4852795" y="1216063"/>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4" name="Google Shape;274;p73"/>
          <p:cNvSpPr txBox="1"/>
          <p:nvPr>
            <p:ph idx="13" type="body"/>
          </p:nvPr>
        </p:nvSpPr>
        <p:spPr>
          <a:xfrm>
            <a:off x="4851876" y="1581150"/>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5" name="Google Shape;275;p73"/>
          <p:cNvSpPr txBox="1"/>
          <p:nvPr>
            <p:ph idx="14" type="body"/>
          </p:nvPr>
        </p:nvSpPr>
        <p:spPr>
          <a:xfrm>
            <a:off x="4719335"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6" name="Google Shape;276;p73"/>
          <p:cNvSpPr txBox="1"/>
          <p:nvPr>
            <p:ph idx="15" type="body"/>
          </p:nvPr>
        </p:nvSpPr>
        <p:spPr>
          <a:xfrm>
            <a:off x="4783015"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7" name="Google Shape;277;p73"/>
          <p:cNvSpPr/>
          <p:nvPr/>
        </p:nvSpPr>
        <p:spPr>
          <a:xfrm>
            <a:off x="6892500" y="1009125"/>
            <a:ext cx="2062500" cy="3275100"/>
          </a:xfrm>
          <a:prstGeom prst="rect">
            <a:avLst/>
          </a:prstGeom>
          <a:solidFill>
            <a:srgbClr val="34B66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73"/>
          <p:cNvSpPr/>
          <p:nvPr/>
        </p:nvSpPr>
        <p:spPr>
          <a:xfrm>
            <a:off x="7804438"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279" name="Google Shape;279;p73"/>
          <p:cNvSpPr txBox="1"/>
          <p:nvPr>
            <p:ph idx="16" type="body"/>
          </p:nvPr>
        </p:nvSpPr>
        <p:spPr>
          <a:xfrm>
            <a:off x="7065448" y="1207517"/>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0" name="Google Shape;280;p73"/>
          <p:cNvSpPr txBox="1"/>
          <p:nvPr>
            <p:ph idx="17" type="body"/>
          </p:nvPr>
        </p:nvSpPr>
        <p:spPr>
          <a:xfrm>
            <a:off x="7064529" y="1572604"/>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1" name="Google Shape;281;p73"/>
          <p:cNvSpPr txBox="1"/>
          <p:nvPr>
            <p:ph idx="18" type="body"/>
          </p:nvPr>
        </p:nvSpPr>
        <p:spPr>
          <a:xfrm>
            <a:off x="6929135"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2" name="Google Shape;282;p73"/>
          <p:cNvSpPr txBox="1"/>
          <p:nvPr>
            <p:ph idx="19" type="body"/>
          </p:nvPr>
        </p:nvSpPr>
        <p:spPr>
          <a:xfrm>
            <a:off x="6992815"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ored Columns White">
  <p:cSld name="Four Colored Columns White">
    <p:spTree>
      <p:nvGrpSpPr>
        <p:cNvPr id="283" name="Shape 283"/>
        <p:cNvGrpSpPr/>
        <p:nvPr/>
      </p:nvGrpSpPr>
      <p:grpSpPr>
        <a:xfrm>
          <a:off x="0" y="0"/>
          <a:ext cx="0" cy="0"/>
          <a:chOff x="0" y="0"/>
          <a:chExt cx="0" cy="0"/>
        </a:xfrm>
      </p:grpSpPr>
      <p:sp>
        <p:nvSpPr>
          <p:cNvPr id="284" name="Google Shape;284;p74"/>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74"/>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6" name="Google Shape;286;p74"/>
          <p:cNvSpPr/>
          <p:nvPr/>
        </p:nvSpPr>
        <p:spPr>
          <a:xfrm>
            <a:off x="239000" y="1009125"/>
            <a:ext cx="2062500" cy="32751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74"/>
          <p:cNvSpPr txBox="1"/>
          <p:nvPr>
            <p:ph idx="1" type="body"/>
          </p:nvPr>
        </p:nvSpPr>
        <p:spPr>
          <a:xfrm>
            <a:off x="409938" y="1202896"/>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8" name="Google Shape;288;p74"/>
          <p:cNvSpPr txBox="1"/>
          <p:nvPr>
            <p:ph idx="2" type="body"/>
          </p:nvPr>
        </p:nvSpPr>
        <p:spPr>
          <a:xfrm>
            <a:off x="409019" y="1567983"/>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9" name="Google Shape;289;p74"/>
          <p:cNvSpPr txBox="1"/>
          <p:nvPr>
            <p:ph idx="3" type="body"/>
          </p:nvPr>
        </p:nvSpPr>
        <p:spPr>
          <a:xfrm>
            <a:off x="276289"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0" name="Google Shape;290;p74"/>
          <p:cNvSpPr txBox="1"/>
          <p:nvPr>
            <p:ph idx="4" type="body"/>
          </p:nvPr>
        </p:nvSpPr>
        <p:spPr>
          <a:xfrm>
            <a:off x="339969"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1" name="Google Shape;291;p74"/>
          <p:cNvSpPr/>
          <p:nvPr/>
        </p:nvSpPr>
        <p:spPr>
          <a:xfrm>
            <a:off x="1137062" y="2921144"/>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92" name="Google Shape;292;p74"/>
          <p:cNvSpPr/>
          <p:nvPr/>
        </p:nvSpPr>
        <p:spPr>
          <a:xfrm>
            <a:off x="2456833" y="1009125"/>
            <a:ext cx="2062500" cy="3275100"/>
          </a:xfrm>
          <a:prstGeom prst="rect">
            <a:avLst/>
          </a:prstGeom>
          <a:solidFill>
            <a:srgbClr val="047BC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74"/>
          <p:cNvSpPr txBox="1"/>
          <p:nvPr>
            <p:ph idx="5" type="body"/>
          </p:nvPr>
        </p:nvSpPr>
        <p:spPr>
          <a:xfrm>
            <a:off x="2635165" y="1199683"/>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4" name="Google Shape;294;p74"/>
          <p:cNvSpPr txBox="1"/>
          <p:nvPr>
            <p:ph idx="6" type="body"/>
          </p:nvPr>
        </p:nvSpPr>
        <p:spPr>
          <a:xfrm>
            <a:off x="2634246" y="1564770"/>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5" name="Google Shape;295;p74"/>
          <p:cNvSpPr txBox="1"/>
          <p:nvPr>
            <p:ph idx="7" type="body"/>
          </p:nvPr>
        </p:nvSpPr>
        <p:spPr>
          <a:xfrm>
            <a:off x="2503674"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6" name="Google Shape;296;p74"/>
          <p:cNvSpPr txBox="1"/>
          <p:nvPr>
            <p:ph idx="8" type="body"/>
          </p:nvPr>
        </p:nvSpPr>
        <p:spPr>
          <a:xfrm>
            <a:off x="2567354"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7" name="Google Shape;297;p74"/>
          <p:cNvSpPr/>
          <p:nvPr/>
        </p:nvSpPr>
        <p:spPr>
          <a:xfrm>
            <a:off x="3370124" y="2920330"/>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98" name="Google Shape;298;p74"/>
          <p:cNvSpPr/>
          <p:nvPr/>
        </p:nvSpPr>
        <p:spPr>
          <a:xfrm>
            <a:off x="4674667" y="1009125"/>
            <a:ext cx="2062500" cy="3275100"/>
          </a:xfrm>
          <a:prstGeom prst="rect">
            <a:avLst/>
          </a:prstGeom>
          <a:solidFill>
            <a:srgbClr val="197F8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74"/>
          <p:cNvSpPr/>
          <p:nvPr/>
        </p:nvSpPr>
        <p:spPr>
          <a:xfrm>
            <a:off x="5585786" y="2922675"/>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0" name="Google Shape;300;p74"/>
          <p:cNvSpPr txBox="1"/>
          <p:nvPr>
            <p:ph idx="9" type="body"/>
          </p:nvPr>
        </p:nvSpPr>
        <p:spPr>
          <a:xfrm>
            <a:off x="4852795" y="1216063"/>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1" name="Google Shape;301;p74"/>
          <p:cNvSpPr txBox="1"/>
          <p:nvPr>
            <p:ph idx="13" type="body"/>
          </p:nvPr>
        </p:nvSpPr>
        <p:spPr>
          <a:xfrm>
            <a:off x="4851876" y="1581150"/>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2" name="Google Shape;302;p74"/>
          <p:cNvSpPr txBox="1"/>
          <p:nvPr>
            <p:ph idx="14" type="body"/>
          </p:nvPr>
        </p:nvSpPr>
        <p:spPr>
          <a:xfrm>
            <a:off x="4719335"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3" name="Google Shape;303;p74"/>
          <p:cNvSpPr txBox="1"/>
          <p:nvPr>
            <p:ph idx="15" type="body"/>
          </p:nvPr>
        </p:nvSpPr>
        <p:spPr>
          <a:xfrm>
            <a:off x="4783015"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4" name="Google Shape;304;p74"/>
          <p:cNvSpPr/>
          <p:nvPr/>
        </p:nvSpPr>
        <p:spPr>
          <a:xfrm>
            <a:off x="6892500" y="1009125"/>
            <a:ext cx="2062500" cy="3275100"/>
          </a:xfrm>
          <a:prstGeom prst="rect">
            <a:avLst/>
          </a:prstGeom>
          <a:solidFill>
            <a:srgbClr val="00558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74"/>
          <p:cNvSpPr txBox="1"/>
          <p:nvPr>
            <p:ph idx="16" type="body"/>
          </p:nvPr>
        </p:nvSpPr>
        <p:spPr>
          <a:xfrm>
            <a:off x="7065448" y="1207517"/>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6" name="Google Shape;306;p74"/>
          <p:cNvSpPr txBox="1"/>
          <p:nvPr>
            <p:ph idx="17" type="body"/>
          </p:nvPr>
        </p:nvSpPr>
        <p:spPr>
          <a:xfrm>
            <a:off x="7064529" y="1572604"/>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7" name="Google Shape;307;p74"/>
          <p:cNvSpPr txBox="1"/>
          <p:nvPr>
            <p:ph idx="18" type="body"/>
          </p:nvPr>
        </p:nvSpPr>
        <p:spPr>
          <a:xfrm>
            <a:off x="6929135"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8" name="Google Shape;308;p74"/>
          <p:cNvSpPr txBox="1"/>
          <p:nvPr>
            <p:ph idx="19" type="body"/>
          </p:nvPr>
        </p:nvSpPr>
        <p:spPr>
          <a:xfrm>
            <a:off x="6992815"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9" name="Google Shape;309;p74"/>
          <p:cNvSpPr/>
          <p:nvPr/>
        </p:nvSpPr>
        <p:spPr>
          <a:xfrm>
            <a:off x="7808482" y="2922674"/>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ored Columns Navy">
  <p:cSld name="Four Colored Columns Navy">
    <p:spTree>
      <p:nvGrpSpPr>
        <p:cNvPr id="310" name="Shape 310"/>
        <p:cNvGrpSpPr/>
        <p:nvPr/>
      </p:nvGrpSpPr>
      <p:grpSpPr>
        <a:xfrm>
          <a:off x="0" y="0"/>
          <a:ext cx="0" cy="0"/>
          <a:chOff x="0" y="0"/>
          <a:chExt cx="0" cy="0"/>
        </a:xfrm>
      </p:grpSpPr>
      <p:sp>
        <p:nvSpPr>
          <p:cNvPr id="311" name="Google Shape;311;p75"/>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75"/>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13" name="Google Shape;313;p75"/>
          <p:cNvSpPr/>
          <p:nvPr/>
        </p:nvSpPr>
        <p:spPr>
          <a:xfrm>
            <a:off x="239000" y="1009125"/>
            <a:ext cx="2062500" cy="3275100"/>
          </a:xfrm>
          <a:prstGeom prst="rect">
            <a:avLst/>
          </a:prstGeom>
          <a:solidFill>
            <a:srgbClr val="F79D7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75"/>
          <p:cNvSpPr/>
          <p:nvPr/>
        </p:nvSpPr>
        <p:spPr>
          <a:xfrm>
            <a:off x="2456833" y="1009125"/>
            <a:ext cx="2062500" cy="3275100"/>
          </a:xfrm>
          <a:prstGeom prst="rect">
            <a:avLst/>
          </a:prstGeom>
          <a:solidFill>
            <a:srgbClr val="F7C57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75"/>
          <p:cNvSpPr/>
          <p:nvPr/>
        </p:nvSpPr>
        <p:spPr>
          <a:xfrm>
            <a:off x="4674667" y="1009125"/>
            <a:ext cx="2062500" cy="3275100"/>
          </a:xfrm>
          <a:prstGeom prst="rect">
            <a:avLst/>
          </a:prstGeom>
          <a:solidFill>
            <a:srgbClr val="92D4D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75"/>
          <p:cNvSpPr/>
          <p:nvPr/>
        </p:nvSpPr>
        <p:spPr>
          <a:xfrm>
            <a:off x="6892500" y="1009125"/>
            <a:ext cx="2062500" cy="3275100"/>
          </a:xfrm>
          <a:prstGeom prst="rect">
            <a:avLst/>
          </a:prstGeom>
          <a:solidFill>
            <a:srgbClr val="ABD7A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75"/>
          <p:cNvSpPr/>
          <p:nvPr/>
        </p:nvSpPr>
        <p:spPr>
          <a:xfrm>
            <a:off x="1139630"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318" name="Google Shape;318;p75"/>
          <p:cNvSpPr/>
          <p:nvPr/>
        </p:nvSpPr>
        <p:spPr>
          <a:xfrm>
            <a:off x="3367134"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319" name="Google Shape;319;p75"/>
          <p:cNvSpPr/>
          <p:nvPr/>
        </p:nvSpPr>
        <p:spPr>
          <a:xfrm>
            <a:off x="7804438"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320" name="Google Shape;320;p75"/>
          <p:cNvSpPr txBox="1"/>
          <p:nvPr>
            <p:ph idx="1" type="body"/>
          </p:nvPr>
        </p:nvSpPr>
        <p:spPr>
          <a:xfrm>
            <a:off x="409938" y="1202896"/>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1" name="Google Shape;321;p75"/>
          <p:cNvSpPr txBox="1"/>
          <p:nvPr>
            <p:ph idx="2" type="body"/>
          </p:nvPr>
        </p:nvSpPr>
        <p:spPr>
          <a:xfrm>
            <a:off x="409019" y="1567983"/>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2" name="Google Shape;322;p75"/>
          <p:cNvSpPr txBox="1"/>
          <p:nvPr>
            <p:ph idx="3" type="body"/>
          </p:nvPr>
        </p:nvSpPr>
        <p:spPr>
          <a:xfrm>
            <a:off x="2635165" y="1199683"/>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3" name="Google Shape;323;p75"/>
          <p:cNvSpPr txBox="1"/>
          <p:nvPr>
            <p:ph idx="4" type="body"/>
          </p:nvPr>
        </p:nvSpPr>
        <p:spPr>
          <a:xfrm>
            <a:off x="2634246" y="1564770"/>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4" name="Google Shape;324;p75"/>
          <p:cNvSpPr txBox="1"/>
          <p:nvPr>
            <p:ph idx="5" type="body"/>
          </p:nvPr>
        </p:nvSpPr>
        <p:spPr>
          <a:xfrm>
            <a:off x="4852795" y="1216063"/>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5" name="Google Shape;325;p75"/>
          <p:cNvSpPr txBox="1"/>
          <p:nvPr>
            <p:ph idx="6" type="body"/>
          </p:nvPr>
        </p:nvSpPr>
        <p:spPr>
          <a:xfrm>
            <a:off x="4851876" y="1581150"/>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6" name="Google Shape;326;p75"/>
          <p:cNvSpPr txBox="1"/>
          <p:nvPr>
            <p:ph idx="7" type="body"/>
          </p:nvPr>
        </p:nvSpPr>
        <p:spPr>
          <a:xfrm>
            <a:off x="7065448" y="1207517"/>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7" name="Google Shape;327;p75"/>
          <p:cNvSpPr txBox="1"/>
          <p:nvPr>
            <p:ph idx="8" type="body"/>
          </p:nvPr>
        </p:nvSpPr>
        <p:spPr>
          <a:xfrm>
            <a:off x="7064529" y="1572604"/>
            <a:ext cx="1704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8" name="Google Shape;328;p75"/>
          <p:cNvSpPr txBox="1"/>
          <p:nvPr>
            <p:ph idx="9" type="body"/>
          </p:nvPr>
        </p:nvSpPr>
        <p:spPr>
          <a:xfrm>
            <a:off x="276289"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9" name="Google Shape;329;p75"/>
          <p:cNvSpPr txBox="1"/>
          <p:nvPr>
            <p:ph idx="13" type="body"/>
          </p:nvPr>
        </p:nvSpPr>
        <p:spPr>
          <a:xfrm>
            <a:off x="339969"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0" name="Google Shape;330;p75"/>
          <p:cNvSpPr txBox="1"/>
          <p:nvPr>
            <p:ph idx="14" type="body"/>
          </p:nvPr>
        </p:nvSpPr>
        <p:spPr>
          <a:xfrm>
            <a:off x="2503674"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1" name="Google Shape;331;p75"/>
          <p:cNvSpPr txBox="1"/>
          <p:nvPr>
            <p:ph idx="15" type="body"/>
          </p:nvPr>
        </p:nvSpPr>
        <p:spPr>
          <a:xfrm>
            <a:off x="2567354"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2" name="Google Shape;332;p75"/>
          <p:cNvSpPr txBox="1"/>
          <p:nvPr>
            <p:ph idx="16" type="body"/>
          </p:nvPr>
        </p:nvSpPr>
        <p:spPr>
          <a:xfrm>
            <a:off x="4719335"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3" name="Google Shape;333;p75"/>
          <p:cNvSpPr txBox="1"/>
          <p:nvPr>
            <p:ph idx="17" type="body"/>
          </p:nvPr>
        </p:nvSpPr>
        <p:spPr>
          <a:xfrm>
            <a:off x="4783015"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4" name="Google Shape;334;p75"/>
          <p:cNvSpPr txBox="1"/>
          <p:nvPr>
            <p:ph idx="18" type="body"/>
          </p:nvPr>
        </p:nvSpPr>
        <p:spPr>
          <a:xfrm>
            <a:off x="6929135" y="2036347"/>
            <a:ext cx="1971300" cy="765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5" name="Google Shape;335;p75"/>
          <p:cNvSpPr txBox="1"/>
          <p:nvPr>
            <p:ph idx="19" type="body"/>
          </p:nvPr>
        </p:nvSpPr>
        <p:spPr>
          <a:xfrm>
            <a:off x="6992815" y="3105150"/>
            <a:ext cx="1840500" cy="10098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6" name="Google Shape;336;p75"/>
          <p:cNvSpPr/>
          <p:nvPr/>
        </p:nvSpPr>
        <p:spPr>
          <a:xfrm>
            <a:off x="5588392" y="2925173"/>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White Text">
  <p:cSld name="Two Columns White Text">
    <p:spTree>
      <p:nvGrpSpPr>
        <p:cNvPr id="337" name="Shape 337"/>
        <p:cNvGrpSpPr/>
        <p:nvPr/>
      </p:nvGrpSpPr>
      <p:grpSpPr>
        <a:xfrm>
          <a:off x="0" y="0"/>
          <a:ext cx="0" cy="0"/>
          <a:chOff x="0" y="0"/>
          <a:chExt cx="0" cy="0"/>
        </a:xfrm>
      </p:grpSpPr>
      <p:sp>
        <p:nvSpPr>
          <p:cNvPr id="338" name="Google Shape;338;p76"/>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76"/>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0" name="Google Shape;340;p76"/>
          <p:cNvSpPr/>
          <p:nvPr/>
        </p:nvSpPr>
        <p:spPr>
          <a:xfrm>
            <a:off x="4674683" y="1009125"/>
            <a:ext cx="4042800" cy="3275100"/>
          </a:xfrm>
          <a:prstGeom prst="rect">
            <a:avLst/>
          </a:prstGeom>
          <a:solidFill>
            <a:srgbClr val="197F8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76"/>
          <p:cNvSpPr/>
          <p:nvPr/>
        </p:nvSpPr>
        <p:spPr>
          <a:xfrm>
            <a:off x="434025" y="1009125"/>
            <a:ext cx="4042800" cy="3275100"/>
          </a:xfrm>
          <a:prstGeom prst="rect">
            <a:avLst/>
          </a:prstGeom>
          <a:solidFill>
            <a:srgbClr val="34B66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76"/>
          <p:cNvSpPr txBox="1"/>
          <p:nvPr>
            <p:ph idx="1" type="body"/>
          </p:nvPr>
        </p:nvSpPr>
        <p:spPr>
          <a:xfrm>
            <a:off x="640442" y="1051754"/>
            <a:ext cx="3632100" cy="462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3" name="Google Shape;343;p76"/>
          <p:cNvSpPr txBox="1"/>
          <p:nvPr>
            <p:ph idx="2" type="body"/>
          </p:nvPr>
        </p:nvSpPr>
        <p:spPr>
          <a:xfrm>
            <a:off x="4875216" y="1056296"/>
            <a:ext cx="3632100" cy="462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4" name="Google Shape;344;p76"/>
          <p:cNvSpPr txBox="1"/>
          <p:nvPr>
            <p:ph idx="3" type="body"/>
          </p:nvPr>
        </p:nvSpPr>
        <p:spPr>
          <a:xfrm>
            <a:off x="708748" y="1428273"/>
            <a:ext cx="3495600"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5" name="Google Shape;345;p76"/>
          <p:cNvSpPr txBox="1"/>
          <p:nvPr>
            <p:ph idx="4" type="body"/>
          </p:nvPr>
        </p:nvSpPr>
        <p:spPr>
          <a:xfrm>
            <a:off x="4952128" y="1428115"/>
            <a:ext cx="3495600"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6" name="Google Shape;346;p76"/>
          <p:cNvSpPr txBox="1"/>
          <p:nvPr>
            <p:ph idx="5" type="body"/>
          </p:nvPr>
        </p:nvSpPr>
        <p:spPr>
          <a:xfrm>
            <a:off x="676804" y="1863196"/>
            <a:ext cx="3539700" cy="2319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7" name="Google Shape;347;p76"/>
          <p:cNvSpPr txBox="1"/>
          <p:nvPr>
            <p:ph idx="6" type="body"/>
          </p:nvPr>
        </p:nvSpPr>
        <p:spPr>
          <a:xfrm>
            <a:off x="4918604" y="1854726"/>
            <a:ext cx="3539700" cy="2319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Navy Text">
  <p:cSld name="Two Columns Navy Text">
    <p:spTree>
      <p:nvGrpSpPr>
        <p:cNvPr id="348" name="Shape 348"/>
        <p:cNvGrpSpPr/>
        <p:nvPr/>
      </p:nvGrpSpPr>
      <p:grpSpPr>
        <a:xfrm>
          <a:off x="0" y="0"/>
          <a:ext cx="0" cy="0"/>
          <a:chOff x="0" y="0"/>
          <a:chExt cx="0" cy="0"/>
        </a:xfrm>
      </p:grpSpPr>
      <p:sp>
        <p:nvSpPr>
          <p:cNvPr id="349" name="Google Shape;349;p77"/>
          <p:cNvSpPr/>
          <p:nvPr/>
        </p:nvSpPr>
        <p:spPr>
          <a:xfrm>
            <a:off x="4674683" y="1009125"/>
            <a:ext cx="4042800" cy="3275100"/>
          </a:xfrm>
          <a:prstGeom prst="rect">
            <a:avLst/>
          </a:prstGeom>
          <a:solidFill>
            <a:srgbClr val="F9D7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77"/>
          <p:cNvSpPr/>
          <p:nvPr/>
        </p:nvSpPr>
        <p:spPr>
          <a:xfrm>
            <a:off x="434025" y="1009125"/>
            <a:ext cx="4042800" cy="3275100"/>
          </a:xfrm>
          <a:prstGeom prst="rect">
            <a:avLst/>
          </a:prstGeom>
          <a:solidFill>
            <a:srgbClr val="92D4D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77"/>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77"/>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53" name="Google Shape;353;p77"/>
          <p:cNvSpPr txBox="1"/>
          <p:nvPr>
            <p:ph idx="1" type="body"/>
          </p:nvPr>
        </p:nvSpPr>
        <p:spPr>
          <a:xfrm>
            <a:off x="640442" y="1051754"/>
            <a:ext cx="3632100" cy="462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54" name="Google Shape;354;p77"/>
          <p:cNvSpPr txBox="1"/>
          <p:nvPr>
            <p:ph idx="2" type="body"/>
          </p:nvPr>
        </p:nvSpPr>
        <p:spPr>
          <a:xfrm>
            <a:off x="4875216" y="1056296"/>
            <a:ext cx="3632100" cy="462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55" name="Google Shape;355;p77"/>
          <p:cNvSpPr txBox="1"/>
          <p:nvPr>
            <p:ph idx="3" type="body"/>
          </p:nvPr>
        </p:nvSpPr>
        <p:spPr>
          <a:xfrm>
            <a:off x="708748" y="1428273"/>
            <a:ext cx="3495600"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56" name="Google Shape;356;p77"/>
          <p:cNvSpPr txBox="1"/>
          <p:nvPr>
            <p:ph idx="4" type="body"/>
          </p:nvPr>
        </p:nvSpPr>
        <p:spPr>
          <a:xfrm>
            <a:off x="4952128" y="1428115"/>
            <a:ext cx="3495600"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57" name="Google Shape;357;p77"/>
          <p:cNvSpPr txBox="1"/>
          <p:nvPr>
            <p:ph idx="5" type="body"/>
          </p:nvPr>
        </p:nvSpPr>
        <p:spPr>
          <a:xfrm>
            <a:off x="675241" y="1864122"/>
            <a:ext cx="3537600" cy="2369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58" name="Google Shape;358;p77"/>
          <p:cNvSpPr txBox="1"/>
          <p:nvPr>
            <p:ph idx="6" type="body"/>
          </p:nvPr>
        </p:nvSpPr>
        <p:spPr>
          <a:xfrm>
            <a:off x="4919530" y="1851766"/>
            <a:ext cx="3537600" cy="2406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p:cSld name="List">
    <p:spTree>
      <p:nvGrpSpPr>
        <p:cNvPr id="359" name="Shape 359"/>
        <p:cNvGrpSpPr/>
        <p:nvPr/>
      </p:nvGrpSpPr>
      <p:grpSpPr>
        <a:xfrm>
          <a:off x="0" y="0"/>
          <a:ext cx="0" cy="0"/>
          <a:chOff x="0" y="0"/>
          <a:chExt cx="0" cy="0"/>
        </a:xfrm>
      </p:grpSpPr>
      <p:sp>
        <p:nvSpPr>
          <p:cNvPr id="360" name="Google Shape;360;p78"/>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78"/>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62" name="Google Shape;362;p78"/>
          <p:cNvSpPr txBox="1"/>
          <p:nvPr>
            <p:ph idx="1" type="body"/>
          </p:nvPr>
        </p:nvSpPr>
        <p:spPr>
          <a:xfrm>
            <a:off x="1278466" y="999066"/>
            <a:ext cx="7586100" cy="3429000"/>
          </a:xfrm>
          <a:prstGeom prst="rect">
            <a:avLst/>
          </a:prstGeom>
          <a:noFill/>
          <a:ln>
            <a:noFill/>
          </a:ln>
        </p:spPr>
        <p:txBody>
          <a:bodyPr anchorCtr="0" anchor="t" bIns="45700" lIns="91425" spcFirstLastPara="1" rIns="91425" wrap="square" tIns="45700">
            <a:noAutofit/>
          </a:bodyPr>
          <a:lstStyle>
            <a:lvl1pPr indent="-348615" lvl="0" marL="457200" marR="0" rtl="0" algn="l">
              <a:lnSpc>
                <a:spcPct val="150000"/>
              </a:lnSpc>
              <a:spcBef>
                <a:spcPts val="0"/>
              </a:spcBef>
              <a:spcAft>
                <a:spcPts val="0"/>
              </a:spcAft>
              <a:buClr>
                <a:schemeClr val="accent3"/>
              </a:buClr>
              <a:buSzPts val="1890"/>
              <a:buFont typeface="Arial"/>
              <a:buAutoNum type="arabicPeriod"/>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0"/>
              </a:spcBef>
              <a:spcAft>
                <a:spcPts val="0"/>
              </a:spcAft>
              <a:buClr>
                <a:srgbClr val="000000"/>
              </a:buClr>
              <a:buSzPts val="1800"/>
              <a:buFont typeface="Arial"/>
              <a:buAutoNum type="arabicPeriod"/>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0"/>
              </a:spcBef>
              <a:spcAft>
                <a:spcPts val="0"/>
              </a:spcAft>
              <a:buClr>
                <a:srgbClr val="000000"/>
              </a:buClr>
              <a:buSzPts val="1800"/>
              <a:buFont typeface="Arial"/>
              <a:buAutoNum type="arabicPeriod"/>
              <a:defRPr b="0" i="0" sz="1800" u="none" cap="none" strike="noStrike">
                <a:solidFill>
                  <a:schemeClr val="dk1"/>
                </a:solidFill>
                <a:latin typeface="Arial"/>
                <a:ea typeface="Arial"/>
                <a:cs typeface="Arial"/>
                <a:sym typeface="Arial"/>
              </a:defRPr>
            </a:lvl3pPr>
            <a:lvl4pPr indent="-342900" lvl="3" marL="1828800" marR="0" rtl="0" algn="l">
              <a:lnSpc>
                <a:spcPct val="100000"/>
              </a:lnSpc>
              <a:spcBef>
                <a:spcPts val="0"/>
              </a:spcBef>
              <a:spcAft>
                <a:spcPts val="0"/>
              </a:spcAft>
              <a:buClr>
                <a:srgbClr val="000000"/>
              </a:buClr>
              <a:buSzPts val="1800"/>
              <a:buFont typeface="Arial"/>
              <a:buAutoNum type="arabicPeriod"/>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0"/>
              </a:spcBef>
              <a:spcAft>
                <a:spcPts val="0"/>
              </a:spcAft>
              <a:buClr>
                <a:srgbClr val="000000"/>
              </a:buClr>
              <a:buSzPts val="1800"/>
              <a:buFont typeface="Arial"/>
              <a:buAutoNum type="arabicPeriod"/>
              <a:defRPr b="0" i="0" sz="18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1">
  <p:cSld name="Timeline 1">
    <p:spTree>
      <p:nvGrpSpPr>
        <p:cNvPr id="363" name="Shape 363"/>
        <p:cNvGrpSpPr/>
        <p:nvPr/>
      </p:nvGrpSpPr>
      <p:grpSpPr>
        <a:xfrm>
          <a:off x="0" y="0"/>
          <a:ext cx="0" cy="0"/>
          <a:chOff x="0" y="0"/>
          <a:chExt cx="0" cy="0"/>
        </a:xfrm>
      </p:grpSpPr>
      <p:graphicFrame>
        <p:nvGraphicFramePr>
          <p:cNvPr id="364" name="Google Shape;364;p79"/>
          <p:cNvGraphicFramePr/>
          <p:nvPr/>
        </p:nvGraphicFramePr>
        <p:xfrm>
          <a:off x="1525914" y="957857"/>
          <a:ext cx="3000000" cy="3000000"/>
        </p:xfrm>
        <a:graphic>
          <a:graphicData uri="http://schemas.openxmlformats.org/drawingml/2006/table">
            <a:tbl>
              <a:tblPr bandRow="1" firstRow="1">
                <a:noFill/>
                <a:tableStyleId>{586EAB63-5A2C-4E36-92CE-2C9A60DA5B86}</a:tableStyleId>
              </a:tblPr>
              <a:tblGrid>
                <a:gridCol w="302575"/>
                <a:gridCol w="302575"/>
                <a:gridCol w="302575"/>
                <a:gridCol w="302575"/>
                <a:gridCol w="302575"/>
                <a:gridCol w="302575"/>
                <a:gridCol w="208300"/>
                <a:gridCol w="398125"/>
                <a:gridCol w="302575"/>
                <a:gridCol w="302575"/>
                <a:gridCol w="302575"/>
                <a:gridCol w="302575"/>
                <a:gridCol w="302575"/>
                <a:gridCol w="302575"/>
                <a:gridCol w="302575"/>
                <a:gridCol w="302575"/>
                <a:gridCol w="302575"/>
                <a:gridCol w="302575"/>
                <a:gridCol w="302575"/>
                <a:gridCol w="289000"/>
                <a:gridCol w="316150"/>
                <a:gridCol w="302575"/>
                <a:gridCol w="302575"/>
                <a:gridCol w="302575"/>
              </a:tblGrid>
              <a:tr h="406325">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20</a:t>
                      </a:r>
                      <a:endParaRPr sz="1400" u="none" cap="none" strike="noStrike">
                        <a:solidFill>
                          <a:srgbClr val="01254A"/>
                        </a:solidFill>
                      </a:endParaRPr>
                    </a:p>
                  </a:txBody>
                  <a:tcPr marT="45725" marB="137150" marR="91450" marL="91450" anchor="b">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21</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22</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23</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24</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25</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r>
              <a:tr h="46682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36940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830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3792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741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120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4170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r>
            </a:tbl>
          </a:graphicData>
        </a:graphic>
      </p:graphicFrame>
      <p:sp>
        <p:nvSpPr>
          <p:cNvPr id="365" name="Google Shape;365;p79"/>
          <p:cNvSpPr/>
          <p:nvPr/>
        </p:nvSpPr>
        <p:spPr>
          <a:xfrm>
            <a:off x="3259167" y="4473832"/>
            <a:ext cx="140100" cy="191700"/>
          </a:xfrm>
          <a:prstGeom prst="triangle">
            <a:avLst>
              <a:gd fmla="val 50000" name="adj"/>
            </a:avLst>
          </a:prstGeom>
          <a:solidFill>
            <a:srgbClr val="01254A"/>
          </a:solidFill>
          <a:ln>
            <a:noFill/>
          </a:ln>
        </p:spPr>
        <p:txBody>
          <a:bodyPr anchorCtr="0" anchor="ctr" bIns="0" lIns="0" spcFirstLastPara="1" rIns="0" wrap="square" tIns="0">
            <a:noAutofit/>
          </a:bodyPr>
          <a:lstStyle/>
          <a:p>
            <a:pPr indent="0" lvl="0" marL="0" marR="0" rtl="0" algn="l">
              <a:lnSpc>
                <a:spcPct val="0"/>
              </a:lnSpc>
              <a:spcBef>
                <a:spcPts val="0"/>
              </a:spcBef>
              <a:spcAft>
                <a:spcPts val="0"/>
              </a:spcAft>
              <a:buClr>
                <a:srgbClr val="000000"/>
              </a:buClr>
              <a:buSzPts val="2975"/>
              <a:buFont typeface="Arial"/>
              <a:buNone/>
            </a:pPr>
            <a:r>
              <a:t/>
            </a:r>
            <a:endParaRPr b="0" i="0" sz="2974" u="none" cap="none" strike="noStrike">
              <a:solidFill>
                <a:srgbClr val="1A8AC7"/>
              </a:solidFill>
              <a:latin typeface="Arial"/>
              <a:ea typeface="Arial"/>
              <a:cs typeface="Arial"/>
              <a:sym typeface="Arial"/>
            </a:endParaRPr>
          </a:p>
        </p:txBody>
      </p:sp>
      <p:sp>
        <p:nvSpPr>
          <p:cNvPr id="366" name="Google Shape;366;p79"/>
          <p:cNvSpPr txBox="1"/>
          <p:nvPr/>
        </p:nvSpPr>
        <p:spPr>
          <a:xfrm>
            <a:off x="1845796" y="4465314"/>
            <a:ext cx="1377300" cy="180900"/>
          </a:xfrm>
          <a:prstGeom prst="rect">
            <a:avLst/>
          </a:prstGeom>
          <a:noFill/>
          <a:ln>
            <a:noFill/>
          </a:ln>
        </p:spPr>
        <p:txBody>
          <a:bodyPr anchorCtr="0" anchor="t" bIns="16700" lIns="33400" spcFirstLastPara="1" rIns="33400" wrap="square" tIns="16700">
            <a:noAutofit/>
          </a:bodyPr>
          <a:lstStyle/>
          <a:p>
            <a:pPr indent="0" lvl="0" marL="0" marR="0" rtl="0" algn="r">
              <a:lnSpc>
                <a:spcPct val="100000"/>
              </a:lnSpc>
              <a:spcBef>
                <a:spcPts val="0"/>
              </a:spcBef>
              <a:spcAft>
                <a:spcPts val="0"/>
              </a:spcAft>
              <a:buClr>
                <a:srgbClr val="000000"/>
              </a:buClr>
              <a:buSzPts val="957"/>
              <a:buFont typeface="Arial"/>
              <a:buNone/>
            </a:pPr>
            <a:r>
              <a:rPr b="0" i="0" lang="en-US" sz="956" u="none" cap="none" strike="noStrike">
                <a:solidFill>
                  <a:srgbClr val="01254A"/>
                </a:solidFill>
                <a:latin typeface="Arial"/>
                <a:ea typeface="Arial"/>
                <a:cs typeface="Arial"/>
                <a:sym typeface="Arial"/>
              </a:rPr>
              <a:t>Something here</a:t>
            </a:r>
            <a:endParaRPr b="0" i="0" sz="1217" u="none" cap="none" strike="noStrike">
              <a:solidFill>
                <a:srgbClr val="01254A"/>
              </a:solidFill>
              <a:latin typeface="Arial"/>
              <a:ea typeface="Arial"/>
              <a:cs typeface="Arial"/>
              <a:sym typeface="Arial"/>
            </a:endParaRPr>
          </a:p>
        </p:txBody>
      </p:sp>
      <p:sp>
        <p:nvSpPr>
          <p:cNvPr id="367" name="Google Shape;367;p79"/>
          <p:cNvSpPr/>
          <p:nvPr/>
        </p:nvSpPr>
        <p:spPr>
          <a:xfrm flipH="1">
            <a:off x="4726915" y="4473805"/>
            <a:ext cx="140400" cy="191700"/>
          </a:xfrm>
          <a:prstGeom prst="triangle">
            <a:avLst>
              <a:gd fmla="val 50000" name="adj"/>
            </a:avLst>
          </a:prstGeom>
          <a:solidFill>
            <a:srgbClr val="01254A"/>
          </a:solidFill>
          <a:ln>
            <a:noFill/>
          </a:ln>
        </p:spPr>
        <p:txBody>
          <a:bodyPr anchorCtr="0" anchor="ctr" bIns="0" lIns="0" spcFirstLastPara="1" rIns="0" wrap="square" tIns="0">
            <a:noAutofit/>
          </a:bodyPr>
          <a:lstStyle/>
          <a:p>
            <a:pPr indent="0" lvl="0" marL="0" marR="0" rtl="0" algn="l">
              <a:lnSpc>
                <a:spcPct val="0"/>
              </a:lnSpc>
              <a:spcBef>
                <a:spcPts val="0"/>
              </a:spcBef>
              <a:spcAft>
                <a:spcPts val="0"/>
              </a:spcAft>
              <a:buClr>
                <a:srgbClr val="000000"/>
              </a:buClr>
              <a:buSzPts val="2975"/>
              <a:buFont typeface="Arial"/>
              <a:buNone/>
            </a:pPr>
            <a:r>
              <a:t/>
            </a:r>
            <a:endParaRPr b="0" i="0" sz="2974" u="none" cap="none" strike="noStrike">
              <a:solidFill>
                <a:srgbClr val="1A8AC7"/>
              </a:solidFill>
              <a:latin typeface="Arial"/>
              <a:ea typeface="Arial"/>
              <a:cs typeface="Arial"/>
              <a:sym typeface="Arial"/>
            </a:endParaRPr>
          </a:p>
        </p:txBody>
      </p:sp>
      <p:sp>
        <p:nvSpPr>
          <p:cNvPr id="368" name="Google Shape;368;p79"/>
          <p:cNvSpPr txBox="1"/>
          <p:nvPr/>
        </p:nvSpPr>
        <p:spPr>
          <a:xfrm>
            <a:off x="4883559" y="4465314"/>
            <a:ext cx="1377300" cy="180900"/>
          </a:xfrm>
          <a:prstGeom prst="rect">
            <a:avLst/>
          </a:prstGeom>
          <a:noFill/>
          <a:ln>
            <a:noFill/>
          </a:ln>
        </p:spPr>
        <p:txBody>
          <a:bodyPr anchorCtr="0" anchor="t" bIns="16700" lIns="33400" spcFirstLastPara="1" rIns="33400" wrap="square" tIns="16700">
            <a:noAutofit/>
          </a:bodyPr>
          <a:lstStyle/>
          <a:p>
            <a:pPr indent="0" lvl="0" marL="0" marR="0" rtl="0" algn="l">
              <a:lnSpc>
                <a:spcPct val="100000"/>
              </a:lnSpc>
              <a:spcBef>
                <a:spcPts val="0"/>
              </a:spcBef>
              <a:spcAft>
                <a:spcPts val="0"/>
              </a:spcAft>
              <a:buClr>
                <a:srgbClr val="000000"/>
              </a:buClr>
              <a:buSzPts val="957"/>
              <a:buFont typeface="Arial"/>
              <a:buNone/>
            </a:pPr>
            <a:r>
              <a:rPr b="0" i="0" lang="en-US" sz="956" u="none" cap="none" strike="noStrike">
                <a:solidFill>
                  <a:srgbClr val="01254A"/>
                </a:solidFill>
                <a:latin typeface="Arial"/>
                <a:ea typeface="Arial"/>
                <a:cs typeface="Arial"/>
                <a:sym typeface="Arial"/>
              </a:rPr>
              <a:t>Something here</a:t>
            </a:r>
            <a:endParaRPr b="0" i="0" sz="1217" u="none" cap="none" strike="noStrike">
              <a:solidFill>
                <a:srgbClr val="01254A"/>
              </a:solidFill>
              <a:latin typeface="Arial"/>
              <a:ea typeface="Arial"/>
              <a:cs typeface="Arial"/>
              <a:sym typeface="Arial"/>
            </a:endParaRPr>
          </a:p>
        </p:txBody>
      </p:sp>
      <p:sp>
        <p:nvSpPr>
          <p:cNvPr id="369" name="Google Shape;369;p79"/>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79"/>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71" name="Google Shape;371;p79"/>
          <p:cNvSpPr txBox="1"/>
          <p:nvPr>
            <p:ph idx="1" type="body"/>
          </p:nvPr>
        </p:nvSpPr>
        <p:spPr>
          <a:xfrm>
            <a:off x="3159210" y="623502"/>
            <a:ext cx="3752400" cy="402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72" name="Google Shape;372;p79"/>
          <p:cNvSpPr/>
          <p:nvPr/>
        </p:nvSpPr>
        <p:spPr>
          <a:xfrm>
            <a:off x="2053528" y="2153069"/>
            <a:ext cx="1830900" cy="18600"/>
          </a:xfrm>
          <a:prstGeom prst="rect">
            <a:avLst/>
          </a:prstGeom>
          <a:solidFill>
            <a:srgbClr val="A5A5A5"/>
          </a:solidFill>
          <a:ln>
            <a:noFill/>
          </a:ln>
        </p:spPr>
        <p:txBody>
          <a:bodyPr anchorCtr="0" anchor="ctr" bIns="0" lIns="0" spcFirstLastPara="1" rIns="0" wrap="square" tIns="0">
            <a:noAutofit/>
          </a:bodyPr>
          <a:lstStyle/>
          <a:p>
            <a:pPr indent="0" lvl="0" marL="0" marR="0" rtl="0" algn="l">
              <a:lnSpc>
                <a:spcPct val="0"/>
              </a:lnSpc>
              <a:spcBef>
                <a:spcPts val="0"/>
              </a:spcBef>
              <a:spcAft>
                <a:spcPts val="0"/>
              </a:spcAft>
              <a:buClr>
                <a:srgbClr val="000000"/>
              </a:buClr>
              <a:buSzPts val="575"/>
              <a:buFont typeface="Arial"/>
              <a:buNone/>
            </a:pPr>
            <a:r>
              <a:t/>
            </a:r>
            <a:endParaRPr b="0" i="0" sz="575" u="none" cap="none" strike="noStrike">
              <a:solidFill>
                <a:srgbClr val="1A8AC7"/>
              </a:solidFill>
              <a:latin typeface="Arial"/>
              <a:ea typeface="Arial"/>
              <a:cs typeface="Arial"/>
              <a:sym typeface="Arial"/>
            </a:endParaRPr>
          </a:p>
        </p:txBody>
      </p:sp>
      <p:sp>
        <p:nvSpPr>
          <p:cNvPr id="373" name="Google Shape;373;p79"/>
          <p:cNvSpPr txBox="1"/>
          <p:nvPr/>
        </p:nvSpPr>
        <p:spPr>
          <a:xfrm>
            <a:off x="4420675" y="2883500"/>
            <a:ext cx="1527000" cy="237900"/>
          </a:xfrm>
          <a:prstGeom prst="rect">
            <a:avLst/>
          </a:prstGeom>
          <a:solidFill>
            <a:srgbClr val="34B66D"/>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30%</a:t>
            </a:r>
            <a:endParaRPr b="0" i="0" sz="1059" u="none" cap="none" strike="noStrike">
              <a:solidFill>
                <a:srgbClr val="000000"/>
              </a:solidFill>
              <a:latin typeface="Arial"/>
              <a:ea typeface="Arial"/>
              <a:cs typeface="Arial"/>
              <a:sym typeface="Arial"/>
            </a:endParaRPr>
          </a:p>
        </p:txBody>
      </p:sp>
      <p:sp>
        <p:nvSpPr>
          <p:cNvPr id="374" name="Google Shape;374;p79"/>
          <p:cNvSpPr txBox="1"/>
          <p:nvPr/>
        </p:nvSpPr>
        <p:spPr>
          <a:xfrm>
            <a:off x="4422175" y="3357675"/>
            <a:ext cx="1741800" cy="237900"/>
          </a:xfrm>
          <a:prstGeom prst="rect">
            <a:avLst/>
          </a:prstGeom>
          <a:solidFill>
            <a:srgbClr val="197F86"/>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39%</a:t>
            </a:r>
            <a:endParaRPr b="0" i="0" sz="1059" u="none" cap="none" strike="noStrike">
              <a:solidFill>
                <a:srgbClr val="000000"/>
              </a:solidFill>
              <a:latin typeface="Arial"/>
              <a:ea typeface="Arial"/>
              <a:cs typeface="Arial"/>
              <a:sym typeface="Arial"/>
            </a:endParaRPr>
          </a:p>
        </p:txBody>
      </p:sp>
      <p:sp>
        <p:nvSpPr>
          <p:cNvPr id="375" name="Google Shape;375;p79"/>
          <p:cNvSpPr txBox="1"/>
          <p:nvPr/>
        </p:nvSpPr>
        <p:spPr>
          <a:xfrm>
            <a:off x="4427750" y="3766500"/>
            <a:ext cx="1985700" cy="237900"/>
          </a:xfrm>
          <a:prstGeom prst="rect">
            <a:avLst/>
          </a:prstGeom>
          <a:solidFill>
            <a:srgbClr val="F1A31E"/>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55%</a:t>
            </a:r>
            <a:endParaRPr b="0" i="0" sz="1059" u="none" cap="none" strike="noStrike">
              <a:solidFill>
                <a:srgbClr val="000000"/>
              </a:solidFill>
              <a:latin typeface="Arial"/>
              <a:ea typeface="Arial"/>
              <a:cs typeface="Arial"/>
              <a:sym typeface="Arial"/>
            </a:endParaRPr>
          </a:p>
        </p:txBody>
      </p:sp>
      <p:sp>
        <p:nvSpPr>
          <p:cNvPr id="376" name="Google Shape;376;p79"/>
          <p:cNvSpPr txBox="1"/>
          <p:nvPr/>
        </p:nvSpPr>
        <p:spPr>
          <a:xfrm>
            <a:off x="4429025" y="4209725"/>
            <a:ext cx="2213700" cy="237900"/>
          </a:xfrm>
          <a:prstGeom prst="rect">
            <a:avLst/>
          </a:prstGeom>
          <a:solidFill>
            <a:srgbClr val="F1633D"/>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62%</a:t>
            </a:r>
            <a:endParaRPr b="0" i="0" sz="1059" u="none" cap="none" strike="noStrike">
              <a:solidFill>
                <a:srgbClr val="000000"/>
              </a:solidFill>
              <a:latin typeface="Arial"/>
              <a:ea typeface="Arial"/>
              <a:cs typeface="Arial"/>
              <a:sym typeface="Arial"/>
            </a:endParaRPr>
          </a:p>
        </p:txBody>
      </p:sp>
      <p:grpSp>
        <p:nvGrpSpPr>
          <p:cNvPr id="377" name="Google Shape;377;p79"/>
          <p:cNvGrpSpPr/>
          <p:nvPr/>
        </p:nvGrpSpPr>
        <p:grpSpPr>
          <a:xfrm>
            <a:off x="4422163" y="2445675"/>
            <a:ext cx="376206" cy="237906"/>
            <a:chOff x="5222828" y="3242187"/>
            <a:chExt cx="497101" cy="323373"/>
          </a:xfrm>
        </p:grpSpPr>
        <p:sp>
          <p:nvSpPr>
            <p:cNvPr id="378" name="Google Shape;378;p79"/>
            <p:cNvSpPr/>
            <p:nvPr/>
          </p:nvSpPr>
          <p:spPr>
            <a:xfrm>
              <a:off x="5222828" y="3243360"/>
              <a:ext cx="497100" cy="322200"/>
            </a:xfrm>
            <a:prstGeom prst="rect">
              <a:avLst/>
            </a:prstGeom>
            <a:solidFill>
              <a:srgbClr val="1A87C9"/>
            </a:solidFill>
            <a:ln>
              <a:noFill/>
            </a:ln>
          </p:spPr>
          <p:txBody>
            <a:bodyPr anchorCtr="0" anchor="ctr" bIns="0" lIns="0" spcFirstLastPara="1" rIns="0" wrap="square" tIns="0">
              <a:noAutofit/>
            </a:bodyPr>
            <a:lstStyle/>
            <a:p>
              <a:pPr indent="0" lvl="0" marL="0" marR="0" rtl="0" algn="l">
                <a:lnSpc>
                  <a:spcPct val="10000"/>
                </a:lnSpc>
                <a:spcBef>
                  <a:spcPts val="0"/>
                </a:spcBef>
                <a:spcAft>
                  <a:spcPts val="0"/>
                </a:spcAft>
                <a:buClr>
                  <a:srgbClr val="000000"/>
                </a:buClr>
                <a:buSzPts val="1135"/>
                <a:buFont typeface="Arial"/>
                <a:buNone/>
              </a:pPr>
              <a:r>
                <a:t/>
              </a:r>
              <a:endParaRPr b="0" i="0" sz="1134" u="none" cap="none" strike="noStrike">
                <a:solidFill>
                  <a:srgbClr val="1A8AC7"/>
                </a:solidFill>
                <a:latin typeface="Arial"/>
                <a:ea typeface="Arial"/>
                <a:cs typeface="Arial"/>
                <a:sym typeface="Arial"/>
              </a:endParaRPr>
            </a:p>
          </p:txBody>
        </p:sp>
        <p:sp>
          <p:nvSpPr>
            <p:cNvPr id="379" name="Google Shape;379;p79"/>
            <p:cNvSpPr txBox="1"/>
            <p:nvPr/>
          </p:nvSpPr>
          <p:spPr>
            <a:xfrm>
              <a:off x="5222829" y="3242187"/>
              <a:ext cx="497100" cy="322200"/>
            </a:xfrm>
            <a:prstGeom prst="rect">
              <a:avLst/>
            </a:prstGeom>
            <a:solidFill>
              <a:srgbClr val="1A87C9"/>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4%</a:t>
              </a:r>
              <a:endParaRPr b="0" i="0" sz="1059" u="none" cap="none" strike="noStrike">
                <a:solidFill>
                  <a:srgbClr val="000000"/>
                </a:solidFill>
                <a:latin typeface="Arial"/>
                <a:ea typeface="Arial"/>
                <a:cs typeface="Arial"/>
                <a:sym typeface="Arial"/>
              </a:endParaRPr>
            </a:p>
          </p:txBody>
        </p:sp>
      </p:grpSp>
      <p:cxnSp>
        <p:nvCxnSpPr>
          <p:cNvPr id="380" name="Google Shape;380;p79"/>
          <p:cNvCxnSpPr>
            <a:stCxn id="381" idx="0"/>
          </p:cNvCxnSpPr>
          <p:nvPr/>
        </p:nvCxnSpPr>
        <p:spPr>
          <a:xfrm rot="-5400000">
            <a:off x="3997700" y="1921725"/>
            <a:ext cx="791700" cy="267600"/>
          </a:xfrm>
          <a:prstGeom prst="bentConnector2">
            <a:avLst/>
          </a:prstGeom>
          <a:noFill/>
          <a:ln cap="flat" cmpd="sng" w="19250">
            <a:solidFill>
              <a:srgbClr val="BFBFBF"/>
            </a:solidFill>
            <a:prstDash val="dash"/>
            <a:round/>
            <a:headEnd len="sm" w="sm" type="none"/>
            <a:tailEnd len="sm" w="sm" type="none"/>
          </a:ln>
        </p:spPr>
      </p:cxnSp>
      <p:sp>
        <p:nvSpPr>
          <p:cNvPr id="382" name="Google Shape;382;p79"/>
          <p:cNvSpPr txBox="1"/>
          <p:nvPr/>
        </p:nvSpPr>
        <p:spPr>
          <a:xfrm>
            <a:off x="2053475" y="2439825"/>
            <a:ext cx="2374200" cy="237900"/>
          </a:xfrm>
          <a:prstGeom prst="rect">
            <a:avLst/>
          </a:prstGeom>
          <a:solidFill>
            <a:srgbClr val="1A87C9"/>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96%</a:t>
            </a:r>
            <a:endParaRPr b="0" i="0" sz="1059" u="none" cap="none" strike="noStrike">
              <a:solidFill>
                <a:srgbClr val="000000"/>
              </a:solidFill>
              <a:latin typeface="Arial"/>
              <a:ea typeface="Arial"/>
              <a:cs typeface="Arial"/>
              <a:sym typeface="Arial"/>
            </a:endParaRPr>
          </a:p>
        </p:txBody>
      </p:sp>
      <p:sp>
        <p:nvSpPr>
          <p:cNvPr id="381" name="Google Shape;381;p79"/>
          <p:cNvSpPr txBox="1"/>
          <p:nvPr/>
        </p:nvSpPr>
        <p:spPr>
          <a:xfrm>
            <a:off x="4135250" y="2451375"/>
            <a:ext cx="249000" cy="2148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90000"/>
              </a:lnSpc>
              <a:spcBef>
                <a:spcPts val="0"/>
              </a:spcBef>
              <a:spcAft>
                <a:spcPts val="0"/>
              </a:spcAft>
              <a:buClr>
                <a:srgbClr val="000000"/>
              </a:buClr>
              <a:buSzPts val="984"/>
              <a:buFont typeface="Arial"/>
              <a:buNone/>
            </a:pPr>
            <a:r>
              <a:rPr b="0" i="0" lang="en-US" sz="983" u="none" cap="none" strike="noStrike">
                <a:solidFill>
                  <a:srgbClr val="1A87C9"/>
                </a:solidFill>
                <a:latin typeface="Arial"/>
                <a:ea typeface="Arial"/>
                <a:cs typeface="Arial"/>
                <a:sym typeface="Arial"/>
              </a:rPr>
              <a:t>0</a:t>
            </a:r>
            <a:endParaRPr b="0" i="0" sz="1059" u="none" cap="none" strike="noStrike">
              <a:solidFill>
                <a:srgbClr val="000000"/>
              </a:solidFill>
              <a:latin typeface="Arial"/>
              <a:ea typeface="Arial"/>
              <a:cs typeface="Arial"/>
              <a:sym typeface="Arial"/>
            </a:endParaRPr>
          </a:p>
        </p:txBody>
      </p:sp>
      <p:sp>
        <p:nvSpPr>
          <p:cNvPr id="383" name="Google Shape;383;p79"/>
          <p:cNvSpPr txBox="1"/>
          <p:nvPr/>
        </p:nvSpPr>
        <p:spPr>
          <a:xfrm>
            <a:off x="2968125" y="2883500"/>
            <a:ext cx="1464900" cy="237900"/>
          </a:xfrm>
          <a:prstGeom prst="rect">
            <a:avLst/>
          </a:prstGeom>
          <a:solidFill>
            <a:srgbClr val="34B66D"/>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70%</a:t>
            </a:r>
            <a:endParaRPr b="0" i="0" sz="1059" u="none" cap="none" strike="noStrike">
              <a:solidFill>
                <a:srgbClr val="000000"/>
              </a:solidFill>
              <a:latin typeface="Arial"/>
              <a:ea typeface="Arial"/>
              <a:cs typeface="Arial"/>
              <a:sym typeface="Arial"/>
            </a:endParaRPr>
          </a:p>
        </p:txBody>
      </p:sp>
      <p:sp>
        <p:nvSpPr>
          <p:cNvPr id="384" name="Google Shape;384;p79"/>
          <p:cNvSpPr txBox="1"/>
          <p:nvPr/>
        </p:nvSpPr>
        <p:spPr>
          <a:xfrm>
            <a:off x="4110950" y="2896400"/>
            <a:ext cx="297600" cy="2121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100000"/>
              </a:lnSpc>
              <a:spcBef>
                <a:spcPts val="0"/>
              </a:spcBef>
              <a:spcAft>
                <a:spcPts val="0"/>
              </a:spcAft>
              <a:buClr>
                <a:srgbClr val="000000"/>
              </a:buClr>
              <a:buSzPts val="984"/>
              <a:buFont typeface="Arial"/>
              <a:buNone/>
            </a:pPr>
            <a:r>
              <a:rPr b="0" i="0" lang="en-US" sz="983" u="none" cap="none" strike="noStrike">
                <a:solidFill>
                  <a:srgbClr val="0D436C"/>
                </a:solidFill>
                <a:latin typeface="Arial"/>
                <a:ea typeface="Arial"/>
                <a:cs typeface="Arial"/>
                <a:sym typeface="Arial"/>
              </a:rPr>
              <a:t>+18</a:t>
            </a:r>
            <a:endParaRPr b="0" i="0" sz="1059" u="none" cap="none" strike="noStrike">
              <a:solidFill>
                <a:srgbClr val="000000"/>
              </a:solidFill>
              <a:latin typeface="Arial"/>
              <a:ea typeface="Arial"/>
              <a:cs typeface="Arial"/>
              <a:sym typeface="Arial"/>
            </a:endParaRPr>
          </a:p>
        </p:txBody>
      </p:sp>
      <p:sp>
        <p:nvSpPr>
          <p:cNvPr id="385" name="Google Shape;385;p79"/>
          <p:cNvSpPr/>
          <p:nvPr/>
        </p:nvSpPr>
        <p:spPr>
          <a:xfrm>
            <a:off x="2969925" y="3357675"/>
            <a:ext cx="1464900" cy="237900"/>
          </a:xfrm>
          <a:prstGeom prst="rect">
            <a:avLst/>
          </a:prstGeom>
          <a:solidFill>
            <a:srgbClr val="197F86"/>
          </a:solidFill>
          <a:ln cap="flat" cmpd="sng" w="19250">
            <a:solidFill>
              <a:srgbClr val="01254A"/>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
              </a:lnSpc>
              <a:spcBef>
                <a:spcPts val="0"/>
              </a:spcBef>
              <a:spcAft>
                <a:spcPts val="0"/>
              </a:spcAft>
              <a:buClr>
                <a:srgbClr val="000000"/>
              </a:buClr>
              <a:buSzPts val="1211"/>
              <a:buFont typeface="Arial"/>
              <a:buNone/>
            </a:pPr>
            <a:r>
              <a:t/>
            </a:r>
            <a:endParaRPr b="0" i="0" sz="1210" u="none" cap="none" strike="noStrike">
              <a:solidFill>
                <a:srgbClr val="1A8AC7"/>
              </a:solidFill>
              <a:latin typeface="Arial"/>
              <a:ea typeface="Arial"/>
              <a:cs typeface="Arial"/>
              <a:sym typeface="Arial"/>
            </a:endParaRPr>
          </a:p>
        </p:txBody>
      </p:sp>
      <p:sp>
        <p:nvSpPr>
          <p:cNvPr id="386" name="Google Shape;386;p79"/>
          <p:cNvSpPr txBox="1"/>
          <p:nvPr/>
        </p:nvSpPr>
        <p:spPr>
          <a:xfrm>
            <a:off x="3532155" y="3363631"/>
            <a:ext cx="350100" cy="204000"/>
          </a:xfrm>
          <a:prstGeom prst="rect">
            <a:avLst/>
          </a:prstGeom>
          <a:noFill/>
          <a:ln>
            <a:noFill/>
          </a:ln>
        </p:spPr>
        <p:txBody>
          <a:bodyPr anchorCtr="0" anchor="t" bIns="14525" lIns="29075" spcFirstLastPara="1" rIns="29075" wrap="square" tIns="14525">
            <a:noAutofit/>
          </a:bodyPr>
          <a:lstStyle/>
          <a:p>
            <a:pPr indent="0" lvl="0" marL="0" marR="0" rtl="0" algn="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61%</a:t>
            </a:r>
            <a:endParaRPr b="0" i="0" sz="1059" u="none" cap="none" strike="noStrike">
              <a:solidFill>
                <a:srgbClr val="000000"/>
              </a:solidFill>
              <a:latin typeface="Arial"/>
              <a:ea typeface="Arial"/>
              <a:cs typeface="Arial"/>
              <a:sym typeface="Arial"/>
            </a:endParaRPr>
          </a:p>
        </p:txBody>
      </p:sp>
      <p:sp>
        <p:nvSpPr>
          <p:cNvPr id="387" name="Google Shape;387;p79"/>
          <p:cNvSpPr txBox="1"/>
          <p:nvPr/>
        </p:nvSpPr>
        <p:spPr>
          <a:xfrm>
            <a:off x="4110950" y="3368775"/>
            <a:ext cx="297600" cy="2148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100000"/>
              </a:lnSpc>
              <a:spcBef>
                <a:spcPts val="0"/>
              </a:spcBef>
              <a:spcAft>
                <a:spcPts val="0"/>
              </a:spcAft>
              <a:buClr>
                <a:srgbClr val="000000"/>
              </a:buClr>
              <a:buSzPts val="984"/>
              <a:buFont typeface="Arial"/>
              <a:buNone/>
            </a:pPr>
            <a:r>
              <a:rPr b="0" i="0" lang="en-US" sz="983" u="none" cap="none" strike="noStrike">
                <a:solidFill>
                  <a:srgbClr val="1B6F74"/>
                </a:solidFill>
                <a:latin typeface="Arial"/>
                <a:ea typeface="Arial"/>
                <a:cs typeface="Arial"/>
                <a:sym typeface="Arial"/>
              </a:rPr>
              <a:t>+19</a:t>
            </a:r>
            <a:endParaRPr b="0" i="0" sz="1059" u="none" cap="none" strike="noStrike">
              <a:solidFill>
                <a:srgbClr val="000000"/>
              </a:solidFill>
              <a:latin typeface="Arial"/>
              <a:ea typeface="Arial"/>
              <a:cs typeface="Arial"/>
              <a:sym typeface="Arial"/>
            </a:endParaRPr>
          </a:p>
        </p:txBody>
      </p:sp>
      <p:sp>
        <p:nvSpPr>
          <p:cNvPr id="388" name="Google Shape;388;p79"/>
          <p:cNvSpPr txBox="1"/>
          <p:nvPr/>
        </p:nvSpPr>
        <p:spPr>
          <a:xfrm>
            <a:off x="2982550" y="3766500"/>
            <a:ext cx="1450500" cy="237900"/>
          </a:xfrm>
          <a:prstGeom prst="rect">
            <a:avLst/>
          </a:prstGeom>
          <a:solidFill>
            <a:srgbClr val="F1A31E"/>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45%</a:t>
            </a:r>
            <a:endParaRPr b="0" i="0" sz="1059" u="none" cap="none" strike="noStrike">
              <a:solidFill>
                <a:srgbClr val="000000"/>
              </a:solidFill>
              <a:latin typeface="Arial"/>
              <a:ea typeface="Arial"/>
              <a:cs typeface="Arial"/>
              <a:sym typeface="Arial"/>
            </a:endParaRPr>
          </a:p>
        </p:txBody>
      </p:sp>
      <p:sp>
        <p:nvSpPr>
          <p:cNvPr id="389" name="Google Shape;389;p79"/>
          <p:cNvSpPr txBox="1"/>
          <p:nvPr/>
        </p:nvSpPr>
        <p:spPr>
          <a:xfrm>
            <a:off x="4110950" y="3777000"/>
            <a:ext cx="297600" cy="2148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100000"/>
              </a:lnSpc>
              <a:spcBef>
                <a:spcPts val="0"/>
              </a:spcBef>
              <a:spcAft>
                <a:spcPts val="0"/>
              </a:spcAft>
              <a:buClr>
                <a:srgbClr val="000000"/>
              </a:buClr>
              <a:buSzPts val="984"/>
              <a:buFont typeface="Arial"/>
              <a:buNone/>
            </a:pPr>
            <a:r>
              <a:rPr b="0" i="0" lang="en-US" sz="983" u="none" cap="none" strike="noStrike">
                <a:solidFill>
                  <a:srgbClr val="EA903A"/>
                </a:solidFill>
                <a:latin typeface="Arial"/>
                <a:ea typeface="Arial"/>
                <a:cs typeface="Arial"/>
                <a:sym typeface="Arial"/>
              </a:rPr>
              <a:t>+9</a:t>
            </a:r>
            <a:endParaRPr b="0" i="0" sz="1059" u="none" cap="none" strike="noStrike">
              <a:solidFill>
                <a:srgbClr val="000000"/>
              </a:solidFill>
              <a:latin typeface="Arial"/>
              <a:ea typeface="Arial"/>
              <a:cs typeface="Arial"/>
              <a:sym typeface="Arial"/>
            </a:endParaRPr>
          </a:p>
        </p:txBody>
      </p:sp>
      <p:sp>
        <p:nvSpPr>
          <p:cNvPr id="390" name="Google Shape;390;p79"/>
          <p:cNvSpPr txBox="1"/>
          <p:nvPr/>
        </p:nvSpPr>
        <p:spPr>
          <a:xfrm>
            <a:off x="3213000" y="4209626"/>
            <a:ext cx="1220100" cy="237900"/>
          </a:xfrm>
          <a:prstGeom prst="rect">
            <a:avLst/>
          </a:prstGeom>
          <a:solidFill>
            <a:srgbClr val="F1633D"/>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38%</a:t>
            </a:r>
            <a:endParaRPr b="0" i="0" sz="1059" u="none" cap="none" strike="noStrike">
              <a:solidFill>
                <a:srgbClr val="000000"/>
              </a:solidFill>
              <a:latin typeface="Arial"/>
              <a:ea typeface="Arial"/>
              <a:cs typeface="Arial"/>
              <a:sym typeface="Arial"/>
            </a:endParaRPr>
          </a:p>
        </p:txBody>
      </p:sp>
      <p:sp>
        <p:nvSpPr>
          <p:cNvPr id="391" name="Google Shape;391;p79"/>
          <p:cNvSpPr txBox="1"/>
          <p:nvPr/>
        </p:nvSpPr>
        <p:spPr>
          <a:xfrm>
            <a:off x="4110950" y="4219625"/>
            <a:ext cx="297600" cy="2148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100000"/>
              </a:lnSpc>
              <a:spcBef>
                <a:spcPts val="0"/>
              </a:spcBef>
              <a:spcAft>
                <a:spcPts val="0"/>
              </a:spcAft>
              <a:buClr>
                <a:srgbClr val="000000"/>
              </a:buClr>
              <a:buSzPts val="984"/>
              <a:buFont typeface="Arial"/>
              <a:buNone/>
            </a:pPr>
            <a:r>
              <a:rPr b="0" i="0" lang="en-US" sz="983" u="none" cap="none" strike="noStrike">
                <a:solidFill>
                  <a:srgbClr val="DB6033"/>
                </a:solidFill>
                <a:latin typeface="Arial"/>
                <a:ea typeface="Arial"/>
                <a:cs typeface="Arial"/>
                <a:sym typeface="Arial"/>
              </a:rPr>
              <a:t>+6</a:t>
            </a:r>
            <a:endParaRPr b="0" i="0" sz="1059" u="none" cap="none" strike="noStrike">
              <a:solidFill>
                <a:srgbClr val="000000"/>
              </a:solidFill>
              <a:latin typeface="Arial"/>
              <a:ea typeface="Arial"/>
              <a:cs typeface="Arial"/>
              <a:sym typeface="Arial"/>
            </a:endParaRPr>
          </a:p>
        </p:txBody>
      </p:sp>
      <p:sp>
        <p:nvSpPr>
          <p:cNvPr id="392" name="Google Shape;392;p79"/>
          <p:cNvSpPr txBox="1"/>
          <p:nvPr/>
        </p:nvSpPr>
        <p:spPr>
          <a:xfrm>
            <a:off x="2053525" y="1962500"/>
            <a:ext cx="1921800" cy="237900"/>
          </a:xfrm>
          <a:prstGeom prst="rect">
            <a:avLst/>
          </a:prstGeom>
          <a:solidFill>
            <a:srgbClr val="1A87C9"/>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100%</a:t>
            </a:r>
            <a:endParaRPr b="0" i="0" sz="1059" u="none" cap="none" strike="noStrike">
              <a:solidFill>
                <a:srgbClr val="000000"/>
              </a:solidFill>
              <a:latin typeface="Arial"/>
              <a:ea typeface="Arial"/>
              <a:cs typeface="Arial"/>
              <a:sym typeface="Arial"/>
            </a:endParaRPr>
          </a:p>
        </p:txBody>
      </p:sp>
      <p:sp>
        <p:nvSpPr>
          <p:cNvPr id="393" name="Google Shape;393;p79"/>
          <p:cNvSpPr txBox="1"/>
          <p:nvPr/>
        </p:nvSpPr>
        <p:spPr>
          <a:xfrm>
            <a:off x="1525925" y="1593150"/>
            <a:ext cx="782700" cy="237900"/>
          </a:xfrm>
          <a:prstGeom prst="rect">
            <a:avLst/>
          </a:prstGeom>
          <a:solidFill>
            <a:srgbClr val="1A87C9"/>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100%</a:t>
            </a:r>
            <a:endParaRPr b="0" i="0" sz="1059" u="none" cap="none" strike="noStrike">
              <a:solidFill>
                <a:srgbClr val="000000"/>
              </a:solidFill>
              <a:latin typeface="Arial"/>
              <a:ea typeface="Arial"/>
              <a:cs typeface="Arial"/>
              <a:sym typeface="Arial"/>
            </a:endParaRPr>
          </a:p>
        </p:txBody>
      </p:sp>
      <p:sp>
        <p:nvSpPr>
          <p:cNvPr id="394" name="Google Shape;394;p79"/>
          <p:cNvSpPr txBox="1"/>
          <p:nvPr>
            <p:ph idx="2" type="body"/>
          </p:nvPr>
        </p:nvSpPr>
        <p:spPr>
          <a:xfrm>
            <a:off x="452567" y="1450590"/>
            <a:ext cx="1145700" cy="4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95" name="Google Shape;395;p79"/>
          <p:cNvSpPr txBox="1"/>
          <p:nvPr>
            <p:ph idx="3" type="body"/>
          </p:nvPr>
        </p:nvSpPr>
        <p:spPr>
          <a:xfrm>
            <a:off x="448962" y="1877712"/>
            <a:ext cx="1165800" cy="4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96" name="Google Shape;396;p79"/>
          <p:cNvSpPr txBox="1"/>
          <p:nvPr>
            <p:ph idx="4" type="body"/>
          </p:nvPr>
        </p:nvSpPr>
        <p:spPr>
          <a:xfrm>
            <a:off x="333632" y="2283426"/>
            <a:ext cx="1289100" cy="4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97" name="Google Shape;397;p79"/>
          <p:cNvSpPr txBox="1"/>
          <p:nvPr>
            <p:ph idx="5" type="body"/>
          </p:nvPr>
        </p:nvSpPr>
        <p:spPr>
          <a:xfrm>
            <a:off x="411892" y="2748863"/>
            <a:ext cx="1219200" cy="4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98" name="Google Shape;398;p79"/>
          <p:cNvSpPr txBox="1"/>
          <p:nvPr>
            <p:ph idx="6" type="body"/>
          </p:nvPr>
        </p:nvSpPr>
        <p:spPr>
          <a:xfrm>
            <a:off x="446903" y="3197826"/>
            <a:ext cx="1200600" cy="4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99" name="Google Shape;399;p79"/>
          <p:cNvSpPr txBox="1"/>
          <p:nvPr>
            <p:ph idx="7" type="body"/>
          </p:nvPr>
        </p:nvSpPr>
        <p:spPr>
          <a:xfrm>
            <a:off x="654908" y="3652967"/>
            <a:ext cx="1017300" cy="4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00" name="Google Shape;400;p79"/>
          <p:cNvSpPr txBox="1"/>
          <p:nvPr>
            <p:ph idx="8" type="body"/>
          </p:nvPr>
        </p:nvSpPr>
        <p:spPr>
          <a:xfrm>
            <a:off x="4536488" y="1548199"/>
            <a:ext cx="1584300" cy="402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984"/>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01" name="Google Shape;401;p79"/>
          <p:cNvSpPr txBox="1"/>
          <p:nvPr>
            <p:ph idx="9" type="body"/>
          </p:nvPr>
        </p:nvSpPr>
        <p:spPr>
          <a:xfrm>
            <a:off x="249194" y="4071037"/>
            <a:ext cx="1431300" cy="4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ackground Slide">
  <p:cSld name="Blank Background Slide">
    <p:spTree>
      <p:nvGrpSpPr>
        <p:cNvPr id="24" name="Shape 24"/>
        <p:cNvGrpSpPr/>
        <p:nvPr/>
      </p:nvGrpSpPr>
      <p:grpSpPr>
        <a:xfrm>
          <a:off x="0" y="0"/>
          <a:ext cx="0" cy="0"/>
          <a:chOff x="0" y="0"/>
          <a:chExt cx="0" cy="0"/>
        </a:xfrm>
      </p:grpSpPr>
      <p:sp>
        <p:nvSpPr>
          <p:cNvPr id="25" name="Google Shape;25;p58"/>
          <p:cNvSpPr txBox="1"/>
          <p:nvPr>
            <p:ph type="title"/>
          </p:nvPr>
        </p:nvSpPr>
        <p:spPr>
          <a:xfrm>
            <a:off x="374904" y="34634"/>
            <a:ext cx="8013000" cy="338100"/>
          </a:xfrm>
          <a:prstGeom prst="rect">
            <a:avLst/>
          </a:prstGeom>
          <a:noFill/>
          <a:ln>
            <a:noFill/>
          </a:ln>
        </p:spPr>
        <p:txBody>
          <a:bodyPr anchorCtr="0" anchor="t" bIns="45700" lIns="0" spcFirstLastPara="1" rIns="0" wrap="square" tIns="45700">
            <a:noAutofit/>
          </a:bodyPr>
          <a:lstStyle>
            <a:lvl1pPr lvl="0" marR="0" rtl="0" algn="l">
              <a:lnSpc>
                <a:spcPct val="100000"/>
              </a:lnSpc>
              <a:spcBef>
                <a:spcPts val="0"/>
              </a:spcBef>
              <a:spcAft>
                <a:spcPts val="0"/>
              </a:spcAft>
              <a:buClr>
                <a:srgbClr val="0B3458"/>
              </a:buClr>
              <a:buSzPts val="2800"/>
              <a:buFont typeface="Arial"/>
              <a:buNone/>
              <a:defRPr b="1" i="0" sz="2800" u="none" cap="none" strike="noStrike">
                <a:solidFill>
                  <a:srgbClr val="0B345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2">
  <p:cSld name="Timeline 2">
    <p:spTree>
      <p:nvGrpSpPr>
        <p:cNvPr id="402" name="Shape 402"/>
        <p:cNvGrpSpPr/>
        <p:nvPr/>
      </p:nvGrpSpPr>
      <p:grpSpPr>
        <a:xfrm>
          <a:off x="0" y="0"/>
          <a:ext cx="0" cy="0"/>
          <a:chOff x="0" y="0"/>
          <a:chExt cx="0" cy="0"/>
        </a:xfrm>
      </p:grpSpPr>
      <p:cxnSp>
        <p:nvCxnSpPr>
          <p:cNvPr id="403" name="Google Shape;403;p80"/>
          <p:cNvCxnSpPr/>
          <p:nvPr/>
        </p:nvCxnSpPr>
        <p:spPr>
          <a:xfrm>
            <a:off x="381000" y="2535500"/>
            <a:ext cx="8382000" cy="0"/>
          </a:xfrm>
          <a:prstGeom prst="straightConnector1">
            <a:avLst/>
          </a:prstGeom>
          <a:noFill/>
          <a:ln cap="flat" cmpd="sng" w="9525">
            <a:solidFill>
              <a:srgbClr val="9E9E9E"/>
            </a:solidFill>
            <a:prstDash val="solid"/>
            <a:round/>
            <a:headEnd len="sm" w="sm" type="none"/>
            <a:tailEnd len="sm" w="sm" type="none"/>
          </a:ln>
        </p:spPr>
      </p:cxnSp>
      <p:cxnSp>
        <p:nvCxnSpPr>
          <p:cNvPr id="404" name="Google Shape;404;p80"/>
          <p:cNvCxnSpPr/>
          <p:nvPr/>
        </p:nvCxnSpPr>
        <p:spPr>
          <a:xfrm>
            <a:off x="1363625" y="2461700"/>
            <a:ext cx="0" cy="73800"/>
          </a:xfrm>
          <a:prstGeom prst="straightConnector1">
            <a:avLst/>
          </a:prstGeom>
          <a:noFill/>
          <a:ln cap="flat" cmpd="sng" w="9525">
            <a:solidFill>
              <a:srgbClr val="595B5A"/>
            </a:solidFill>
            <a:prstDash val="solid"/>
            <a:round/>
            <a:headEnd len="sm" w="sm" type="none"/>
            <a:tailEnd len="sm" w="sm" type="none"/>
          </a:ln>
        </p:spPr>
      </p:cxnSp>
      <p:cxnSp>
        <p:nvCxnSpPr>
          <p:cNvPr id="405" name="Google Shape;405;p80"/>
          <p:cNvCxnSpPr/>
          <p:nvPr/>
        </p:nvCxnSpPr>
        <p:spPr>
          <a:xfrm>
            <a:off x="3491080" y="2461700"/>
            <a:ext cx="0" cy="73800"/>
          </a:xfrm>
          <a:prstGeom prst="straightConnector1">
            <a:avLst/>
          </a:prstGeom>
          <a:noFill/>
          <a:ln cap="flat" cmpd="sng" w="9525">
            <a:solidFill>
              <a:srgbClr val="595B5A"/>
            </a:solidFill>
            <a:prstDash val="solid"/>
            <a:round/>
            <a:headEnd len="sm" w="sm" type="none"/>
            <a:tailEnd len="sm" w="sm" type="none"/>
          </a:ln>
        </p:spPr>
      </p:cxnSp>
      <p:cxnSp>
        <p:nvCxnSpPr>
          <p:cNvPr id="406" name="Google Shape;406;p80"/>
          <p:cNvCxnSpPr/>
          <p:nvPr/>
        </p:nvCxnSpPr>
        <p:spPr>
          <a:xfrm>
            <a:off x="5624680" y="2461700"/>
            <a:ext cx="0" cy="73800"/>
          </a:xfrm>
          <a:prstGeom prst="straightConnector1">
            <a:avLst/>
          </a:prstGeom>
          <a:noFill/>
          <a:ln cap="flat" cmpd="sng" w="9525">
            <a:solidFill>
              <a:srgbClr val="595B5A"/>
            </a:solidFill>
            <a:prstDash val="solid"/>
            <a:round/>
            <a:headEnd len="sm" w="sm" type="none"/>
            <a:tailEnd len="sm" w="sm" type="none"/>
          </a:ln>
        </p:spPr>
      </p:cxnSp>
      <p:cxnSp>
        <p:nvCxnSpPr>
          <p:cNvPr id="407" name="Google Shape;407;p80"/>
          <p:cNvCxnSpPr/>
          <p:nvPr/>
        </p:nvCxnSpPr>
        <p:spPr>
          <a:xfrm>
            <a:off x="7770570" y="2461700"/>
            <a:ext cx="0" cy="73800"/>
          </a:xfrm>
          <a:prstGeom prst="straightConnector1">
            <a:avLst/>
          </a:prstGeom>
          <a:noFill/>
          <a:ln cap="flat" cmpd="sng" w="9525">
            <a:solidFill>
              <a:srgbClr val="595B5A"/>
            </a:solidFill>
            <a:prstDash val="solid"/>
            <a:round/>
            <a:headEnd len="sm" w="sm" type="none"/>
            <a:tailEnd len="sm" w="sm" type="none"/>
          </a:ln>
        </p:spPr>
      </p:cxnSp>
      <p:sp>
        <p:nvSpPr>
          <p:cNvPr id="408" name="Google Shape;408;p80"/>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80"/>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0" name="Google Shape;410;p80"/>
          <p:cNvSpPr txBox="1"/>
          <p:nvPr>
            <p:ph idx="1" type="body"/>
          </p:nvPr>
        </p:nvSpPr>
        <p:spPr>
          <a:xfrm>
            <a:off x="527822" y="1869302"/>
            <a:ext cx="1671600" cy="77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40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1" name="Google Shape;411;p80"/>
          <p:cNvSpPr txBox="1"/>
          <p:nvPr>
            <p:ph idx="2" type="body"/>
          </p:nvPr>
        </p:nvSpPr>
        <p:spPr>
          <a:xfrm>
            <a:off x="2634051" y="1869474"/>
            <a:ext cx="1671600" cy="77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40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2" name="Google Shape;412;p80"/>
          <p:cNvSpPr txBox="1"/>
          <p:nvPr>
            <p:ph idx="3" type="body"/>
          </p:nvPr>
        </p:nvSpPr>
        <p:spPr>
          <a:xfrm>
            <a:off x="4769712" y="1869474"/>
            <a:ext cx="1671600" cy="77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40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3" name="Google Shape;413;p80"/>
          <p:cNvSpPr txBox="1"/>
          <p:nvPr>
            <p:ph idx="4" type="body"/>
          </p:nvPr>
        </p:nvSpPr>
        <p:spPr>
          <a:xfrm>
            <a:off x="6905369" y="1869474"/>
            <a:ext cx="1671600" cy="77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40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4" name="Google Shape;414;p80"/>
          <p:cNvSpPr txBox="1"/>
          <p:nvPr>
            <p:ph idx="5" type="body"/>
          </p:nvPr>
        </p:nvSpPr>
        <p:spPr>
          <a:xfrm>
            <a:off x="467742" y="2631058"/>
            <a:ext cx="1787100" cy="1896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5" name="Google Shape;415;p80"/>
          <p:cNvSpPr txBox="1"/>
          <p:nvPr>
            <p:ph idx="6" type="body"/>
          </p:nvPr>
        </p:nvSpPr>
        <p:spPr>
          <a:xfrm>
            <a:off x="2598420" y="2632710"/>
            <a:ext cx="1787100" cy="1896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6" name="Google Shape;416;p80"/>
          <p:cNvSpPr txBox="1"/>
          <p:nvPr>
            <p:ph idx="7" type="body"/>
          </p:nvPr>
        </p:nvSpPr>
        <p:spPr>
          <a:xfrm>
            <a:off x="4732020" y="2632710"/>
            <a:ext cx="1787100" cy="1896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7" name="Google Shape;417;p80"/>
          <p:cNvSpPr txBox="1"/>
          <p:nvPr>
            <p:ph idx="8" type="body"/>
          </p:nvPr>
        </p:nvSpPr>
        <p:spPr>
          <a:xfrm>
            <a:off x="6858000" y="2632710"/>
            <a:ext cx="1787100" cy="1896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8" name="Google Shape;418;p80"/>
          <p:cNvSpPr/>
          <p:nvPr>
            <p:ph idx="9" type="pic"/>
          </p:nvPr>
        </p:nvSpPr>
        <p:spPr>
          <a:xfrm>
            <a:off x="1040626" y="1256564"/>
            <a:ext cx="654000" cy="587400"/>
          </a:xfrm>
          <a:prstGeom prst="rect">
            <a:avLst/>
          </a:prstGeom>
          <a:noFill/>
          <a:ln>
            <a:noFill/>
          </a:ln>
        </p:spPr>
      </p:sp>
      <p:sp>
        <p:nvSpPr>
          <p:cNvPr id="419" name="Google Shape;419;p80"/>
          <p:cNvSpPr/>
          <p:nvPr>
            <p:ph idx="13" type="pic"/>
          </p:nvPr>
        </p:nvSpPr>
        <p:spPr>
          <a:xfrm>
            <a:off x="3155798" y="1226635"/>
            <a:ext cx="654000" cy="622200"/>
          </a:xfrm>
          <a:prstGeom prst="rect">
            <a:avLst/>
          </a:prstGeom>
          <a:noFill/>
          <a:ln>
            <a:noFill/>
          </a:ln>
        </p:spPr>
      </p:sp>
      <p:sp>
        <p:nvSpPr>
          <p:cNvPr id="420" name="Google Shape;420;p80"/>
          <p:cNvSpPr/>
          <p:nvPr>
            <p:ph idx="14" type="pic"/>
          </p:nvPr>
        </p:nvSpPr>
        <p:spPr>
          <a:xfrm>
            <a:off x="5291255" y="1261481"/>
            <a:ext cx="654000" cy="587400"/>
          </a:xfrm>
          <a:prstGeom prst="rect">
            <a:avLst/>
          </a:prstGeom>
          <a:noFill/>
          <a:ln>
            <a:noFill/>
          </a:ln>
        </p:spPr>
      </p:sp>
      <p:sp>
        <p:nvSpPr>
          <p:cNvPr id="421" name="Google Shape;421;p80"/>
          <p:cNvSpPr/>
          <p:nvPr>
            <p:ph idx="15" type="pic"/>
          </p:nvPr>
        </p:nvSpPr>
        <p:spPr>
          <a:xfrm>
            <a:off x="7408127" y="1261480"/>
            <a:ext cx="654000" cy="587400"/>
          </a:xfrm>
          <a:prstGeom prst="rect">
            <a:avLst/>
          </a:prstGeom>
          <a:no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3">
  <p:cSld name="Timeline 3">
    <p:spTree>
      <p:nvGrpSpPr>
        <p:cNvPr id="422" name="Shape 422"/>
        <p:cNvGrpSpPr/>
        <p:nvPr/>
      </p:nvGrpSpPr>
      <p:grpSpPr>
        <a:xfrm>
          <a:off x="0" y="0"/>
          <a:ext cx="0" cy="0"/>
          <a:chOff x="0" y="0"/>
          <a:chExt cx="0" cy="0"/>
        </a:xfrm>
      </p:grpSpPr>
      <p:sp>
        <p:nvSpPr>
          <p:cNvPr id="423" name="Google Shape;423;p81"/>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81"/>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425" name="Google Shape;425;p81"/>
          <p:cNvCxnSpPr/>
          <p:nvPr/>
        </p:nvCxnSpPr>
        <p:spPr>
          <a:xfrm>
            <a:off x="381000" y="2535500"/>
            <a:ext cx="8382000" cy="0"/>
          </a:xfrm>
          <a:prstGeom prst="straightConnector1">
            <a:avLst/>
          </a:prstGeom>
          <a:noFill/>
          <a:ln cap="flat" cmpd="sng" w="9525">
            <a:solidFill>
              <a:srgbClr val="9E9E9E"/>
            </a:solidFill>
            <a:prstDash val="solid"/>
            <a:round/>
            <a:headEnd len="sm" w="sm" type="none"/>
            <a:tailEnd len="sm" w="sm" type="none"/>
          </a:ln>
        </p:spPr>
      </p:cxnSp>
      <p:sp>
        <p:nvSpPr>
          <p:cNvPr id="426" name="Google Shape;426;p81"/>
          <p:cNvSpPr/>
          <p:nvPr/>
        </p:nvSpPr>
        <p:spPr>
          <a:xfrm>
            <a:off x="1293966" y="2450627"/>
            <a:ext cx="152700" cy="152700"/>
          </a:xfrm>
          <a:prstGeom prst="ellipse">
            <a:avLst/>
          </a:prstGeom>
          <a:solidFill>
            <a:srgbClr val="34B66D"/>
          </a:solidFill>
          <a:ln>
            <a:noFill/>
          </a:ln>
        </p:spPr>
        <p:txBody>
          <a:bodyPr anchorCtr="0" anchor="ctr" bIns="41950" lIns="83925" spcFirstLastPara="1" rIns="83925" wrap="square" tIns="41950">
            <a:noAutofit/>
          </a:bodyPr>
          <a:lstStyle/>
          <a:p>
            <a:pPr indent="0" lvl="0" marL="0" marR="0" rtl="0" algn="ctr">
              <a:lnSpc>
                <a:spcPct val="80000"/>
              </a:lnSpc>
              <a:spcBef>
                <a:spcPts val="0"/>
              </a:spcBef>
              <a:spcAft>
                <a:spcPts val="0"/>
              </a:spcAft>
              <a:buClr>
                <a:srgbClr val="000000"/>
              </a:buClr>
              <a:buSzPts val="413"/>
              <a:buFont typeface="Arial"/>
              <a:buNone/>
            </a:pPr>
            <a:r>
              <a:t/>
            </a:r>
            <a:endParaRPr b="0" i="0" sz="413" u="none" cap="none" strike="noStrike">
              <a:solidFill>
                <a:srgbClr val="FFFFFF"/>
              </a:solidFill>
              <a:latin typeface="Arial"/>
              <a:ea typeface="Arial"/>
              <a:cs typeface="Arial"/>
              <a:sym typeface="Arial"/>
            </a:endParaRPr>
          </a:p>
        </p:txBody>
      </p:sp>
      <p:sp>
        <p:nvSpPr>
          <p:cNvPr id="427" name="Google Shape;427;p81"/>
          <p:cNvSpPr/>
          <p:nvPr/>
        </p:nvSpPr>
        <p:spPr>
          <a:xfrm rot="8100000">
            <a:off x="792409" y="941876"/>
            <a:ext cx="1156120" cy="1156120"/>
          </a:xfrm>
          <a:prstGeom prst="teardrop">
            <a:avLst>
              <a:gd fmla="val 96125" name="adj"/>
            </a:avLst>
          </a:prstGeom>
          <a:solidFill>
            <a:srgbClr val="34B66D"/>
          </a:solidFill>
          <a:ln>
            <a:noFill/>
          </a:ln>
        </p:spPr>
        <p:txBody>
          <a:bodyPr anchorCtr="0" anchor="ctr" bIns="41950" lIns="83925" spcFirstLastPara="1" rIns="83925" wrap="square" tIns="41950">
            <a:noAutofit/>
          </a:bodyPr>
          <a:lstStyle/>
          <a:p>
            <a:pPr indent="0" lvl="0" marL="0" marR="0" rtl="0" algn="ctr">
              <a:lnSpc>
                <a:spcPct val="100000"/>
              </a:lnSpc>
              <a:spcBef>
                <a:spcPts val="0"/>
              </a:spcBef>
              <a:spcAft>
                <a:spcPts val="0"/>
              </a:spcAft>
              <a:buClr>
                <a:srgbClr val="000000"/>
              </a:buClr>
              <a:buSzPts val="1653"/>
              <a:buFont typeface="Arial"/>
              <a:buNone/>
            </a:pPr>
            <a:r>
              <a:t/>
            </a:r>
            <a:endParaRPr b="0" i="0" sz="1652" u="none" cap="none" strike="noStrike">
              <a:solidFill>
                <a:srgbClr val="FFFFFF"/>
              </a:solidFill>
              <a:latin typeface="Arial"/>
              <a:ea typeface="Arial"/>
              <a:cs typeface="Arial"/>
              <a:sym typeface="Arial"/>
            </a:endParaRPr>
          </a:p>
        </p:txBody>
      </p:sp>
      <p:sp>
        <p:nvSpPr>
          <p:cNvPr id="428" name="Google Shape;428;p81"/>
          <p:cNvSpPr/>
          <p:nvPr/>
        </p:nvSpPr>
        <p:spPr>
          <a:xfrm>
            <a:off x="3427566" y="2450627"/>
            <a:ext cx="152700" cy="152700"/>
          </a:xfrm>
          <a:prstGeom prst="ellipse">
            <a:avLst/>
          </a:prstGeom>
          <a:solidFill>
            <a:srgbClr val="197F86"/>
          </a:solidFill>
          <a:ln>
            <a:noFill/>
          </a:ln>
        </p:spPr>
        <p:txBody>
          <a:bodyPr anchorCtr="0" anchor="ctr" bIns="41950" lIns="83925" spcFirstLastPara="1" rIns="83925" wrap="square" tIns="41950">
            <a:noAutofit/>
          </a:bodyPr>
          <a:lstStyle/>
          <a:p>
            <a:pPr indent="0" lvl="0" marL="0" marR="0" rtl="0" algn="ctr">
              <a:lnSpc>
                <a:spcPct val="80000"/>
              </a:lnSpc>
              <a:spcBef>
                <a:spcPts val="0"/>
              </a:spcBef>
              <a:spcAft>
                <a:spcPts val="0"/>
              </a:spcAft>
              <a:buClr>
                <a:srgbClr val="000000"/>
              </a:buClr>
              <a:buSzPts val="413"/>
              <a:buFont typeface="Arial"/>
              <a:buNone/>
            </a:pPr>
            <a:r>
              <a:t/>
            </a:r>
            <a:endParaRPr b="0" i="0" sz="413" u="none" cap="none" strike="noStrike">
              <a:solidFill>
                <a:srgbClr val="FFFFFF"/>
              </a:solidFill>
              <a:latin typeface="Arial"/>
              <a:ea typeface="Arial"/>
              <a:cs typeface="Arial"/>
              <a:sym typeface="Arial"/>
            </a:endParaRPr>
          </a:p>
        </p:txBody>
      </p:sp>
      <p:sp>
        <p:nvSpPr>
          <p:cNvPr id="429" name="Google Shape;429;p81"/>
          <p:cNvSpPr/>
          <p:nvPr/>
        </p:nvSpPr>
        <p:spPr>
          <a:xfrm rot="8100000">
            <a:off x="2926010" y="941876"/>
            <a:ext cx="1156120" cy="1156120"/>
          </a:xfrm>
          <a:prstGeom prst="teardrop">
            <a:avLst>
              <a:gd fmla="val 96125" name="adj"/>
            </a:avLst>
          </a:prstGeom>
          <a:solidFill>
            <a:srgbClr val="197F86"/>
          </a:solidFill>
          <a:ln>
            <a:noFill/>
          </a:ln>
        </p:spPr>
        <p:txBody>
          <a:bodyPr anchorCtr="0" anchor="ctr" bIns="41950" lIns="83925" spcFirstLastPara="1" rIns="83925" wrap="square" tIns="41950">
            <a:noAutofit/>
          </a:bodyPr>
          <a:lstStyle/>
          <a:p>
            <a:pPr indent="0" lvl="0" marL="0" marR="0" rtl="0" algn="ctr">
              <a:lnSpc>
                <a:spcPct val="100000"/>
              </a:lnSpc>
              <a:spcBef>
                <a:spcPts val="0"/>
              </a:spcBef>
              <a:spcAft>
                <a:spcPts val="0"/>
              </a:spcAft>
              <a:buClr>
                <a:srgbClr val="000000"/>
              </a:buClr>
              <a:buSzPts val="1653"/>
              <a:buFont typeface="Arial"/>
              <a:buNone/>
            </a:pPr>
            <a:r>
              <a:t/>
            </a:r>
            <a:endParaRPr b="0" i="0" sz="1652" u="none" cap="none" strike="noStrike">
              <a:solidFill>
                <a:srgbClr val="FFFFFF"/>
              </a:solidFill>
              <a:latin typeface="Arial"/>
              <a:ea typeface="Arial"/>
              <a:cs typeface="Arial"/>
              <a:sym typeface="Arial"/>
            </a:endParaRPr>
          </a:p>
        </p:txBody>
      </p:sp>
      <p:sp>
        <p:nvSpPr>
          <p:cNvPr id="430" name="Google Shape;430;p81"/>
          <p:cNvSpPr/>
          <p:nvPr/>
        </p:nvSpPr>
        <p:spPr>
          <a:xfrm>
            <a:off x="5561166" y="2450627"/>
            <a:ext cx="152700" cy="152700"/>
          </a:xfrm>
          <a:prstGeom prst="ellipse">
            <a:avLst/>
          </a:prstGeom>
          <a:solidFill>
            <a:srgbClr val="E94F35"/>
          </a:solidFill>
          <a:ln>
            <a:noFill/>
          </a:ln>
        </p:spPr>
        <p:txBody>
          <a:bodyPr anchorCtr="0" anchor="ctr" bIns="41950" lIns="83925" spcFirstLastPara="1" rIns="83925" wrap="square" tIns="41950">
            <a:noAutofit/>
          </a:bodyPr>
          <a:lstStyle/>
          <a:p>
            <a:pPr indent="0" lvl="0" marL="0" marR="0" rtl="0" algn="ctr">
              <a:lnSpc>
                <a:spcPct val="80000"/>
              </a:lnSpc>
              <a:spcBef>
                <a:spcPts val="0"/>
              </a:spcBef>
              <a:spcAft>
                <a:spcPts val="0"/>
              </a:spcAft>
              <a:buClr>
                <a:srgbClr val="000000"/>
              </a:buClr>
              <a:buSzPts val="413"/>
              <a:buFont typeface="Arial"/>
              <a:buNone/>
            </a:pPr>
            <a:r>
              <a:t/>
            </a:r>
            <a:endParaRPr b="0" i="0" sz="413" u="none" cap="none" strike="noStrike">
              <a:solidFill>
                <a:srgbClr val="FFFFFF"/>
              </a:solidFill>
              <a:latin typeface="Arial"/>
              <a:ea typeface="Arial"/>
              <a:cs typeface="Arial"/>
              <a:sym typeface="Arial"/>
            </a:endParaRPr>
          </a:p>
        </p:txBody>
      </p:sp>
      <p:sp>
        <p:nvSpPr>
          <p:cNvPr id="431" name="Google Shape;431;p81"/>
          <p:cNvSpPr/>
          <p:nvPr/>
        </p:nvSpPr>
        <p:spPr>
          <a:xfrm rot="8100000">
            <a:off x="5059610" y="941876"/>
            <a:ext cx="1156120" cy="1156120"/>
          </a:xfrm>
          <a:prstGeom prst="teardrop">
            <a:avLst>
              <a:gd fmla="val 96125" name="adj"/>
            </a:avLst>
          </a:prstGeom>
          <a:solidFill>
            <a:srgbClr val="E94F35"/>
          </a:solidFill>
          <a:ln>
            <a:noFill/>
          </a:ln>
        </p:spPr>
        <p:txBody>
          <a:bodyPr anchorCtr="0" anchor="ctr" bIns="41950" lIns="83925" spcFirstLastPara="1" rIns="83925" wrap="square" tIns="41950">
            <a:noAutofit/>
          </a:bodyPr>
          <a:lstStyle/>
          <a:p>
            <a:pPr indent="0" lvl="0" marL="0" marR="0" rtl="0" algn="ctr">
              <a:lnSpc>
                <a:spcPct val="100000"/>
              </a:lnSpc>
              <a:spcBef>
                <a:spcPts val="0"/>
              </a:spcBef>
              <a:spcAft>
                <a:spcPts val="0"/>
              </a:spcAft>
              <a:buClr>
                <a:srgbClr val="000000"/>
              </a:buClr>
              <a:buSzPts val="1653"/>
              <a:buFont typeface="Arial"/>
              <a:buNone/>
            </a:pPr>
            <a:r>
              <a:t/>
            </a:r>
            <a:endParaRPr b="0" i="0" sz="1652" u="none" cap="none" strike="noStrike">
              <a:solidFill>
                <a:srgbClr val="FFFFFF"/>
              </a:solidFill>
              <a:latin typeface="Arial"/>
              <a:ea typeface="Arial"/>
              <a:cs typeface="Arial"/>
              <a:sym typeface="Arial"/>
            </a:endParaRPr>
          </a:p>
        </p:txBody>
      </p:sp>
      <p:sp>
        <p:nvSpPr>
          <p:cNvPr id="432" name="Google Shape;432;p81"/>
          <p:cNvSpPr/>
          <p:nvPr/>
        </p:nvSpPr>
        <p:spPr>
          <a:xfrm>
            <a:off x="7694766" y="2450627"/>
            <a:ext cx="152700" cy="152700"/>
          </a:xfrm>
          <a:prstGeom prst="ellipse">
            <a:avLst/>
          </a:prstGeom>
          <a:solidFill>
            <a:srgbClr val="F1A31D"/>
          </a:solidFill>
          <a:ln>
            <a:noFill/>
          </a:ln>
        </p:spPr>
        <p:txBody>
          <a:bodyPr anchorCtr="0" anchor="ctr" bIns="41950" lIns="83925" spcFirstLastPara="1" rIns="83925" wrap="square" tIns="41950">
            <a:noAutofit/>
          </a:bodyPr>
          <a:lstStyle/>
          <a:p>
            <a:pPr indent="0" lvl="0" marL="0" marR="0" rtl="0" algn="ctr">
              <a:lnSpc>
                <a:spcPct val="80000"/>
              </a:lnSpc>
              <a:spcBef>
                <a:spcPts val="0"/>
              </a:spcBef>
              <a:spcAft>
                <a:spcPts val="0"/>
              </a:spcAft>
              <a:buClr>
                <a:srgbClr val="000000"/>
              </a:buClr>
              <a:buSzPts val="413"/>
              <a:buFont typeface="Arial"/>
              <a:buNone/>
            </a:pPr>
            <a:r>
              <a:t/>
            </a:r>
            <a:endParaRPr b="0" i="0" sz="413" u="none" cap="none" strike="noStrike">
              <a:solidFill>
                <a:srgbClr val="FFFFFF"/>
              </a:solidFill>
              <a:latin typeface="Arial"/>
              <a:ea typeface="Arial"/>
              <a:cs typeface="Arial"/>
              <a:sym typeface="Arial"/>
            </a:endParaRPr>
          </a:p>
        </p:txBody>
      </p:sp>
      <p:sp>
        <p:nvSpPr>
          <p:cNvPr id="433" name="Google Shape;433;p81"/>
          <p:cNvSpPr/>
          <p:nvPr/>
        </p:nvSpPr>
        <p:spPr>
          <a:xfrm rot="8100000">
            <a:off x="7193210" y="941876"/>
            <a:ext cx="1156120" cy="1156120"/>
          </a:xfrm>
          <a:prstGeom prst="teardrop">
            <a:avLst>
              <a:gd fmla="val 96125" name="adj"/>
            </a:avLst>
          </a:prstGeom>
          <a:solidFill>
            <a:srgbClr val="EA903A"/>
          </a:solidFill>
          <a:ln>
            <a:noFill/>
          </a:ln>
        </p:spPr>
        <p:txBody>
          <a:bodyPr anchorCtr="0" anchor="ctr" bIns="41950" lIns="83925" spcFirstLastPara="1" rIns="83925" wrap="square" tIns="41950">
            <a:noAutofit/>
          </a:bodyPr>
          <a:lstStyle/>
          <a:p>
            <a:pPr indent="0" lvl="0" marL="0" marR="0" rtl="0" algn="ctr">
              <a:lnSpc>
                <a:spcPct val="100000"/>
              </a:lnSpc>
              <a:spcBef>
                <a:spcPts val="0"/>
              </a:spcBef>
              <a:spcAft>
                <a:spcPts val="0"/>
              </a:spcAft>
              <a:buClr>
                <a:srgbClr val="000000"/>
              </a:buClr>
              <a:buSzPts val="1653"/>
              <a:buFont typeface="Arial"/>
              <a:buNone/>
            </a:pPr>
            <a:r>
              <a:t/>
            </a:r>
            <a:endParaRPr b="0" i="0" sz="1652" u="none" cap="none" strike="noStrike">
              <a:solidFill>
                <a:srgbClr val="FFFFFF"/>
              </a:solidFill>
              <a:latin typeface="Arial"/>
              <a:ea typeface="Arial"/>
              <a:cs typeface="Arial"/>
              <a:sym typeface="Arial"/>
            </a:endParaRPr>
          </a:p>
        </p:txBody>
      </p:sp>
      <p:sp>
        <p:nvSpPr>
          <p:cNvPr id="434" name="Google Shape;434;p81"/>
          <p:cNvSpPr txBox="1"/>
          <p:nvPr>
            <p:ph idx="1" type="body"/>
          </p:nvPr>
        </p:nvSpPr>
        <p:spPr>
          <a:xfrm>
            <a:off x="467742" y="2631058"/>
            <a:ext cx="1787100" cy="1896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5" name="Google Shape;435;p81"/>
          <p:cNvSpPr txBox="1"/>
          <p:nvPr>
            <p:ph idx="2" type="body"/>
          </p:nvPr>
        </p:nvSpPr>
        <p:spPr>
          <a:xfrm>
            <a:off x="2598420" y="2632710"/>
            <a:ext cx="1787100" cy="1896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6" name="Google Shape;436;p81"/>
          <p:cNvSpPr txBox="1"/>
          <p:nvPr>
            <p:ph idx="3" type="body"/>
          </p:nvPr>
        </p:nvSpPr>
        <p:spPr>
          <a:xfrm>
            <a:off x="4732020" y="2632710"/>
            <a:ext cx="1787100" cy="1896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7" name="Google Shape;437;p81"/>
          <p:cNvSpPr txBox="1"/>
          <p:nvPr>
            <p:ph idx="4" type="body"/>
          </p:nvPr>
        </p:nvSpPr>
        <p:spPr>
          <a:xfrm>
            <a:off x="6858000" y="2632710"/>
            <a:ext cx="1787100" cy="1896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8" name="Google Shape;438;p81"/>
          <p:cNvSpPr txBox="1"/>
          <p:nvPr>
            <p:ph idx="5" type="body"/>
          </p:nvPr>
        </p:nvSpPr>
        <p:spPr>
          <a:xfrm>
            <a:off x="822643" y="1234759"/>
            <a:ext cx="1074600" cy="65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5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9" name="Google Shape;439;p81"/>
          <p:cNvSpPr txBox="1"/>
          <p:nvPr>
            <p:ph idx="6" type="body"/>
          </p:nvPr>
        </p:nvSpPr>
        <p:spPr>
          <a:xfrm>
            <a:off x="2956243" y="1227139"/>
            <a:ext cx="1074600" cy="65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5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40" name="Google Shape;440;p81"/>
          <p:cNvSpPr txBox="1"/>
          <p:nvPr>
            <p:ph idx="7" type="body"/>
          </p:nvPr>
        </p:nvSpPr>
        <p:spPr>
          <a:xfrm>
            <a:off x="5085724" y="1231258"/>
            <a:ext cx="1074600" cy="65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5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41" name="Google Shape;441;p81"/>
          <p:cNvSpPr txBox="1"/>
          <p:nvPr>
            <p:ph idx="8" type="body"/>
          </p:nvPr>
        </p:nvSpPr>
        <p:spPr>
          <a:xfrm>
            <a:off x="7223442" y="1235377"/>
            <a:ext cx="1074600" cy="65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5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ANN Links">
  <p:cSld name="ICANN Links">
    <p:spTree>
      <p:nvGrpSpPr>
        <p:cNvPr id="442" name="Shape 442"/>
        <p:cNvGrpSpPr/>
        <p:nvPr/>
      </p:nvGrpSpPr>
      <p:grpSpPr>
        <a:xfrm>
          <a:off x="0" y="0"/>
          <a:ext cx="0" cy="0"/>
          <a:chOff x="0" y="0"/>
          <a:chExt cx="0" cy="0"/>
        </a:xfrm>
      </p:grpSpPr>
      <p:sp>
        <p:nvSpPr>
          <p:cNvPr id="443" name="Google Shape;443;p82"/>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82"/>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45" name="Google Shape;445;p82"/>
          <p:cNvSpPr txBox="1"/>
          <p:nvPr/>
        </p:nvSpPr>
        <p:spPr>
          <a:xfrm>
            <a:off x="3623908" y="1021764"/>
            <a:ext cx="3264600" cy="3136500"/>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uFill>
                  <a:noFill/>
                </a:uFill>
                <a:latin typeface="Arial"/>
                <a:ea typeface="Arial"/>
                <a:cs typeface="Arial"/>
                <a:sym typeface="Arial"/>
                <a:hlinkClick r:id="rId2">
                  <a:extLst>
                    <a:ext uri="{A12FA001-AC4F-418D-AE19-62706E023703}">
                      <ahyp:hlinkClr val="tx"/>
                    </a:ext>
                  </a:extLst>
                </a:hlinkClick>
              </a:rPr>
              <a:t>icann.org</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latin typeface="Arial"/>
                <a:ea typeface="Arial"/>
                <a:cs typeface="Arial"/>
                <a:sym typeface="Arial"/>
              </a:rPr>
              <a:t>@icann</a:t>
            </a:r>
            <a:endParaRPr b="0" i="0" sz="21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uFill>
                  <a:noFill/>
                </a:uFill>
                <a:latin typeface="Arial"/>
                <a:ea typeface="Arial"/>
                <a:cs typeface="Arial"/>
                <a:sym typeface="Arial"/>
                <a:hlinkClick r:id="rId3">
                  <a:extLst>
                    <a:ext uri="{A12FA001-AC4F-418D-AE19-62706E023703}">
                      <ahyp:hlinkClr val="tx"/>
                    </a:ext>
                  </a:extLst>
                </a:hlinkClick>
              </a:rPr>
              <a:t>facebook.com/icannorg</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uFill>
                  <a:noFill/>
                </a:uFill>
                <a:latin typeface="Arial"/>
                <a:ea typeface="Arial"/>
                <a:cs typeface="Arial"/>
                <a:sym typeface="Arial"/>
                <a:hlinkClick r:id="rId4">
                  <a:extLst>
                    <a:ext uri="{A12FA001-AC4F-418D-AE19-62706E023703}">
                      <ahyp:hlinkClr val="tx"/>
                    </a:ext>
                  </a:extLst>
                </a:hlinkClick>
              </a:rPr>
              <a:t>youtube.com/icannnews</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uFill>
                  <a:noFill/>
                </a:uFill>
                <a:latin typeface="Arial"/>
                <a:ea typeface="Arial"/>
                <a:cs typeface="Arial"/>
                <a:sym typeface="Arial"/>
                <a:hlinkClick r:id="rId5">
                  <a:extLst>
                    <a:ext uri="{A12FA001-AC4F-418D-AE19-62706E023703}">
                      <ahyp:hlinkClr val="tx"/>
                    </a:ext>
                  </a:extLst>
                </a:hlinkClick>
              </a:rPr>
              <a:t>flickr.com/icann</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latin typeface="Arial"/>
                <a:ea typeface="Arial"/>
                <a:cs typeface="Arial"/>
                <a:sym typeface="Arial"/>
              </a:rPr>
              <a:t>linkedin.com/company/icann</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latin typeface="Arial"/>
                <a:ea typeface="Arial"/>
                <a:cs typeface="Arial"/>
                <a:sym typeface="Arial"/>
              </a:rPr>
              <a:t>instagram.com/icannorg</a:t>
            </a:r>
            <a:endParaRPr b="0" i="0" sz="1900" u="none" cap="none" strike="noStrike">
              <a:solidFill>
                <a:srgbClr val="01254A"/>
              </a:solidFill>
              <a:latin typeface="Arial"/>
              <a:ea typeface="Arial"/>
              <a:cs typeface="Arial"/>
              <a:sym typeface="Arial"/>
            </a:endParaRPr>
          </a:p>
        </p:txBody>
      </p:sp>
      <p:pic>
        <p:nvPicPr>
          <p:cNvPr id="446" name="Google Shape;446;p82"/>
          <p:cNvPicPr preferRelativeResize="0"/>
          <p:nvPr/>
        </p:nvPicPr>
        <p:blipFill rotWithShape="1">
          <a:blip r:embed="rId6">
            <a:alphaModFix/>
          </a:blip>
          <a:srcRect b="0" l="0" r="0" t="0"/>
          <a:stretch/>
        </p:blipFill>
        <p:spPr>
          <a:xfrm>
            <a:off x="3220200" y="3334246"/>
            <a:ext cx="364250" cy="364530"/>
          </a:xfrm>
          <a:prstGeom prst="rect">
            <a:avLst/>
          </a:prstGeom>
          <a:noFill/>
          <a:ln>
            <a:noFill/>
          </a:ln>
        </p:spPr>
      </p:pic>
      <p:pic>
        <p:nvPicPr>
          <p:cNvPr id="447" name="Google Shape;447;p82"/>
          <p:cNvPicPr preferRelativeResize="0"/>
          <p:nvPr/>
        </p:nvPicPr>
        <p:blipFill rotWithShape="1">
          <a:blip r:embed="rId7">
            <a:alphaModFix/>
          </a:blip>
          <a:srcRect b="0" l="0" r="0" t="0"/>
          <a:stretch/>
        </p:blipFill>
        <p:spPr>
          <a:xfrm>
            <a:off x="3219070" y="2042468"/>
            <a:ext cx="365761" cy="365759"/>
          </a:xfrm>
          <a:prstGeom prst="rect">
            <a:avLst/>
          </a:prstGeom>
          <a:noFill/>
          <a:ln>
            <a:noFill/>
          </a:ln>
        </p:spPr>
      </p:pic>
      <p:pic>
        <p:nvPicPr>
          <p:cNvPr id="448" name="Google Shape;448;p82"/>
          <p:cNvPicPr preferRelativeResize="0"/>
          <p:nvPr/>
        </p:nvPicPr>
        <p:blipFill rotWithShape="1">
          <a:blip r:embed="rId8">
            <a:alphaModFix/>
          </a:blip>
          <a:srcRect b="0" l="0" r="0" t="0"/>
          <a:stretch/>
        </p:blipFill>
        <p:spPr>
          <a:xfrm>
            <a:off x="3219260" y="3764995"/>
            <a:ext cx="365760" cy="365760"/>
          </a:xfrm>
          <a:prstGeom prst="rect">
            <a:avLst/>
          </a:prstGeom>
          <a:noFill/>
          <a:ln>
            <a:noFill/>
          </a:ln>
        </p:spPr>
      </p:pic>
      <p:pic>
        <p:nvPicPr>
          <p:cNvPr id="449" name="Google Shape;449;p82"/>
          <p:cNvPicPr preferRelativeResize="0"/>
          <p:nvPr/>
        </p:nvPicPr>
        <p:blipFill rotWithShape="1">
          <a:blip r:embed="rId9">
            <a:alphaModFix/>
          </a:blip>
          <a:srcRect b="0" l="0" r="0" t="0"/>
          <a:stretch/>
        </p:blipFill>
        <p:spPr>
          <a:xfrm>
            <a:off x="3219449" y="2470845"/>
            <a:ext cx="365760" cy="365760"/>
          </a:xfrm>
          <a:prstGeom prst="rect">
            <a:avLst/>
          </a:prstGeom>
          <a:noFill/>
          <a:ln>
            <a:noFill/>
          </a:ln>
        </p:spPr>
      </p:pic>
      <p:pic>
        <p:nvPicPr>
          <p:cNvPr id="450" name="Google Shape;450;p82"/>
          <p:cNvPicPr preferRelativeResize="0"/>
          <p:nvPr/>
        </p:nvPicPr>
        <p:blipFill rotWithShape="1">
          <a:blip r:embed="rId10">
            <a:alphaModFix/>
          </a:blip>
          <a:srcRect b="0" l="0" r="0" t="0"/>
          <a:stretch/>
        </p:blipFill>
        <p:spPr>
          <a:xfrm>
            <a:off x="3219637" y="2902545"/>
            <a:ext cx="365760" cy="365760"/>
          </a:xfrm>
          <a:prstGeom prst="rect">
            <a:avLst/>
          </a:prstGeom>
          <a:noFill/>
          <a:ln>
            <a:noFill/>
          </a:ln>
        </p:spPr>
      </p:pic>
      <p:pic>
        <p:nvPicPr>
          <p:cNvPr id="451" name="Google Shape;451;p82"/>
          <p:cNvPicPr preferRelativeResize="0"/>
          <p:nvPr/>
        </p:nvPicPr>
        <p:blipFill rotWithShape="1">
          <a:blip r:embed="rId11">
            <a:alphaModFix/>
          </a:blip>
          <a:srcRect b="0" l="0" r="0" t="0"/>
          <a:stretch/>
        </p:blipFill>
        <p:spPr>
          <a:xfrm>
            <a:off x="3219826" y="1607445"/>
            <a:ext cx="365761" cy="365758"/>
          </a:xfrm>
          <a:prstGeom prst="rect">
            <a:avLst/>
          </a:prstGeom>
          <a:noFill/>
          <a:ln>
            <a:noFill/>
          </a:ln>
        </p:spPr>
      </p:pic>
      <p:pic>
        <p:nvPicPr>
          <p:cNvPr id="452" name="Google Shape;452;p82"/>
          <p:cNvPicPr preferRelativeResize="0"/>
          <p:nvPr/>
        </p:nvPicPr>
        <p:blipFill rotWithShape="1">
          <a:blip r:embed="rId12">
            <a:alphaModFix/>
          </a:blip>
          <a:srcRect b="0" l="0" r="0" t="0"/>
          <a:stretch/>
        </p:blipFill>
        <p:spPr>
          <a:xfrm>
            <a:off x="3220204" y="1171671"/>
            <a:ext cx="365758" cy="365758"/>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Globe Background">
  <p:cSld name="Navy Globe Background">
    <p:spTree>
      <p:nvGrpSpPr>
        <p:cNvPr id="461" name="Shape 461"/>
        <p:cNvGrpSpPr/>
        <p:nvPr/>
      </p:nvGrpSpPr>
      <p:grpSpPr>
        <a:xfrm>
          <a:off x="0" y="0"/>
          <a:ext cx="0" cy="0"/>
          <a:chOff x="0" y="0"/>
          <a:chExt cx="0" cy="0"/>
        </a:xfrm>
      </p:grpSpPr>
      <p:pic>
        <p:nvPicPr>
          <p:cNvPr id="462" name="Google Shape;462;p29" title="ICANN_DottedGlobePattern_DkBlue.jpg"/>
          <p:cNvPicPr preferRelativeResize="0"/>
          <p:nvPr/>
        </p:nvPicPr>
        <p:blipFill rotWithShape="1">
          <a:blip r:embed="rId2">
            <a:alphaModFix/>
          </a:blip>
          <a:srcRect b="7628" l="0" r="0" t="0"/>
          <a:stretch/>
        </p:blipFill>
        <p:spPr>
          <a:xfrm>
            <a:off x="0" y="0"/>
            <a:ext cx="9144000" cy="4751109"/>
          </a:xfrm>
          <a:prstGeom prst="rect">
            <a:avLst/>
          </a:prstGeom>
          <a:noFill/>
          <a:ln>
            <a:noFill/>
          </a:ln>
        </p:spPr>
      </p:pic>
      <p:sp>
        <p:nvSpPr>
          <p:cNvPr id="463" name="Google Shape;463;p29"/>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29"/>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65" name="Google Shape;465;p29"/>
          <p:cNvSpPr txBox="1"/>
          <p:nvPr>
            <p:ph idx="1" type="body"/>
          </p:nvPr>
        </p:nvSpPr>
        <p:spPr>
          <a:xfrm>
            <a:off x="301305" y="646010"/>
            <a:ext cx="6661500" cy="138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4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466" name="Google Shape;466;p29"/>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467" name="Google Shape;467;p29"/>
          <p:cNvSpPr txBox="1"/>
          <p:nvPr>
            <p:ph idx="3" type="body"/>
          </p:nvPr>
        </p:nvSpPr>
        <p:spPr>
          <a:xfrm>
            <a:off x="299845" y="3150331"/>
            <a:ext cx="6755100" cy="1339800"/>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1pPr>
            <a:lvl2pPr indent="-360044" lvl="1" marL="9144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2pPr>
            <a:lvl3pPr indent="-360044" lvl="2" marL="13716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9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Navy Footer">
  <p:cSld name="Blank Page Navy Footer">
    <p:spTree>
      <p:nvGrpSpPr>
        <p:cNvPr id="468" name="Shape 468"/>
        <p:cNvGrpSpPr/>
        <p:nvPr/>
      </p:nvGrpSpPr>
      <p:grpSpPr>
        <a:xfrm>
          <a:off x="0" y="0"/>
          <a:ext cx="0" cy="0"/>
          <a:chOff x="0" y="0"/>
          <a:chExt cx="0" cy="0"/>
        </a:xfrm>
      </p:grpSpPr>
      <p:sp>
        <p:nvSpPr>
          <p:cNvPr id="469" name="Google Shape;469;p22"/>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22"/>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71" name="Google Shape;471;p22"/>
          <p:cNvSpPr txBox="1"/>
          <p:nvPr>
            <p:ph idx="1" type="body"/>
          </p:nvPr>
        </p:nvSpPr>
        <p:spPr>
          <a:xfrm>
            <a:off x="301305" y="646010"/>
            <a:ext cx="6661557" cy="13841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400"/>
              <a:buFont typeface="Arial"/>
              <a:buNone/>
              <a:defRPr b="1" i="0" sz="4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472" name="Google Shape;472;p22"/>
          <p:cNvSpPr txBox="1"/>
          <p:nvPr>
            <p:ph idx="2" type="body"/>
          </p:nvPr>
        </p:nvSpPr>
        <p:spPr>
          <a:xfrm>
            <a:off x="310897" y="1806549"/>
            <a:ext cx="6662331" cy="13084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473" name="Google Shape;473;p22"/>
          <p:cNvSpPr txBox="1"/>
          <p:nvPr>
            <p:ph idx="3" type="body"/>
          </p:nvPr>
        </p:nvSpPr>
        <p:spPr>
          <a:xfrm>
            <a:off x="299845" y="3150331"/>
            <a:ext cx="6755160" cy="1339893"/>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1pPr>
            <a:lvl2pPr indent="-360044" lvl="1" marL="9144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2pPr>
            <a:lvl3pPr indent="-360044" lvl="2" marL="13716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9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ellow Globe Background">
  <p:cSld name="Yellow Globe Background">
    <p:spTree>
      <p:nvGrpSpPr>
        <p:cNvPr id="474" name="Shape 474"/>
        <p:cNvGrpSpPr/>
        <p:nvPr/>
      </p:nvGrpSpPr>
      <p:grpSpPr>
        <a:xfrm>
          <a:off x="0" y="0"/>
          <a:ext cx="0" cy="0"/>
          <a:chOff x="0" y="0"/>
          <a:chExt cx="0" cy="0"/>
        </a:xfrm>
      </p:grpSpPr>
      <p:pic>
        <p:nvPicPr>
          <p:cNvPr id="475" name="Google Shape;475;p27" title="ICANN_DottedGlobePattern_Gold.jpg"/>
          <p:cNvPicPr preferRelativeResize="0"/>
          <p:nvPr/>
        </p:nvPicPr>
        <p:blipFill rotWithShape="1">
          <a:blip r:embed="rId2">
            <a:alphaModFix/>
          </a:blip>
          <a:srcRect b="7689" l="0" r="0" t="0"/>
          <a:stretch/>
        </p:blipFill>
        <p:spPr>
          <a:xfrm>
            <a:off x="0" y="0"/>
            <a:ext cx="9144000" cy="4748011"/>
          </a:xfrm>
          <a:prstGeom prst="rect">
            <a:avLst/>
          </a:prstGeom>
          <a:noFill/>
          <a:ln>
            <a:noFill/>
          </a:ln>
        </p:spPr>
      </p:pic>
      <p:sp>
        <p:nvSpPr>
          <p:cNvPr id="476" name="Google Shape;476;p27"/>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27"/>
          <p:cNvSpPr txBox="1"/>
          <p:nvPr>
            <p:ph idx="1" type="body"/>
          </p:nvPr>
        </p:nvSpPr>
        <p:spPr>
          <a:xfrm>
            <a:off x="301305" y="646010"/>
            <a:ext cx="6661557" cy="13841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400"/>
              <a:buFont typeface="Arial"/>
              <a:buNone/>
              <a:defRPr b="1" i="0" sz="4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478" name="Google Shape;478;p27"/>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479" name="Google Shape;479;p27"/>
          <p:cNvSpPr txBox="1"/>
          <p:nvPr>
            <p:ph idx="3" type="body"/>
          </p:nvPr>
        </p:nvSpPr>
        <p:spPr>
          <a:xfrm>
            <a:off x="299845" y="3150331"/>
            <a:ext cx="6755160" cy="1339893"/>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1pPr>
            <a:lvl2pPr indent="-360044" lvl="1" marL="9144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2pPr>
            <a:lvl3pPr indent="-360044" lvl="2" marL="13716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9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480" name="Google Shape;480;p27"/>
          <p:cNvSpPr txBox="1"/>
          <p:nvPr>
            <p:ph idx="4" type="body"/>
          </p:nvPr>
        </p:nvSpPr>
        <p:spPr>
          <a:xfrm>
            <a:off x="308601" y="0"/>
            <a:ext cx="8364538" cy="5270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ght Teal Background">
  <p:cSld name="Light Teal Background">
    <p:spTree>
      <p:nvGrpSpPr>
        <p:cNvPr id="481" name="Shape 481"/>
        <p:cNvGrpSpPr/>
        <p:nvPr/>
      </p:nvGrpSpPr>
      <p:grpSpPr>
        <a:xfrm>
          <a:off x="0" y="0"/>
          <a:ext cx="0" cy="0"/>
          <a:chOff x="0" y="0"/>
          <a:chExt cx="0" cy="0"/>
        </a:xfrm>
      </p:grpSpPr>
      <p:pic>
        <p:nvPicPr>
          <p:cNvPr id="482" name="Google Shape;482;p25" title="ICANN_DottedGlobePattern_Teal.jpg"/>
          <p:cNvPicPr preferRelativeResize="0"/>
          <p:nvPr/>
        </p:nvPicPr>
        <p:blipFill rotWithShape="1">
          <a:blip r:embed="rId2">
            <a:alphaModFix/>
          </a:blip>
          <a:srcRect b="7667" l="0" r="0" t="0"/>
          <a:stretch/>
        </p:blipFill>
        <p:spPr>
          <a:xfrm>
            <a:off x="0" y="0"/>
            <a:ext cx="9144000" cy="4749166"/>
          </a:xfrm>
          <a:prstGeom prst="rect">
            <a:avLst/>
          </a:prstGeom>
          <a:noFill/>
          <a:ln>
            <a:noFill/>
          </a:ln>
        </p:spPr>
      </p:pic>
      <p:sp>
        <p:nvSpPr>
          <p:cNvPr id="483" name="Google Shape;483;p25"/>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25"/>
          <p:cNvSpPr txBox="1"/>
          <p:nvPr>
            <p:ph idx="1" type="body"/>
          </p:nvPr>
        </p:nvSpPr>
        <p:spPr>
          <a:xfrm>
            <a:off x="301305" y="646010"/>
            <a:ext cx="6661557" cy="13841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4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485" name="Google Shape;485;p25"/>
          <p:cNvSpPr txBox="1"/>
          <p:nvPr>
            <p:ph idx="2" type="body"/>
          </p:nvPr>
        </p:nvSpPr>
        <p:spPr>
          <a:xfrm>
            <a:off x="310897" y="1806549"/>
            <a:ext cx="6662331" cy="13084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486" name="Google Shape;486;p25"/>
          <p:cNvSpPr txBox="1"/>
          <p:nvPr>
            <p:ph idx="3" type="body"/>
          </p:nvPr>
        </p:nvSpPr>
        <p:spPr>
          <a:xfrm>
            <a:off x="299845" y="3150331"/>
            <a:ext cx="6755160" cy="1339893"/>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1pPr>
            <a:lvl2pPr indent="-360044" lvl="1" marL="9144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2pPr>
            <a:lvl3pPr indent="-360044" lvl="2" marL="13716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9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487" name="Google Shape;487;p25"/>
          <p:cNvSpPr txBox="1"/>
          <p:nvPr>
            <p:ph idx="4" type="body"/>
          </p:nvPr>
        </p:nvSpPr>
        <p:spPr>
          <a:xfrm>
            <a:off x="309226" y="0"/>
            <a:ext cx="8564400" cy="547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Globe Background">
  <p:cSld name="Blue Globe Background">
    <p:spTree>
      <p:nvGrpSpPr>
        <p:cNvPr id="488" name="Shape 488"/>
        <p:cNvGrpSpPr/>
        <p:nvPr/>
      </p:nvGrpSpPr>
      <p:grpSpPr>
        <a:xfrm>
          <a:off x="0" y="0"/>
          <a:ext cx="0" cy="0"/>
          <a:chOff x="0" y="0"/>
          <a:chExt cx="0" cy="0"/>
        </a:xfrm>
      </p:grpSpPr>
      <p:pic>
        <p:nvPicPr>
          <p:cNvPr id="489" name="Google Shape;489;p24" title="ICANN_DottedGlobePattern_LtBlue.jpg"/>
          <p:cNvPicPr preferRelativeResize="0"/>
          <p:nvPr/>
        </p:nvPicPr>
        <p:blipFill rotWithShape="1">
          <a:blip r:embed="rId2">
            <a:alphaModFix/>
          </a:blip>
          <a:srcRect b="7555" l="0" r="0" t="0"/>
          <a:stretch/>
        </p:blipFill>
        <p:spPr>
          <a:xfrm>
            <a:off x="0" y="0"/>
            <a:ext cx="9144000" cy="4754879"/>
          </a:xfrm>
          <a:prstGeom prst="rect">
            <a:avLst/>
          </a:prstGeom>
          <a:noFill/>
          <a:ln>
            <a:noFill/>
          </a:ln>
        </p:spPr>
      </p:pic>
      <p:sp>
        <p:nvSpPr>
          <p:cNvPr id="490" name="Google Shape;490;p24"/>
          <p:cNvSpPr/>
          <p:nvPr/>
        </p:nvSpPr>
        <p:spPr>
          <a:xfrm>
            <a:off x="0" y="0"/>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24"/>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92" name="Google Shape;492;p24"/>
          <p:cNvSpPr txBox="1"/>
          <p:nvPr>
            <p:ph idx="1" type="body"/>
          </p:nvPr>
        </p:nvSpPr>
        <p:spPr>
          <a:xfrm>
            <a:off x="301305" y="646010"/>
            <a:ext cx="6661557" cy="13841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4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93" name="Google Shape;493;p24"/>
          <p:cNvSpPr txBox="1"/>
          <p:nvPr>
            <p:ph idx="2" type="body"/>
          </p:nvPr>
        </p:nvSpPr>
        <p:spPr>
          <a:xfrm>
            <a:off x="310897" y="1806549"/>
            <a:ext cx="6662331" cy="13084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94" name="Google Shape;494;p24"/>
          <p:cNvSpPr txBox="1"/>
          <p:nvPr>
            <p:ph idx="3" type="body"/>
          </p:nvPr>
        </p:nvSpPr>
        <p:spPr>
          <a:xfrm>
            <a:off x="299845" y="3150331"/>
            <a:ext cx="6755160" cy="1339893"/>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1pPr>
            <a:lvl2pPr indent="-360044" lvl="1" marL="9144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2pPr>
            <a:lvl3pPr indent="-360044" lvl="2" marL="13716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color Vertical Icon ">
  <p:cSld name="Multicolor Vertical Icon ">
    <p:spTree>
      <p:nvGrpSpPr>
        <p:cNvPr id="495" name="Shape 495"/>
        <p:cNvGrpSpPr/>
        <p:nvPr/>
      </p:nvGrpSpPr>
      <p:grpSpPr>
        <a:xfrm>
          <a:off x="0" y="0"/>
          <a:ext cx="0" cy="0"/>
          <a:chOff x="0" y="0"/>
          <a:chExt cx="0" cy="0"/>
        </a:xfrm>
      </p:grpSpPr>
      <p:sp>
        <p:nvSpPr>
          <p:cNvPr id="496" name="Google Shape;496;p23"/>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23"/>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98" name="Google Shape;498;p23"/>
          <p:cNvSpPr txBox="1"/>
          <p:nvPr>
            <p:ph idx="1" type="body"/>
          </p:nvPr>
        </p:nvSpPr>
        <p:spPr>
          <a:xfrm>
            <a:off x="2765765" y="1034322"/>
            <a:ext cx="365752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99" name="Google Shape;499;p23"/>
          <p:cNvSpPr txBox="1"/>
          <p:nvPr>
            <p:ph idx="2" type="body"/>
          </p:nvPr>
        </p:nvSpPr>
        <p:spPr>
          <a:xfrm>
            <a:off x="2763611" y="1924675"/>
            <a:ext cx="3657522" cy="274457"/>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0" name="Google Shape;500;p23"/>
          <p:cNvSpPr txBox="1"/>
          <p:nvPr>
            <p:ph idx="3" type="body"/>
          </p:nvPr>
        </p:nvSpPr>
        <p:spPr>
          <a:xfrm>
            <a:off x="2761488" y="2928366"/>
            <a:ext cx="3657522" cy="29489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1" name="Google Shape;501;p23"/>
          <p:cNvSpPr txBox="1"/>
          <p:nvPr>
            <p:ph idx="4" type="body"/>
          </p:nvPr>
        </p:nvSpPr>
        <p:spPr>
          <a:xfrm>
            <a:off x="2766060" y="3986022"/>
            <a:ext cx="3657522" cy="29337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2" name="Google Shape;502;p23"/>
          <p:cNvSpPr txBox="1"/>
          <p:nvPr>
            <p:ph idx="5" type="body"/>
          </p:nvPr>
        </p:nvSpPr>
        <p:spPr>
          <a:xfrm>
            <a:off x="2258568" y="1230630"/>
            <a:ext cx="466801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3" name="Google Shape;503;p23"/>
          <p:cNvSpPr txBox="1"/>
          <p:nvPr>
            <p:ph idx="6" type="body"/>
          </p:nvPr>
        </p:nvSpPr>
        <p:spPr>
          <a:xfrm>
            <a:off x="2259253" y="2116690"/>
            <a:ext cx="466801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4" name="Google Shape;504;p23"/>
          <p:cNvSpPr txBox="1"/>
          <p:nvPr>
            <p:ph idx="7" type="body"/>
          </p:nvPr>
        </p:nvSpPr>
        <p:spPr>
          <a:xfrm>
            <a:off x="2258633" y="3119171"/>
            <a:ext cx="466801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5" name="Google Shape;505;p23"/>
          <p:cNvSpPr txBox="1"/>
          <p:nvPr>
            <p:ph idx="8" type="body"/>
          </p:nvPr>
        </p:nvSpPr>
        <p:spPr>
          <a:xfrm>
            <a:off x="2260599" y="4176187"/>
            <a:ext cx="466801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6" name="Google Shape;506;p23"/>
          <p:cNvSpPr/>
          <p:nvPr>
            <p:ph idx="9" type="pic"/>
          </p:nvPr>
        </p:nvSpPr>
        <p:spPr>
          <a:xfrm>
            <a:off x="4328532" y="2595907"/>
            <a:ext cx="468312" cy="444500"/>
          </a:xfrm>
          <a:prstGeom prst="rect">
            <a:avLst/>
          </a:prstGeom>
          <a:noFill/>
          <a:ln>
            <a:noFill/>
          </a:ln>
        </p:spPr>
      </p:sp>
      <p:sp>
        <p:nvSpPr>
          <p:cNvPr id="507" name="Google Shape;507;p23"/>
          <p:cNvSpPr/>
          <p:nvPr>
            <p:ph idx="13" type="pic"/>
          </p:nvPr>
        </p:nvSpPr>
        <p:spPr>
          <a:xfrm>
            <a:off x="4306230" y="674184"/>
            <a:ext cx="468312" cy="444500"/>
          </a:xfrm>
          <a:prstGeom prst="rect">
            <a:avLst/>
          </a:prstGeom>
          <a:noFill/>
          <a:ln>
            <a:noFill/>
          </a:ln>
        </p:spPr>
      </p:sp>
      <p:sp>
        <p:nvSpPr>
          <p:cNvPr id="508" name="Google Shape;508;p23"/>
          <p:cNvSpPr/>
          <p:nvPr>
            <p:ph idx="14" type="pic"/>
          </p:nvPr>
        </p:nvSpPr>
        <p:spPr>
          <a:xfrm>
            <a:off x="4326672" y="1609027"/>
            <a:ext cx="468312" cy="444500"/>
          </a:xfrm>
          <a:prstGeom prst="rect">
            <a:avLst/>
          </a:prstGeom>
          <a:noFill/>
          <a:ln>
            <a:noFill/>
          </a:ln>
        </p:spPr>
      </p:sp>
      <p:sp>
        <p:nvSpPr>
          <p:cNvPr id="509" name="Google Shape;509;p23"/>
          <p:cNvSpPr/>
          <p:nvPr>
            <p:ph idx="15" type="pic"/>
          </p:nvPr>
        </p:nvSpPr>
        <p:spPr>
          <a:xfrm>
            <a:off x="4343400" y="3638550"/>
            <a:ext cx="468312" cy="44450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ackground Slide">
  <p:cSld name="Blank Background Slide">
    <p:spTree>
      <p:nvGrpSpPr>
        <p:cNvPr id="510" name="Shape 510"/>
        <p:cNvGrpSpPr/>
        <p:nvPr/>
      </p:nvGrpSpPr>
      <p:grpSpPr>
        <a:xfrm>
          <a:off x="0" y="0"/>
          <a:ext cx="0" cy="0"/>
          <a:chOff x="0" y="0"/>
          <a:chExt cx="0" cy="0"/>
        </a:xfrm>
      </p:grpSpPr>
      <p:sp>
        <p:nvSpPr>
          <p:cNvPr id="511" name="Google Shape;511;p26"/>
          <p:cNvSpPr txBox="1"/>
          <p:nvPr>
            <p:ph type="title"/>
          </p:nvPr>
        </p:nvSpPr>
        <p:spPr>
          <a:xfrm>
            <a:off x="374904" y="34634"/>
            <a:ext cx="8013000" cy="338100"/>
          </a:xfrm>
          <a:prstGeom prst="rect">
            <a:avLst/>
          </a:prstGeom>
          <a:noFill/>
          <a:ln>
            <a:noFill/>
          </a:ln>
        </p:spPr>
        <p:txBody>
          <a:bodyPr anchorCtr="0" anchor="t" bIns="45700" lIns="0" spcFirstLastPara="1" rIns="0" wrap="square" tIns="45700">
            <a:noAutofit/>
          </a:bodyPr>
          <a:lstStyle>
            <a:lvl1pPr lvl="0" marR="0" rtl="0" algn="l">
              <a:lnSpc>
                <a:spcPct val="100000"/>
              </a:lnSpc>
              <a:spcBef>
                <a:spcPts val="0"/>
              </a:spcBef>
              <a:spcAft>
                <a:spcPts val="0"/>
              </a:spcAft>
              <a:buClr>
                <a:srgbClr val="0B3458"/>
              </a:buClr>
              <a:buSzPts val="2800"/>
              <a:buFont typeface="Arial"/>
              <a:buNone/>
              <a:defRPr b="1" i="0" sz="2800" u="none" cap="none" strike="noStrike">
                <a:solidFill>
                  <a:srgbClr val="0B345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ption 2">
  <p:cSld name="Title Option 2">
    <p:spTree>
      <p:nvGrpSpPr>
        <p:cNvPr id="26" name="Shape 26"/>
        <p:cNvGrpSpPr/>
        <p:nvPr/>
      </p:nvGrpSpPr>
      <p:grpSpPr>
        <a:xfrm>
          <a:off x="0" y="0"/>
          <a:ext cx="0" cy="0"/>
          <a:chOff x="0" y="0"/>
          <a:chExt cx="0" cy="0"/>
        </a:xfrm>
      </p:grpSpPr>
      <p:pic>
        <p:nvPicPr>
          <p:cNvPr id="27" name="Google Shape;27;p20"/>
          <p:cNvPicPr preferRelativeResize="0"/>
          <p:nvPr/>
        </p:nvPicPr>
        <p:blipFill rotWithShape="1">
          <a:blip r:embed="rId2">
            <a:alphaModFix/>
          </a:blip>
          <a:srcRect b="0" l="0" r="0" t="0"/>
          <a:stretch/>
        </p:blipFill>
        <p:spPr>
          <a:xfrm>
            <a:off x="-1565" y="26127"/>
            <a:ext cx="9144000" cy="4085262"/>
          </a:xfrm>
          <a:prstGeom prst="rect">
            <a:avLst/>
          </a:prstGeom>
          <a:noFill/>
          <a:ln>
            <a:noFill/>
          </a:ln>
        </p:spPr>
      </p:pic>
      <p:sp>
        <p:nvSpPr>
          <p:cNvPr id="28" name="Google Shape;28;p20"/>
          <p:cNvSpPr txBox="1"/>
          <p:nvPr>
            <p:ph idx="12" type="sldNum"/>
          </p:nvPr>
        </p:nvSpPr>
        <p:spPr>
          <a:xfrm>
            <a:off x="8594725" y="4662488"/>
            <a:ext cx="5493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9" name="Google Shape;29;p20"/>
          <p:cNvSpPr/>
          <p:nvPr/>
        </p:nvSpPr>
        <p:spPr>
          <a:xfrm>
            <a:off x="6852900" y="4713451"/>
            <a:ext cx="2291100" cy="431100"/>
          </a:xfrm>
          <a:prstGeom prst="rect">
            <a:avLst/>
          </a:prstGeom>
          <a:solidFill>
            <a:srgbClr val="F1A31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20"/>
          <p:cNvSpPr/>
          <p:nvPr/>
        </p:nvSpPr>
        <p:spPr>
          <a:xfrm flipH="1" rot="10800000">
            <a:off x="0" y="3597339"/>
            <a:ext cx="9144000" cy="1165200"/>
          </a:xfrm>
          <a:prstGeom prst="rect">
            <a:avLst/>
          </a:prstGeom>
          <a:solidFill>
            <a:srgbClr val="0098D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20"/>
          <p:cNvSpPr txBox="1"/>
          <p:nvPr>
            <p:ph type="title"/>
          </p:nvPr>
        </p:nvSpPr>
        <p:spPr>
          <a:xfrm>
            <a:off x="790832" y="3707027"/>
            <a:ext cx="8180100" cy="550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 name="Google Shape;32;p20"/>
          <p:cNvSpPr txBox="1"/>
          <p:nvPr>
            <p:ph idx="1" type="body"/>
          </p:nvPr>
        </p:nvSpPr>
        <p:spPr>
          <a:xfrm>
            <a:off x="4014216" y="4151187"/>
            <a:ext cx="4919700" cy="42990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0" i="0" sz="21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 name="Google Shape;33;p20"/>
          <p:cNvSpPr txBox="1"/>
          <p:nvPr>
            <p:ph idx="2" type="body"/>
          </p:nvPr>
        </p:nvSpPr>
        <p:spPr>
          <a:xfrm>
            <a:off x="4857225" y="4782060"/>
            <a:ext cx="3918000" cy="36150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0"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 Globe Background">
  <p:cSld name="Teal Globe Background">
    <p:spTree>
      <p:nvGrpSpPr>
        <p:cNvPr id="512" name="Shape 512"/>
        <p:cNvGrpSpPr/>
        <p:nvPr/>
      </p:nvGrpSpPr>
      <p:grpSpPr>
        <a:xfrm>
          <a:off x="0" y="0"/>
          <a:ext cx="0" cy="0"/>
          <a:chOff x="0" y="0"/>
          <a:chExt cx="0" cy="0"/>
        </a:xfrm>
      </p:grpSpPr>
      <p:pic>
        <p:nvPicPr>
          <p:cNvPr id="513" name="Google Shape;513;p28" title="ICANN_DottedGlobePattern_DarkTeal.jpg"/>
          <p:cNvPicPr preferRelativeResize="0"/>
          <p:nvPr/>
        </p:nvPicPr>
        <p:blipFill rotWithShape="1">
          <a:blip r:embed="rId2">
            <a:alphaModFix/>
          </a:blip>
          <a:srcRect b="7628" l="0" r="0" t="0"/>
          <a:stretch/>
        </p:blipFill>
        <p:spPr>
          <a:xfrm>
            <a:off x="0" y="-1"/>
            <a:ext cx="9144000" cy="4751109"/>
          </a:xfrm>
          <a:prstGeom prst="rect">
            <a:avLst/>
          </a:prstGeom>
          <a:noFill/>
          <a:ln>
            <a:noFill/>
          </a:ln>
        </p:spPr>
      </p:pic>
      <p:sp>
        <p:nvSpPr>
          <p:cNvPr id="514" name="Google Shape;514;p28"/>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28"/>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16" name="Google Shape;516;p28"/>
          <p:cNvSpPr txBox="1"/>
          <p:nvPr>
            <p:ph idx="1" type="body"/>
          </p:nvPr>
        </p:nvSpPr>
        <p:spPr>
          <a:xfrm>
            <a:off x="301305" y="646010"/>
            <a:ext cx="6661557" cy="13841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4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517" name="Google Shape;517;p28"/>
          <p:cNvSpPr txBox="1"/>
          <p:nvPr>
            <p:ph idx="2" type="body"/>
          </p:nvPr>
        </p:nvSpPr>
        <p:spPr>
          <a:xfrm>
            <a:off x="310897" y="1806549"/>
            <a:ext cx="6662331" cy="13084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518" name="Google Shape;518;p28"/>
          <p:cNvSpPr txBox="1"/>
          <p:nvPr>
            <p:ph idx="3" type="body"/>
          </p:nvPr>
        </p:nvSpPr>
        <p:spPr>
          <a:xfrm>
            <a:off x="299845" y="3150331"/>
            <a:ext cx="6755160" cy="1339893"/>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1pPr>
            <a:lvl2pPr indent="-360044" lvl="1" marL="9144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2pPr>
            <a:lvl3pPr indent="-360044" lvl="2" marL="13716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9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ption 1">
  <p:cSld name="Title Option 1">
    <p:spTree>
      <p:nvGrpSpPr>
        <p:cNvPr id="519" name="Shape 519"/>
        <p:cNvGrpSpPr/>
        <p:nvPr/>
      </p:nvGrpSpPr>
      <p:grpSpPr>
        <a:xfrm>
          <a:off x="0" y="0"/>
          <a:ext cx="0" cy="0"/>
          <a:chOff x="0" y="0"/>
          <a:chExt cx="0" cy="0"/>
        </a:xfrm>
      </p:grpSpPr>
      <p:pic>
        <p:nvPicPr>
          <p:cNvPr id="520" name="Google Shape;520;p30" title="CoverPage.jpg"/>
          <p:cNvPicPr preferRelativeResize="0"/>
          <p:nvPr/>
        </p:nvPicPr>
        <p:blipFill rotWithShape="1">
          <a:blip r:embed="rId2">
            <a:alphaModFix/>
          </a:blip>
          <a:srcRect b="0" l="0" r="0" t="0"/>
          <a:stretch/>
        </p:blipFill>
        <p:spPr>
          <a:xfrm>
            <a:off x="-25" y="0"/>
            <a:ext cx="9144024" cy="5143500"/>
          </a:xfrm>
          <a:prstGeom prst="rect">
            <a:avLst/>
          </a:prstGeom>
          <a:noFill/>
          <a:ln>
            <a:noFill/>
          </a:ln>
        </p:spPr>
      </p:pic>
      <p:pic>
        <p:nvPicPr>
          <p:cNvPr id="521" name="Google Shape;521;p30" title="ICANN_logo.png"/>
          <p:cNvPicPr preferRelativeResize="0"/>
          <p:nvPr/>
        </p:nvPicPr>
        <p:blipFill rotWithShape="1">
          <a:blip r:embed="rId3">
            <a:alphaModFix/>
          </a:blip>
          <a:srcRect b="0" l="0" r="0" t="0"/>
          <a:stretch/>
        </p:blipFill>
        <p:spPr>
          <a:xfrm>
            <a:off x="221467" y="340266"/>
            <a:ext cx="2130600" cy="1696769"/>
          </a:xfrm>
          <a:prstGeom prst="rect">
            <a:avLst/>
          </a:prstGeom>
          <a:noFill/>
          <a:ln>
            <a:noFill/>
          </a:ln>
        </p:spPr>
      </p:pic>
      <p:sp>
        <p:nvSpPr>
          <p:cNvPr id="522" name="Google Shape;522;p30"/>
          <p:cNvSpPr txBox="1"/>
          <p:nvPr>
            <p:ph idx="12" type="sldNum"/>
          </p:nvPr>
        </p:nvSpPr>
        <p:spPr>
          <a:xfrm>
            <a:off x="8594725" y="4662488"/>
            <a:ext cx="549275" cy="3937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523" name="Google Shape;523;p30"/>
          <p:cNvSpPr/>
          <p:nvPr/>
        </p:nvSpPr>
        <p:spPr>
          <a:xfrm flipH="1" rot="10800000">
            <a:off x="0" y="3571212"/>
            <a:ext cx="9144000" cy="1165200"/>
          </a:xfrm>
          <a:prstGeom prst="rect">
            <a:avLst/>
          </a:prstGeom>
          <a:solidFill>
            <a:srgbClr val="0098D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30"/>
          <p:cNvSpPr/>
          <p:nvPr/>
        </p:nvSpPr>
        <p:spPr>
          <a:xfrm>
            <a:off x="6852900" y="4731522"/>
            <a:ext cx="2291100" cy="431100"/>
          </a:xfrm>
          <a:prstGeom prst="rect">
            <a:avLst/>
          </a:prstGeom>
          <a:solidFill>
            <a:srgbClr val="F1A31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30"/>
          <p:cNvSpPr txBox="1"/>
          <p:nvPr>
            <p:ph type="title"/>
          </p:nvPr>
        </p:nvSpPr>
        <p:spPr>
          <a:xfrm>
            <a:off x="790832" y="3707027"/>
            <a:ext cx="8180173" cy="550069"/>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26" name="Google Shape;526;p30"/>
          <p:cNvSpPr txBox="1"/>
          <p:nvPr>
            <p:ph idx="1" type="body"/>
          </p:nvPr>
        </p:nvSpPr>
        <p:spPr>
          <a:xfrm>
            <a:off x="4014216" y="4151187"/>
            <a:ext cx="4919726" cy="429958"/>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0" i="0" sz="21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27" name="Google Shape;527;p30"/>
          <p:cNvSpPr txBox="1"/>
          <p:nvPr>
            <p:ph idx="2" type="body"/>
          </p:nvPr>
        </p:nvSpPr>
        <p:spPr>
          <a:xfrm>
            <a:off x="4857225" y="4782060"/>
            <a:ext cx="3918000" cy="36150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0"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ption 2">
  <p:cSld name="Title Option 2">
    <p:spTree>
      <p:nvGrpSpPr>
        <p:cNvPr id="528" name="Shape 528"/>
        <p:cNvGrpSpPr/>
        <p:nvPr/>
      </p:nvGrpSpPr>
      <p:grpSpPr>
        <a:xfrm>
          <a:off x="0" y="0"/>
          <a:ext cx="0" cy="0"/>
          <a:chOff x="0" y="0"/>
          <a:chExt cx="0" cy="0"/>
        </a:xfrm>
      </p:grpSpPr>
      <p:pic>
        <p:nvPicPr>
          <p:cNvPr id="529" name="Google Shape;529;p31" title="GraphicOption2b.jpg"/>
          <p:cNvPicPr preferRelativeResize="0"/>
          <p:nvPr/>
        </p:nvPicPr>
        <p:blipFill rotWithShape="1">
          <a:blip r:embed="rId2">
            <a:alphaModFix/>
          </a:blip>
          <a:srcRect b="0" l="0" r="0" t="0"/>
          <a:stretch/>
        </p:blipFill>
        <p:spPr>
          <a:xfrm>
            <a:off x="0" y="0"/>
            <a:ext cx="9144024" cy="5143500"/>
          </a:xfrm>
          <a:prstGeom prst="rect">
            <a:avLst/>
          </a:prstGeom>
          <a:noFill/>
          <a:ln>
            <a:noFill/>
          </a:ln>
        </p:spPr>
      </p:pic>
      <p:pic>
        <p:nvPicPr>
          <p:cNvPr id="530" name="Google Shape;530;p31" title="ICANN_logo.png"/>
          <p:cNvPicPr preferRelativeResize="0"/>
          <p:nvPr/>
        </p:nvPicPr>
        <p:blipFill rotWithShape="1">
          <a:blip r:embed="rId3">
            <a:alphaModFix/>
          </a:blip>
          <a:srcRect b="0" l="0" r="0" t="0"/>
          <a:stretch/>
        </p:blipFill>
        <p:spPr>
          <a:xfrm>
            <a:off x="221467" y="340266"/>
            <a:ext cx="2130600" cy="1696769"/>
          </a:xfrm>
          <a:prstGeom prst="rect">
            <a:avLst/>
          </a:prstGeom>
          <a:noFill/>
          <a:ln>
            <a:noFill/>
          </a:ln>
        </p:spPr>
      </p:pic>
      <p:sp>
        <p:nvSpPr>
          <p:cNvPr id="531" name="Google Shape;531;p31"/>
          <p:cNvSpPr txBox="1"/>
          <p:nvPr>
            <p:ph idx="12" type="sldNum"/>
          </p:nvPr>
        </p:nvSpPr>
        <p:spPr>
          <a:xfrm>
            <a:off x="8594725" y="4662488"/>
            <a:ext cx="549275" cy="3937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532" name="Google Shape;532;p31"/>
          <p:cNvSpPr/>
          <p:nvPr/>
        </p:nvSpPr>
        <p:spPr>
          <a:xfrm>
            <a:off x="6852900" y="4713451"/>
            <a:ext cx="2291100" cy="431100"/>
          </a:xfrm>
          <a:prstGeom prst="rect">
            <a:avLst/>
          </a:prstGeom>
          <a:solidFill>
            <a:srgbClr val="F1A31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31"/>
          <p:cNvSpPr/>
          <p:nvPr/>
        </p:nvSpPr>
        <p:spPr>
          <a:xfrm flipH="1" rot="10800000">
            <a:off x="0" y="3571212"/>
            <a:ext cx="9144000" cy="1165200"/>
          </a:xfrm>
          <a:prstGeom prst="rect">
            <a:avLst/>
          </a:prstGeom>
          <a:solidFill>
            <a:srgbClr val="0098D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31"/>
          <p:cNvSpPr txBox="1"/>
          <p:nvPr>
            <p:ph type="title"/>
          </p:nvPr>
        </p:nvSpPr>
        <p:spPr>
          <a:xfrm>
            <a:off x="790832" y="3707027"/>
            <a:ext cx="8180173" cy="550069"/>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35" name="Google Shape;535;p31"/>
          <p:cNvSpPr txBox="1"/>
          <p:nvPr>
            <p:ph idx="1" type="body"/>
          </p:nvPr>
        </p:nvSpPr>
        <p:spPr>
          <a:xfrm>
            <a:off x="4014216" y="4151187"/>
            <a:ext cx="4919726" cy="429958"/>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0" i="0" sz="21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36" name="Google Shape;536;p31"/>
          <p:cNvSpPr txBox="1"/>
          <p:nvPr>
            <p:ph idx="2" type="body"/>
          </p:nvPr>
        </p:nvSpPr>
        <p:spPr>
          <a:xfrm>
            <a:off x="4857225" y="4782060"/>
            <a:ext cx="3917965" cy="361440"/>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1400"/>
              <a:buFont typeface="Arial"/>
              <a:buNone/>
              <a:defRPr b="0"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Globe Background">
  <p:cSld name="White Globe Background">
    <p:spTree>
      <p:nvGrpSpPr>
        <p:cNvPr id="537" name="Shape 537"/>
        <p:cNvGrpSpPr/>
        <p:nvPr/>
      </p:nvGrpSpPr>
      <p:grpSpPr>
        <a:xfrm>
          <a:off x="0" y="0"/>
          <a:ext cx="0" cy="0"/>
          <a:chOff x="0" y="0"/>
          <a:chExt cx="0" cy="0"/>
        </a:xfrm>
      </p:grpSpPr>
      <p:pic>
        <p:nvPicPr>
          <p:cNvPr id="538" name="Google Shape;538;p32" title="ICANN_DottedGlobePattern_LtGray.jpg"/>
          <p:cNvPicPr preferRelativeResize="0"/>
          <p:nvPr/>
        </p:nvPicPr>
        <p:blipFill rotWithShape="1">
          <a:blip r:embed="rId2">
            <a:alphaModFix/>
          </a:blip>
          <a:srcRect b="7670" l="0" r="0" t="0"/>
          <a:stretch/>
        </p:blipFill>
        <p:spPr>
          <a:xfrm>
            <a:off x="0" y="4728"/>
            <a:ext cx="9144000" cy="4748981"/>
          </a:xfrm>
          <a:prstGeom prst="rect">
            <a:avLst/>
          </a:prstGeom>
          <a:noFill/>
          <a:ln>
            <a:noFill/>
          </a:ln>
        </p:spPr>
      </p:pic>
      <p:sp>
        <p:nvSpPr>
          <p:cNvPr id="539" name="Google Shape;539;p32"/>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32"/>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41" name="Google Shape;541;p32"/>
          <p:cNvSpPr txBox="1"/>
          <p:nvPr>
            <p:ph idx="1" type="body"/>
          </p:nvPr>
        </p:nvSpPr>
        <p:spPr>
          <a:xfrm>
            <a:off x="301305" y="646010"/>
            <a:ext cx="6661557" cy="13841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4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42" name="Google Shape;542;p32"/>
          <p:cNvSpPr txBox="1"/>
          <p:nvPr>
            <p:ph idx="2" type="body"/>
          </p:nvPr>
        </p:nvSpPr>
        <p:spPr>
          <a:xfrm>
            <a:off x="310897" y="1806549"/>
            <a:ext cx="6662331" cy="13084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43" name="Google Shape;543;p32"/>
          <p:cNvSpPr txBox="1"/>
          <p:nvPr>
            <p:ph idx="3" type="body"/>
          </p:nvPr>
        </p:nvSpPr>
        <p:spPr>
          <a:xfrm>
            <a:off x="299845" y="3150331"/>
            <a:ext cx="6755160" cy="1339893"/>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1pPr>
            <a:lvl2pPr indent="-360044" lvl="1" marL="9144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2pPr>
            <a:lvl3pPr indent="-360044" lvl="2" marL="13716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White Footer">
  <p:cSld name="Blank Page White Footer">
    <p:spTree>
      <p:nvGrpSpPr>
        <p:cNvPr id="544" name="Shape 544"/>
        <p:cNvGrpSpPr/>
        <p:nvPr/>
      </p:nvGrpSpPr>
      <p:grpSpPr>
        <a:xfrm>
          <a:off x="0" y="0"/>
          <a:ext cx="0" cy="0"/>
          <a:chOff x="0" y="0"/>
          <a:chExt cx="0" cy="0"/>
        </a:xfrm>
      </p:grpSpPr>
      <p:sp>
        <p:nvSpPr>
          <p:cNvPr id="545" name="Google Shape;545;p33"/>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33"/>
          <p:cNvSpPr txBox="1"/>
          <p:nvPr>
            <p:ph idx="1" type="body"/>
          </p:nvPr>
        </p:nvSpPr>
        <p:spPr>
          <a:xfrm>
            <a:off x="301305" y="646010"/>
            <a:ext cx="6661557" cy="138412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4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547" name="Google Shape;547;p33"/>
          <p:cNvSpPr txBox="1"/>
          <p:nvPr>
            <p:ph idx="2" type="body"/>
          </p:nvPr>
        </p:nvSpPr>
        <p:spPr>
          <a:xfrm>
            <a:off x="310897" y="1806549"/>
            <a:ext cx="6662331" cy="13084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48" name="Google Shape;548;p33"/>
          <p:cNvSpPr txBox="1"/>
          <p:nvPr>
            <p:ph idx="3" type="body"/>
          </p:nvPr>
        </p:nvSpPr>
        <p:spPr>
          <a:xfrm>
            <a:off x="299845" y="3150331"/>
            <a:ext cx="6755160" cy="1339893"/>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1pPr>
            <a:lvl2pPr indent="-360044" lvl="1" marL="9144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2pPr>
            <a:lvl3pPr indent="-360044" lvl="2" marL="13716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49" name="Google Shape;549;p33"/>
          <p:cNvSpPr/>
          <p:nvPr/>
        </p:nvSpPr>
        <p:spPr>
          <a:xfrm>
            <a:off x="125" y="4753850"/>
            <a:ext cx="9144000" cy="396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33"/>
          <p:cNvSpPr txBox="1"/>
          <p:nvPr/>
        </p:nvSpPr>
        <p:spPr>
          <a:xfrm>
            <a:off x="8490599" y="4760332"/>
            <a:ext cx="653400" cy="39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1254A"/>
                </a:solidFill>
                <a:latin typeface="Arial"/>
                <a:ea typeface="Arial"/>
                <a:cs typeface="Arial"/>
                <a:sym typeface="Arial"/>
              </a:rPr>
              <a:t>‹#›</a:t>
            </a:fld>
            <a:endParaRPr b="0" i="0" sz="1400" u="none" cap="none" strike="noStrike">
              <a:solidFill>
                <a:srgbClr val="01254A"/>
              </a:solidFill>
              <a:latin typeface="Arial"/>
              <a:ea typeface="Arial"/>
              <a:cs typeface="Arial"/>
              <a:sym typeface="Arial"/>
            </a:endParaRPr>
          </a:p>
        </p:txBody>
      </p:sp>
      <p:pic>
        <p:nvPicPr>
          <p:cNvPr id="551" name="Google Shape;551;p33" title="ICANN_BlueLogoFooter.png"/>
          <p:cNvPicPr preferRelativeResize="0"/>
          <p:nvPr/>
        </p:nvPicPr>
        <p:blipFill rotWithShape="1">
          <a:blip r:embed="rId2">
            <a:alphaModFix/>
          </a:blip>
          <a:srcRect b="357" l="0" r="0" t="357"/>
          <a:stretch/>
        </p:blipFill>
        <p:spPr>
          <a:xfrm>
            <a:off x="95248" y="4809032"/>
            <a:ext cx="365761" cy="289206"/>
          </a:xfrm>
          <a:prstGeom prst="rect">
            <a:avLst/>
          </a:prstGeom>
          <a:noFill/>
          <a:ln>
            <a:noFill/>
          </a:ln>
        </p:spPr>
      </p:pic>
      <p:sp>
        <p:nvSpPr>
          <p:cNvPr id="552" name="Google Shape;552;p33"/>
          <p:cNvSpPr txBox="1"/>
          <p:nvPr/>
        </p:nvSpPr>
        <p:spPr>
          <a:xfrm>
            <a:off x="615749" y="4744525"/>
            <a:ext cx="1303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1254A"/>
                </a:solidFill>
                <a:latin typeface="Arial"/>
                <a:ea typeface="Arial"/>
                <a:cs typeface="Arial"/>
                <a:sym typeface="Arial"/>
              </a:rPr>
              <a:t>Deck Title</a:t>
            </a:r>
            <a:endParaRPr b="1" i="0" sz="1400" u="none" cap="none" strike="noStrike">
              <a:solidFill>
                <a:srgbClr val="01254A"/>
              </a:solidFill>
              <a:latin typeface="Arial"/>
              <a:ea typeface="Arial"/>
              <a:cs typeface="Arial"/>
              <a:sym typeface="Arial"/>
            </a:endParaRPr>
          </a:p>
        </p:txBody>
      </p:sp>
      <p:sp>
        <p:nvSpPr>
          <p:cNvPr id="553" name="Google Shape;553;p33"/>
          <p:cNvSpPr txBox="1"/>
          <p:nvPr/>
        </p:nvSpPr>
        <p:spPr>
          <a:xfrm>
            <a:off x="1690657" y="4744521"/>
            <a:ext cx="2961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1254A"/>
                </a:solidFill>
                <a:latin typeface="Arial"/>
                <a:ea typeface="Arial"/>
                <a:cs typeface="Arial"/>
                <a:sym typeface="Arial"/>
              </a:rPr>
              <a:t>Deck Subtitle </a:t>
            </a:r>
            <a:endParaRPr b="0" i="0" sz="1400" u="none" cap="none" strike="noStrike">
              <a:solidFill>
                <a:srgbClr val="01254A"/>
              </a:solidFill>
              <a:latin typeface="Arial"/>
              <a:ea typeface="Arial"/>
              <a:cs typeface="Arial"/>
              <a:sym typeface="Arial"/>
            </a:endParaRPr>
          </a:p>
        </p:txBody>
      </p:sp>
      <p:cxnSp>
        <p:nvCxnSpPr>
          <p:cNvPr id="554" name="Google Shape;554;p33"/>
          <p:cNvCxnSpPr/>
          <p:nvPr/>
        </p:nvCxnSpPr>
        <p:spPr>
          <a:xfrm>
            <a:off x="1667021" y="4852650"/>
            <a:ext cx="0" cy="193200"/>
          </a:xfrm>
          <a:prstGeom prst="straightConnector1">
            <a:avLst/>
          </a:prstGeom>
          <a:noFill/>
          <a:ln cap="flat" cmpd="sng" w="19050">
            <a:solidFill>
              <a:srgbClr val="01254A"/>
            </a:solidFill>
            <a:prstDash val="solid"/>
            <a:round/>
            <a:headEnd len="sm" w="sm" type="none"/>
            <a:tailEnd len="sm" w="sm" type="none"/>
          </a:ln>
        </p:spPr>
      </p:cxnSp>
      <p:cxnSp>
        <p:nvCxnSpPr>
          <p:cNvPr id="555" name="Google Shape;555;p33"/>
          <p:cNvCxnSpPr/>
          <p:nvPr/>
        </p:nvCxnSpPr>
        <p:spPr>
          <a:xfrm>
            <a:off x="6750" y="4744342"/>
            <a:ext cx="9130500" cy="6900"/>
          </a:xfrm>
          <a:prstGeom prst="straightConnector1">
            <a:avLst/>
          </a:prstGeom>
          <a:noFill/>
          <a:ln cap="flat" cmpd="sng" w="9525">
            <a:solidFill>
              <a:srgbClr val="01254A"/>
            </a:solidFill>
            <a:prstDash val="solid"/>
            <a:round/>
            <a:headEnd len="sm" w="sm" type="none"/>
            <a:tailEnd len="sm" w="sm" type="none"/>
          </a:ln>
        </p:spPr>
      </p:cxnSp>
      <p:sp>
        <p:nvSpPr>
          <p:cNvPr id="556" name="Google Shape;556;p33"/>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ed List">
  <p:cSld name="CUSTOM">
    <p:spTree>
      <p:nvGrpSpPr>
        <p:cNvPr id="557" name="Shape 557"/>
        <p:cNvGrpSpPr/>
        <p:nvPr/>
      </p:nvGrpSpPr>
      <p:grpSpPr>
        <a:xfrm>
          <a:off x="0" y="0"/>
          <a:ext cx="0" cy="0"/>
          <a:chOff x="0" y="0"/>
          <a:chExt cx="0" cy="0"/>
        </a:xfrm>
      </p:grpSpPr>
      <p:sp>
        <p:nvSpPr>
          <p:cNvPr id="558" name="Google Shape;558;p34"/>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34"/>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60" name="Google Shape;560;p34"/>
          <p:cNvSpPr txBox="1"/>
          <p:nvPr>
            <p:ph idx="1" type="body"/>
          </p:nvPr>
        </p:nvSpPr>
        <p:spPr>
          <a:xfrm>
            <a:off x="439325" y="938221"/>
            <a:ext cx="8414400" cy="3574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42900" lvl="3" marL="18288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ed List">
  <p:cSld name="CUSTOM_1">
    <p:spTree>
      <p:nvGrpSpPr>
        <p:cNvPr id="561" name="Shape 561"/>
        <p:cNvGrpSpPr/>
        <p:nvPr/>
      </p:nvGrpSpPr>
      <p:grpSpPr>
        <a:xfrm>
          <a:off x="0" y="0"/>
          <a:ext cx="0" cy="0"/>
          <a:chOff x="0" y="0"/>
          <a:chExt cx="0" cy="0"/>
        </a:xfrm>
      </p:grpSpPr>
      <p:sp>
        <p:nvSpPr>
          <p:cNvPr id="562" name="Google Shape;562;p35"/>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35"/>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64" name="Google Shape;564;p35"/>
          <p:cNvSpPr txBox="1"/>
          <p:nvPr>
            <p:ph idx="1" type="body"/>
          </p:nvPr>
        </p:nvSpPr>
        <p:spPr>
          <a:xfrm>
            <a:off x="443118" y="930775"/>
            <a:ext cx="8436600" cy="36189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42900" lvl="3" marL="18288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100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Vertical Icon">
  <p:cSld name="Blue Vertical Icon">
    <p:spTree>
      <p:nvGrpSpPr>
        <p:cNvPr id="565" name="Shape 565"/>
        <p:cNvGrpSpPr/>
        <p:nvPr/>
      </p:nvGrpSpPr>
      <p:grpSpPr>
        <a:xfrm>
          <a:off x="0" y="0"/>
          <a:ext cx="0" cy="0"/>
          <a:chOff x="0" y="0"/>
          <a:chExt cx="0" cy="0"/>
        </a:xfrm>
      </p:grpSpPr>
      <p:sp>
        <p:nvSpPr>
          <p:cNvPr id="566" name="Google Shape;566;p36"/>
          <p:cNvSpPr txBox="1"/>
          <p:nvPr>
            <p:ph idx="1" type="body"/>
          </p:nvPr>
        </p:nvSpPr>
        <p:spPr>
          <a:xfrm>
            <a:off x="2765765" y="1034322"/>
            <a:ext cx="365752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67" name="Google Shape;567;p36"/>
          <p:cNvSpPr txBox="1"/>
          <p:nvPr>
            <p:ph idx="2" type="body"/>
          </p:nvPr>
        </p:nvSpPr>
        <p:spPr>
          <a:xfrm>
            <a:off x="2763611" y="1924675"/>
            <a:ext cx="3657522" cy="274457"/>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68" name="Google Shape;568;p36"/>
          <p:cNvSpPr txBox="1"/>
          <p:nvPr>
            <p:ph idx="3" type="body"/>
          </p:nvPr>
        </p:nvSpPr>
        <p:spPr>
          <a:xfrm>
            <a:off x="2761488" y="2928366"/>
            <a:ext cx="3657522" cy="29489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69" name="Google Shape;569;p36"/>
          <p:cNvSpPr txBox="1"/>
          <p:nvPr>
            <p:ph idx="4" type="body"/>
          </p:nvPr>
        </p:nvSpPr>
        <p:spPr>
          <a:xfrm>
            <a:off x="2766060" y="3986022"/>
            <a:ext cx="3657522" cy="29337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0" name="Google Shape;570;p36"/>
          <p:cNvSpPr txBox="1"/>
          <p:nvPr>
            <p:ph idx="5" type="body"/>
          </p:nvPr>
        </p:nvSpPr>
        <p:spPr>
          <a:xfrm>
            <a:off x="2258568" y="1230630"/>
            <a:ext cx="466801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1" name="Google Shape;571;p36"/>
          <p:cNvSpPr txBox="1"/>
          <p:nvPr>
            <p:ph idx="6" type="body"/>
          </p:nvPr>
        </p:nvSpPr>
        <p:spPr>
          <a:xfrm>
            <a:off x="2259253" y="2116690"/>
            <a:ext cx="466801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2" name="Google Shape;572;p36"/>
          <p:cNvSpPr txBox="1"/>
          <p:nvPr>
            <p:ph idx="7" type="body"/>
          </p:nvPr>
        </p:nvSpPr>
        <p:spPr>
          <a:xfrm>
            <a:off x="2258633" y="3119171"/>
            <a:ext cx="466801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3" name="Google Shape;573;p36"/>
          <p:cNvSpPr txBox="1"/>
          <p:nvPr>
            <p:ph idx="8" type="body"/>
          </p:nvPr>
        </p:nvSpPr>
        <p:spPr>
          <a:xfrm>
            <a:off x="2260599" y="4176187"/>
            <a:ext cx="4668012"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4" name="Google Shape;574;p36"/>
          <p:cNvSpPr/>
          <p:nvPr>
            <p:ph idx="9" type="pic"/>
          </p:nvPr>
        </p:nvSpPr>
        <p:spPr>
          <a:xfrm>
            <a:off x="4237650" y="636083"/>
            <a:ext cx="566170" cy="471499"/>
          </a:xfrm>
          <a:prstGeom prst="rect">
            <a:avLst/>
          </a:prstGeom>
          <a:noFill/>
          <a:ln>
            <a:noFill/>
          </a:ln>
        </p:spPr>
      </p:sp>
      <p:sp>
        <p:nvSpPr>
          <p:cNvPr id="575" name="Google Shape;575;p36"/>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36"/>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7" name="Google Shape;577;p36"/>
          <p:cNvSpPr/>
          <p:nvPr>
            <p:ph idx="13" type="pic"/>
          </p:nvPr>
        </p:nvSpPr>
        <p:spPr>
          <a:xfrm>
            <a:off x="4236720" y="1527810"/>
            <a:ext cx="684870" cy="444500"/>
          </a:xfrm>
          <a:prstGeom prst="rect">
            <a:avLst/>
          </a:prstGeom>
          <a:noFill/>
          <a:ln>
            <a:noFill/>
          </a:ln>
        </p:spPr>
      </p:sp>
      <p:sp>
        <p:nvSpPr>
          <p:cNvPr id="578" name="Google Shape;578;p36"/>
          <p:cNvSpPr/>
          <p:nvPr>
            <p:ph idx="14" type="pic"/>
          </p:nvPr>
        </p:nvSpPr>
        <p:spPr>
          <a:xfrm>
            <a:off x="4236720" y="2526030"/>
            <a:ext cx="640080" cy="444500"/>
          </a:xfrm>
          <a:prstGeom prst="rect">
            <a:avLst/>
          </a:prstGeom>
          <a:noFill/>
          <a:ln>
            <a:noFill/>
          </a:ln>
        </p:spPr>
      </p:sp>
      <p:sp>
        <p:nvSpPr>
          <p:cNvPr id="579" name="Google Shape;579;p36"/>
          <p:cNvSpPr/>
          <p:nvPr>
            <p:ph idx="15" type="pic"/>
          </p:nvPr>
        </p:nvSpPr>
        <p:spPr>
          <a:xfrm>
            <a:off x="4236720" y="3577590"/>
            <a:ext cx="640080" cy="444500"/>
          </a:xfrm>
          <a:prstGeom prst="rect">
            <a:avLst/>
          </a:prstGeom>
          <a:noFill/>
          <a:ln>
            <a:no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iles">
  <p:cSld name="Profiles">
    <p:spTree>
      <p:nvGrpSpPr>
        <p:cNvPr id="580" name="Shape 580"/>
        <p:cNvGrpSpPr/>
        <p:nvPr/>
      </p:nvGrpSpPr>
      <p:grpSpPr>
        <a:xfrm>
          <a:off x="0" y="0"/>
          <a:ext cx="0" cy="0"/>
          <a:chOff x="0" y="0"/>
          <a:chExt cx="0" cy="0"/>
        </a:xfrm>
      </p:grpSpPr>
      <p:sp>
        <p:nvSpPr>
          <p:cNvPr id="581" name="Google Shape;581;p37"/>
          <p:cNvSpPr/>
          <p:nvPr/>
        </p:nvSpPr>
        <p:spPr>
          <a:xfrm>
            <a:off x="0" y="0"/>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37"/>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83" name="Google Shape;583;p37"/>
          <p:cNvSpPr/>
          <p:nvPr/>
        </p:nvSpPr>
        <p:spPr>
          <a:xfrm>
            <a:off x="474275" y="1115350"/>
            <a:ext cx="1832100" cy="115200"/>
          </a:xfrm>
          <a:prstGeom prst="rect">
            <a:avLst/>
          </a:prstGeom>
          <a:solidFill>
            <a:srgbClr val="F2A31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2A31D"/>
              </a:solidFill>
              <a:latin typeface="Arial"/>
              <a:ea typeface="Arial"/>
              <a:cs typeface="Arial"/>
              <a:sym typeface="Arial"/>
            </a:endParaRPr>
          </a:p>
        </p:txBody>
      </p:sp>
      <p:sp>
        <p:nvSpPr>
          <p:cNvPr id="584" name="Google Shape;584;p37"/>
          <p:cNvSpPr/>
          <p:nvPr/>
        </p:nvSpPr>
        <p:spPr>
          <a:xfrm>
            <a:off x="2622112" y="1115350"/>
            <a:ext cx="1832100" cy="115200"/>
          </a:xfrm>
          <a:prstGeom prst="rect">
            <a:avLst/>
          </a:prstGeom>
          <a:solidFill>
            <a:srgbClr val="197F8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37"/>
          <p:cNvSpPr/>
          <p:nvPr/>
        </p:nvSpPr>
        <p:spPr>
          <a:xfrm>
            <a:off x="4769949" y="1115350"/>
            <a:ext cx="1832100" cy="115200"/>
          </a:xfrm>
          <a:prstGeom prst="rect">
            <a:avLst/>
          </a:prstGeom>
          <a:solidFill>
            <a:srgbClr val="F1633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37"/>
          <p:cNvSpPr/>
          <p:nvPr/>
        </p:nvSpPr>
        <p:spPr>
          <a:xfrm>
            <a:off x="6917785" y="1115350"/>
            <a:ext cx="1832100" cy="115200"/>
          </a:xfrm>
          <a:prstGeom prst="rect">
            <a:avLst/>
          </a:prstGeom>
          <a:solidFill>
            <a:srgbClr val="34B66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37"/>
          <p:cNvSpPr txBox="1"/>
          <p:nvPr>
            <p:ph idx="1" type="body"/>
          </p:nvPr>
        </p:nvSpPr>
        <p:spPr>
          <a:xfrm>
            <a:off x="389161" y="3102040"/>
            <a:ext cx="2043722" cy="13085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88" name="Google Shape;588;p37"/>
          <p:cNvSpPr txBox="1"/>
          <p:nvPr>
            <p:ph idx="2" type="body"/>
          </p:nvPr>
        </p:nvSpPr>
        <p:spPr>
          <a:xfrm>
            <a:off x="2541144" y="3105150"/>
            <a:ext cx="2043722" cy="13085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89" name="Google Shape;589;p37"/>
          <p:cNvSpPr txBox="1"/>
          <p:nvPr>
            <p:ph idx="3" type="body"/>
          </p:nvPr>
        </p:nvSpPr>
        <p:spPr>
          <a:xfrm>
            <a:off x="4692676" y="3101012"/>
            <a:ext cx="2043722" cy="13085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0" name="Google Shape;590;p37"/>
          <p:cNvSpPr txBox="1"/>
          <p:nvPr>
            <p:ph idx="4" type="body"/>
          </p:nvPr>
        </p:nvSpPr>
        <p:spPr>
          <a:xfrm>
            <a:off x="6842492" y="3105150"/>
            <a:ext cx="2043722" cy="13085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1" name="Google Shape;591;p37"/>
          <p:cNvSpPr/>
          <p:nvPr>
            <p:ph idx="5" type="pic"/>
          </p:nvPr>
        </p:nvSpPr>
        <p:spPr>
          <a:xfrm>
            <a:off x="482600" y="1228726"/>
            <a:ext cx="1822450" cy="1082878"/>
          </a:xfrm>
          <a:prstGeom prst="rect">
            <a:avLst/>
          </a:prstGeom>
          <a:noFill/>
          <a:ln>
            <a:noFill/>
          </a:ln>
        </p:spPr>
      </p:sp>
      <p:sp>
        <p:nvSpPr>
          <p:cNvPr id="592" name="Google Shape;592;p37"/>
          <p:cNvSpPr/>
          <p:nvPr>
            <p:ph idx="6" type="pic"/>
          </p:nvPr>
        </p:nvSpPr>
        <p:spPr>
          <a:xfrm>
            <a:off x="2624437" y="1232845"/>
            <a:ext cx="1822450" cy="1082878"/>
          </a:xfrm>
          <a:prstGeom prst="rect">
            <a:avLst/>
          </a:prstGeom>
          <a:noFill/>
          <a:ln>
            <a:noFill/>
          </a:ln>
        </p:spPr>
      </p:sp>
      <p:sp>
        <p:nvSpPr>
          <p:cNvPr id="593" name="Google Shape;593;p37"/>
          <p:cNvSpPr/>
          <p:nvPr>
            <p:ph idx="7" type="pic"/>
          </p:nvPr>
        </p:nvSpPr>
        <p:spPr>
          <a:xfrm>
            <a:off x="4778627" y="1236963"/>
            <a:ext cx="1822450" cy="1082878"/>
          </a:xfrm>
          <a:prstGeom prst="rect">
            <a:avLst/>
          </a:prstGeom>
          <a:noFill/>
          <a:ln>
            <a:noFill/>
          </a:ln>
        </p:spPr>
      </p:sp>
      <p:sp>
        <p:nvSpPr>
          <p:cNvPr id="594" name="Google Shape;594;p37"/>
          <p:cNvSpPr/>
          <p:nvPr>
            <p:ph idx="8" type="pic"/>
          </p:nvPr>
        </p:nvSpPr>
        <p:spPr>
          <a:xfrm>
            <a:off x="6920472" y="1234904"/>
            <a:ext cx="1822450" cy="1082878"/>
          </a:xfrm>
          <a:prstGeom prst="rect">
            <a:avLst/>
          </a:prstGeom>
          <a:noFill/>
          <a:ln>
            <a:noFill/>
          </a:ln>
        </p:spPr>
      </p:sp>
      <p:sp>
        <p:nvSpPr>
          <p:cNvPr id="595" name="Google Shape;595;p37"/>
          <p:cNvSpPr txBox="1"/>
          <p:nvPr>
            <p:ph idx="9" type="body"/>
          </p:nvPr>
        </p:nvSpPr>
        <p:spPr>
          <a:xfrm>
            <a:off x="355600" y="2387600"/>
            <a:ext cx="2057400" cy="36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6" name="Google Shape;596;p37"/>
          <p:cNvSpPr txBox="1"/>
          <p:nvPr>
            <p:ph idx="13" type="body"/>
          </p:nvPr>
        </p:nvSpPr>
        <p:spPr>
          <a:xfrm>
            <a:off x="355600" y="2647950"/>
            <a:ext cx="2057400" cy="36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7" name="Google Shape;597;p37"/>
          <p:cNvSpPr txBox="1"/>
          <p:nvPr>
            <p:ph idx="14" type="body"/>
          </p:nvPr>
        </p:nvSpPr>
        <p:spPr>
          <a:xfrm>
            <a:off x="2508250" y="2387600"/>
            <a:ext cx="2057400" cy="36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8" name="Google Shape;598;p37"/>
          <p:cNvSpPr txBox="1"/>
          <p:nvPr>
            <p:ph idx="15" type="body"/>
          </p:nvPr>
        </p:nvSpPr>
        <p:spPr>
          <a:xfrm>
            <a:off x="2508250" y="2647950"/>
            <a:ext cx="2057400" cy="36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9" name="Google Shape;599;p37"/>
          <p:cNvSpPr txBox="1"/>
          <p:nvPr>
            <p:ph idx="16" type="body"/>
          </p:nvPr>
        </p:nvSpPr>
        <p:spPr>
          <a:xfrm>
            <a:off x="4648200" y="2387600"/>
            <a:ext cx="2057400" cy="36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00" name="Google Shape;600;p37"/>
          <p:cNvSpPr txBox="1"/>
          <p:nvPr>
            <p:ph idx="17" type="body"/>
          </p:nvPr>
        </p:nvSpPr>
        <p:spPr>
          <a:xfrm>
            <a:off x="4648200" y="2647950"/>
            <a:ext cx="2057400" cy="36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01" name="Google Shape;601;p37"/>
          <p:cNvSpPr txBox="1"/>
          <p:nvPr>
            <p:ph idx="18" type="body"/>
          </p:nvPr>
        </p:nvSpPr>
        <p:spPr>
          <a:xfrm>
            <a:off x="6800850" y="2387600"/>
            <a:ext cx="2057400" cy="36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02" name="Google Shape;602;p37"/>
          <p:cNvSpPr txBox="1"/>
          <p:nvPr>
            <p:ph idx="19" type="body"/>
          </p:nvPr>
        </p:nvSpPr>
        <p:spPr>
          <a:xfrm>
            <a:off x="6800850" y="2647950"/>
            <a:ext cx="2057400" cy="36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Horizontal Icon List">
  <p:cSld name="Blue Horizontal Icon List">
    <p:spTree>
      <p:nvGrpSpPr>
        <p:cNvPr id="603" name="Shape 603"/>
        <p:cNvGrpSpPr/>
        <p:nvPr/>
      </p:nvGrpSpPr>
      <p:grpSpPr>
        <a:xfrm>
          <a:off x="0" y="0"/>
          <a:ext cx="0" cy="0"/>
          <a:chOff x="0" y="0"/>
          <a:chExt cx="0" cy="0"/>
        </a:xfrm>
      </p:grpSpPr>
      <p:sp>
        <p:nvSpPr>
          <p:cNvPr id="604" name="Google Shape;604;p38"/>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38"/>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06" name="Google Shape;606;p38"/>
          <p:cNvSpPr/>
          <p:nvPr/>
        </p:nvSpPr>
        <p:spPr>
          <a:xfrm>
            <a:off x="11750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38"/>
          <p:cNvSpPr/>
          <p:nvPr/>
        </p:nvSpPr>
        <p:spPr>
          <a:xfrm>
            <a:off x="33848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38"/>
          <p:cNvSpPr/>
          <p:nvPr/>
        </p:nvSpPr>
        <p:spPr>
          <a:xfrm>
            <a:off x="55946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38"/>
          <p:cNvSpPr/>
          <p:nvPr/>
        </p:nvSpPr>
        <p:spPr>
          <a:xfrm>
            <a:off x="76520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38"/>
          <p:cNvSpPr txBox="1"/>
          <p:nvPr>
            <p:ph idx="1" type="body"/>
          </p:nvPr>
        </p:nvSpPr>
        <p:spPr>
          <a:xfrm>
            <a:off x="444121" y="1681461"/>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1" name="Google Shape;611;p38"/>
          <p:cNvSpPr txBox="1"/>
          <p:nvPr>
            <p:ph idx="2" type="body"/>
          </p:nvPr>
        </p:nvSpPr>
        <p:spPr>
          <a:xfrm>
            <a:off x="443202" y="1935452"/>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rgbClr val="9AA7B7"/>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2" name="Google Shape;612;p38"/>
          <p:cNvSpPr txBox="1"/>
          <p:nvPr>
            <p:ph idx="3" type="body"/>
          </p:nvPr>
        </p:nvSpPr>
        <p:spPr>
          <a:xfrm>
            <a:off x="2652763" y="1677847"/>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3" name="Google Shape;613;p38"/>
          <p:cNvSpPr txBox="1"/>
          <p:nvPr>
            <p:ph idx="4" type="body"/>
          </p:nvPr>
        </p:nvSpPr>
        <p:spPr>
          <a:xfrm>
            <a:off x="2651844" y="1931838"/>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rgbClr val="9AA7B7"/>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4" name="Google Shape;614;p38"/>
          <p:cNvSpPr txBox="1"/>
          <p:nvPr>
            <p:ph idx="5" type="body"/>
          </p:nvPr>
        </p:nvSpPr>
        <p:spPr>
          <a:xfrm>
            <a:off x="4863826" y="1677427"/>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5" name="Google Shape;615;p38"/>
          <p:cNvSpPr txBox="1"/>
          <p:nvPr>
            <p:ph idx="6" type="body"/>
          </p:nvPr>
        </p:nvSpPr>
        <p:spPr>
          <a:xfrm>
            <a:off x="4862907" y="1931418"/>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rgbClr val="9AA7B7"/>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6" name="Google Shape;616;p38"/>
          <p:cNvSpPr txBox="1"/>
          <p:nvPr>
            <p:ph idx="7" type="body"/>
          </p:nvPr>
        </p:nvSpPr>
        <p:spPr>
          <a:xfrm>
            <a:off x="6924519" y="1677558"/>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7" name="Google Shape;617;p38"/>
          <p:cNvSpPr txBox="1"/>
          <p:nvPr>
            <p:ph idx="8" type="body"/>
          </p:nvPr>
        </p:nvSpPr>
        <p:spPr>
          <a:xfrm>
            <a:off x="6923600" y="1931549"/>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rgbClr val="9AA7B7"/>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8" name="Google Shape;618;p38"/>
          <p:cNvSpPr txBox="1"/>
          <p:nvPr>
            <p:ph idx="9" type="body"/>
          </p:nvPr>
        </p:nvSpPr>
        <p:spPr>
          <a:xfrm>
            <a:off x="250653" y="2372316"/>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9" name="Google Shape;619;p38"/>
          <p:cNvSpPr txBox="1"/>
          <p:nvPr>
            <p:ph idx="13" type="body"/>
          </p:nvPr>
        </p:nvSpPr>
        <p:spPr>
          <a:xfrm>
            <a:off x="2462304" y="2373030"/>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0" name="Google Shape;620;p38"/>
          <p:cNvSpPr txBox="1"/>
          <p:nvPr>
            <p:ph idx="14" type="body"/>
          </p:nvPr>
        </p:nvSpPr>
        <p:spPr>
          <a:xfrm>
            <a:off x="256649" y="3439861"/>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1" name="Google Shape;621;p38"/>
          <p:cNvSpPr txBox="1"/>
          <p:nvPr>
            <p:ph idx="15" type="body"/>
          </p:nvPr>
        </p:nvSpPr>
        <p:spPr>
          <a:xfrm>
            <a:off x="2468300" y="3440575"/>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2" name="Google Shape;622;p38"/>
          <p:cNvSpPr txBox="1"/>
          <p:nvPr>
            <p:ph idx="16" type="body"/>
          </p:nvPr>
        </p:nvSpPr>
        <p:spPr>
          <a:xfrm>
            <a:off x="4670757" y="2373407"/>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3" name="Google Shape;623;p38"/>
          <p:cNvSpPr txBox="1"/>
          <p:nvPr>
            <p:ph idx="17" type="body"/>
          </p:nvPr>
        </p:nvSpPr>
        <p:spPr>
          <a:xfrm>
            <a:off x="6741162" y="2374121"/>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4" name="Google Shape;624;p38"/>
          <p:cNvSpPr txBox="1"/>
          <p:nvPr>
            <p:ph idx="18" type="body"/>
          </p:nvPr>
        </p:nvSpPr>
        <p:spPr>
          <a:xfrm>
            <a:off x="4676753" y="3440952"/>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5" name="Google Shape;625;p38"/>
          <p:cNvSpPr txBox="1"/>
          <p:nvPr>
            <p:ph idx="19" type="body"/>
          </p:nvPr>
        </p:nvSpPr>
        <p:spPr>
          <a:xfrm>
            <a:off x="6747158" y="3441666"/>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6" name="Google Shape;626;p38"/>
          <p:cNvSpPr/>
          <p:nvPr>
            <p:ph idx="20" type="pic"/>
          </p:nvPr>
        </p:nvSpPr>
        <p:spPr>
          <a:xfrm>
            <a:off x="958850" y="1011238"/>
            <a:ext cx="654050" cy="587375"/>
          </a:xfrm>
          <a:prstGeom prst="rect">
            <a:avLst/>
          </a:prstGeom>
          <a:noFill/>
          <a:ln>
            <a:noFill/>
          </a:ln>
        </p:spPr>
      </p:sp>
      <p:sp>
        <p:nvSpPr>
          <p:cNvPr id="627" name="Google Shape;627;p38"/>
          <p:cNvSpPr/>
          <p:nvPr>
            <p:ph idx="21" type="pic"/>
          </p:nvPr>
        </p:nvSpPr>
        <p:spPr>
          <a:xfrm>
            <a:off x="3178100" y="1016154"/>
            <a:ext cx="654050" cy="587375"/>
          </a:xfrm>
          <a:prstGeom prst="rect">
            <a:avLst/>
          </a:prstGeom>
          <a:noFill/>
          <a:ln>
            <a:noFill/>
          </a:ln>
        </p:spPr>
      </p:sp>
      <p:sp>
        <p:nvSpPr>
          <p:cNvPr id="628" name="Google Shape;628;p38"/>
          <p:cNvSpPr/>
          <p:nvPr>
            <p:ph idx="22" type="pic"/>
          </p:nvPr>
        </p:nvSpPr>
        <p:spPr>
          <a:xfrm>
            <a:off x="5358162" y="971550"/>
            <a:ext cx="654050" cy="587375"/>
          </a:xfrm>
          <a:prstGeom prst="rect">
            <a:avLst/>
          </a:prstGeom>
          <a:noFill/>
          <a:ln>
            <a:noFill/>
          </a:ln>
        </p:spPr>
      </p:sp>
      <p:sp>
        <p:nvSpPr>
          <p:cNvPr id="629" name="Google Shape;629;p38"/>
          <p:cNvSpPr/>
          <p:nvPr>
            <p:ph idx="23" type="pic"/>
          </p:nvPr>
        </p:nvSpPr>
        <p:spPr>
          <a:xfrm>
            <a:off x="7467600" y="971550"/>
            <a:ext cx="654050" cy="587375"/>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Navy Footer">
  <p:cSld name="Blank Page Navy Footer">
    <p:spTree>
      <p:nvGrpSpPr>
        <p:cNvPr id="34" name="Shape 34"/>
        <p:cNvGrpSpPr/>
        <p:nvPr/>
      </p:nvGrpSpPr>
      <p:grpSpPr>
        <a:xfrm>
          <a:off x="0" y="0"/>
          <a:ext cx="0" cy="0"/>
          <a:chOff x="0" y="0"/>
          <a:chExt cx="0" cy="0"/>
        </a:xfrm>
      </p:grpSpPr>
      <p:sp>
        <p:nvSpPr>
          <p:cNvPr id="35" name="Google Shape;35;p54"/>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54"/>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7" name="Google Shape;37;p54"/>
          <p:cNvSpPr txBox="1"/>
          <p:nvPr>
            <p:ph idx="1" type="body"/>
          </p:nvPr>
        </p:nvSpPr>
        <p:spPr>
          <a:xfrm>
            <a:off x="301305" y="646010"/>
            <a:ext cx="6661500" cy="138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400"/>
              <a:buFont typeface="Arial"/>
              <a:buNone/>
              <a:defRPr b="1" i="0" sz="4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38" name="Google Shape;38;p54"/>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39" name="Google Shape;39;p54"/>
          <p:cNvSpPr txBox="1"/>
          <p:nvPr>
            <p:ph idx="3" type="body"/>
          </p:nvPr>
        </p:nvSpPr>
        <p:spPr>
          <a:xfrm>
            <a:off x="299845" y="3150331"/>
            <a:ext cx="6755100" cy="1339800"/>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1pPr>
            <a:lvl2pPr indent="-360044" lvl="1" marL="9144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2pPr>
            <a:lvl3pPr indent="-360044" lvl="2" marL="13716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9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color Horizontal Icon">
  <p:cSld name="Multicolor Horizontal Icon">
    <p:spTree>
      <p:nvGrpSpPr>
        <p:cNvPr id="630" name="Shape 630"/>
        <p:cNvGrpSpPr/>
        <p:nvPr/>
      </p:nvGrpSpPr>
      <p:grpSpPr>
        <a:xfrm>
          <a:off x="0" y="0"/>
          <a:ext cx="0" cy="0"/>
          <a:chOff x="0" y="0"/>
          <a:chExt cx="0" cy="0"/>
        </a:xfrm>
      </p:grpSpPr>
      <p:sp>
        <p:nvSpPr>
          <p:cNvPr id="631" name="Google Shape;631;p39"/>
          <p:cNvSpPr/>
          <p:nvPr/>
        </p:nvSpPr>
        <p:spPr>
          <a:xfrm>
            <a:off x="11750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39"/>
          <p:cNvSpPr/>
          <p:nvPr/>
        </p:nvSpPr>
        <p:spPr>
          <a:xfrm>
            <a:off x="33848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39"/>
          <p:cNvSpPr/>
          <p:nvPr/>
        </p:nvSpPr>
        <p:spPr>
          <a:xfrm>
            <a:off x="55946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39"/>
          <p:cNvSpPr/>
          <p:nvPr/>
        </p:nvSpPr>
        <p:spPr>
          <a:xfrm>
            <a:off x="7652038" y="32274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39"/>
          <p:cNvSpPr txBox="1"/>
          <p:nvPr>
            <p:ph idx="1" type="body"/>
          </p:nvPr>
        </p:nvSpPr>
        <p:spPr>
          <a:xfrm>
            <a:off x="444121" y="1681461"/>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36" name="Google Shape;636;p39"/>
          <p:cNvSpPr txBox="1"/>
          <p:nvPr>
            <p:ph idx="2" type="body"/>
          </p:nvPr>
        </p:nvSpPr>
        <p:spPr>
          <a:xfrm>
            <a:off x="443202" y="1935452"/>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37" name="Google Shape;637;p39"/>
          <p:cNvSpPr txBox="1"/>
          <p:nvPr>
            <p:ph idx="3" type="body"/>
          </p:nvPr>
        </p:nvSpPr>
        <p:spPr>
          <a:xfrm>
            <a:off x="2652763" y="1677847"/>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38" name="Google Shape;638;p39"/>
          <p:cNvSpPr txBox="1"/>
          <p:nvPr>
            <p:ph idx="4" type="body"/>
          </p:nvPr>
        </p:nvSpPr>
        <p:spPr>
          <a:xfrm>
            <a:off x="2651844" y="1931838"/>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39" name="Google Shape;639;p39"/>
          <p:cNvSpPr txBox="1"/>
          <p:nvPr>
            <p:ph idx="5" type="body"/>
          </p:nvPr>
        </p:nvSpPr>
        <p:spPr>
          <a:xfrm>
            <a:off x="4863826" y="1677427"/>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0" name="Google Shape;640;p39"/>
          <p:cNvSpPr txBox="1"/>
          <p:nvPr>
            <p:ph idx="6" type="body"/>
          </p:nvPr>
        </p:nvSpPr>
        <p:spPr>
          <a:xfrm>
            <a:off x="4862907" y="1931418"/>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1" name="Google Shape;641;p39"/>
          <p:cNvSpPr txBox="1"/>
          <p:nvPr>
            <p:ph idx="7" type="body"/>
          </p:nvPr>
        </p:nvSpPr>
        <p:spPr>
          <a:xfrm>
            <a:off x="6924519" y="1677558"/>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2" name="Google Shape;642;p39"/>
          <p:cNvSpPr txBox="1"/>
          <p:nvPr>
            <p:ph idx="8" type="body"/>
          </p:nvPr>
        </p:nvSpPr>
        <p:spPr>
          <a:xfrm>
            <a:off x="6923600" y="1931549"/>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3" name="Google Shape;643;p39"/>
          <p:cNvSpPr txBox="1"/>
          <p:nvPr>
            <p:ph idx="9" type="body"/>
          </p:nvPr>
        </p:nvSpPr>
        <p:spPr>
          <a:xfrm>
            <a:off x="250653" y="2372316"/>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4" name="Google Shape;644;p39"/>
          <p:cNvSpPr txBox="1"/>
          <p:nvPr>
            <p:ph idx="13" type="body"/>
          </p:nvPr>
        </p:nvSpPr>
        <p:spPr>
          <a:xfrm>
            <a:off x="2462304" y="2373030"/>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5" name="Google Shape;645;p39"/>
          <p:cNvSpPr txBox="1"/>
          <p:nvPr>
            <p:ph idx="14" type="body"/>
          </p:nvPr>
        </p:nvSpPr>
        <p:spPr>
          <a:xfrm>
            <a:off x="256649" y="3439861"/>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6" name="Google Shape;646;p39"/>
          <p:cNvSpPr txBox="1"/>
          <p:nvPr>
            <p:ph idx="15" type="body"/>
          </p:nvPr>
        </p:nvSpPr>
        <p:spPr>
          <a:xfrm>
            <a:off x="2468300" y="3440575"/>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7" name="Google Shape;647;p39"/>
          <p:cNvSpPr txBox="1"/>
          <p:nvPr>
            <p:ph idx="16" type="body"/>
          </p:nvPr>
        </p:nvSpPr>
        <p:spPr>
          <a:xfrm>
            <a:off x="4670757" y="2373407"/>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8" name="Google Shape;648;p39"/>
          <p:cNvSpPr txBox="1"/>
          <p:nvPr>
            <p:ph idx="17" type="body"/>
          </p:nvPr>
        </p:nvSpPr>
        <p:spPr>
          <a:xfrm>
            <a:off x="6741162" y="2374121"/>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49" name="Google Shape;649;p39"/>
          <p:cNvSpPr txBox="1"/>
          <p:nvPr>
            <p:ph idx="18" type="body"/>
          </p:nvPr>
        </p:nvSpPr>
        <p:spPr>
          <a:xfrm>
            <a:off x="4676753" y="3440952"/>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50" name="Google Shape;650;p39"/>
          <p:cNvSpPr txBox="1"/>
          <p:nvPr>
            <p:ph idx="19" type="body"/>
          </p:nvPr>
        </p:nvSpPr>
        <p:spPr>
          <a:xfrm>
            <a:off x="6747158" y="3441666"/>
            <a:ext cx="2088461"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51" name="Google Shape;651;p39"/>
          <p:cNvSpPr/>
          <p:nvPr>
            <p:ph idx="20" type="pic"/>
          </p:nvPr>
        </p:nvSpPr>
        <p:spPr>
          <a:xfrm>
            <a:off x="958850" y="1011238"/>
            <a:ext cx="654050" cy="587375"/>
          </a:xfrm>
          <a:prstGeom prst="rect">
            <a:avLst/>
          </a:prstGeom>
          <a:noFill/>
          <a:ln>
            <a:noFill/>
          </a:ln>
        </p:spPr>
      </p:sp>
      <p:sp>
        <p:nvSpPr>
          <p:cNvPr id="652" name="Google Shape;652;p39"/>
          <p:cNvSpPr/>
          <p:nvPr>
            <p:ph idx="21" type="pic"/>
          </p:nvPr>
        </p:nvSpPr>
        <p:spPr>
          <a:xfrm>
            <a:off x="3178100" y="1016154"/>
            <a:ext cx="654050" cy="587375"/>
          </a:xfrm>
          <a:prstGeom prst="rect">
            <a:avLst/>
          </a:prstGeom>
          <a:noFill/>
          <a:ln>
            <a:noFill/>
          </a:ln>
        </p:spPr>
      </p:sp>
      <p:sp>
        <p:nvSpPr>
          <p:cNvPr id="653" name="Google Shape;653;p39"/>
          <p:cNvSpPr/>
          <p:nvPr>
            <p:ph idx="22" type="pic"/>
          </p:nvPr>
        </p:nvSpPr>
        <p:spPr>
          <a:xfrm>
            <a:off x="5358162" y="971550"/>
            <a:ext cx="654050" cy="587375"/>
          </a:xfrm>
          <a:prstGeom prst="rect">
            <a:avLst/>
          </a:prstGeom>
          <a:noFill/>
          <a:ln>
            <a:noFill/>
          </a:ln>
        </p:spPr>
      </p:sp>
      <p:sp>
        <p:nvSpPr>
          <p:cNvPr id="654" name="Google Shape;654;p39"/>
          <p:cNvSpPr/>
          <p:nvPr>
            <p:ph idx="23" type="pic"/>
          </p:nvPr>
        </p:nvSpPr>
        <p:spPr>
          <a:xfrm>
            <a:off x="7467600" y="971550"/>
            <a:ext cx="654050" cy="587375"/>
          </a:xfrm>
          <a:prstGeom prst="rect">
            <a:avLst/>
          </a:prstGeom>
          <a:noFill/>
          <a:ln>
            <a:noFill/>
          </a:ln>
        </p:spPr>
      </p:sp>
      <p:sp>
        <p:nvSpPr>
          <p:cNvPr id="655" name="Google Shape;655;p39"/>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39"/>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with Image">
  <p:cSld name="Text with Image">
    <p:spTree>
      <p:nvGrpSpPr>
        <p:cNvPr id="657" name="Shape 657"/>
        <p:cNvGrpSpPr/>
        <p:nvPr/>
      </p:nvGrpSpPr>
      <p:grpSpPr>
        <a:xfrm>
          <a:off x="0" y="0"/>
          <a:ext cx="0" cy="0"/>
          <a:chOff x="0" y="0"/>
          <a:chExt cx="0" cy="0"/>
        </a:xfrm>
      </p:grpSpPr>
      <p:sp>
        <p:nvSpPr>
          <p:cNvPr id="658" name="Google Shape;658;p40"/>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40"/>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0" name="Google Shape;660;p40"/>
          <p:cNvSpPr/>
          <p:nvPr>
            <p:ph idx="2" type="pic"/>
          </p:nvPr>
        </p:nvSpPr>
        <p:spPr>
          <a:xfrm>
            <a:off x="5254625" y="565377"/>
            <a:ext cx="3889375" cy="4187825"/>
          </a:xfrm>
          <a:prstGeom prst="rect">
            <a:avLst/>
          </a:prstGeom>
          <a:noFill/>
          <a:ln>
            <a:noFill/>
          </a:ln>
        </p:spPr>
      </p:sp>
      <p:sp>
        <p:nvSpPr>
          <p:cNvPr id="661" name="Google Shape;661;p40"/>
          <p:cNvSpPr txBox="1"/>
          <p:nvPr>
            <p:ph idx="1" type="body"/>
          </p:nvPr>
        </p:nvSpPr>
        <p:spPr>
          <a:xfrm>
            <a:off x="298104" y="1036920"/>
            <a:ext cx="3967988" cy="6466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2" name="Google Shape;662;p40"/>
          <p:cNvSpPr txBox="1"/>
          <p:nvPr>
            <p:ph idx="3" type="body"/>
          </p:nvPr>
        </p:nvSpPr>
        <p:spPr>
          <a:xfrm>
            <a:off x="304800" y="1979242"/>
            <a:ext cx="3967988" cy="6466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3" name="Google Shape;663;p40"/>
          <p:cNvSpPr txBox="1"/>
          <p:nvPr>
            <p:ph idx="4" type="body"/>
          </p:nvPr>
        </p:nvSpPr>
        <p:spPr>
          <a:xfrm>
            <a:off x="296254" y="2919280"/>
            <a:ext cx="3967988" cy="6466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4" name="Google Shape;664;p40"/>
          <p:cNvSpPr txBox="1"/>
          <p:nvPr>
            <p:ph idx="5" type="body"/>
          </p:nvPr>
        </p:nvSpPr>
        <p:spPr>
          <a:xfrm>
            <a:off x="304800" y="3858604"/>
            <a:ext cx="3967988" cy="6466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8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5" name="Google Shape;665;p40"/>
          <p:cNvSpPr txBox="1"/>
          <p:nvPr>
            <p:ph idx="6" type="body"/>
          </p:nvPr>
        </p:nvSpPr>
        <p:spPr>
          <a:xfrm>
            <a:off x="298421" y="760308"/>
            <a:ext cx="3854836" cy="35919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8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6" name="Google Shape;666;p40"/>
          <p:cNvSpPr txBox="1"/>
          <p:nvPr>
            <p:ph idx="7" type="body"/>
          </p:nvPr>
        </p:nvSpPr>
        <p:spPr>
          <a:xfrm>
            <a:off x="304800" y="1700080"/>
            <a:ext cx="3854836" cy="35919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8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7" name="Google Shape;667;p40"/>
          <p:cNvSpPr txBox="1"/>
          <p:nvPr>
            <p:ph idx="8" type="body"/>
          </p:nvPr>
        </p:nvSpPr>
        <p:spPr>
          <a:xfrm>
            <a:off x="304800" y="2640118"/>
            <a:ext cx="3854836" cy="35919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8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68" name="Google Shape;668;p40"/>
          <p:cNvSpPr txBox="1"/>
          <p:nvPr>
            <p:ph idx="9" type="body"/>
          </p:nvPr>
        </p:nvSpPr>
        <p:spPr>
          <a:xfrm>
            <a:off x="304800" y="3587988"/>
            <a:ext cx="3854836" cy="35919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8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669" name="Shape 669"/>
        <p:cNvGrpSpPr/>
        <p:nvPr/>
      </p:nvGrpSpPr>
      <p:grpSpPr>
        <a:xfrm>
          <a:off x="0" y="0"/>
          <a:ext cx="0" cy="0"/>
          <a:chOff x="0" y="0"/>
          <a:chExt cx="0" cy="0"/>
        </a:xfrm>
      </p:grpSpPr>
      <p:sp>
        <p:nvSpPr>
          <p:cNvPr id="670" name="Google Shape;670;p41"/>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41"/>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graphicFrame>
        <p:nvGraphicFramePr>
          <p:cNvPr id="672" name="Google Shape;672;p41"/>
          <p:cNvGraphicFramePr/>
          <p:nvPr/>
        </p:nvGraphicFramePr>
        <p:xfrm>
          <a:off x="928633" y="748229"/>
          <a:ext cx="3000000" cy="3000000"/>
        </p:xfrm>
        <a:graphic>
          <a:graphicData uri="http://schemas.openxmlformats.org/drawingml/2006/table">
            <a:tbl>
              <a:tblPr>
                <a:noFill/>
                <a:tableStyleId>{24216CD7-4EF7-4798-9D90-6ADC79852A1C}</a:tableStyleId>
              </a:tblPr>
              <a:tblGrid>
                <a:gridCol w="1447775"/>
                <a:gridCol w="1447775"/>
                <a:gridCol w="1447775"/>
                <a:gridCol w="1447775"/>
                <a:gridCol w="1447775"/>
              </a:tblGrid>
              <a:tr h="654875">
                <a:tc>
                  <a:txBody>
                    <a:bodyPr/>
                    <a:lstStyle/>
                    <a:p>
                      <a:pPr indent="0" lvl="0" marL="0" marR="0" rtl="0" algn="l">
                        <a:lnSpc>
                          <a:spcPct val="100000"/>
                        </a:lnSpc>
                        <a:spcBef>
                          <a:spcPts val="0"/>
                        </a:spcBef>
                        <a:spcAft>
                          <a:spcPts val="0"/>
                        </a:spcAft>
                        <a:buClr>
                          <a:srgbClr val="000000"/>
                        </a:buClr>
                        <a:buSzPts val="2000"/>
                        <a:buFont typeface="Arial"/>
                        <a:buNone/>
                      </a:pPr>
                      <a:r>
                        <a:t/>
                      </a:r>
                      <a:endParaRPr b="1"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b="1"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197F86"/>
                    </a:solidFill>
                  </a:tcPr>
                </a:tc>
              </a:tr>
              <a:tr h="1008950">
                <a:tc>
                  <a:txBody>
                    <a:bodyPr/>
                    <a:lstStyle/>
                    <a:p>
                      <a:pPr indent="0" lvl="0" marL="0" marR="0" rtl="0" algn="l">
                        <a:lnSpc>
                          <a:spcPct val="100000"/>
                        </a:lnSpc>
                        <a:spcBef>
                          <a:spcPts val="0"/>
                        </a:spcBef>
                        <a:spcAft>
                          <a:spcPts val="0"/>
                        </a:spcAft>
                        <a:buClr>
                          <a:srgbClr val="000000"/>
                        </a:buClr>
                        <a:buSzPts val="2000"/>
                        <a:buFont typeface="Arial"/>
                        <a:buNone/>
                      </a:pPr>
                      <a:r>
                        <a:t/>
                      </a:r>
                      <a:endParaRPr b="1"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34B66D"/>
                    </a:solidFill>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solidFill>
                          <a:srgbClr val="002B49"/>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r>
              <a:tr h="1008950">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34B66D"/>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r>
              <a:tr h="1008950">
                <a:tc>
                  <a:txBody>
                    <a:bodyPr/>
                    <a:lstStyle/>
                    <a:p>
                      <a:pPr indent="0" lvl="0" marL="0" marR="0" rtl="0" algn="l">
                        <a:lnSpc>
                          <a:spcPct val="100000"/>
                        </a:lnSpc>
                        <a:spcBef>
                          <a:spcPts val="0"/>
                        </a:spcBef>
                        <a:spcAft>
                          <a:spcPts val="0"/>
                        </a:spcAft>
                        <a:buClr>
                          <a:schemeClr val="dk1"/>
                        </a:buClr>
                        <a:buSzPts val="1100"/>
                        <a:buFont typeface="Arial"/>
                        <a:buNone/>
                      </a:pPr>
                      <a:r>
                        <a:t/>
                      </a:r>
                      <a:endParaRPr sz="2000" u="none" cap="none" strike="noStrike">
                        <a:solidFill>
                          <a:schemeClr val="lt1"/>
                        </a:solidFill>
                      </a:endParaRPr>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solidFill>
                      <a:srgbClr val="34B66D"/>
                    </a:solidFill>
                  </a:tcPr>
                </a:tc>
                <a:tc>
                  <a:txBody>
                    <a:bodyPr/>
                    <a:lstStyle/>
                    <a:p>
                      <a:pPr indent="0" lvl="0" marL="0" marR="0" rtl="0" algn="l">
                        <a:lnSpc>
                          <a:spcPct val="100000"/>
                        </a:lnSpc>
                        <a:spcBef>
                          <a:spcPts val="0"/>
                        </a:spcBef>
                        <a:spcAft>
                          <a:spcPts val="0"/>
                        </a:spcAft>
                        <a:buClr>
                          <a:schemeClr val="dk1"/>
                        </a:buClr>
                        <a:buSzPts val="11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000"/>
                        <a:buFont typeface="Arial"/>
                        <a:buNone/>
                      </a:pPr>
                      <a:r>
                        <a:t/>
                      </a:r>
                      <a:endParaRPr sz="1000" u="none" cap="none" strike="noStrike"/>
                    </a:p>
                  </a:txBody>
                  <a:tcPr marT="91425" marB="91425" marR="91425" marL="91425">
                    <a:lnL cap="flat" cmpd="sng" w="9525">
                      <a:solidFill>
                        <a:srgbClr val="002B49"/>
                      </a:solidFill>
                      <a:prstDash val="solid"/>
                      <a:round/>
                      <a:headEnd len="sm" w="sm" type="none"/>
                      <a:tailEnd len="sm" w="sm" type="none"/>
                    </a:lnL>
                    <a:lnR cap="flat" cmpd="sng" w="9525">
                      <a:solidFill>
                        <a:srgbClr val="002B49"/>
                      </a:solidFill>
                      <a:prstDash val="solid"/>
                      <a:round/>
                      <a:headEnd len="sm" w="sm" type="none"/>
                      <a:tailEnd len="sm" w="sm" type="none"/>
                    </a:lnR>
                    <a:lnT cap="flat" cmpd="sng" w="9525">
                      <a:solidFill>
                        <a:srgbClr val="002B49"/>
                      </a:solidFill>
                      <a:prstDash val="solid"/>
                      <a:round/>
                      <a:headEnd len="sm" w="sm" type="none"/>
                      <a:tailEnd len="sm" w="sm" type="none"/>
                    </a:lnT>
                    <a:lnB cap="flat" cmpd="sng" w="9525">
                      <a:solidFill>
                        <a:srgbClr val="002B49"/>
                      </a:solidFill>
                      <a:prstDash val="solid"/>
                      <a:round/>
                      <a:headEnd len="sm" w="sm" type="none"/>
                      <a:tailEnd len="sm" w="sm" type="none"/>
                    </a:lnB>
                  </a:tcPr>
                </a:tc>
              </a:tr>
            </a:tbl>
          </a:graphicData>
        </a:graphic>
      </p:graphicFrame>
      <p:sp>
        <p:nvSpPr>
          <p:cNvPr id="673" name="Google Shape;673;p41"/>
          <p:cNvSpPr txBox="1"/>
          <p:nvPr>
            <p:ph idx="1" type="body"/>
          </p:nvPr>
        </p:nvSpPr>
        <p:spPr>
          <a:xfrm>
            <a:off x="923479" y="798559"/>
            <a:ext cx="1207162" cy="5242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4" name="Google Shape;674;p41"/>
          <p:cNvSpPr txBox="1"/>
          <p:nvPr>
            <p:ph idx="2" type="body"/>
          </p:nvPr>
        </p:nvSpPr>
        <p:spPr>
          <a:xfrm>
            <a:off x="923277" y="1388060"/>
            <a:ext cx="1207162" cy="5242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5" name="Google Shape;675;p41"/>
          <p:cNvSpPr txBox="1"/>
          <p:nvPr>
            <p:ph idx="3" type="body"/>
          </p:nvPr>
        </p:nvSpPr>
        <p:spPr>
          <a:xfrm>
            <a:off x="923278" y="2486672"/>
            <a:ext cx="1207162" cy="5242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6" name="Google Shape;676;p41"/>
          <p:cNvSpPr txBox="1"/>
          <p:nvPr>
            <p:ph idx="4" type="body"/>
          </p:nvPr>
        </p:nvSpPr>
        <p:spPr>
          <a:xfrm>
            <a:off x="923278" y="3401073"/>
            <a:ext cx="1207162" cy="5242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7" name="Google Shape;677;p41"/>
          <p:cNvSpPr txBox="1"/>
          <p:nvPr>
            <p:ph idx="5" type="body"/>
          </p:nvPr>
        </p:nvSpPr>
        <p:spPr>
          <a:xfrm>
            <a:off x="2376256" y="792517"/>
            <a:ext cx="1387876" cy="5242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8" name="Google Shape;678;p41"/>
          <p:cNvSpPr txBox="1"/>
          <p:nvPr>
            <p:ph idx="6" type="body"/>
          </p:nvPr>
        </p:nvSpPr>
        <p:spPr>
          <a:xfrm>
            <a:off x="3827755" y="792517"/>
            <a:ext cx="1387876" cy="5242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9" name="Google Shape;679;p41"/>
          <p:cNvSpPr txBox="1"/>
          <p:nvPr>
            <p:ph idx="7" type="body"/>
          </p:nvPr>
        </p:nvSpPr>
        <p:spPr>
          <a:xfrm>
            <a:off x="5275556" y="792516"/>
            <a:ext cx="1387876" cy="5242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0" name="Google Shape;680;p41"/>
          <p:cNvSpPr txBox="1"/>
          <p:nvPr>
            <p:ph idx="8" type="body"/>
          </p:nvPr>
        </p:nvSpPr>
        <p:spPr>
          <a:xfrm>
            <a:off x="6723356" y="792516"/>
            <a:ext cx="1387876" cy="5242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2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1" name="Google Shape;681;p41"/>
          <p:cNvSpPr txBox="1"/>
          <p:nvPr>
            <p:ph idx="9" type="body"/>
          </p:nvPr>
        </p:nvSpPr>
        <p:spPr>
          <a:xfrm>
            <a:off x="2370847" y="1385240"/>
            <a:ext cx="1455429" cy="10382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2" name="Google Shape;682;p41"/>
          <p:cNvSpPr txBox="1"/>
          <p:nvPr>
            <p:ph idx="13" type="body"/>
          </p:nvPr>
        </p:nvSpPr>
        <p:spPr>
          <a:xfrm>
            <a:off x="3827756" y="1388062"/>
            <a:ext cx="1455429" cy="10382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3" name="Google Shape;683;p41"/>
          <p:cNvSpPr txBox="1"/>
          <p:nvPr>
            <p:ph idx="14" type="body"/>
          </p:nvPr>
        </p:nvSpPr>
        <p:spPr>
          <a:xfrm>
            <a:off x="5284431" y="1379184"/>
            <a:ext cx="1455429" cy="10382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4" name="Google Shape;684;p41"/>
          <p:cNvSpPr txBox="1"/>
          <p:nvPr>
            <p:ph idx="15" type="body"/>
          </p:nvPr>
        </p:nvSpPr>
        <p:spPr>
          <a:xfrm>
            <a:off x="6714478" y="1388062"/>
            <a:ext cx="1455429" cy="10382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5" name="Google Shape;685;p41"/>
          <p:cNvSpPr txBox="1"/>
          <p:nvPr>
            <p:ph idx="16" type="body"/>
          </p:nvPr>
        </p:nvSpPr>
        <p:spPr>
          <a:xfrm>
            <a:off x="2376254" y="2486673"/>
            <a:ext cx="1455429" cy="8424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6" name="Google Shape;686;p41"/>
          <p:cNvSpPr txBox="1"/>
          <p:nvPr>
            <p:ph idx="17" type="body"/>
          </p:nvPr>
        </p:nvSpPr>
        <p:spPr>
          <a:xfrm>
            <a:off x="3833163" y="2489495"/>
            <a:ext cx="1455429" cy="8573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7" name="Google Shape;687;p41"/>
          <p:cNvSpPr txBox="1"/>
          <p:nvPr>
            <p:ph idx="18" type="body"/>
          </p:nvPr>
        </p:nvSpPr>
        <p:spPr>
          <a:xfrm>
            <a:off x="5289838" y="2480617"/>
            <a:ext cx="1455429" cy="8662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8" name="Google Shape;688;p41"/>
          <p:cNvSpPr txBox="1"/>
          <p:nvPr>
            <p:ph idx="19" type="body"/>
          </p:nvPr>
        </p:nvSpPr>
        <p:spPr>
          <a:xfrm>
            <a:off x="6719885" y="2489495"/>
            <a:ext cx="1455429" cy="8573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9" name="Google Shape;689;p41"/>
          <p:cNvSpPr txBox="1"/>
          <p:nvPr>
            <p:ph idx="20" type="body"/>
          </p:nvPr>
        </p:nvSpPr>
        <p:spPr>
          <a:xfrm>
            <a:off x="2376254" y="3401071"/>
            <a:ext cx="1455429" cy="10382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0" name="Google Shape;690;p41"/>
          <p:cNvSpPr txBox="1"/>
          <p:nvPr>
            <p:ph idx="21" type="body"/>
          </p:nvPr>
        </p:nvSpPr>
        <p:spPr>
          <a:xfrm>
            <a:off x="3833163" y="3403893"/>
            <a:ext cx="1455429" cy="10382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1" name="Google Shape;691;p41"/>
          <p:cNvSpPr txBox="1"/>
          <p:nvPr>
            <p:ph idx="22" type="body"/>
          </p:nvPr>
        </p:nvSpPr>
        <p:spPr>
          <a:xfrm>
            <a:off x="5289838" y="3395015"/>
            <a:ext cx="1455429" cy="10382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2" name="Google Shape;692;p41"/>
          <p:cNvSpPr txBox="1"/>
          <p:nvPr>
            <p:ph idx="23" type="body"/>
          </p:nvPr>
        </p:nvSpPr>
        <p:spPr>
          <a:xfrm>
            <a:off x="6719885" y="3403893"/>
            <a:ext cx="1455429" cy="10382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100"/>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cSld name="Two Columns">
    <p:spTree>
      <p:nvGrpSpPr>
        <p:cNvPr id="693" name="Shape 693"/>
        <p:cNvGrpSpPr/>
        <p:nvPr/>
      </p:nvGrpSpPr>
      <p:grpSpPr>
        <a:xfrm>
          <a:off x="0" y="0"/>
          <a:ext cx="0" cy="0"/>
          <a:chOff x="0" y="0"/>
          <a:chExt cx="0" cy="0"/>
        </a:xfrm>
      </p:grpSpPr>
      <p:cxnSp>
        <p:nvCxnSpPr>
          <p:cNvPr id="694" name="Google Shape;694;p42"/>
          <p:cNvCxnSpPr/>
          <p:nvPr/>
        </p:nvCxnSpPr>
        <p:spPr>
          <a:xfrm>
            <a:off x="4514452" y="1195000"/>
            <a:ext cx="0" cy="2983200"/>
          </a:xfrm>
          <a:prstGeom prst="straightConnector1">
            <a:avLst/>
          </a:prstGeom>
          <a:noFill/>
          <a:ln cap="flat" cmpd="sng" w="19050">
            <a:solidFill>
              <a:srgbClr val="DDDDDD"/>
            </a:solidFill>
            <a:prstDash val="solid"/>
            <a:round/>
            <a:headEnd len="sm" w="sm" type="none"/>
            <a:tailEnd len="sm" w="sm" type="none"/>
          </a:ln>
        </p:spPr>
      </p:cxnSp>
      <p:sp>
        <p:nvSpPr>
          <p:cNvPr id="695" name="Google Shape;695;p42"/>
          <p:cNvSpPr txBox="1"/>
          <p:nvPr>
            <p:ph idx="1" type="body"/>
          </p:nvPr>
        </p:nvSpPr>
        <p:spPr>
          <a:xfrm>
            <a:off x="520522" y="1059249"/>
            <a:ext cx="3632200" cy="46196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6" name="Google Shape;696;p42"/>
          <p:cNvSpPr txBox="1"/>
          <p:nvPr>
            <p:ph idx="2" type="body"/>
          </p:nvPr>
        </p:nvSpPr>
        <p:spPr>
          <a:xfrm>
            <a:off x="4858282" y="1056296"/>
            <a:ext cx="3632200" cy="46196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7" name="Google Shape;697;p42"/>
          <p:cNvSpPr txBox="1"/>
          <p:nvPr>
            <p:ph idx="3" type="body"/>
          </p:nvPr>
        </p:nvSpPr>
        <p:spPr>
          <a:xfrm>
            <a:off x="589838" y="1435768"/>
            <a:ext cx="3495675"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8" name="Google Shape;698;p42"/>
          <p:cNvSpPr txBox="1"/>
          <p:nvPr>
            <p:ph idx="4" type="body"/>
          </p:nvPr>
        </p:nvSpPr>
        <p:spPr>
          <a:xfrm>
            <a:off x="4935194" y="1436582"/>
            <a:ext cx="3495675"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99" name="Google Shape;699;p42"/>
          <p:cNvSpPr txBox="1"/>
          <p:nvPr>
            <p:ph idx="5" type="body"/>
          </p:nvPr>
        </p:nvSpPr>
        <p:spPr>
          <a:xfrm>
            <a:off x="658308" y="2008054"/>
            <a:ext cx="3537677" cy="253047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00" name="Google Shape;700;p42"/>
          <p:cNvSpPr txBox="1"/>
          <p:nvPr>
            <p:ph idx="6" type="body"/>
          </p:nvPr>
        </p:nvSpPr>
        <p:spPr>
          <a:xfrm>
            <a:off x="4995730" y="2004166"/>
            <a:ext cx="3537677" cy="253047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01" name="Google Shape;701;p42"/>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42"/>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ored Columns">
  <p:cSld name="Four Colored Columns">
    <p:spTree>
      <p:nvGrpSpPr>
        <p:cNvPr id="703" name="Shape 703"/>
        <p:cNvGrpSpPr/>
        <p:nvPr/>
      </p:nvGrpSpPr>
      <p:grpSpPr>
        <a:xfrm>
          <a:off x="0" y="0"/>
          <a:ext cx="0" cy="0"/>
          <a:chOff x="0" y="0"/>
          <a:chExt cx="0" cy="0"/>
        </a:xfrm>
      </p:grpSpPr>
      <p:sp>
        <p:nvSpPr>
          <p:cNvPr id="704" name="Google Shape;704;p43"/>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43"/>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06" name="Google Shape;706;p43"/>
          <p:cNvSpPr/>
          <p:nvPr/>
        </p:nvSpPr>
        <p:spPr>
          <a:xfrm>
            <a:off x="239000" y="1009125"/>
            <a:ext cx="2062500" cy="3275100"/>
          </a:xfrm>
          <a:prstGeom prst="rect">
            <a:avLst/>
          </a:prstGeom>
          <a:solidFill>
            <a:srgbClr val="F1633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43"/>
          <p:cNvSpPr/>
          <p:nvPr/>
        </p:nvSpPr>
        <p:spPr>
          <a:xfrm>
            <a:off x="1139630"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708" name="Google Shape;708;p43"/>
          <p:cNvSpPr txBox="1"/>
          <p:nvPr>
            <p:ph idx="1" type="body"/>
          </p:nvPr>
        </p:nvSpPr>
        <p:spPr>
          <a:xfrm>
            <a:off x="409938" y="1202896"/>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09" name="Google Shape;709;p43"/>
          <p:cNvSpPr txBox="1"/>
          <p:nvPr>
            <p:ph idx="2" type="body"/>
          </p:nvPr>
        </p:nvSpPr>
        <p:spPr>
          <a:xfrm>
            <a:off x="409019" y="1567983"/>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10" name="Google Shape;710;p43"/>
          <p:cNvSpPr txBox="1"/>
          <p:nvPr>
            <p:ph idx="3" type="body"/>
          </p:nvPr>
        </p:nvSpPr>
        <p:spPr>
          <a:xfrm>
            <a:off x="276289"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11" name="Google Shape;711;p43"/>
          <p:cNvSpPr txBox="1"/>
          <p:nvPr>
            <p:ph idx="4" type="body"/>
          </p:nvPr>
        </p:nvSpPr>
        <p:spPr>
          <a:xfrm>
            <a:off x="339969"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12" name="Google Shape;712;p43"/>
          <p:cNvSpPr/>
          <p:nvPr/>
        </p:nvSpPr>
        <p:spPr>
          <a:xfrm>
            <a:off x="2456833" y="1009125"/>
            <a:ext cx="2062500" cy="3275100"/>
          </a:xfrm>
          <a:prstGeom prst="rect">
            <a:avLst/>
          </a:prstGeom>
          <a:solidFill>
            <a:srgbClr val="F1A31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43"/>
          <p:cNvSpPr/>
          <p:nvPr/>
        </p:nvSpPr>
        <p:spPr>
          <a:xfrm>
            <a:off x="3367134"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714" name="Google Shape;714;p43"/>
          <p:cNvSpPr txBox="1"/>
          <p:nvPr>
            <p:ph idx="5" type="body"/>
          </p:nvPr>
        </p:nvSpPr>
        <p:spPr>
          <a:xfrm>
            <a:off x="2635165" y="1199683"/>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15" name="Google Shape;715;p43"/>
          <p:cNvSpPr txBox="1"/>
          <p:nvPr>
            <p:ph idx="6" type="body"/>
          </p:nvPr>
        </p:nvSpPr>
        <p:spPr>
          <a:xfrm>
            <a:off x="2634246" y="1564770"/>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16" name="Google Shape;716;p43"/>
          <p:cNvSpPr txBox="1"/>
          <p:nvPr>
            <p:ph idx="7" type="body"/>
          </p:nvPr>
        </p:nvSpPr>
        <p:spPr>
          <a:xfrm>
            <a:off x="2503674"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17" name="Google Shape;717;p43"/>
          <p:cNvSpPr txBox="1"/>
          <p:nvPr>
            <p:ph idx="8" type="body"/>
          </p:nvPr>
        </p:nvSpPr>
        <p:spPr>
          <a:xfrm>
            <a:off x="2567354"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18" name="Google Shape;718;p43"/>
          <p:cNvSpPr/>
          <p:nvPr/>
        </p:nvSpPr>
        <p:spPr>
          <a:xfrm>
            <a:off x="4674667" y="1009125"/>
            <a:ext cx="2062500" cy="3275100"/>
          </a:xfrm>
          <a:prstGeom prst="rect">
            <a:avLst/>
          </a:prstGeom>
          <a:solidFill>
            <a:srgbClr val="197F8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43"/>
          <p:cNvSpPr/>
          <p:nvPr/>
        </p:nvSpPr>
        <p:spPr>
          <a:xfrm>
            <a:off x="5585786" y="2922675"/>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20" name="Google Shape;720;p43"/>
          <p:cNvSpPr txBox="1"/>
          <p:nvPr>
            <p:ph idx="9" type="body"/>
          </p:nvPr>
        </p:nvSpPr>
        <p:spPr>
          <a:xfrm>
            <a:off x="4852795" y="1216063"/>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21" name="Google Shape;721;p43"/>
          <p:cNvSpPr txBox="1"/>
          <p:nvPr>
            <p:ph idx="13" type="body"/>
          </p:nvPr>
        </p:nvSpPr>
        <p:spPr>
          <a:xfrm>
            <a:off x="4851876" y="1581150"/>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22" name="Google Shape;722;p43"/>
          <p:cNvSpPr txBox="1"/>
          <p:nvPr>
            <p:ph idx="14" type="body"/>
          </p:nvPr>
        </p:nvSpPr>
        <p:spPr>
          <a:xfrm>
            <a:off x="4719335"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23" name="Google Shape;723;p43"/>
          <p:cNvSpPr txBox="1"/>
          <p:nvPr>
            <p:ph idx="15" type="body"/>
          </p:nvPr>
        </p:nvSpPr>
        <p:spPr>
          <a:xfrm>
            <a:off x="4783015"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24" name="Google Shape;724;p43"/>
          <p:cNvSpPr/>
          <p:nvPr/>
        </p:nvSpPr>
        <p:spPr>
          <a:xfrm>
            <a:off x="6892500" y="1009125"/>
            <a:ext cx="2062500" cy="3275100"/>
          </a:xfrm>
          <a:prstGeom prst="rect">
            <a:avLst/>
          </a:prstGeom>
          <a:solidFill>
            <a:srgbClr val="34B66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43"/>
          <p:cNvSpPr/>
          <p:nvPr/>
        </p:nvSpPr>
        <p:spPr>
          <a:xfrm>
            <a:off x="7804438"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726" name="Google Shape;726;p43"/>
          <p:cNvSpPr txBox="1"/>
          <p:nvPr>
            <p:ph idx="16" type="body"/>
          </p:nvPr>
        </p:nvSpPr>
        <p:spPr>
          <a:xfrm>
            <a:off x="7065448" y="1207517"/>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27" name="Google Shape;727;p43"/>
          <p:cNvSpPr txBox="1"/>
          <p:nvPr>
            <p:ph idx="17" type="body"/>
          </p:nvPr>
        </p:nvSpPr>
        <p:spPr>
          <a:xfrm>
            <a:off x="7064529" y="1572604"/>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28" name="Google Shape;728;p43"/>
          <p:cNvSpPr txBox="1"/>
          <p:nvPr>
            <p:ph idx="18" type="body"/>
          </p:nvPr>
        </p:nvSpPr>
        <p:spPr>
          <a:xfrm>
            <a:off x="6929135"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29" name="Google Shape;729;p43"/>
          <p:cNvSpPr txBox="1"/>
          <p:nvPr>
            <p:ph idx="19" type="body"/>
          </p:nvPr>
        </p:nvSpPr>
        <p:spPr>
          <a:xfrm>
            <a:off x="6992815"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ored Columns White">
  <p:cSld name="Four Colored Columns White">
    <p:spTree>
      <p:nvGrpSpPr>
        <p:cNvPr id="730" name="Shape 730"/>
        <p:cNvGrpSpPr/>
        <p:nvPr/>
      </p:nvGrpSpPr>
      <p:grpSpPr>
        <a:xfrm>
          <a:off x="0" y="0"/>
          <a:ext cx="0" cy="0"/>
          <a:chOff x="0" y="0"/>
          <a:chExt cx="0" cy="0"/>
        </a:xfrm>
      </p:grpSpPr>
      <p:sp>
        <p:nvSpPr>
          <p:cNvPr id="731" name="Google Shape;731;p44"/>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44"/>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3" name="Google Shape;733;p44"/>
          <p:cNvSpPr/>
          <p:nvPr/>
        </p:nvSpPr>
        <p:spPr>
          <a:xfrm>
            <a:off x="239000" y="1009125"/>
            <a:ext cx="2062500" cy="32751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44"/>
          <p:cNvSpPr txBox="1"/>
          <p:nvPr>
            <p:ph idx="1" type="body"/>
          </p:nvPr>
        </p:nvSpPr>
        <p:spPr>
          <a:xfrm>
            <a:off x="409938" y="1202896"/>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5" name="Google Shape;735;p44"/>
          <p:cNvSpPr txBox="1"/>
          <p:nvPr>
            <p:ph idx="2" type="body"/>
          </p:nvPr>
        </p:nvSpPr>
        <p:spPr>
          <a:xfrm>
            <a:off x="409019" y="1567983"/>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6" name="Google Shape;736;p44"/>
          <p:cNvSpPr txBox="1"/>
          <p:nvPr>
            <p:ph idx="3" type="body"/>
          </p:nvPr>
        </p:nvSpPr>
        <p:spPr>
          <a:xfrm>
            <a:off x="276289"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7" name="Google Shape;737;p44"/>
          <p:cNvSpPr txBox="1"/>
          <p:nvPr>
            <p:ph idx="4" type="body"/>
          </p:nvPr>
        </p:nvSpPr>
        <p:spPr>
          <a:xfrm>
            <a:off x="339969"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38" name="Google Shape;738;p44"/>
          <p:cNvSpPr/>
          <p:nvPr/>
        </p:nvSpPr>
        <p:spPr>
          <a:xfrm>
            <a:off x="1137062" y="2921144"/>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39" name="Google Shape;739;p44"/>
          <p:cNvSpPr/>
          <p:nvPr/>
        </p:nvSpPr>
        <p:spPr>
          <a:xfrm>
            <a:off x="2456833" y="1009125"/>
            <a:ext cx="2062500" cy="3275100"/>
          </a:xfrm>
          <a:prstGeom prst="rect">
            <a:avLst/>
          </a:prstGeom>
          <a:solidFill>
            <a:srgbClr val="047BC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44"/>
          <p:cNvSpPr txBox="1"/>
          <p:nvPr>
            <p:ph idx="5" type="body"/>
          </p:nvPr>
        </p:nvSpPr>
        <p:spPr>
          <a:xfrm>
            <a:off x="2635165" y="1199683"/>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1" name="Google Shape;741;p44"/>
          <p:cNvSpPr txBox="1"/>
          <p:nvPr>
            <p:ph idx="6" type="body"/>
          </p:nvPr>
        </p:nvSpPr>
        <p:spPr>
          <a:xfrm>
            <a:off x="2634246" y="1564770"/>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2" name="Google Shape;742;p44"/>
          <p:cNvSpPr txBox="1"/>
          <p:nvPr>
            <p:ph idx="7" type="body"/>
          </p:nvPr>
        </p:nvSpPr>
        <p:spPr>
          <a:xfrm>
            <a:off x="2503674"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3" name="Google Shape;743;p44"/>
          <p:cNvSpPr txBox="1"/>
          <p:nvPr>
            <p:ph idx="8" type="body"/>
          </p:nvPr>
        </p:nvSpPr>
        <p:spPr>
          <a:xfrm>
            <a:off x="2567354"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4" name="Google Shape;744;p44"/>
          <p:cNvSpPr/>
          <p:nvPr/>
        </p:nvSpPr>
        <p:spPr>
          <a:xfrm>
            <a:off x="3370124" y="2920330"/>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5" name="Google Shape;745;p44"/>
          <p:cNvSpPr/>
          <p:nvPr/>
        </p:nvSpPr>
        <p:spPr>
          <a:xfrm>
            <a:off x="4674667" y="1009125"/>
            <a:ext cx="2062500" cy="3275100"/>
          </a:xfrm>
          <a:prstGeom prst="rect">
            <a:avLst/>
          </a:prstGeom>
          <a:solidFill>
            <a:srgbClr val="197F8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44"/>
          <p:cNvSpPr/>
          <p:nvPr/>
        </p:nvSpPr>
        <p:spPr>
          <a:xfrm>
            <a:off x="5585786" y="2922675"/>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7" name="Google Shape;747;p44"/>
          <p:cNvSpPr txBox="1"/>
          <p:nvPr>
            <p:ph idx="9" type="body"/>
          </p:nvPr>
        </p:nvSpPr>
        <p:spPr>
          <a:xfrm>
            <a:off x="4852795" y="1216063"/>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8" name="Google Shape;748;p44"/>
          <p:cNvSpPr txBox="1"/>
          <p:nvPr>
            <p:ph idx="13" type="body"/>
          </p:nvPr>
        </p:nvSpPr>
        <p:spPr>
          <a:xfrm>
            <a:off x="4851876" y="1581150"/>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9" name="Google Shape;749;p44"/>
          <p:cNvSpPr txBox="1"/>
          <p:nvPr>
            <p:ph idx="14" type="body"/>
          </p:nvPr>
        </p:nvSpPr>
        <p:spPr>
          <a:xfrm>
            <a:off x="4719335"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50" name="Google Shape;750;p44"/>
          <p:cNvSpPr txBox="1"/>
          <p:nvPr>
            <p:ph idx="15" type="body"/>
          </p:nvPr>
        </p:nvSpPr>
        <p:spPr>
          <a:xfrm>
            <a:off x="4783015"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51" name="Google Shape;751;p44"/>
          <p:cNvSpPr/>
          <p:nvPr/>
        </p:nvSpPr>
        <p:spPr>
          <a:xfrm>
            <a:off x="6892500" y="1009125"/>
            <a:ext cx="2062500" cy="3275100"/>
          </a:xfrm>
          <a:prstGeom prst="rect">
            <a:avLst/>
          </a:prstGeom>
          <a:solidFill>
            <a:srgbClr val="00558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44"/>
          <p:cNvSpPr txBox="1"/>
          <p:nvPr>
            <p:ph idx="16" type="body"/>
          </p:nvPr>
        </p:nvSpPr>
        <p:spPr>
          <a:xfrm>
            <a:off x="7065448" y="1207517"/>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53" name="Google Shape;753;p44"/>
          <p:cNvSpPr txBox="1"/>
          <p:nvPr>
            <p:ph idx="17" type="body"/>
          </p:nvPr>
        </p:nvSpPr>
        <p:spPr>
          <a:xfrm>
            <a:off x="7064529" y="1572604"/>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54" name="Google Shape;754;p44"/>
          <p:cNvSpPr txBox="1"/>
          <p:nvPr>
            <p:ph idx="18" type="body"/>
          </p:nvPr>
        </p:nvSpPr>
        <p:spPr>
          <a:xfrm>
            <a:off x="6929135"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55" name="Google Shape;755;p44"/>
          <p:cNvSpPr txBox="1"/>
          <p:nvPr>
            <p:ph idx="19" type="body"/>
          </p:nvPr>
        </p:nvSpPr>
        <p:spPr>
          <a:xfrm>
            <a:off x="6992815"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56" name="Google Shape;756;p44"/>
          <p:cNvSpPr/>
          <p:nvPr/>
        </p:nvSpPr>
        <p:spPr>
          <a:xfrm>
            <a:off x="7808482" y="2922674"/>
            <a:ext cx="239100" cy="44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ored Columns Navy">
  <p:cSld name="Four Colored Columns Navy">
    <p:spTree>
      <p:nvGrpSpPr>
        <p:cNvPr id="757" name="Shape 757"/>
        <p:cNvGrpSpPr/>
        <p:nvPr/>
      </p:nvGrpSpPr>
      <p:grpSpPr>
        <a:xfrm>
          <a:off x="0" y="0"/>
          <a:ext cx="0" cy="0"/>
          <a:chOff x="0" y="0"/>
          <a:chExt cx="0" cy="0"/>
        </a:xfrm>
      </p:grpSpPr>
      <p:sp>
        <p:nvSpPr>
          <p:cNvPr id="758" name="Google Shape;758;p45"/>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45"/>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60" name="Google Shape;760;p45"/>
          <p:cNvSpPr/>
          <p:nvPr/>
        </p:nvSpPr>
        <p:spPr>
          <a:xfrm>
            <a:off x="239000" y="1009125"/>
            <a:ext cx="2062500" cy="3275100"/>
          </a:xfrm>
          <a:prstGeom prst="rect">
            <a:avLst/>
          </a:prstGeom>
          <a:solidFill>
            <a:srgbClr val="F79D7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45"/>
          <p:cNvSpPr/>
          <p:nvPr/>
        </p:nvSpPr>
        <p:spPr>
          <a:xfrm>
            <a:off x="2456833" y="1009125"/>
            <a:ext cx="2062500" cy="3275100"/>
          </a:xfrm>
          <a:prstGeom prst="rect">
            <a:avLst/>
          </a:prstGeom>
          <a:solidFill>
            <a:srgbClr val="F7C57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45"/>
          <p:cNvSpPr/>
          <p:nvPr/>
        </p:nvSpPr>
        <p:spPr>
          <a:xfrm>
            <a:off x="4674667" y="1009125"/>
            <a:ext cx="2062500" cy="3275100"/>
          </a:xfrm>
          <a:prstGeom prst="rect">
            <a:avLst/>
          </a:prstGeom>
          <a:solidFill>
            <a:srgbClr val="92D4D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45"/>
          <p:cNvSpPr/>
          <p:nvPr/>
        </p:nvSpPr>
        <p:spPr>
          <a:xfrm>
            <a:off x="6892500" y="1009125"/>
            <a:ext cx="2062500" cy="3275100"/>
          </a:xfrm>
          <a:prstGeom prst="rect">
            <a:avLst/>
          </a:prstGeom>
          <a:solidFill>
            <a:srgbClr val="ABD7A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45"/>
          <p:cNvSpPr/>
          <p:nvPr/>
        </p:nvSpPr>
        <p:spPr>
          <a:xfrm>
            <a:off x="1139630"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765" name="Google Shape;765;p45"/>
          <p:cNvSpPr/>
          <p:nvPr/>
        </p:nvSpPr>
        <p:spPr>
          <a:xfrm>
            <a:off x="3367134"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766" name="Google Shape;766;p45"/>
          <p:cNvSpPr/>
          <p:nvPr/>
        </p:nvSpPr>
        <p:spPr>
          <a:xfrm>
            <a:off x="7804438" y="2922675"/>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
        <p:nvSpPr>
          <p:cNvPr id="767" name="Google Shape;767;p45"/>
          <p:cNvSpPr txBox="1"/>
          <p:nvPr>
            <p:ph idx="1" type="body"/>
          </p:nvPr>
        </p:nvSpPr>
        <p:spPr>
          <a:xfrm>
            <a:off x="409938" y="1202896"/>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68" name="Google Shape;768;p45"/>
          <p:cNvSpPr txBox="1"/>
          <p:nvPr>
            <p:ph idx="2" type="body"/>
          </p:nvPr>
        </p:nvSpPr>
        <p:spPr>
          <a:xfrm>
            <a:off x="409019" y="1567983"/>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69" name="Google Shape;769;p45"/>
          <p:cNvSpPr txBox="1"/>
          <p:nvPr>
            <p:ph idx="3" type="body"/>
          </p:nvPr>
        </p:nvSpPr>
        <p:spPr>
          <a:xfrm>
            <a:off x="2635165" y="1199683"/>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0" name="Google Shape;770;p45"/>
          <p:cNvSpPr txBox="1"/>
          <p:nvPr>
            <p:ph idx="4" type="body"/>
          </p:nvPr>
        </p:nvSpPr>
        <p:spPr>
          <a:xfrm>
            <a:off x="2634246" y="1564770"/>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1" name="Google Shape;771;p45"/>
          <p:cNvSpPr txBox="1"/>
          <p:nvPr>
            <p:ph idx="5" type="body"/>
          </p:nvPr>
        </p:nvSpPr>
        <p:spPr>
          <a:xfrm>
            <a:off x="4852795" y="1216063"/>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2" name="Google Shape;772;p45"/>
          <p:cNvSpPr txBox="1"/>
          <p:nvPr>
            <p:ph idx="6" type="body"/>
          </p:nvPr>
        </p:nvSpPr>
        <p:spPr>
          <a:xfrm>
            <a:off x="4851876" y="1581150"/>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3" name="Google Shape;773;p45"/>
          <p:cNvSpPr txBox="1"/>
          <p:nvPr>
            <p:ph idx="7" type="body"/>
          </p:nvPr>
        </p:nvSpPr>
        <p:spPr>
          <a:xfrm>
            <a:off x="7065448" y="1207517"/>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4" name="Google Shape;774;p45"/>
          <p:cNvSpPr txBox="1"/>
          <p:nvPr>
            <p:ph idx="8" type="body"/>
          </p:nvPr>
        </p:nvSpPr>
        <p:spPr>
          <a:xfrm>
            <a:off x="7064529" y="1572604"/>
            <a:ext cx="1704635" cy="3007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5" name="Google Shape;775;p45"/>
          <p:cNvSpPr txBox="1"/>
          <p:nvPr>
            <p:ph idx="9" type="body"/>
          </p:nvPr>
        </p:nvSpPr>
        <p:spPr>
          <a:xfrm>
            <a:off x="276289"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6" name="Google Shape;776;p45"/>
          <p:cNvSpPr txBox="1"/>
          <p:nvPr>
            <p:ph idx="13" type="body"/>
          </p:nvPr>
        </p:nvSpPr>
        <p:spPr>
          <a:xfrm>
            <a:off x="339969"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7" name="Google Shape;777;p45"/>
          <p:cNvSpPr txBox="1"/>
          <p:nvPr>
            <p:ph idx="14" type="body"/>
          </p:nvPr>
        </p:nvSpPr>
        <p:spPr>
          <a:xfrm>
            <a:off x="2503674"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8" name="Google Shape;778;p45"/>
          <p:cNvSpPr txBox="1"/>
          <p:nvPr>
            <p:ph idx="15" type="body"/>
          </p:nvPr>
        </p:nvSpPr>
        <p:spPr>
          <a:xfrm>
            <a:off x="2567354"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79" name="Google Shape;779;p45"/>
          <p:cNvSpPr txBox="1"/>
          <p:nvPr>
            <p:ph idx="16" type="body"/>
          </p:nvPr>
        </p:nvSpPr>
        <p:spPr>
          <a:xfrm>
            <a:off x="4719335"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80" name="Google Shape;780;p45"/>
          <p:cNvSpPr txBox="1"/>
          <p:nvPr>
            <p:ph idx="17" type="body"/>
          </p:nvPr>
        </p:nvSpPr>
        <p:spPr>
          <a:xfrm>
            <a:off x="4783015"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81" name="Google Shape;781;p45"/>
          <p:cNvSpPr txBox="1"/>
          <p:nvPr>
            <p:ph idx="18" type="body"/>
          </p:nvPr>
        </p:nvSpPr>
        <p:spPr>
          <a:xfrm>
            <a:off x="6929135" y="2036347"/>
            <a:ext cx="1971253" cy="76508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82" name="Google Shape;782;p45"/>
          <p:cNvSpPr txBox="1"/>
          <p:nvPr>
            <p:ph idx="19" type="body"/>
          </p:nvPr>
        </p:nvSpPr>
        <p:spPr>
          <a:xfrm>
            <a:off x="6992815" y="3105150"/>
            <a:ext cx="1840526" cy="100965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83" name="Google Shape;783;p45"/>
          <p:cNvSpPr/>
          <p:nvPr/>
        </p:nvSpPr>
        <p:spPr>
          <a:xfrm>
            <a:off x="5588392" y="2925173"/>
            <a:ext cx="239100" cy="44400"/>
          </a:xfrm>
          <a:prstGeom prst="rect">
            <a:avLst/>
          </a:prstGeom>
          <a:solidFill>
            <a:srgbClr val="01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1254A"/>
              </a:solidFill>
              <a:latin typeface="Arial"/>
              <a:ea typeface="Arial"/>
              <a:cs typeface="Arial"/>
              <a:sym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White Text">
  <p:cSld name="Two Columns White Text">
    <p:spTree>
      <p:nvGrpSpPr>
        <p:cNvPr id="784" name="Shape 784"/>
        <p:cNvGrpSpPr/>
        <p:nvPr/>
      </p:nvGrpSpPr>
      <p:grpSpPr>
        <a:xfrm>
          <a:off x="0" y="0"/>
          <a:ext cx="0" cy="0"/>
          <a:chOff x="0" y="0"/>
          <a:chExt cx="0" cy="0"/>
        </a:xfrm>
      </p:grpSpPr>
      <p:sp>
        <p:nvSpPr>
          <p:cNvPr id="785" name="Google Shape;785;p46"/>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46"/>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87" name="Google Shape;787;p46"/>
          <p:cNvSpPr/>
          <p:nvPr/>
        </p:nvSpPr>
        <p:spPr>
          <a:xfrm>
            <a:off x="4674683" y="1009125"/>
            <a:ext cx="4042800" cy="3275100"/>
          </a:xfrm>
          <a:prstGeom prst="rect">
            <a:avLst/>
          </a:prstGeom>
          <a:solidFill>
            <a:srgbClr val="197F8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46"/>
          <p:cNvSpPr/>
          <p:nvPr/>
        </p:nvSpPr>
        <p:spPr>
          <a:xfrm>
            <a:off x="434025" y="1009125"/>
            <a:ext cx="4042800" cy="3275100"/>
          </a:xfrm>
          <a:prstGeom prst="rect">
            <a:avLst/>
          </a:prstGeom>
          <a:solidFill>
            <a:srgbClr val="34B66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46"/>
          <p:cNvSpPr txBox="1"/>
          <p:nvPr>
            <p:ph idx="1" type="body"/>
          </p:nvPr>
        </p:nvSpPr>
        <p:spPr>
          <a:xfrm>
            <a:off x="640442" y="1051754"/>
            <a:ext cx="3632200" cy="46196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90" name="Google Shape;790;p46"/>
          <p:cNvSpPr txBox="1"/>
          <p:nvPr>
            <p:ph idx="2" type="body"/>
          </p:nvPr>
        </p:nvSpPr>
        <p:spPr>
          <a:xfrm>
            <a:off x="4875216" y="1056296"/>
            <a:ext cx="3632200" cy="46196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91" name="Google Shape;791;p46"/>
          <p:cNvSpPr txBox="1"/>
          <p:nvPr>
            <p:ph idx="3" type="body"/>
          </p:nvPr>
        </p:nvSpPr>
        <p:spPr>
          <a:xfrm>
            <a:off x="708748" y="1428273"/>
            <a:ext cx="3495675"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92" name="Google Shape;792;p46"/>
          <p:cNvSpPr txBox="1"/>
          <p:nvPr>
            <p:ph idx="4" type="body"/>
          </p:nvPr>
        </p:nvSpPr>
        <p:spPr>
          <a:xfrm>
            <a:off x="4952128" y="1428115"/>
            <a:ext cx="3495675"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93" name="Google Shape;793;p46"/>
          <p:cNvSpPr txBox="1"/>
          <p:nvPr>
            <p:ph idx="5" type="body"/>
          </p:nvPr>
        </p:nvSpPr>
        <p:spPr>
          <a:xfrm>
            <a:off x="676804" y="1863196"/>
            <a:ext cx="3539596" cy="23193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94" name="Google Shape;794;p46"/>
          <p:cNvSpPr txBox="1"/>
          <p:nvPr>
            <p:ph idx="6" type="body"/>
          </p:nvPr>
        </p:nvSpPr>
        <p:spPr>
          <a:xfrm>
            <a:off x="4918604" y="1854726"/>
            <a:ext cx="3539596" cy="23193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Navy Text">
  <p:cSld name="Two Columns Navy Text">
    <p:spTree>
      <p:nvGrpSpPr>
        <p:cNvPr id="795" name="Shape 795"/>
        <p:cNvGrpSpPr/>
        <p:nvPr/>
      </p:nvGrpSpPr>
      <p:grpSpPr>
        <a:xfrm>
          <a:off x="0" y="0"/>
          <a:ext cx="0" cy="0"/>
          <a:chOff x="0" y="0"/>
          <a:chExt cx="0" cy="0"/>
        </a:xfrm>
      </p:grpSpPr>
      <p:sp>
        <p:nvSpPr>
          <p:cNvPr id="796" name="Google Shape;796;p47"/>
          <p:cNvSpPr/>
          <p:nvPr/>
        </p:nvSpPr>
        <p:spPr>
          <a:xfrm>
            <a:off x="4674683" y="1009125"/>
            <a:ext cx="4042800" cy="3275100"/>
          </a:xfrm>
          <a:prstGeom prst="rect">
            <a:avLst/>
          </a:prstGeom>
          <a:solidFill>
            <a:srgbClr val="F9D7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47"/>
          <p:cNvSpPr/>
          <p:nvPr/>
        </p:nvSpPr>
        <p:spPr>
          <a:xfrm>
            <a:off x="434025" y="1009125"/>
            <a:ext cx="4042800" cy="3275100"/>
          </a:xfrm>
          <a:prstGeom prst="rect">
            <a:avLst/>
          </a:prstGeom>
          <a:solidFill>
            <a:srgbClr val="92D4D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47"/>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47"/>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00" name="Google Shape;800;p47"/>
          <p:cNvSpPr txBox="1"/>
          <p:nvPr>
            <p:ph idx="1" type="body"/>
          </p:nvPr>
        </p:nvSpPr>
        <p:spPr>
          <a:xfrm>
            <a:off x="640442" y="1051754"/>
            <a:ext cx="3632200" cy="46196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01" name="Google Shape;801;p47"/>
          <p:cNvSpPr txBox="1"/>
          <p:nvPr>
            <p:ph idx="2" type="body"/>
          </p:nvPr>
        </p:nvSpPr>
        <p:spPr>
          <a:xfrm>
            <a:off x="4875216" y="1056296"/>
            <a:ext cx="3632200" cy="46196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2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02" name="Google Shape;802;p47"/>
          <p:cNvSpPr txBox="1"/>
          <p:nvPr>
            <p:ph idx="3" type="body"/>
          </p:nvPr>
        </p:nvSpPr>
        <p:spPr>
          <a:xfrm>
            <a:off x="708748" y="1428273"/>
            <a:ext cx="3495675"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03" name="Google Shape;803;p47"/>
          <p:cNvSpPr txBox="1"/>
          <p:nvPr>
            <p:ph idx="4" type="body"/>
          </p:nvPr>
        </p:nvSpPr>
        <p:spPr>
          <a:xfrm>
            <a:off x="4952128" y="1428115"/>
            <a:ext cx="3495675" cy="4191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04" name="Google Shape;804;p47"/>
          <p:cNvSpPr txBox="1"/>
          <p:nvPr>
            <p:ph idx="5" type="body"/>
          </p:nvPr>
        </p:nvSpPr>
        <p:spPr>
          <a:xfrm>
            <a:off x="675241" y="1864122"/>
            <a:ext cx="3537677" cy="236921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05" name="Google Shape;805;p47"/>
          <p:cNvSpPr txBox="1"/>
          <p:nvPr>
            <p:ph idx="6" type="body"/>
          </p:nvPr>
        </p:nvSpPr>
        <p:spPr>
          <a:xfrm>
            <a:off x="4919530" y="1851766"/>
            <a:ext cx="3537677" cy="240696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p:cSld name="List">
    <p:spTree>
      <p:nvGrpSpPr>
        <p:cNvPr id="806" name="Shape 806"/>
        <p:cNvGrpSpPr/>
        <p:nvPr/>
      </p:nvGrpSpPr>
      <p:grpSpPr>
        <a:xfrm>
          <a:off x="0" y="0"/>
          <a:ext cx="0" cy="0"/>
          <a:chOff x="0" y="0"/>
          <a:chExt cx="0" cy="0"/>
        </a:xfrm>
      </p:grpSpPr>
      <p:sp>
        <p:nvSpPr>
          <p:cNvPr id="807" name="Google Shape;807;p48"/>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48"/>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09" name="Google Shape;809;p48"/>
          <p:cNvSpPr txBox="1"/>
          <p:nvPr>
            <p:ph idx="1" type="body"/>
          </p:nvPr>
        </p:nvSpPr>
        <p:spPr>
          <a:xfrm>
            <a:off x="1278466" y="999066"/>
            <a:ext cx="7586134" cy="3429001"/>
          </a:xfrm>
          <a:prstGeom prst="rect">
            <a:avLst/>
          </a:prstGeom>
          <a:noFill/>
          <a:ln>
            <a:noFill/>
          </a:ln>
        </p:spPr>
        <p:txBody>
          <a:bodyPr anchorCtr="0" anchor="t" bIns="45700" lIns="91425" spcFirstLastPara="1" rIns="91425" wrap="square" tIns="45700">
            <a:noAutofit/>
          </a:bodyPr>
          <a:lstStyle>
            <a:lvl1pPr indent="-348615" lvl="0" marL="457200" marR="0" rtl="0" algn="l">
              <a:lnSpc>
                <a:spcPct val="150000"/>
              </a:lnSpc>
              <a:spcBef>
                <a:spcPts val="0"/>
              </a:spcBef>
              <a:spcAft>
                <a:spcPts val="0"/>
              </a:spcAft>
              <a:buClr>
                <a:schemeClr val="accent3"/>
              </a:buClr>
              <a:buSzPts val="1890"/>
              <a:buFont typeface="Arial"/>
              <a:buAutoNum type="arabicPeriod"/>
              <a:defRPr b="0" i="0" sz="1800" u="none" cap="none" strike="noStrike">
                <a:solidFill>
                  <a:schemeClr val="dk1"/>
                </a:solidFill>
                <a:latin typeface="Arial"/>
                <a:ea typeface="Arial"/>
                <a:cs typeface="Arial"/>
                <a:sym typeface="Arial"/>
              </a:defRPr>
            </a:lvl1pPr>
            <a:lvl2pPr indent="-342900" lvl="1" marL="914400" marR="0" rtl="0" algn="l">
              <a:lnSpc>
                <a:spcPct val="100000"/>
              </a:lnSpc>
              <a:spcBef>
                <a:spcPts val="0"/>
              </a:spcBef>
              <a:spcAft>
                <a:spcPts val="0"/>
              </a:spcAft>
              <a:buClr>
                <a:srgbClr val="000000"/>
              </a:buClr>
              <a:buSzPts val="1800"/>
              <a:buFont typeface="Arial"/>
              <a:buAutoNum type="arabicPeriod"/>
              <a:defRPr b="0" i="0" sz="1800" u="none" cap="none" strike="noStrike">
                <a:solidFill>
                  <a:schemeClr val="dk1"/>
                </a:solidFill>
                <a:latin typeface="Arial"/>
                <a:ea typeface="Arial"/>
                <a:cs typeface="Arial"/>
                <a:sym typeface="Arial"/>
              </a:defRPr>
            </a:lvl2pPr>
            <a:lvl3pPr indent="-342900" lvl="2" marL="1371600" marR="0" rtl="0" algn="l">
              <a:lnSpc>
                <a:spcPct val="100000"/>
              </a:lnSpc>
              <a:spcBef>
                <a:spcPts val="0"/>
              </a:spcBef>
              <a:spcAft>
                <a:spcPts val="0"/>
              </a:spcAft>
              <a:buClr>
                <a:srgbClr val="000000"/>
              </a:buClr>
              <a:buSzPts val="1800"/>
              <a:buFont typeface="Arial"/>
              <a:buAutoNum type="arabicPeriod"/>
              <a:defRPr b="0" i="0" sz="1800" u="none" cap="none" strike="noStrike">
                <a:solidFill>
                  <a:schemeClr val="dk1"/>
                </a:solidFill>
                <a:latin typeface="Arial"/>
                <a:ea typeface="Arial"/>
                <a:cs typeface="Arial"/>
                <a:sym typeface="Arial"/>
              </a:defRPr>
            </a:lvl3pPr>
            <a:lvl4pPr indent="-342900" lvl="3" marL="1828800" marR="0" rtl="0" algn="l">
              <a:lnSpc>
                <a:spcPct val="100000"/>
              </a:lnSpc>
              <a:spcBef>
                <a:spcPts val="0"/>
              </a:spcBef>
              <a:spcAft>
                <a:spcPts val="0"/>
              </a:spcAft>
              <a:buClr>
                <a:srgbClr val="000000"/>
              </a:buClr>
              <a:buSzPts val="1800"/>
              <a:buFont typeface="Arial"/>
              <a:buAutoNum type="arabicPeriod"/>
              <a:defRPr b="0" i="0" sz="1800" u="none" cap="none" strike="noStrike">
                <a:solidFill>
                  <a:schemeClr val="dk1"/>
                </a:solidFill>
                <a:latin typeface="Arial"/>
                <a:ea typeface="Arial"/>
                <a:cs typeface="Arial"/>
                <a:sym typeface="Arial"/>
              </a:defRPr>
            </a:lvl4pPr>
            <a:lvl5pPr indent="-342900" lvl="4" marL="2286000" marR="0" rtl="0" algn="l">
              <a:lnSpc>
                <a:spcPct val="100000"/>
              </a:lnSpc>
              <a:spcBef>
                <a:spcPts val="0"/>
              </a:spcBef>
              <a:spcAft>
                <a:spcPts val="0"/>
              </a:spcAft>
              <a:buClr>
                <a:srgbClr val="000000"/>
              </a:buClr>
              <a:buSzPts val="1800"/>
              <a:buFont typeface="Arial"/>
              <a:buAutoNum type="arabicPeriod"/>
              <a:defRPr b="0" i="0" sz="18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color Vertical Icon ">
  <p:cSld name="Multicolor Vertical Icon ">
    <p:spTree>
      <p:nvGrpSpPr>
        <p:cNvPr id="40" name="Shape 40"/>
        <p:cNvGrpSpPr/>
        <p:nvPr/>
      </p:nvGrpSpPr>
      <p:grpSpPr>
        <a:xfrm>
          <a:off x="0" y="0"/>
          <a:ext cx="0" cy="0"/>
          <a:chOff x="0" y="0"/>
          <a:chExt cx="0" cy="0"/>
        </a:xfrm>
      </p:grpSpPr>
      <p:sp>
        <p:nvSpPr>
          <p:cNvPr id="41" name="Google Shape;41;p55"/>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55"/>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3" name="Google Shape;43;p55"/>
          <p:cNvSpPr txBox="1"/>
          <p:nvPr>
            <p:ph idx="1" type="body"/>
          </p:nvPr>
        </p:nvSpPr>
        <p:spPr>
          <a:xfrm>
            <a:off x="2765765" y="1034322"/>
            <a:ext cx="36576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4" name="Google Shape;44;p55"/>
          <p:cNvSpPr txBox="1"/>
          <p:nvPr>
            <p:ph idx="2" type="body"/>
          </p:nvPr>
        </p:nvSpPr>
        <p:spPr>
          <a:xfrm>
            <a:off x="2763611" y="1924675"/>
            <a:ext cx="3657600" cy="2745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 name="Google Shape;45;p55"/>
          <p:cNvSpPr txBox="1"/>
          <p:nvPr>
            <p:ph idx="3" type="body"/>
          </p:nvPr>
        </p:nvSpPr>
        <p:spPr>
          <a:xfrm>
            <a:off x="2761488" y="2928366"/>
            <a:ext cx="3657600" cy="2949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6" name="Google Shape;46;p55"/>
          <p:cNvSpPr txBox="1"/>
          <p:nvPr>
            <p:ph idx="4" type="body"/>
          </p:nvPr>
        </p:nvSpPr>
        <p:spPr>
          <a:xfrm>
            <a:off x="2766060" y="3986022"/>
            <a:ext cx="3657600" cy="2934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7" name="Google Shape;47;p55"/>
          <p:cNvSpPr txBox="1"/>
          <p:nvPr>
            <p:ph idx="5" type="body"/>
          </p:nvPr>
        </p:nvSpPr>
        <p:spPr>
          <a:xfrm>
            <a:off x="2258568" y="1230630"/>
            <a:ext cx="46680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8" name="Google Shape;48;p55"/>
          <p:cNvSpPr txBox="1"/>
          <p:nvPr>
            <p:ph idx="6" type="body"/>
          </p:nvPr>
        </p:nvSpPr>
        <p:spPr>
          <a:xfrm>
            <a:off x="2259253" y="2116690"/>
            <a:ext cx="46680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9" name="Google Shape;49;p55"/>
          <p:cNvSpPr txBox="1"/>
          <p:nvPr>
            <p:ph idx="7" type="body"/>
          </p:nvPr>
        </p:nvSpPr>
        <p:spPr>
          <a:xfrm>
            <a:off x="2258633" y="3119171"/>
            <a:ext cx="46680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 name="Google Shape;50;p55"/>
          <p:cNvSpPr txBox="1"/>
          <p:nvPr>
            <p:ph idx="8" type="body"/>
          </p:nvPr>
        </p:nvSpPr>
        <p:spPr>
          <a:xfrm>
            <a:off x="2260599" y="4176187"/>
            <a:ext cx="4668000" cy="3006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1" name="Google Shape;51;p55"/>
          <p:cNvSpPr/>
          <p:nvPr>
            <p:ph idx="9" type="pic"/>
          </p:nvPr>
        </p:nvSpPr>
        <p:spPr>
          <a:xfrm>
            <a:off x="4328532" y="2595907"/>
            <a:ext cx="468300" cy="444600"/>
          </a:xfrm>
          <a:prstGeom prst="rect">
            <a:avLst/>
          </a:prstGeom>
          <a:noFill/>
          <a:ln>
            <a:noFill/>
          </a:ln>
        </p:spPr>
      </p:sp>
      <p:sp>
        <p:nvSpPr>
          <p:cNvPr id="52" name="Google Shape;52;p55"/>
          <p:cNvSpPr/>
          <p:nvPr>
            <p:ph idx="13" type="pic"/>
          </p:nvPr>
        </p:nvSpPr>
        <p:spPr>
          <a:xfrm>
            <a:off x="4306230" y="674184"/>
            <a:ext cx="468300" cy="444600"/>
          </a:xfrm>
          <a:prstGeom prst="rect">
            <a:avLst/>
          </a:prstGeom>
          <a:noFill/>
          <a:ln>
            <a:noFill/>
          </a:ln>
        </p:spPr>
      </p:sp>
      <p:sp>
        <p:nvSpPr>
          <p:cNvPr id="53" name="Google Shape;53;p55"/>
          <p:cNvSpPr/>
          <p:nvPr>
            <p:ph idx="14" type="pic"/>
          </p:nvPr>
        </p:nvSpPr>
        <p:spPr>
          <a:xfrm>
            <a:off x="4326672" y="1609027"/>
            <a:ext cx="468300" cy="444600"/>
          </a:xfrm>
          <a:prstGeom prst="rect">
            <a:avLst/>
          </a:prstGeom>
          <a:noFill/>
          <a:ln>
            <a:noFill/>
          </a:ln>
        </p:spPr>
      </p:sp>
      <p:sp>
        <p:nvSpPr>
          <p:cNvPr id="54" name="Google Shape;54;p55"/>
          <p:cNvSpPr/>
          <p:nvPr>
            <p:ph idx="15" type="pic"/>
          </p:nvPr>
        </p:nvSpPr>
        <p:spPr>
          <a:xfrm>
            <a:off x="4343400" y="3638550"/>
            <a:ext cx="468300" cy="444600"/>
          </a:xfrm>
          <a:prstGeom prst="rect">
            <a:avLst/>
          </a:prstGeom>
          <a:noFill/>
          <a:ln>
            <a:no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1">
  <p:cSld name="Timeline 1">
    <p:spTree>
      <p:nvGrpSpPr>
        <p:cNvPr id="810" name="Shape 810"/>
        <p:cNvGrpSpPr/>
        <p:nvPr/>
      </p:nvGrpSpPr>
      <p:grpSpPr>
        <a:xfrm>
          <a:off x="0" y="0"/>
          <a:ext cx="0" cy="0"/>
          <a:chOff x="0" y="0"/>
          <a:chExt cx="0" cy="0"/>
        </a:xfrm>
      </p:grpSpPr>
      <p:graphicFrame>
        <p:nvGraphicFramePr>
          <p:cNvPr id="811" name="Google Shape;811;p49"/>
          <p:cNvGraphicFramePr/>
          <p:nvPr/>
        </p:nvGraphicFramePr>
        <p:xfrm>
          <a:off x="1525914" y="957857"/>
          <a:ext cx="3000000" cy="3000000"/>
        </p:xfrm>
        <a:graphic>
          <a:graphicData uri="http://schemas.openxmlformats.org/drawingml/2006/table">
            <a:tbl>
              <a:tblPr bandRow="1" firstRow="1">
                <a:noFill/>
                <a:tableStyleId>{586EAB63-5A2C-4E36-92CE-2C9A60DA5B86}</a:tableStyleId>
              </a:tblPr>
              <a:tblGrid>
                <a:gridCol w="302575"/>
                <a:gridCol w="302575"/>
                <a:gridCol w="302575"/>
                <a:gridCol w="302575"/>
                <a:gridCol w="302575"/>
                <a:gridCol w="302575"/>
                <a:gridCol w="208300"/>
                <a:gridCol w="398125"/>
                <a:gridCol w="302575"/>
                <a:gridCol w="302575"/>
                <a:gridCol w="302575"/>
                <a:gridCol w="302575"/>
                <a:gridCol w="302575"/>
                <a:gridCol w="302575"/>
                <a:gridCol w="302575"/>
                <a:gridCol w="302575"/>
                <a:gridCol w="302575"/>
                <a:gridCol w="302575"/>
                <a:gridCol w="302575"/>
                <a:gridCol w="289000"/>
                <a:gridCol w="316150"/>
                <a:gridCol w="302575"/>
                <a:gridCol w="302575"/>
                <a:gridCol w="302575"/>
              </a:tblGrid>
              <a:tr h="406325">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20</a:t>
                      </a:r>
                      <a:endParaRPr sz="1400" u="none" cap="none" strike="noStrike">
                        <a:solidFill>
                          <a:srgbClr val="01254A"/>
                        </a:solidFill>
                      </a:endParaRPr>
                    </a:p>
                  </a:txBody>
                  <a:tcPr marT="45725" marB="137150" marR="91450" marL="91450" anchor="b">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21</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22</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23</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24</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c gridSpan="4">
                  <a:txBody>
                    <a:bodyPr/>
                    <a:lstStyle/>
                    <a:p>
                      <a:pPr indent="0" lvl="0" marL="0" marR="0" rtl="0" algn="ctr">
                        <a:lnSpc>
                          <a:spcPct val="100000"/>
                        </a:lnSpc>
                        <a:spcBef>
                          <a:spcPts val="0"/>
                        </a:spcBef>
                        <a:spcAft>
                          <a:spcPts val="0"/>
                        </a:spcAft>
                        <a:buClr>
                          <a:srgbClr val="000000"/>
                        </a:buClr>
                        <a:buSzPts val="1300"/>
                        <a:buFont typeface="Arial"/>
                        <a:buNone/>
                      </a:pPr>
                      <a:r>
                        <a:rPr b="0" lang="en-US" sz="1300" u="none" cap="none" strike="noStrike">
                          <a:solidFill>
                            <a:srgbClr val="01254A"/>
                          </a:solidFill>
                          <a:latin typeface="Arial"/>
                          <a:ea typeface="Arial"/>
                          <a:cs typeface="Arial"/>
                          <a:sym typeface="Arial"/>
                        </a:rPr>
                        <a:t>20</a:t>
                      </a:r>
                      <a:r>
                        <a:rPr lang="en-US" sz="1300" u="none" cap="none" strike="noStrike">
                          <a:solidFill>
                            <a:srgbClr val="01254A"/>
                          </a:solidFill>
                        </a:rPr>
                        <a:t>25</a:t>
                      </a:r>
                      <a:endParaRPr sz="1400" u="none" cap="none" strike="noStrike">
                        <a:solidFill>
                          <a:srgbClr val="01254A"/>
                        </a:solidFill>
                      </a:endParaRPr>
                    </a:p>
                  </a:txBody>
                  <a:tcPr marT="45725" marB="137150" marR="91450" marL="91450" anchor="b">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999999"/>
                      </a:solidFill>
                      <a:prstDash val="solid"/>
                      <a:round/>
                      <a:headEnd len="sm" w="sm" type="none"/>
                      <a:tailEnd len="sm" w="sm" type="none"/>
                    </a:lnT>
                    <a:lnB cap="flat" cmpd="sng" w="12700">
                      <a:solidFill>
                        <a:srgbClr val="D8D8D8"/>
                      </a:solidFill>
                      <a:prstDash val="solid"/>
                      <a:round/>
                      <a:headEnd len="sm" w="sm" type="none"/>
                      <a:tailEnd len="sm" w="sm" type="none"/>
                    </a:lnB>
                  </a:tcPr>
                </a:tc>
                <a:tc hMerge="1"/>
                <a:tc hMerge="1"/>
                <a:tc hMerge="1"/>
              </a:tr>
              <a:tr h="46682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36940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830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3792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741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120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tcPr>
                </a:tc>
              </a:tr>
              <a:tr h="44170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999999"/>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alpha val="60000"/>
                      </a:srgbClr>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45725" marB="45725" marR="91450" marL="91450">
                    <a:lnL cap="flat" cmpd="sng" w="12700">
                      <a:solidFill>
                        <a:srgbClr val="D8D8D8"/>
                      </a:solidFill>
                      <a:prstDash val="solid"/>
                      <a:round/>
                      <a:headEnd len="sm" w="sm" type="none"/>
                      <a:tailEnd len="sm" w="sm" type="none"/>
                    </a:lnL>
                    <a:lnR cap="flat" cmpd="sng" w="12700">
                      <a:solidFill>
                        <a:srgbClr val="999999"/>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999999"/>
                      </a:solidFill>
                      <a:prstDash val="solid"/>
                      <a:round/>
                      <a:headEnd len="sm" w="sm" type="none"/>
                      <a:tailEnd len="sm" w="sm" type="none"/>
                    </a:lnB>
                  </a:tcPr>
                </a:tc>
              </a:tr>
            </a:tbl>
          </a:graphicData>
        </a:graphic>
      </p:graphicFrame>
      <p:sp>
        <p:nvSpPr>
          <p:cNvPr id="812" name="Google Shape;812;p49"/>
          <p:cNvSpPr/>
          <p:nvPr/>
        </p:nvSpPr>
        <p:spPr>
          <a:xfrm>
            <a:off x="3259167" y="4473832"/>
            <a:ext cx="140100" cy="191700"/>
          </a:xfrm>
          <a:prstGeom prst="triangle">
            <a:avLst>
              <a:gd fmla="val 50000" name="adj"/>
            </a:avLst>
          </a:prstGeom>
          <a:solidFill>
            <a:srgbClr val="01254A"/>
          </a:solidFill>
          <a:ln>
            <a:noFill/>
          </a:ln>
        </p:spPr>
        <p:txBody>
          <a:bodyPr anchorCtr="0" anchor="ctr" bIns="0" lIns="0" spcFirstLastPara="1" rIns="0" wrap="square" tIns="0">
            <a:noAutofit/>
          </a:bodyPr>
          <a:lstStyle/>
          <a:p>
            <a:pPr indent="0" lvl="0" marL="0" marR="0" rtl="0" algn="l">
              <a:lnSpc>
                <a:spcPct val="0"/>
              </a:lnSpc>
              <a:spcBef>
                <a:spcPts val="0"/>
              </a:spcBef>
              <a:spcAft>
                <a:spcPts val="0"/>
              </a:spcAft>
              <a:buClr>
                <a:srgbClr val="000000"/>
              </a:buClr>
              <a:buSzPts val="2975"/>
              <a:buFont typeface="Arial"/>
              <a:buNone/>
            </a:pPr>
            <a:r>
              <a:t/>
            </a:r>
            <a:endParaRPr b="0" i="0" sz="2974" u="none" cap="none" strike="noStrike">
              <a:solidFill>
                <a:srgbClr val="1A8AC7"/>
              </a:solidFill>
              <a:latin typeface="Arial"/>
              <a:ea typeface="Arial"/>
              <a:cs typeface="Arial"/>
              <a:sym typeface="Arial"/>
            </a:endParaRPr>
          </a:p>
        </p:txBody>
      </p:sp>
      <p:sp>
        <p:nvSpPr>
          <p:cNvPr id="813" name="Google Shape;813;p49"/>
          <p:cNvSpPr txBox="1"/>
          <p:nvPr/>
        </p:nvSpPr>
        <p:spPr>
          <a:xfrm>
            <a:off x="1845796" y="4465314"/>
            <a:ext cx="1377300" cy="180900"/>
          </a:xfrm>
          <a:prstGeom prst="rect">
            <a:avLst/>
          </a:prstGeom>
          <a:noFill/>
          <a:ln>
            <a:noFill/>
          </a:ln>
        </p:spPr>
        <p:txBody>
          <a:bodyPr anchorCtr="0" anchor="t" bIns="16700" lIns="33400" spcFirstLastPara="1" rIns="33400" wrap="square" tIns="16700">
            <a:noAutofit/>
          </a:bodyPr>
          <a:lstStyle/>
          <a:p>
            <a:pPr indent="0" lvl="0" marL="0" marR="0" rtl="0" algn="r">
              <a:lnSpc>
                <a:spcPct val="100000"/>
              </a:lnSpc>
              <a:spcBef>
                <a:spcPts val="0"/>
              </a:spcBef>
              <a:spcAft>
                <a:spcPts val="0"/>
              </a:spcAft>
              <a:buClr>
                <a:srgbClr val="000000"/>
              </a:buClr>
              <a:buSzPts val="957"/>
              <a:buFont typeface="Arial"/>
              <a:buNone/>
            </a:pPr>
            <a:r>
              <a:rPr b="0" i="0" lang="en-US" sz="956" u="none" cap="none" strike="noStrike">
                <a:solidFill>
                  <a:srgbClr val="01254A"/>
                </a:solidFill>
                <a:latin typeface="Arial"/>
                <a:ea typeface="Arial"/>
                <a:cs typeface="Arial"/>
                <a:sym typeface="Arial"/>
              </a:rPr>
              <a:t>Something here</a:t>
            </a:r>
            <a:endParaRPr b="0" i="0" sz="1217" u="none" cap="none" strike="noStrike">
              <a:solidFill>
                <a:srgbClr val="01254A"/>
              </a:solidFill>
              <a:latin typeface="Arial"/>
              <a:ea typeface="Arial"/>
              <a:cs typeface="Arial"/>
              <a:sym typeface="Arial"/>
            </a:endParaRPr>
          </a:p>
        </p:txBody>
      </p:sp>
      <p:sp>
        <p:nvSpPr>
          <p:cNvPr id="814" name="Google Shape;814;p49"/>
          <p:cNvSpPr/>
          <p:nvPr/>
        </p:nvSpPr>
        <p:spPr>
          <a:xfrm flipH="1">
            <a:off x="4726915" y="4473805"/>
            <a:ext cx="140400" cy="191700"/>
          </a:xfrm>
          <a:prstGeom prst="triangle">
            <a:avLst>
              <a:gd fmla="val 50000" name="adj"/>
            </a:avLst>
          </a:prstGeom>
          <a:solidFill>
            <a:srgbClr val="01254A"/>
          </a:solidFill>
          <a:ln>
            <a:noFill/>
          </a:ln>
        </p:spPr>
        <p:txBody>
          <a:bodyPr anchorCtr="0" anchor="ctr" bIns="0" lIns="0" spcFirstLastPara="1" rIns="0" wrap="square" tIns="0">
            <a:noAutofit/>
          </a:bodyPr>
          <a:lstStyle/>
          <a:p>
            <a:pPr indent="0" lvl="0" marL="0" marR="0" rtl="0" algn="l">
              <a:lnSpc>
                <a:spcPct val="0"/>
              </a:lnSpc>
              <a:spcBef>
                <a:spcPts val="0"/>
              </a:spcBef>
              <a:spcAft>
                <a:spcPts val="0"/>
              </a:spcAft>
              <a:buClr>
                <a:srgbClr val="000000"/>
              </a:buClr>
              <a:buSzPts val="2975"/>
              <a:buFont typeface="Arial"/>
              <a:buNone/>
            </a:pPr>
            <a:r>
              <a:t/>
            </a:r>
            <a:endParaRPr b="0" i="0" sz="2974" u="none" cap="none" strike="noStrike">
              <a:solidFill>
                <a:srgbClr val="1A8AC7"/>
              </a:solidFill>
              <a:latin typeface="Arial"/>
              <a:ea typeface="Arial"/>
              <a:cs typeface="Arial"/>
              <a:sym typeface="Arial"/>
            </a:endParaRPr>
          </a:p>
        </p:txBody>
      </p:sp>
      <p:sp>
        <p:nvSpPr>
          <p:cNvPr id="815" name="Google Shape;815;p49"/>
          <p:cNvSpPr txBox="1"/>
          <p:nvPr/>
        </p:nvSpPr>
        <p:spPr>
          <a:xfrm>
            <a:off x="4883559" y="4465314"/>
            <a:ext cx="1377300" cy="180900"/>
          </a:xfrm>
          <a:prstGeom prst="rect">
            <a:avLst/>
          </a:prstGeom>
          <a:noFill/>
          <a:ln>
            <a:noFill/>
          </a:ln>
        </p:spPr>
        <p:txBody>
          <a:bodyPr anchorCtr="0" anchor="t" bIns="16700" lIns="33400" spcFirstLastPara="1" rIns="33400" wrap="square" tIns="16700">
            <a:noAutofit/>
          </a:bodyPr>
          <a:lstStyle/>
          <a:p>
            <a:pPr indent="0" lvl="0" marL="0" marR="0" rtl="0" algn="l">
              <a:lnSpc>
                <a:spcPct val="100000"/>
              </a:lnSpc>
              <a:spcBef>
                <a:spcPts val="0"/>
              </a:spcBef>
              <a:spcAft>
                <a:spcPts val="0"/>
              </a:spcAft>
              <a:buClr>
                <a:srgbClr val="000000"/>
              </a:buClr>
              <a:buSzPts val="957"/>
              <a:buFont typeface="Arial"/>
              <a:buNone/>
            </a:pPr>
            <a:r>
              <a:rPr b="0" i="0" lang="en-US" sz="956" u="none" cap="none" strike="noStrike">
                <a:solidFill>
                  <a:srgbClr val="01254A"/>
                </a:solidFill>
                <a:latin typeface="Arial"/>
                <a:ea typeface="Arial"/>
                <a:cs typeface="Arial"/>
                <a:sym typeface="Arial"/>
              </a:rPr>
              <a:t>Something here</a:t>
            </a:r>
            <a:endParaRPr b="0" i="0" sz="1217" u="none" cap="none" strike="noStrike">
              <a:solidFill>
                <a:srgbClr val="01254A"/>
              </a:solidFill>
              <a:latin typeface="Arial"/>
              <a:ea typeface="Arial"/>
              <a:cs typeface="Arial"/>
              <a:sym typeface="Arial"/>
            </a:endParaRPr>
          </a:p>
        </p:txBody>
      </p:sp>
      <p:sp>
        <p:nvSpPr>
          <p:cNvPr id="816" name="Google Shape;816;p49"/>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49"/>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18" name="Google Shape;818;p49"/>
          <p:cNvSpPr txBox="1"/>
          <p:nvPr>
            <p:ph idx="1" type="body"/>
          </p:nvPr>
        </p:nvSpPr>
        <p:spPr>
          <a:xfrm>
            <a:off x="3159210" y="623502"/>
            <a:ext cx="3752335" cy="40292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4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19" name="Google Shape;819;p49"/>
          <p:cNvSpPr/>
          <p:nvPr/>
        </p:nvSpPr>
        <p:spPr>
          <a:xfrm>
            <a:off x="2053528" y="2153069"/>
            <a:ext cx="1830900" cy="18600"/>
          </a:xfrm>
          <a:prstGeom prst="rect">
            <a:avLst/>
          </a:prstGeom>
          <a:solidFill>
            <a:srgbClr val="A5A5A5"/>
          </a:solidFill>
          <a:ln>
            <a:noFill/>
          </a:ln>
        </p:spPr>
        <p:txBody>
          <a:bodyPr anchorCtr="0" anchor="ctr" bIns="0" lIns="0" spcFirstLastPara="1" rIns="0" wrap="square" tIns="0">
            <a:noAutofit/>
          </a:bodyPr>
          <a:lstStyle/>
          <a:p>
            <a:pPr indent="0" lvl="0" marL="0" marR="0" rtl="0" algn="l">
              <a:lnSpc>
                <a:spcPct val="0"/>
              </a:lnSpc>
              <a:spcBef>
                <a:spcPts val="0"/>
              </a:spcBef>
              <a:spcAft>
                <a:spcPts val="0"/>
              </a:spcAft>
              <a:buClr>
                <a:srgbClr val="000000"/>
              </a:buClr>
              <a:buSzPts val="575"/>
              <a:buFont typeface="Arial"/>
              <a:buNone/>
            </a:pPr>
            <a:r>
              <a:t/>
            </a:r>
            <a:endParaRPr b="0" i="0" sz="575" u="none" cap="none" strike="noStrike">
              <a:solidFill>
                <a:srgbClr val="1A8AC7"/>
              </a:solidFill>
              <a:latin typeface="Arial"/>
              <a:ea typeface="Arial"/>
              <a:cs typeface="Arial"/>
              <a:sym typeface="Arial"/>
            </a:endParaRPr>
          </a:p>
        </p:txBody>
      </p:sp>
      <p:sp>
        <p:nvSpPr>
          <p:cNvPr id="820" name="Google Shape;820;p49"/>
          <p:cNvSpPr txBox="1"/>
          <p:nvPr/>
        </p:nvSpPr>
        <p:spPr>
          <a:xfrm>
            <a:off x="4420675" y="2883500"/>
            <a:ext cx="1527000" cy="237900"/>
          </a:xfrm>
          <a:prstGeom prst="rect">
            <a:avLst/>
          </a:prstGeom>
          <a:solidFill>
            <a:srgbClr val="34B66D"/>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30%</a:t>
            </a:r>
            <a:endParaRPr b="0" i="0" sz="1059" u="none" cap="none" strike="noStrike">
              <a:solidFill>
                <a:srgbClr val="000000"/>
              </a:solidFill>
              <a:latin typeface="Arial"/>
              <a:ea typeface="Arial"/>
              <a:cs typeface="Arial"/>
              <a:sym typeface="Arial"/>
            </a:endParaRPr>
          </a:p>
        </p:txBody>
      </p:sp>
      <p:sp>
        <p:nvSpPr>
          <p:cNvPr id="821" name="Google Shape;821;p49"/>
          <p:cNvSpPr txBox="1"/>
          <p:nvPr/>
        </p:nvSpPr>
        <p:spPr>
          <a:xfrm>
            <a:off x="4422175" y="3357675"/>
            <a:ext cx="1741800" cy="237900"/>
          </a:xfrm>
          <a:prstGeom prst="rect">
            <a:avLst/>
          </a:prstGeom>
          <a:solidFill>
            <a:srgbClr val="197F86"/>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39%</a:t>
            </a:r>
            <a:endParaRPr b="0" i="0" sz="1059" u="none" cap="none" strike="noStrike">
              <a:solidFill>
                <a:srgbClr val="000000"/>
              </a:solidFill>
              <a:latin typeface="Arial"/>
              <a:ea typeface="Arial"/>
              <a:cs typeface="Arial"/>
              <a:sym typeface="Arial"/>
            </a:endParaRPr>
          </a:p>
        </p:txBody>
      </p:sp>
      <p:sp>
        <p:nvSpPr>
          <p:cNvPr id="822" name="Google Shape;822;p49"/>
          <p:cNvSpPr txBox="1"/>
          <p:nvPr/>
        </p:nvSpPr>
        <p:spPr>
          <a:xfrm>
            <a:off x="4427750" y="3766500"/>
            <a:ext cx="1985700" cy="237900"/>
          </a:xfrm>
          <a:prstGeom prst="rect">
            <a:avLst/>
          </a:prstGeom>
          <a:solidFill>
            <a:srgbClr val="F1A31E"/>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55%</a:t>
            </a:r>
            <a:endParaRPr b="0" i="0" sz="1059" u="none" cap="none" strike="noStrike">
              <a:solidFill>
                <a:srgbClr val="000000"/>
              </a:solidFill>
              <a:latin typeface="Arial"/>
              <a:ea typeface="Arial"/>
              <a:cs typeface="Arial"/>
              <a:sym typeface="Arial"/>
            </a:endParaRPr>
          </a:p>
        </p:txBody>
      </p:sp>
      <p:sp>
        <p:nvSpPr>
          <p:cNvPr id="823" name="Google Shape;823;p49"/>
          <p:cNvSpPr txBox="1"/>
          <p:nvPr/>
        </p:nvSpPr>
        <p:spPr>
          <a:xfrm>
            <a:off x="4429025" y="4209725"/>
            <a:ext cx="2213700" cy="237900"/>
          </a:xfrm>
          <a:prstGeom prst="rect">
            <a:avLst/>
          </a:prstGeom>
          <a:solidFill>
            <a:srgbClr val="F1633D"/>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62%</a:t>
            </a:r>
            <a:endParaRPr b="0" i="0" sz="1059" u="none" cap="none" strike="noStrike">
              <a:solidFill>
                <a:srgbClr val="000000"/>
              </a:solidFill>
              <a:latin typeface="Arial"/>
              <a:ea typeface="Arial"/>
              <a:cs typeface="Arial"/>
              <a:sym typeface="Arial"/>
            </a:endParaRPr>
          </a:p>
        </p:txBody>
      </p:sp>
      <p:grpSp>
        <p:nvGrpSpPr>
          <p:cNvPr id="824" name="Google Shape;824;p49"/>
          <p:cNvGrpSpPr/>
          <p:nvPr/>
        </p:nvGrpSpPr>
        <p:grpSpPr>
          <a:xfrm>
            <a:off x="4422163" y="2445680"/>
            <a:ext cx="376206" cy="237906"/>
            <a:chOff x="5222828" y="3242187"/>
            <a:chExt cx="497101" cy="323373"/>
          </a:xfrm>
        </p:grpSpPr>
        <p:sp>
          <p:nvSpPr>
            <p:cNvPr id="825" name="Google Shape;825;p49"/>
            <p:cNvSpPr/>
            <p:nvPr/>
          </p:nvSpPr>
          <p:spPr>
            <a:xfrm>
              <a:off x="5222828" y="3243360"/>
              <a:ext cx="497100" cy="322200"/>
            </a:xfrm>
            <a:prstGeom prst="rect">
              <a:avLst/>
            </a:prstGeom>
            <a:solidFill>
              <a:srgbClr val="1A87C9"/>
            </a:solidFill>
            <a:ln>
              <a:noFill/>
            </a:ln>
          </p:spPr>
          <p:txBody>
            <a:bodyPr anchorCtr="0" anchor="ctr" bIns="0" lIns="0" spcFirstLastPara="1" rIns="0" wrap="square" tIns="0">
              <a:noAutofit/>
            </a:bodyPr>
            <a:lstStyle/>
            <a:p>
              <a:pPr indent="0" lvl="0" marL="0" marR="0" rtl="0" algn="l">
                <a:lnSpc>
                  <a:spcPct val="10000"/>
                </a:lnSpc>
                <a:spcBef>
                  <a:spcPts val="0"/>
                </a:spcBef>
                <a:spcAft>
                  <a:spcPts val="0"/>
                </a:spcAft>
                <a:buClr>
                  <a:srgbClr val="000000"/>
                </a:buClr>
                <a:buSzPts val="1135"/>
                <a:buFont typeface="Arial"/>
                <a:buNone/>
              </a:pPr>
              <a:r>
                <a:t/>
              </a:r>
              <a:endParaRPr b="0" i="0" sz="1134" u="none" cap="none" strike="noStrike">
                <a:solidFill>
                  <a:srgbClr val="1A8AC7"/>
                </a:solidFill>
                <a:latin typeface="Arial"/>
                <a:ea typeface="Arial"/>
                <a:cs typeface="Arial"/>
                <a:sym typeface="Arial"/>
              </a:endParaRPr>
            </a:p>
          </p:txBody>
        </p:sp>
        <p:sp>
          <p:nvSpPr>
            <p:cNvPr id="826" name="Google Shape;826;p49"/>
            <p:cNvSpPr txBox="1"/>
            <p:nvPr/>
          </p:nvSpPr>
          <p:spPr>
            <a:xfrm>
              <a:off x="5222829" y="3242187"/>
              <a:ext cx="497100" cy="322200"/>
            </a:xfrm>
            <a:prstGeom prst="rect">
              <a:avLst/>
            </a:prstGeom>
            <a:solidFill>
              <a:srgbClr val="1A87C9"/>
            </a:solidFill>
            <a:ln>
              <a:noFill/>
            </a:ln>
          </p:spPr>
          <p:txBody>
            <a:bodyPr anchorCtr="0" anchor="t"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1" i="0" lang="en-US" sz="1134" u="none" cap="none" strike="noStrike">
                  <a:solidFill>
                    <a:srgbClr val="FFFFFF"/>
                  </a:solidFill>
                  <a:latin typeface="Arial"/>
                  <a:ea typeface="Arial"/>
                  <a:cs typeface="Arial"/>
                  <a:sym typeface="Arial"/>
                </a:rPr>
                <a:t>4%</a:t>
              </a:r>
              <a:endParaRPr b="0" i="0" sz="1059" u="none" cap="none" strike="noStrike">
                <a:solidFill>
                  <a:srgbClr val="000000"/>
                </a:solidFill>
                <a:latin typeface="Arial"/>
                <a:ea typeface="Arial"/>
                <a:cs typeface="Arial"/>
                <a:sym typeface="Arial"/>
              </a:endParaRPr>
            </a:p>
          </p:txBody>
        </p:sp>
      </p:grpSp>
      <p:cxnSp>
        <p:nvCxnSpPr>
          <p:cNvPr id="827" name="Google Shape;827;p49"/>
          <p:cNvCxnSpPr>
            <a:stCxn id="828" idx="0"/>
          </p:cNvCxnSpPr>
          <p:nvPr/>
        </p:nvCxnSpPr>
        <p:spPr>
          <a:xfrm rot="-5400000">
            <a:off x="3997700" y="1921725"/>
            <a:ext cx="791700" cy="267600"/>
          </a:xfrm>
          <a:prstGeom prst="bentConnector2">
            <a:avLst/>
          </a:prstGeom>
          <a:noFill/>
          <a:ln cap="flat" cmpd="sng" w="19250">
            <a:solidFill>
              <a:srgbClr val="BFBFBF"/>
            </a:solidFill>
            <a:prstDash val="dash"/>
            <a:round/>
            <a:headEnd len="sm" w="sm" type="none"/>
            <a:tailEnd len="sm" w="sm" type="none"/>
          </a:ln>
        </p:spPr>
      </p:cxnSp>
      <p:sp>
        <p:nvSpPr>
          <p:cNvPr id="829" name="Google Shape;829;p49"/>
          <p:cNvSpPr txBox="1"/>
          <p:nvPr/>
        </p:nvSpPr>
        <p:spPr>
          <a:xfrm>
            <a:off x="2053475" y="2439825"/>
            <a:ext cx="2374200" cy="237900"/>
          </a:xfrm>
          <a:prstGeom prst="rect">
            <a:avLst/>
          </a:prstGeom>
          <a:solidFill>
            <a:srgbClr val="1A87C9"/>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96%</a:t>
            </a:r>
            <a:endParaRPr b="0" i="0" sz="1059" u="none" cap="none" strike="noStrike">
              <a:solidFill>
                <a:srgbClr val="000000"/>
              </a:solidFill>
              <a:latin typeface="Arial"/>
              <a:ea typeface="Arial"/>
              <a:cs typeface="Arial"/>
              <a:sym typeface="Arial"/>
            </a:endParaRPr>
          </a:p>
        </p:txBody>
      </p:sp>
      <p:sp>
        <p:nvSpPr>
          <p:cNvPr id="828" name="Google Shape;828;p49"/>
          <p:cNvSpPr txBox="1"/>
          <p:nvPr/>
        </p:nvSpPr>
        <p:spPr>
          <a:xfrm>
            <a:off x="4135250" y="2451375"/>
            <a:ext cx="249000" cy="2148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90000"/>
              </a:lnSpc>
              <a:spcBef>
                <a:spcPts val="0"/>
              </a:spcBef>
              <a:spcAft>
                <a:spcPts val="0"/>
              </a:spcAft>
              <a:buClr>
                <a:srgbClr val="000000"/>
              </a:buClr>
              <a:buSzPts val="984"/>
              <a:buFont typeface="Arial"/>
              <a:buNone/>
            </a:pPr>
            <a:r>
              <a:rPr b="0" i="0" lang="en-US" sz="983" u="none" cap="none" strike="noStrike">
                <a:solidFill>
                  <a:srgbClr val="1A87C9"/>
                </a:solidFill>
                <a:latin typeface="Arial"/>
                <a:ea typeface="Arial"/>
                <a:cs typeface="Arial"/>
                <a:sym typeface="Arial"/>
              </a:rPr>
              <a:t>0</a:t>
            </a:r>
            <a:endParaRPr b="0" i="0" sz="1059" u="none" cap="none" strike="noStrike">
              <a:solidFill>
                <a:srgbClr val="000000"/>
              </a:solidFill>
              <a:latin typeface="Arial"/>
              <a:ea typeface="Arial"/>
              <a:cs typeface="Arial"/>
              <a:sym typeface="Arial"/>
            </a:endParaRPr>
          </a:p>
        </p:txBody>
      </p:sp>
      <p:sp>
        <p:nvSpPr>
          <p:cNvPr id="830" name="Google Shape;830;p49"/>
          <p:cNvSpPr txBox="1"/>
          <p:nvPr/>
        </p:nvSpPr>
        <p:spPr>
          <a:xfrm>
            <a:off x="2968125" y="2883500"/>
            <a:ext cx="1464900" cy="237900"/>
          </a:xfrm>
          <a:prstGeom prst="rect">
            <a:avLst/>
          </a:prstGeom>
          <a:solidFill>
            <a:srgbClr val="34B66D"/>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70%</a:t>
            </a:r>
            <a:endParaRPr b="0" i="0" sz="1059" u="none" cap="none" strike="noStrike">
              <a:solidFill>
                <a:srgbClr val="000000"/>
              </a:solidFill>
              <a:latin typeface="Arial"/>
              <a:ea typeface="Arial"/>
              <a:cs typeface="Arial"/>
              <a:sym typeface="Arial"/>
            </a:endParaRPr>
          </a:p>
        </p:txBody>
      </p:sp>
      <p:sp>
        <p:nvSpPr>
          <p:cNvPr id="831" name="Google Shape;831;p49"/>
          <p:cNvSpPr txBox="1"/>
          <p:nvPr/>
        </p:nvSpPr>
        <p:spPr>
          <a:xfrm>
            <a:off x="4110950" y="2896400"/>
            <a:ext cx="297600" cy="2121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100000"/>
              </a:lnSpc>
              <a:spcBef>
                <a:spcPts val="0"/>
              </a:spcBef>
              <a:spcAft>
                <a:spcPts val="0"/>
              </a:spcAft>
              <a:buClr>
                <a:srgbClr val="000000"/>
              </a:buClr>
              <a:buSzPts val="984"/>
              <a:buFont typeface="Arial"/>
              <a:buNone/>
            </a:pPr>
            <a:r>
              <a:rPr b="0" i="0" lang="en-US" sz="983" u="none" cap="none" strike="noStrike">
                <a:solidFill>
                  <a:srgbClr val="0D436C"/>
                </a:solidFill>
                <a:latin typeface="Arial"/>
                <a:ea typeface="Arial"/>
                <a:cs typeface="Arial"/>
                <a:sym typeface="Arial"/>
              </a:rPr>
              <a:t>+18</a:t>
            </a:r>
            <a:endParaRPr b="0" i="0" sz="1059" u="none" cap="none" strike="noStrike">
              <a:solidFill>
                <a:srgbClr val="000000"/>
              </a:solidFill>
              <a:latin typeface="Arial"/>
              <a:ea typeface="Arial"/>
              <a:cs typeface="Arial"/>
              <a:sym typeface="Arial"/>
            </a:endParaRPr>
          </a:p>
        </p:txBody>
      </p:sp>
      <p:sp>
        <p:nvSpPr>
          <p:cNvPr id="832" name="Google Shape;832;p49"/>
          <p:cNvSpPr/>
          <p:nvPr/>
        </p:nvSpPr>
        <p:spPr>
          <a:xfrm>
            <a:off x="2969925" y="3357675"/>
            <a:ext cx="1464900" cy="237900"/>
          </a:xfrm>
          <a:prstGeom prst="rect">
            <a:avLst/>
          </a:prstGeom>
          <a:solidFill>
            <a:srgbClr val="197F86"/>
          </a:solidFill>
          <a:ln cap="flat" cmpd="sng" w="19250">
            <a:solidFill>
              <a:srgbClr val="01254A"/>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
              </a:lnSpc>
              <a:spcBef>
                <a:spcPts val="0"/>
              </a:spcBef>
              <a:spcAft>
                <a:spcPts val="0"/>
              </a:spcAft>
              <a:buClr>
                <a:srgbClr val="000000"/>
              </a:buClr>
              <a:buSzPts val="1211"/>
              <a:buFont typeface="Arial"/>
              <a:buNone/>
            </a:pPr>
            <a:r>
              <a:t/>
            </a:r>
            <a:endParaRPr b="0" i="0" sz="1210" u="none" cap="none" strike="noStrike">
              <a:solidFill>
                <a:srgbClr val="1A8AC7"/>
              </a:solidFill>
              <a:latin typeface="Arial"/>
              <a:ea typeface="Arial"/>
              <a:cs typeface="Arial"/>
              <a:sym typeface="Arial"/>
            </a:endParaRPr>
          </a:p>
        </p:txBody>
      </p:sp>
      <p:sp>
        <p:nvSpPr>
          <p:cNvPr id="833" name="Google Shape;833;p49"/>
          <p:cNvSpPr txBox="1"/>
          <p:nvPr/>
        </p:nvSpPr>
        <p:spPr>
          <a:xfrm>
            <a:off x="3532155" y="3363631"/>
            <a:ext cx="350100" cy="204000"/>
          </a:xfrm>
          <a:prstGeom prst="rect">
            <a:avLst/>
          </a:prstGeom>
          <a:noFill/>
          <a:ln>
            <a:noFill/>
          </a:ln>
        </p:spPr>
        <p:txBody>
          <a:bodyPr anchorCtr="0" anchor="t" bIns="14525" lIns="29075" spcFirstLastPara="1" rIns="29075" wrap="square" tIns="14525">
            <a:noAutofit/>
          </a:bodyPr>
          <a:lstStyle/>
          <a:p>
            <a:pPr indent="0" lvl="0" marL="0" marR="0" rtl="0" algn="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61%</a:t>
            </a:r>
            <a:endParaRPr b="0" i="0" sz="1059" u="none" cap="none" strike="noStrike">
              <a:solidFill>
                <a:srgbClr val="000000"/>
              </a:solidFill>
              <a:latin typeface="Arial"/>
              <a:ea typeface="Arial"/>
              <a:cs typeface="Arial"/>
              <a:sym typeface="Arial"/>
            </a:endParaRPr>
          </a:p>
        </p:txBody>
      </p:sp>
      <p:sp>
        <p:nvSpPr>
          <p:cNvPr id="834" name="Google Shape;834;p49"/>
          <p:cNvSpPr txBox="1"/>
          <p:nvPr/>
        </p:nvSpPr>
        <p:spPr>
          <a:xfrm>
            <a:off x="4110950" y="3368775"/>
            <a:ext cx="297600" cy="2148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100000"/>
              </a:lnSpc>
              <a:spcBef>
                <a:spcPts val="0"/>
              </a:spcBef>
              <a:spcAft>
                <a:spcPts val="0"/>
              </a:spcAft>
              <a:buClr>
                <a:srgbClr val="000000"/>
              </a:buClr>
              <a:buSzPts val="984"/>
              <a:buFont typeface="Arial"/>
              <a:buNone/>
            </a:pPr>
            <a:r>
              <a:rPr b="0" i="0" lang="en-US" sz="983" u="none" cap="none" strike="noStrike">
                <a:solidFill>
                  <a:srgbClr val="1B6F74"/>
                </a:solidFill>
                <a:latin typeface="Arial"/>
                <a:ea typeface="Arial"/>
                <a:cs typeface="Arial"/>
                <a:sym typeface="Arial"/>
              </a:rPr>
              <a:t>+19</a:t>
            </a:r>
            <a:endParaRPr b="0" i="0" sz="1059" u="none" cap="none" strike="noStrike">
              <a:solidFill>
                <a:srgbClr val="000000"/>
              </a:solidFill>
              <a:latin typeface="Arial"/>
              <a:ea typeface="Arial"/>
              <a:cs typeface="Arial"/>
              <a:sym typeface="Arial"/>
            </a:endParaRPr>
          </a:p>
        </p:txBody>
      </p:sp>
      <p:sp>
        <p:nvSpPr>
          <p:cNvPr id="835" name="Google Shape;835;p49"/>
          <p:cNvSpPr txBox="1"/>
          <p:nvPr/>
        </p:nvSpPr>
        <p:spPr>
          <a:xfrm>
            <a:off x="2982550" y="3766500"/>
            <a:ext cx="1450500" cy="237900"/>
          </a:xfrm>
          <a:prstGeom prst="rect">
            <a:avLst/>
          </a:prstGeom>
          <a:solidFill>
            <a:srgbClr val="F1A31E"/>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45%</a:t>
            </a:r>
            <a:endParaRPr b="0" i="0" sz="1059" u="none" cap="none" strike="noStrike">
              <a:solidFill>
                <a:srgbClr val="000000"/>
              </a:solidFill>
              <a:latin typeface="Arial"/>
              <a:ea typeface="Arial"/>
              <a:cs typeface="Arial"/>
              <a:sym typeface="Arial"/>
            </a:endParaRPr>
          </a:p>
        </p:txBody>
      </p:sp>
      <p:sp>
        <p:nvSpPr>
          <p:cNvPr id="836" name="Google Shape;836;p49"/>
          <p:cNvSpPr txBox="1"/>
          <p:nvPr/>
        </p:nvSpPr>
        <p:spPr>
          <a:xfrm>
            <a:off x="4110950" y="3777000"/>
            <a:ext cx="297600" cy="2148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100000"/>
              </a:lnSpc>
              <a:spcBef>
                <a:spcPts val="0"/>
              </a:spcBef>
              <a:spcAft>
                <a:spcPts val="0"/>
              </a:spcAft>
              <a:buClr>
                <a:srgbClr val="000000"/>
              </a:buClr>
              <a:buSzPts val="984"/>
              <a:buFont typeface="Arial"/>
              <a:buNone/>
            </a:pPr>
            <a:r>
              <a:rPr b="0" i="0" lang="en-US" sz="983" u="none" cap="none" strike="noStrike">
                <a:solidFill>
                  <a:srgbClr val="EA903A"/>
                </a:solidFill>
                <a:latin typeface="Arial"/>
                <a:ea typeface="Arial"/>
                <a:cs typeface="Arial"/>
                <a:sym typeface="Arial"/>
              </a:rPr>
              <a:t>+9</a:t>
            </a:r>
            <a:endParaRPr b="0" i="0" sz="1059" u="none" cap="none" strike="noStrike">
              <a:solidFill>
                <a:srgbClr val="000000"/>
              </a:solidFill>
              <a:latin typeface="Arial"/>
              <a:ea typeface="Arial"/>
              <a:cs typeface="Arial"/>
              <a:sym typeface="Arial"/>
            </a:endParaRPr>
          </a:p>
        </p:txBody>
      </p:sp>
      <p:sp>
        <p:nvSpPr>
          <p:cNvPr id="837" name="Google Shape;837;p49"/>
          <p:cNvSpPr txBox="1"/>
          <p:nvPr/>
        </p:nvSpPr>
        <p:spPr>
          <a:xfrm>
            <a:off x="3213000" y="4209626"/>
            <a:ext cx="1220100" cy="237900"/>
          </a:xfrm>
          <a:prstGeom prst="rect">
            <a:avLst/>
          </a:prstGeom>
          <a:solidFill>
            <a:srgbClr val="F1633D"/>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38%</a:t>
            </a:r>
            <a:endParaRPr b="0" i="0" sz="1059" u="none" cap="none" strike="noStrike">
              <a:solidFill>
                <a:srgbClr val="000000"/>
              </a:solidFill>
              <a:latin typeface="Arial"/>
              <a:ea typeface="Arial"/>
              <a:cs typeface="Arial"/>
              <a:sym typeface="Arial"/>
            </a:endParaRPr>
          </a:p>
        </p:txBody>
      </p:sp>
      <p:sp>
        <p:nvSpPr>
          <p:cNvPr id="838" name="Google Shape;838;p49"/>
          <p:cNvSpPr txBox="1"/>
          <p:nvPr/>
        </p:nvSpPr>
        <p:spPr>
          <a:xfrm>
            <a:off x="4110950" y="4219625"/>
            <a:ext cx="297600" cy="214800"/>
          </a:xfrm>
          <a:prstGeom prst="rect">
            <a:avLst/>
          </a:prstGeom>
          <a:solidFill>
            <a:srgbClr val="FFFFFF">
              <a:alpha val="48627"/>
            </a:srgbClr>
          </a:solidFill>
          <a:ln>
            <a:noFill/>
          </a:ln>
        </p:spPr>
        <p:txBody>
          <a:bodyPr anchorCtr="0" anchor="ctr" bIns="34575" lIns="29075" spcFirstLastPara="1" rIns="29075" wrap="square" tIns="0">
            <a:noAutofit/>
          </a:bodyPr>
          <a:lstStyle/>
          <a:p>
            <a:pPr indent="0" lvl="0" marL="0" marR="0" rtl="0" algn="ctr">
              <a:lnSpc>
                <a:spcPct val="100000"/>
              </a:lnSpc>
              <a:spcBef>
                <a:spcPts val="0"/>
              </a:spcBef>
              <a:spcAft>
                <a:spcPts val="0"/>
              </a:spcAft>
              <a:buClr>
                <a:srgbClr val="000000"/>
              </a:buClr>
              <a:buSzPts val="984"/>
              <a:buFont typeface="Arial"/>
              <a:buNone/>
            </a:pPr>
            <a:r>
              <a:rPr b="0" i="0" lang="en-US" sz="983" u="none" cap="none" strike="noStrike">
                <a:solidFill>
                  <a:srgbClr val="DB6033"/>
                </a:solidFill>
                <a:latin typeface="Arial"/>
                <a:ea typeface="Arial"/>
                <a:cs typeface="Arial"/>
                <a:sym typeface="Arial"/>
              </a:rPr>
              <a:t>+6</a:t>
            </a:r>
            <a:endParaRPr b="0" i="0" sz="1059" u="none" cap="none" strike="noStrike">
              <a:solidFill>
                <a:srgbClr val="000000"/>
              </a:solidFill>
              <a:latin typeface="Arial"/>
              <a:ea typeface="Arial"/>
              <a:cs typeface="Arial"/>
              <a:sym typeface="Arial"/>
            </a:endParaRPr>
          </a:p>
        </p:txBody>
      </p:sp>
      <p:sp>
        <p:nvSpPr>
          <p:cNvPr id="839" name="Google Shape;839;p49"/>
          <p:cNvSpPr txBox="1"/>
          <p:nvPr/>
        </p:nvSpPr>
        <p:spPr>
          <a:xfrm>
            <a:off x="2053525" y="1962500"/>
            <a:ext cx="1921800" cy="237900"/>
          </a:xfrm>
          <a:prstGeom prst="rect">
            <a:avLst/>
          </a:prstGeom>
          <a:solidFill>
            <a:srgbClr val="1A87C9"/>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100%</a:t>
            </a:r>
            <a:endParaRPr b="0" i="0" sz="1059" u="none" cap="none" strike="noStrike">
              <a:solidFill>
                <a:srgbClr val="000000"/>
              </a:solidFill>
              <a:latin typeface="Arial"/>
              <a:ea typeface="Arial"/>
              <a:cs typeface="Arial"/>
              <a:sym typeface="Arial"/>
            </a:endParaRPr>
          </a:p>
        </p:txBody>
      </p:sp>
      <p:sp>
        <p:nvSpPr>
          <p:cNvPr id="840" name="Google Shape;840;p49"/>
          <p:cNvSpPr txBox="1"/>
          <p:nvPr/>
        </p:nvSpPr>
        <p:spPr>
          <a:xfrm>
            <a:off x="1525925" y="1593150"/>
            <a:ext cx="782700" cy="237900"/>
          </a:xfrm>
          <a:prstGeom prst="rect">
            <a:avLst/>
          </a:prstGeom>
          <a:solidFill>
            <a:srgbClr val="1A87C9"/>
          </a:solidFill>
          <a:ln cap="flat" cmpd="sng" w="19250">
            <a:solidFill>
              <a:srgbClr val="01254A"/>
            </a:solidFill>
            <a:prstDash val="solid"/>
            <a:round/>
            <a:headEnd len="sm" w="sm" type="none"/>
            <a:tailEnd len="sm" w="sm" type="none"/>
          </a:ln>
        </p:spPr>
        <p:txBody>
          <a:bodyPr anchorCtr="0" anchor="ctr" bIns="14525" lIns="29075" spcFirstLastPara="1" rIns="29075" wrap="square" tIns="14525">
            <a:noAutofit/>
          </a:bodyPr>
          <a:lstStyle/>
          <a:p>
            <a:pPr indent="0" lvl="0" marL="0" marR="0" rtl="0" algn="ctr">
              <a:lnSpc>
                <a:spcPct val="100000"/>
              </a:lnSpc>
              <a:spcBef>
                <a:spcPts val="0"/>
              </a:spcBef>
              <a:spcAft>
                <a:spcPts val="0"/>
              </a:spcAft>
              <a:buClr>
                <a:srgbClr val="000000"/>
              </a:buClr>
              <a:buSzPts val="1135"/>
              <a:buFont typeface="Arial"/>
              <a:buNone/>
            </a:pPr>
            <a:r>
              <a:rPr b="0" i="0" lang="en-US" sz="1134" u="none" cap="none" strike="noStrike">
                <a:solidFill>
                  <a:srgbClr val="FFFFFF"/>
                </a:solidFill>
                <a:latin typeface="Arial"/>
                <a:ea typeface="Arial"/>
                <a:cs typeface="Arial"/>
                <a:sym typeface="Arial"/>
              </a:rPr>
              <a:t>100%</a:t>
            </a:r>
            <a:endParaRPr b="0" i="0" sz="1059" u="none" cap="none" strike="noStrike">
              <a:solidFill>
                <a:srgbClr val="000000"/>
              </a:solidFill>
              <a:latin typeface="Arial"/>
              <a:ea typeface="Arial"/>
              <a:cs typeface="Arial"/>
              <a:sym typeface="Arial"/>
            </a:endParaRPr>
          </a:p>
        </p:txBody>
      </p:sp>
      <p:sp>
        <p:nvSpPr>
          <p:cNvPr id="841" name="Google Shape;841;p49"/>
          <p:cNvSpPr txBox="1"/>
          <p:nvPr>
            <p:ph idx="2" type="body"/>
          </p:nvPr>
        </p:nvSpPr>
        <p:spPr>
          <a:xfrm>
            <a:off x="452567" y="1450590"/>
            <a:ext cx="1145574" cy="40292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42" name="Google Shape;842;p49"/>
          <p:cNvSpPr txBox="1"/>
          <p:nvPr>
            <p:ph idx="3" type="body"/>
          </p:nvPr>
        </p:nvSpPr>
        <p:spPr>
          <a:xfrm>
            <a:off x="448962" y="1877712"/>
            <a:ext cx="1165654" cy="40292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43" name="Google Shape;843;p49"/>
          <p:cNvSpPr txBox="1"/>
          <p:nvPr>
            <p:ph idx="4" type="body"/>
          </p:nvPr>
        </p:nvSpPr>
        <p:spPr>
          <a:xfrm>
            <a:off x="333632" y="2283426"/>
            <a:ext cx="1289222" cy="40292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44" name="Google Shape;844;p49"/>
          <p:cNvSpPr txBox="1"/>
          <p:nvPr>
            <p:ph idx="5" type="body"/>
          </p:nvPr>
        </p:nvSpPr>
        <p:spPr>
          <a:xfrm>
            <a:off x="411892" y="2748863"/>
            <a:ext cx="1219200" cy="40292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45" name="Google Shape;845;p49"/>
          <p:cNvSpPr txBox="1"/>
          <p:nvPr>
            <p:ph idx="6" type="body"/>
          </p:nvPr>
        </p:nvSpPr>
        <p:spPr>
          <a:xfrm>
            <a:off x="446903" y="3197826"/>
            <a:ext cx="1200665" cy="40292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46" name="Google Shape;846;p49"/>
          <p:cNvSpPr txBox="1"/>
          <p:nvPr>
            <p:ph idx="7" type="body"/>
          </p:nvPr>
        </p:nvSpPr>
        <p:spPr>
          <a:xfrm>
            <a:off x="654908" y="3652967"/>
            <a:ext cx="1017373" cy="40292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47" name="Google Shape;847;p49"/>
          <p:cNvSpPr txBox="1"/>
          <p:nvPr>
            <p:ph idx="8" type="body"/>
          </p:nvPr>
        </p:nvSpPr>
        <p:spPr>
          <a:xfrm>
            <a:off x="4536488" y="1548199"/>
            <a:ext cx="1584225" cy="402924"/>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984"/>
              <a:buFont typeface="Arial"/>
              <a:buNone/>
              <a:defRPr b="0" i="0" sz="1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48" name="Google Shape;848;p49"/>
          <p:cNvSpPr txBox="1"/>
          <p:nvPr>
            <p:ph idx="9" type="body"/>
          </p:nvPr>
        </p:nvSpPr>
        <p:spPr>
          <a:xfrm>
            <a:off x="249194" y="4071037"/>
            <a:ext cx="1431325" cy="40292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2">
  <p:cSld name="Timeline 2">
    <p:spTree>
      <p:nvGrpSpPr>
        <p:cNvPr id="849" name="Shape 849"/>
        <p:cNvGrpSpPr/>
        <p:nvPr/>
      </p:nvGrpSpPr>
      <p:grpSpPr>
        <a:xfrm>
          <a:off x="0" y="0"/>
          <a:ext cx="0" cy="0"/>
          <a:chOff x="0" y="0"/>
          <a:chExt cx="0" cy="0"/>
        </a:xfrm>
      </p:grpSpPr>
      <p:cxnSp>
        <p:nvCxnSpPr>
          <p:cNvPr id="850" name="Google Shape;850;p50"/>
          <p:cNvCxnSpPr/>
          <p:nvPr/>
        </p:nvCxnSpPr>
        <p:spPr>
          <a:xfrm>
            <a:off x="381000" y="2535500"/>
            <a:ext cx="8382000" cy="0"/>
          </a:xfrm>
          <a:prstGeom prst="straightConnector1">
            <a:avLst/>
          </a:prstGeom>
          <a:noFill/>
          <a:ln cap="flat" cmpd="sng" w="9525">
            <a:solidFill>
              <a:srgbClr val="9E9E9E"/>
            </a:solidFill>
            <a:prstDash val="solid"/>
            <a:round/>
            <a:headEnd len="sm" w="sm" type="none"/>
            <a:tailEnd len="sm" w="sm" type="none"/>
          </a:ln>
        </p:spPr>
      </p:cxnSp>
      <p:cxnSp>
        <p:nvCxnSpPr>
          <p:cNvPr id="851" name="Google Shape;851;p50"/>
          <p:cNvCxnSpPr/>
          <p:nvPr/>
        </p:nvCxnSpPr>
        <p:spPr>
          <a:xfrm>
            <a:off x="1363625" y="2461700"/>
            <a:ext cx="0" cy="73800"/>
          </a:xfrm>
          <a:prstGeom prst="straightConnector1">
            <a:avLst/>
          </a:prstGeom>
          <a:noFill/>
          <a:ln cap="flat" cmpd="sng" w="9525">
            <a:solidFill>
              <a:srgbClr val="595B5A"/>
            </a:solidFill>
            <a:prstDash val="solid"/>
            <a:round/>
            <a:headEnd len="sm" w="sm" type="none"/>
            <a:tailEnd len="sm" w="sm" type="none"/>
          </a:ln>
        </p:spPr>
      </p:cxnSp>
      <p:cxnSp>
        <p:nvCxnSpPr>
          <p:cNvPr id="852" name="Google Shape;852;p50"/>
          <p:cNvCxnSpPr/>
          <p:nvPr/>
        </p:nvCxnSpPr>
        <p:spPr>
          <a:xfrm>
            <a:off x="3491080" y="2461700"/>
            <a:ext cx="0" cy="73800"/>
          </a:xfrm>
          <a:prstGeom prst="straightConnector1">
            <a:avLst/>
          </a:prstGeom>
          <a:noFill/>
          <a:ln cap="flat" cmpd="sng" w="9525">
            <a:solidFill>
              <a:srgbClr val="595B5A"/>
            </a:solidFill>
            <a:prstDash val="solid"/>
            <a:round/>
            <a:headEnd len="sm" w="sm" type="none"/>
            <a:tailEnd len="sm" w="sm" type="none"/>
          </a:ln>
        </p:spPr>
      </p:cxnSp>
      <p:cxnSp>
        <p:nvCxnSpPr>
          <p:cNvPr id="853" name="Google Shape;853;p50"/>
          <p:cNvCxnSpPr/>
          <p:nvPr/>
        </p:nvCxnSpPr>
        <p:spPr>
          <a:xfrm>
            <a:off x="5624680" y="2461700"/>
            <a:ext cx="0" cy="73800"/>
          </a:xfrm>
          <a:prstGeom prst="straightConnector1">
            <a:avLst/>
          </a:prstGeom>
          <a:noFill/>
          <a:ln cap="flat" cmpd="sng" w="9525">
            <a:solidFill>
              <a:srgbClr val="595B5A"/>
            </a:solidFill>
            <a:prstDash val="solid"/>
            <a:round/>
            <a:headEnd len="sm" w="sm" type="none"/>
            <a:tailEnd len="sm" w="sm" type="none"/>
          </a:ln>
        </p:spPr>
      </p:cxnSp>
      <p:cxnSp>
        <p:nvCxnSpPr>
          <p:cNvPr id="854" name="Google Shape;854;p50"/>
          <p:cNvCxnSpPr/>
          <p:nvPr/>
        </p:nvCxnSpPr>
        <p:spPr>
          <a:xfrm>
            <a:off x="7770570" y="2461700"/>
            <a:ext cx="0" cy="73800"/>
          </a:xfrm>
          <a:prstGeom prst="straightConnector1">
            <a:avLst/>
          </a:prstGeom>
          <a:noFill/>
          <a:ln cap="flat" cmpd="sng" w="9525">
            <a:solidFill>
              <a:srgbClr val="595B5A"/>
            </a:solidFill>
            <a:prstDash val="solid"/>
            <a:round/>
            <a:headEnd len="sm" w="sm" type="none"/>
            <a:tailEnd len="sm" w="sm" type="none"/>
          </a:ln>
        </p:spPr>
      </p:cxnSp>
      <p:sp>
        <p:nvSpPr>
          <p:cNvPr id="855" name="Google Shape;855;p50"/>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50"/>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57" name="Google Shape;857;p50"/>
          <p:cNvSpPr txBox="1"/>
          <p:nvPr>
            <p:ph idx="1" type="body"/>
          </p:nvPr>
        </p:nvSpPr>
        <p:spPr>
          <a:xfrm>
            <a:off x="527822" y="1869302"/>
            <a:ext cx="1671680" cy="77504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4000" u="none" cap="none" strike="noStrike">
                <a:solidFill>
                  <a:schemeClr val="accent4"/>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58" name="Google Shape;858;p50"/>
          <p:cNvSpPr txBox="1"/>
          <p:nvPr>
            <p:ph idx="2" type="body"/>
          </p:nvPr>
        </p:nvSpPr>
        <p:spPr>
          <a:xfrm>
            <a:off x="2634051" y="1869474"/>
            <a:ext cx="1671680" cy="77504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4000" u="none" cap="none" strike="noStrike">
                <a:solidFill>
                  <a:schemeClr val="accen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59" name="Google Shape;859;p50"/>
          <p:cNvSpPr txBox="1"/>
          <p:nvPr>
            <p:ph idx="3" type="body"/>
          </p:nvPr>
        </p:nvSpPr>
        <p:spPr>
          <a:xfrm>
            <a:off x="4769712" y="1869474"/>
            <a:ext cx="1671680" cy="77504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4000" u="none" cap="none" strike="noStrike">
                <a:solidFill>
                  <a:schemeClr val="accent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60" name="Google Shape;860;p50"/>
          <p:cNvSpPr txBox="1"/>
          <p:nvPr>
            <p:ph idx="4" type="body"/>
          </p:nvPr>
        </p:nvSpPr>
        <p:spPr>
          <a:xfrm>
            <a:off x="6905369" y="1869474"/>
            <a:ext cx="1671680" cy="77504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4000" u="none" cap="none" strike="noStrike">
                <a:solidFill>
                  <a:schemeClr val="accent3"/>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61" name="Google Shape;861;p50"/>
          <p:cNvSpPr txBox="1"/>
          <p:nvPr>
            <p:ph idx="5" type="body"/>
          </p:nvPr>
        </p:nvSpPr>
        <p:spPr>
          <a:xfrm>
            <a:off x="467742" y="2631058"/>
            <a:ext cx="1786995" cy="189600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62" name="Google Shape;862;p50"/>
          <p:cNvSpPr txBox="1"/>
          <p:nvPr>
            <p:ph idx="6" type="body"/>
          </p:nvPr>
        </p:nvSpPr>
        <p:spPr>
          <a:xfrm>
            <a:off x="2598420" y="2632710"/>
            <a:ext cx="1786995" cy="189600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63" name="Google Shape;863;p50"/>
          <p:cNvSpPr txBox="1"/>
          <p:nvPr>
            <p:ph idx="7" type="body"/>
          </p:nvPr>
        </p:nvSpPr>
        <p:spPr>
          <a:xfrm>
            <a:off x="4732020" y="2632710"/>
            <a:ext cx="1786995" cy="189600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64" name="Google Shape;864;p50"/>
          <p:cNvSpPr txBox="1"/>
          <p:nvPr>
            <p:ph idx="8" type="body"/>
          </p:nvPr>
        </p:nvSpPr>
        <p:spPr>
          <a:xfrm>
            <a:off x="6858000" y="2632710"/>
            <a:ext cx="1786995" cy="189600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65" name="Google Shape;865;p50"/>
          <p:cNvSpPr/>
          <p:nvPr>
            <p:ph idx="9" type="pic"/>
          </p:nvPr>
        </p:nvSpPr>
        <p:spPr>
          <a:xfrm>
            <a:off x="1040626" y="1256564"/>
            <a:ext cx="654050" cy="587375"/>
          </a:xfrm>
          <a:prstGeom prst="rect">
            <a:avLst/>
          </a:prstGeom>
          <a:noFill/>
          <a:ln>
            <a:noFill/>
          </a:ln>
        </p:spPr>
      </p:sp>
      <p:sp>
        <p:nvSpPr>
          <p:cNvPr id="866" name="Google Shape;866;p50"/>
          <p:cNvSpPr/>
          <p:nvPr>
            <p:ph idx="13" type="pic"/>
          </p:nvPr>
        </p:nvSpPr>
        <p:spPr>
          <a:xfrm>
            <a:off x="3155798" y="1226635"/>
            <a:ext cx="654050" cy="622220"/>
          </a:xfrm>
          <a:prstGeom prst="rect">
            <a:avLst/>
          </a:prstGeom>
          <a:noFill/>
          <a:ln>
            <a:noFill/>
          </a:ln>
        </p:spPr>
      </p:sp>
      <p:sp>
        <p:nvSpPr>
          <p:cNvPr id="867" name="Google Shape;867;p50"/>
          <p:cNvSpPr/>
          <p:nvPr>
            <p:ph idx="14" type="pic"/>
          </p:nvPr>
        </p:nvSpPr>
        <p:spPr>
          <a:xfrm>
            <a:off x="5291255" y="1261481"/>
            <a:ext cx="654050" cy="587375"/>
          </a:xfrm>
          <a:prstGeom prst="rect">
            <a:avLst/>
          </a:prstGeom>
          <a:noFill/>
          <a:ln>
            <a:noFill/>
          </a:ln>
        </p:spPr>
      </p:sp>
      <p:sp>
        <p:nvSpPr>
          <p:cNvPr id="868" name="Google Shape;868;p50"/>
          <p:cNvSpPr/>
          <p:nvPr>
            <p:ph idx="15" type="pic"/>
          </p:nvPr>
        </p:nvSpPr>
        <p:spPr>
          <a:xfrm>
            <a:off x="7408127" y="1261480"/>
            <a:ext cx="654050" cy="587375"/>
          </a:xfrm>
          <a:prstGeom prst="rect">
            <a:avLst/>
          </a:prstGeom>
          <a:noFill/>
          <a:ln>
            <a:noFill/>
          </a:ln>
        </p:spPr>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3">
  <p:cSld name="Timeline 3">
    <p:spTree>
      <p:nvGrpSpPr>
        <p:cNvPr id="869" name="Shape 869"/>
        <p:cNvGrpSpPr/>
        <p:nvPr/>
      </p:nvGrpSpPr>
      <p:grpSpPr>
        <a:xfrm>
          <a:off x="0" y="0"/>
          <a:ext cx="0" cy="0"/>
          <a:chOff x="0" y="0"/>
          <a:chExt cx="0" cy="0"/>
        </a:xfrm>
      </p:grpSpPr>
      <p:sp>
        <p:nvSpPr>
          <p:cNvPr id="870" name="Google Shape;870;p51"/>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51"/>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872" name="Google Shape;872;p51"/>
          <p:cNvCxnSpPr/>
          <p:nvPr/>
        </p:nvCxnSpPr>
        <p:spPr>
          <a:xfrm>
            <a:off x="381000" y="2535500"/>
            <a:ext cx="8382000" cy="0"/>
          </a:xfrm>
          <a:prstGeom prst="straightConnector1">
            <a:avLst/>
          </a:prstGeom>
          <a:noFill/>
          <a:ln cap="flat" cmpd="sng" w="9525">
            <a:solidFill>
              <a:srgbClr val="9E9E9E"/>
            </a:solidFill>
            <a:prstDash val="solid"/>
            <a:round/>
            <a:headEnd len="sm" w="sm" type="none"/>
            <a:tailEnd len="sm" w="sm" type="none"/>
          </a:ln>
        </p:spPr>
      </p:cxnSp>
      <p:sp>
        <p:nvSpPr>
          <p:cNvPr id="873" name="Google Shape;873;p51"/>
          <p:cNvSpPr/>
          <p:nvPr/>
        </p:nvSpPr>
        <p:spPr>
          <a:xfrm>
            <a:off x="1293966" y="2450627"/>
            <a:ext cx="152700" cy="152700"/>
          </a:xfrm>
          <a:prstGeom prst="ellipse">
            <a:avLst/>
          </a:prstGeom>
          <a:solidFill>
            <a:srgbClr val="34B66D"/>
          </a:solidFill>
          <a:ln>
            <a:noFill/>
          </a:ln>
        </p:spPr>
        <p:txBody>
          <a:bodyPr anchorCtr="0" anchor="ctr" bIns="41950" lIns="83925" spcFirstLastPara="1" rIns="83925" wrap="square" tIns="41950">
            <a:noAutofit/>
          </a:bodyPr>
          <a:lstStyle/>
          <a:p>
            <a:pPr indent="0" lvl="0" marL="0" marR="0" rtl="0" algn="ctr">
              <a:lnSpc>
                <a:spcPct val="80000"/>
              </a:lnSpc>
              <a:spcBef>
                <a:spcPts val="0"/>
              </a:spcBef>
              <a:spcAft>
                <a:spcPts val="0"/>
              </a:spcAft>
              <a:buClr>
                <a:srgbClr val="000000"/>
              </a:buClr>
              <a:buSzPts val="413"/>
              <a:buFont typeface="Arial"/>
              <a:buNone/>
            </a:pPr>
            <a:r>
              <a:t/>
            </a:r>
            <a:endParaRPr b="0" i="0" sz="413" u="none" cap="none" strike="noStrike">
              <a:solidFill>
                <a:srgbClr val="FFFFFF"/>
              </a:solidFill>
              <a:latin typeface="Arial"/>
              <a:ea typeface="Arial"/>
              <a:cs typeface="Arial"/>
              <a:sym typeface="Arial"/>
            </a:endParaRPr>
          </a:p>
        </p:txBody>
      </p:sp>
      <p:sp>
        <p:nvSpPr>
          <p:cNvPr id="874" name="Google Shape;874;p51"/>
          <p:cNvSpPr/>
          <p:nvPr/>
        </p:nvSpPr>
        <p:spPr>
          <a:xfrm rot="8100000">
            <a:off x="792308" y="941834"/>
            <a:ext cx="1156203" cy="1156203"/>
          </a:xfrm>
          <a:prstGeom prst="teardrop">
            <a:avLst>
              <a:gd fmla="val 96125" name="adj"/>
            </a:avLst>
          </a:prstGeom>
          <a:solidFill>
            <a:srgbClr val="34B66D"/>
          </a:solidFill>
          <a:ln>
            <a:noFill/>
          </a:ln>
        </p:spPr>
        <p:txBody>
          <a:bodyPr anchorCtr="0" anchor="ctr" bIns="41950" lIns="83925" spcFirstLastPara="1" rIns="83925" wrap="square" tIns="41950">
            <a:noAutofit/>
          </a:bodyPr>
          <a:lstStyle/>
          <a:p>
            <a:pPr indent="0" lvl="0" marL="0" marR="0" rtl="0" algn="ctr">
              <a:lnSpc>
                <a:spcPct val="100000"/>
              </a:lnSpc>
              <a:spcBef>
                <a:spcPts val="0"/>
              </a:spcBef>
              <a:spcAft>
                <a:spcPts val="0"/>
              </a:spcAft>
              <a:buClr>
                <a:srgbClr val="000000"/>
              </a:buClr>
              <a:buSzPts val="1653"/>
              <a:buFont typeface="Arial"/>
              <a:buNone/>
            </a:pPr>
            <a:r>
              <a:t/>
            </a:r>
            <a:endParaRPr b="0" i="0" sz="1652" u="none" cap="none" strike="noStrike">
              <a:solidFill>
                <a:srgbClr val="FFFFFF"/>
              </a:solidFill>
              <a:latin typeface="Arial"/>
              <a:ea typeface="Arial"/>
              <a:cs typeface="Arial"/>
              <a:sym typeface="Arial"/>
            </a:endParaRPr>
          </a:p>
        </p:txBody>
      </p:sp>
      <p:sp>
        <p:nvSpPr>
          <p:cNvPr id="875" name="Google Shape;875;p51"/>
          <p:cNvSpPr/>
          <p:nvPr/>
        </p:nvSpPr>
        <p:spPr>
          <a:xfrm>
            <a:off x="3427566" y="2450627"/>
            <a:ext cx="152700" cy="152700"/>
          </a:xfrm>
          <a:prstGeom prst="ellipse">
            <a:avLst/>
          </a:prstGeom>
          <a:solidFill>
            <a:srgbClr val="197F86"/>
          </a:solidFill>
          <a:ln>
            <a:noFill/>
          </a:ln>
        </p:spPr>
        <p:txBody>
          <a:bodyPr anchorCtr="0" anchor="ctr" bIns="41950" lIns="83925" spcFirstLastPara="1" rIns="83925" wrap="square" tIns="41950">
            <a:noAutofit/>
          </a:bodyPr>
          <a:lstStyle/>
          <a:p>
            <a:pPr indent="0" lvl="0" marL="0" marR="0" rtl="0" algn="ctr">
              <a:lnSpc>
                <a:spcPct val="80000"/>
              </a:lnSpc>
              <a:spcBef>
                <a:spcPts val="0"/>
              </a:spcBef>
              <a:spcAft>
                <a:spcPts val="0"/>
              </a:spcAft>
              <a:buClr>
                <a:srgbClr val="000000"/>
              </a:buClr>
              <a:buSzPts val="413"/>
              <a:buFont typeface="Arial"/>
              <a:buNone/>
            </a:pPr>
            <a:r>
              <a:t/>
            </a:r>
            <a:endParaRPr b="0" i="0" sz="413" u="none" cap="none" strike="noStrike">
              <a:solidFill>
                <a:srgbClr val="FFFFFF"/>
              </a:solidFill>
              <a:latin typeface="Arial"/>
              <a:ea typeface="Arial"/>
              <a:cs typeface="Arial"/>
              <a:sym typeface="Arial"/>
            </a:endParaRPr>
          </a:p>
        </p:txBody>
      </p:sp>
      <p:sp>
        <p:nvSpPr>
          <p:cNvPr id="876" name="Google Shape;876;p51"/>
          <p:cNvSpPr/>
          <p:nvPr/>
        </p:nvSpPr>
        <p:spPr>
          <a:xfrm rot="8100000">
            <a:off x="2925909" y="941834"/>
            <a:ext cx="1156203" cy="1156203"/>
          </a:xfrm>
          <a:prstGeom prst="teardrop">
            <a:avLst>
              <a:gd fmla="val 96125" name="adj"/>
            </a:avLst>
          </a:prstGeom>
          <a:solidFill>
            <a:srgbClr val="197F86"/>
          </a:solidFill>
          <a:ln>
            <a:noFill/>
          </a:ln>
        </p:spPr>
        <p:txBody>
          <a:bodyPr anchorCtr="0" anchor="ctr" bIns="41950" lIns="83925" spcFirstLastPara="1" rIns="83925" wrap="square" tIns="41950">
            <a:noAutofit/>
          </a:bodyPr>
          <a:lstStyle/>
          <a:p>
            <a:pPr indent="0" lvl="0" marL="0" marR="0" rtl="0" algn="ctr">
              <a:lnSpc>
                <a:spcPct val="100000"/>
              </a:lnSpc>
              <a:spcBef>
                <a:spcPts val="0"/>
              </a:spcBef>
              <a:spcAft>
                <a:spcPts val="0"/>
              </a:spcAft>
              <a:buClr>
                <a:srgbClr val="000000"/>
              </a:buClr>
              <a:buSzPts val="1653"/>
              <a:buFont typeface="Arial"/>
              <a:buNone/>
            </a:pPr>
            <a:r>
              <a:t/>
            </a:r>
            <a:endParaRPr b="0" i="0" sz="1652" u="none" cap="none" strike="noStrike">
              <a:solidFill>
                <a:srgbClr val="FFFFFF"/>
              </a:solidFill>
              <a:latin typeface="Arial"/>
              <a:ea typeface="Arial"/>
              <a:cs typeface="Arial"/>
              <a:sym typeface="Arial"/>
            </a:endParaRPr>
          </a:p>
        </p:txBody>
      </p:sp>
      <p:sp>
        <p:nvSpPr>
          <p:cNvPr id="877" name="Google Shape;877;p51"/>
          <p:cNvSpPr/>
          <p:nvPr/>
        </p:nvSpPr>
        <p:spPr>
          <a:xfrm>
            <a:off x="5561166" y="2450627"/>
            <a:ext cx="152700" cy="152700"/>
          </a:xfrm>
          <a:prstGeom prst="ellipse">
            <a:avLst/>
          </a:prstGeom>
          <a:solidFill>
            <a:srgbClr val="E94F35"/>
          </a:solidFill>
          <a:ln>
            <a:noFill/>
          </a:ln>
        </p:spPr>
        <p:txBody>
          <a:bodyPr anchorCtr="0" anchor="ctr" bIns="41950" lIns="83925" spcFirstLastPara="1" rIns="83925" wrap="square" tIns="41950">
            <a:noAutofit/>
          </a:bodyPr>
          <a:lstStyle/>
          <a:p>
            <a:pPr indent="0" lvl="0" marL="0" marR="0" rtl="0" algn="ctr">
              <a:lnSpc>
                <a:spcPct val="80000"/>
              </a:lnSpc>
              <a:spcBef>
                <a:spcPts val="0"/>
              </a:spcBef>
              <a:spcAft>
                <a:spcPts val="0"/>
              </a:spcAft>
              <a:buClr>
                <a:srgbClr val="000000"/>
              </a:buClr>
              <a:buSzPts val="413"/>
              <a:buFont typeface="Arial"/>
              <a:buNone/>
            </a:pPr>
            <a:r>
              <a:t/>
            </a:r>
            <a:endParaRPr b="0" i="0" sz="413" u="none" cap="none" strike="noStrike">
              <a:solidFill>
                <a:srgbClr val="FFFFFF"/>
              </a:solidFill>
              <a:latin typeface="Arial"/>
              <a:ea typeface="Arial"/>
              <a:cs typeface="Arial"/>
              <a:sym typeface="Arial"/>
            </a:endParaRPr>
          </a:p>
        </p:txBody>
      </p:sp>
      <p:sp>
        <p:nvSpPr>
          <p:cNvPr id="878" name="Google Shape;878;p51"/>
          <p:cNvSpPr/>
          <p:nvPr/>
        </p:nvSpPr>
        <p:spPr>
          <a:xfrm rot="8100000">
            <a:off x="5059509" y="941834"/>
            <a:ext cx="1156203" cy="1156203"/>
          </a:xfrm>
          <a:prstGeom prst="teardrop">
            <a:avLst>
              <a:gd fmla="val 96125" name="adj"/>
            </a:avLst>
          </a:prstGeom>
          <a:solidFill>
            <a:srgbClr val="E94F35"/>
          </a:solidFill>
          <a:ln>
            <a:noFill/>
          </a:ln>
        </p:spPr>
        <p:txBody>
          <a:bodyPr anchorCtr="0" anchor="ctr" bIns="41950" lIns="83925" spcFirstLastPara="1" rIns="83925" wrap="square" tIns="41950">
            <a:noAutofit/>
          </a:bodyPr>
          <a:lstStyle/>
          <a:p>
            <a:pPr indent="0" lvl="0" marL="0" marR="0" rtl="0" algn="ctr">
              <a:lnSpc>
                <a:spcPct val="100000"/>
              </a:lnSpc>
              <a:spcBef>
                <a:spcPts val="0"/>
              </a:spcBef>
              <a:spcAft>
                <a:spcPts val="0"/>
              </a:spcAft>
              <a:buClr>
                <a:srgbClr val="000000"/>
              </a:buClr>
              <a:buSzPts val="1653"/>
              <a:buFont typeface="Arial"/>
              <a:buNone/>
            </a:pPr>
            <a:r>
              <a:t/>
            </a:r>
            <a:endParaRPr b="0" i="0" sz="1652" u="none" cap="none" strike="noStrike">
              <a:solidFill>
                <a:srgbClr val="FFFFFF"/>
              </a:solidFill>
              <a:latin typeface="Arial"/>
              <a:ea typeface="Arial"/>
              <a:cs typeface="Arial"/>
              <a:sym typeface="Arial"/>
            </a:endParaRPr>
          </a:p>
        </p:txBody>
      </p:sp>
      <p:sp>
        <p:nvSpPr>
          <p:cNvPr id="879" name="Google Shape;879;p51"/>
          <p:cNvSpPr/>
          <p:nvPr/>
        </p:nvSpPr>
        <p:spPr>
          <a:xfrm>
            <a:off x="7694766" y="2450627"/>
            <a:ext cx="152700" cy="152700"/>
          </a:xfrm>
          <a:prstGeom prst="ellipse">
            <a:avLst/>
          </a:prstGeom>
          <a:solidFill>
            <a:srgbClr val="F1A31D"/>
          </a:solidFill>
          <a:ln>
            <a:noFill/>
          </a:ln>
        </p:spPr>
        <p:txBody>
          <a:bodyPr anchorCtr="0" anchor="ctr" bIns="41950" lIns="83925" spcFirstLastPara="1" rIns="83925" wrap="square" tIns="41950">
            <a:noAutofit/>
          </a:bodyPr>
          <a:lstStyle/>
          <a:p>
            <a:pPr indent="0" lvl="0" marL="0" marR="0" rtl="0" algn="ctr">
              <a:lnSpc>
                <a:spcPct val="80000"/>
              </a:lnSpc>
              <a:spcBef>
                <a:spcPts val="0"/>
              </a:spcBef>
              <a:spcAft>
                <a:spcPts val="0"/>
              </a:spcAft>
              <a:buClr>
                <a:srgbClr val="000000"/>
              </a:buClr>
              <a:buSzPts val="413"/>
              <a:buFont typeface="Arial"/>
              <a:buNone/>
            </a:pPr>
            <a:r>
              <a:t/>
            </a:r>
            <a:endParaRPr b="0" i="0" sz="413" u="none" cap="none" strike="noStrike">
              <a:solidFill>
                <a:srgbClr val="FFFFFF"/>
              </a:solidFill>
              <a:latin typeface="Arial"/>
              <a:ea typeface="Arial"/>
              <a:cs typeface="Arial"/>
              <a:sym typeface="Arial"/>
            </a:endParaRPr>
          </a:p>
        </p:txBody>
      </p:sp>
      <p:sp>
        <p:nvSpPr>
          <p:cNvPr id="880" name="Google Shape;880;p51"/>
          <p:cNvSpPr/>
          <p:nvPr/>
        </p:nvSpPr>
        <p:spPr>
          <a:xfrm rot="8100000">
            <a:off x="7193109" y="941834"/>
            <a:ext cx="1156203" cy="1156203"/>
          </a:xfrm>
          <a:prstGeom prst="teardrop">
            <a:avLst>
              <a:gd fmla="val 96125" name="adj"/>
            </a:avLst>
          </a:prstGeom>
          <a:solidFill>
            <a:srgbClr val="EA903A"/>
          </a:solidFill>
          <a:ln>
            <a:noFill/>
          </a:ln>
        </p:spPr>
        <p:txBody>
          <a:bodyPr anchorCtr="0" anchor="ctr" bIns="41950" lIns="83925" spcFirstLastPara="1" rIns="83925" wrap="square" tIns="41950">
            <a:noAutofit/>
          </a:bodyPr>
          <a:lstStyle/>
          <a:p>
            <a:pPr indent="0" lvl="0" marL="0" marR="0" rtl="0" algn="ctr">
              <a:lnSpc>
                <a:spcPct val="100000"/>
              </a:lnSpc>
              <a:spcBef>
                <a:spcPts val="0"/>
              </a:spcBef>
              <a:spcAft>
                <a:spcPts val="0"/>
              </a:spcAft>
              <a:buClr>
                <a:srgbClr val="000000"/>
              </a:buClr>
              <a:buSzPts val="1653"/>
              <a:buFont typeface="Arial"/>
              <a:buNone/>
            </a:pPr>
            <a:r>
              <a:t/>
            </a:r>
            <a:endParaRPr b="0" i="0" sz="1652" u="none" cap="none" strike="noStrike">
              <a:solidFill>
                <a:srgbClr val="FFFFFF"/>
              </a:solidFill>
              <a:latin typeface="Arial"/>
              <a:ea typeface="Arial"/>
              <a:cs typeface="Arial"/>
              <a:sym typeface="Arial"/>
            </a:endParaRPr>
          </a:p>
        </p:txBody>
      </p:sp>
      <p:sp>
        <p:nvSpPr>
          <p:cNvPr id="881" name="Google Shape;881;p51"/>
          <p:cNvSpPr txBox="1"/>
          <p:nvPr>
            <p:ph idx="1" type="body"/>
          </p:nvPr>
        </p:nvSpPr>
        <p:spPr>
          <a:xfrm>
            <a:off x="467742" y="2631058"/>
            <a:ext cx="1786995" cy="189600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82" name="Google Shape;882;p51"/>
          <p:cNvSpPr txBox="1"/>
          <p:nvPr>
            <p:ph idx="2" type="body"/>
          </p:nvPr>
        </p:nvSpPr>
        <p:spPr>
          <a:xfrm>
            <a:off x="2598420" y="2632710"/>
            <a:ext cx="1786995" cy="189600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83" name="Google Shape;883;p51"/>
          <p:cNvSpPr txBox="1"/>
          <p:nvPr>
            <p:ph idx="3" type="body"/>
          </p:nvPr>
        </p:nvSpPr>
        <p:spPr>
          <a:xfrm>
            <a:off x="4732020" y="2632710"/>
            <a:ext cx="1786995" cy="189600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84" name="Google Shape;884;p51"/>
          <p:cNvSpPr txBox="1"/>
          <p:nvPr>
            <p:ph idx="4" type="body"/>
          </p:nvPr>
        </p:nvSpPr>
        <p:spPr>
          <a:xfrm>
            <a:off x="6858000" y="2632710"/>
            <a:ext cx="1786995" cy="189600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dk1"/>
              </a:buClr>
              <a:buSzPts val="11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85" name="Google Shape;885;p51"/>
          <p:cNvSpPr txBox="1"/>
          <p:nvPr>
            <p:ph idx="5" type="body"/>
          </p:nvPr>
        </p:nvSpPr>
        <p:spPr>
          <a:xfrm>
            <a:off x="822643" y="1234759"/>
            <a:ext cx="1074737" cy="6550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5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86" name="Google Shape;886;p51"/>
          <p:cNvSpPr txBox="1"/>
          <p:nvPr>
            <p:ph idx="6" type="body"/>
          </p:nvPr>
        </p:nvSpPr>
        <p:spPr>
          <a:xfrm>
            <a:off x="2956243" y="1227139"/>
            <a:ext cx="1074737" cy="6550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5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87" name="Google Shape;887;p51"/>
          <p:cNvSpPr txBox="1"/>
          <p:nvPr>
            <p:ph idx="7" type="body"/>
          </p:nvPr>
        </p:nvSpPr>
        <p:spPr>
          <a:xfrm>
            <a:off x="5085724" y="1231258"/>
            <a:ext cx="1074737" cy="6550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5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88" name="Google Shape;888;p51"/>
          <p:cNvSpPr txBox="1"/>
          <p:nvPr>
            <p:ph idx="8" type="body"/>
          </p:nvPr>
        </p:nvSpPr>
        <p:spPr>
          <a:xfrm>
            <a:off x="7223442" y="1235377"/>
            <a:ext cx="1074737" cy="65500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1" i="0" sz="165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ANN Links">
  <p:cSld name="ICANN Links">
    <p:spTree>
      <p:nvGrpSpPr>
        <p:cNvPr id="889" name="Shape 889"/>
        <p:cNvGrpSpPr/>
        <p:nvPr/>
      </p:nvGrpSpPr>
      <p:grpSpPr>
        <a:xfrm>
          <a:off x="0" y="0"/>
          <a:ext cx="0" cy="0"/>
          <a:chOff x="0" y="0"/>
          <a:chExt cx="0" cy="0"/>
        </a:xfrm>
      </p:grpSpPr>
      <p:sp>
        <p:nvSpPr>
          <p:cNvPr id="890" name="Google Shape;890;p52"/>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52"/>
          <p:cNvSpPr txBox="1"/>
          <p:nvPr>
            <p:ph type="title"/>
          </p:nvPr>
        </p:nvSpPr>
        <p:spPr>
          <a:xfrm>
            <a:off x="307604" y="0"/>
            <a:ext cx="8548071" cy="55006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30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92" name="Google Shape;892;p52"/>
          <p:cNvSpPr txBox="1"/>
          <p:nvPr/>
        </p:nvSpPr>
        <p:spPr>
          <a:xfrm>
            <a:off x="3623908" y="1021764"/>
            <a:ext cx="3264600" cy="3136500"/>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uFill>
                  <a:noFill/>
                </a:uFill>
                <a:latin typeface="Arial"/>
                <a:ea typeface="Arial"/>
                <a:cs typeface="Arial"/>
                <a:sym typeface="Arial"/>
                <a:hlinkClick r:id="rId2">
                  <a:extLst>
                    <a:ext uri="{A12FA001-AC4F-418D-AE19-62706E023703}">
                      <ahyp:hlinkClr val="tx"/>
                    </a:ext>
                  </a:extLst>
                </a:hlinkClick>
              </a:rPr>
              <a:t>icann.org</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latin typeface="Arial"/>
                <a:ea typeface="Arial"/>
                <a:cs typeface="Arial"/>
                <a:sym typeface="Arial"/>
              </a:rPr>
              <a:t>@icann</a:t>
            </a:r>
            <a:endParaRPr b="0" i="0" sz="21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uFill>
                  <a:noFill/>
                </a:uFill>
                <a:latin typeface="Arial"/>
                <a:ea typeface="Arial"/>
                <a:cs typeface="Arial"/>
                <a:sym typeface="Arial"/>
                <a:hlinkClick r:id="rId3">
                  <a:extLst>
                    <a:ext uri="{A12FA001-AC4F-418D-AE19-62706E023703}">
                      <ahyp:hlinkClr val="tx"/>
                    </a:ext>
                  </a:extLst>
                </a:hlinkClick>
              </a:rPr>
              <a:t>facebook.com/icannorg</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uFill>
                  <a:noFill/>
                </a:uFill>
                <a:latin typeface="Arial"/>
                <a:ea typeface="Arial"/>
                <a:cs typeface="Arial"/>
                <a:sym typeface="Arial"/>
                <a:hlinkClick r:id="rId4">
                  <a:extLst>
                    <a:ext uri="{A12FA001-AC4F-418D-AE19-62706E023703}">
                      <ahyp:hlinkClr val="tx"/>
                    </a:ext>
                  </a:extLst>
                </a:hlinkClick>
              </a:rPr>
              <a:t>youtube.com/icannnews</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uFill>
                  <a:noFill/>
                </a:uFill>
                <a:latin typeface="Arial"/>
                <a:ea typeface="Arial"/>
                <a:cs typeface="Arial"/>
                <a:sym typeface="Arial"/>
                <a:hlinkClick r:id="rId5">
                  <a:extLst>
                    <a:ext uri="{A12FA001-AC4F-418D-AE19-62706E023703}">
                      <ahyp:hlinkClr val="tx"/>
                    </a:ext>
                  </a:extLst>
                </a:hlinkClick>
              </a:rPr>
              <a:t>flickr.com/icann</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latin typeface="Arial"/>
                <a:ea typeface="Arial"/>
                <a:cs typeface="Arial"/>
                <a:sym typeface="Arial"/>
              </a:rPr>
              <a:t>linkedin.com/company/icann</a:t>
            </a:r>
            <a:endParaRPr b="0" i="0" sz="1900" u="none" cap="none" strike="noStrike">
              <a:solidFill>
                <a:srgbClr val="01254A"/>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900"/>
              <a:buFont typeface="Arial"/>
              <a:buNone/>
            </a:pPr>
            <a:r>
              <a:rPr b="0" i="0" lang="en-US" sz="1900" u="none" cap="none" strike="noStrike">
                <a:solidFill>
                  <a:srgbClr val="01254A"/>
                </a:solidFill>
                <a:latin typeface="Arial"/>
                <a:ea typeface="Arial"/>
                <a:cs typeface="Arial"/>
                <a:sym typeface="Arial"/>
              </a:rPr>
              <a:t>instagram.com/icannorg</a:t>
            </a:r>
            <a:endParaRPr b="0" i="0" sz="1900" u="none" cap="none" strike="noStrike">
              <a:solidFill>
                <a:srgbClr val="01254A"/>
              </a:solidFill>
              <a:latin typeface="Arial"/>
              <a:ea typeface="Arial"/>
              <a:cs typeface="Arial"/>
              <a:sym typeface="Arial"/>
            </a:endParaRPr>
          </a:p>
        </p:txBody>
      </p:sp>
      <p:pic>
        <p:nvPicPr>
          <p:cNvPr id="893" name="Google Shape;893;p52"/>
          <p:cNvPicPr preferRelativeResize="0"/>
          <p:nvPr/>
        </p:nvPicPr>
        <p:blipFill rotWithShape="1">
          <a:blip r:embed="rId6">
            <a:alphaModFix/>
          </a:blip>
          <a:srcRect b="0" l="0" r="0" t="0"/>
          <a:stretch/>
        </p:blipFill>
        <p:spPr>
          <a:xfrm>
            <a:off x="3220200" y="3334246"/>
            <a:ext cx="364250" cy="364530"/>
          </a:xfrm>
          <a:prstGeom prst="rect">
            <a:avLst/>
          </a:prstGeom>
          <a:noFill/>
          <a:ln>
            <a:noFill/>
          </a:ln>
        </p:spPr>
      </p:pic>
      <p:pic>
        <p:nvPicPr>
          <p:cNvPr id="894" name="Google Shape;894;p52"/>
          <p:cNvPicPr preferRelativeResize="0"/>
          <p:nvPr/>
        </p:nvPicPr>
        <p:blipFill rotWithShape="1">
          <a:blip r:embed="rId7">
            <a:alphaModFix/>
          </a:blip>
          <a:srcRect b="0" l="0" r="0" t="0"/>
          <a:stretch/>
        </p:blipFill>
        <p:spPr>
          <a:xfrm>
            <a:off x="3219070" y="2042468"/>
            <a:ext cx="365761" cy="365759"/>
          </a:xfrm>
          <a:prstGeom prst="rect">
            <a:avLst/>
          </a:prstGeom>
          <a:noFill/>
          <a:ln>
            <a:noFill/>
          </a:ln>
        </p:spPr>
      </p:pic>
      <p:pic>
        <p:nvPicPr>
          <p:cNvPr id="895" name="Google Shape;895;p52"/>
          <p:cNvPicPr preferRelativeResize="0"/>
          <p:nvPr/>
        </p:nvPicPr>
        <p:blipFill rotWithShape="1">
          <a:blip r:embed="rId8">
            <a:alphaModFix/>
          </a:blip>
          <a:srcRect b="0" l="0" r="0" t="0"/>
          <a:stretch/>
        </p:blipFill>
        <p:spPr>
          <a:xfrm>
            <a:off x="3219260" y="3764995"/>
            <a:ext cx="365760" cy="365760"/>
          </a:xfrm>
          <a:prstGeom prst="rect">
            <a:avLst/>
          </a:prstGeom>
          <a:noFill/>
          <a:ln>
            <a:noFill/>
          </a:ln>
        </p:spPr>
      </p:pic>
      <p:pic>
        <p:nvPicPr>
          <p:cNvPr id="896" name="Google Shape;896;p52"/>
          <p:cNvPicPr preferRelativeResize="0"/>
          <p:nvPr/>
        </p:nvPicPr>
        <p:blipFill rotWithShape="1">
          <a:blip r:embed="rId9">
            <a:alphaModFix/>
          </a:blip>
          <a:srcRect b="0" l="0" r="0" t="0"/>
          <a:stretch/>
        </p:blipFill>
        <p:spPr>
          <a:xfrm>
            <a:off x="3219449" y="2470845"/>
            <a:ext cx="365760" cy="365760"/>
          </a:xfrm>
          <a:prstGeom prst="rect">
            <a:avLst/>
          </a:prstGeom>
          <a:noFill/>
          <a:ln>
            <a:noFill/>
          </a:ln>
        </p:spPr>
      </p:pic>
      <p:pic>
        <p:nvPicPr>
          <p:cNvPr id="897" name="Google Shape;897;p52"/>
          <p:cNvPicPr preferRelativeResize="0"/>
          <p:nvPr/>
        </p:nvPicPr>
        <p:blipFill rotWithShape="1">
          <a:blip r:embed="rId10">
            <a:alphaModFix/>
          </a:blip>
          <a:srcRect b="0" l="0" r="0" t="0"/>
          <a:stretch/>
        </p:blipFill>
        <p:spPr>
          <a:xfrm>
            <a:off x="3219637" y="2902545"/>
            <a:ext cx="365760" cy="365760"/>
          </a:xfrm>
          <a:prstGeom prst="rect">
            <a:avLst/>
          </a:prstGeom>
          <a:noFill/>
          <a:ln>
            <a:noFill/>
          </a:ln>
        </p:spPr>
      </p:pic>
      <p:pic>
        <p:nvPicPr>
          <p:cNvPr id="898" name="Google Shape;898;p52"/>
          <p:cNvPicPr preferRelativeResize="0"/>
          <p:nvPr/>
        </p:nvPicPr>
        <p:blipFill rotWithShape="1">
          <a:blip r:embed="rId11">
            <a:alphaModFix/>
          </a:blip>
          <a:srcRect b="0" l="0" r="0" t="0"/>
          <a:stretch/>
        </p:blipFill>
        <p:spPr>
          <a:xfrm>
            <a:off x="3219826" y="1607445"/>
            <a:ext cx="365761" cy="365758"/>
          </a:xfrm>
          <a:prstGeom prst="rect">
            <a:avLst/>
          </a:prstGeom>
          <a:noFill/>
          <a:ln>
            <a:noFill/>
          </a:ln>
        </p:spPr>
      </p:pic>
      <p:pic>
        <p:nvPicPr>
          <p:cNvPr id="899" name="Google Shape;899;p52"/>
          <p:cNvPicPr preferRelativeResize="0"/>
          <p:nvPr/>
        </p:nvPicPr>
        <p:blipFill rotWithShape="1">
          <a:blip r:embed="rId12">
            <a:alphaModFix/>
          </a:blip>
          <a:srcRect b="0" l="0" r="0" t="0"/>
          <a:stretch/>
        </p:blipFill>
        <p:spPr>
          <a:xfrm>
            <a:off x="3220204" y="1171671"/>
            <a:ext cx="365758" cy="365758"/>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Engage with ICANN White">
  <p:cSld name="1_Engage with ICANN White">
    <p:spTree>
      <p:nvGrpSpPr>
        <p:cNvPr id="900" name="Shape 900"/>
        <p:cNvGrpSpPr/>
        <p:nvPr/>
      </p:nvGrpSpPr>
      <p:grpSpPr>
        <a:xfrm>
          <a:off x="0" y="0"/>
          <a:ext cx="0" cy="0"/>
          <a:chOff x="0" y="0"/>
          <a:chExt cx="0" cy="0"/>
        </a:xfrm>
      </p:grpSpPr>
      <p:sp>
        <p:nvSpPr>
          <p:cNvPr id="901" name="Google Shape;901;g3b012b5f71d_0_1014"/>
          <p:cNvSpPr/>
          <p:nvPr/>
        </p:nvSpPr>
        <p:spPr>
          <a:xfrm>
            <a:off x="2313656" y="513919"/>
            <a:ext cx="6830400" cy="13986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902" name="Google Shape;902;g3b012b5f71d_0_1014"/>
          <p:cNvSpPr/>
          <p:nvPr/>
        </p:nvSpPr>
        <p:spPr>
          <a:xfrm>
            <a:off x="1" y="513919"/>
            <a:ext cx="2232900" cy="13986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903" name="Google Shape;903;g3b012b5f71d_0_1014"/>
          <p:cNvSpPr txBox="1"/>
          <p:nvPr>
            <p:ph type="title"/>
          </p:nvPr>
        </p:nvSpPr>
        <p:spPr>
          <a:xfrm>
            <a:off x="315468" y="31795"/>
            <a:ext cx="7910700" cy="398400"/>
          </a:xfrm>
          <a:prstGeom prst="rect">
            <a:avLst/>
          </a:prstGeom>
          <a:noFill/>
          <a:ln>
            <a:noFill/>
          </a:ln>
        </p:spPr>
        <p:txBody>
          <a:bodyPr anchorCtr="0" anchor="t" bIns="34275" lIns="68575" spcFirstLastPara="1" rIns="68575" wrap="square" tIns="34275">
            <a:normAutofit/>
          </a:bodyPr>
          <a:lstStyle>
            <a:lvl1pPr lvl="0" marR="0" rtl="0" algn="l">
              <a:lnSpc>
                <a:spcPct val="100000"/>
              </a:lnSpc>
              <a:spcBef>
                <a:spcPts val="0"/>
              </a:spcBef>
              <a:spcAft>
                <a:spcPts val="0"/>
              </a:spcAft>
              <a:buClr>
                <a:srgbClr val="0B3458"/>
              </a:buClr>
              <a:buSzPts val="2100"/>
              <a:buFont typeface="Arial"/>
              <a:buNone/>
              <a:defRPr b="1" i="0" sz="2100" u="none" cap="none" strike="noStrike">
                <a:solidFill>
                  <a:srgbClr val="0B3458"/>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pic>
        <p:nvPicPr>
          <p:cNvPr descr="ICANN_Logo_W.eps" id="904" name="Google Shape;904;g3b012b5f71d_0_1014"/>
          <p:cNvPicPr preferRelativeResize="0"/>
          <p:nvPr/>
        </p:nvPicPr>
        <p:blipFill rotWithShape="1">
          <a:blip r:embed="rId2">
            <a:alphaModFix/>
          </a:blip>
          <a:srcRect b="0" l="0" r="0" t="0"/>
          <a:stretch/>
        </p:blipFill>
        <p:spPr>
          <a:xfrm>
            <a:off x="380544" y="642079"/>
            <a:ext cx="1471868" cy="114237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Globe Background">
  <p:cSld name="Blue Globe Background">
    <p:spTree>
      <p:nvGrpSpPr>
        <p:cNvPr id="55" name="Shape 55"/>
        <p:cNvGrpSpPr/>
        <p:nvPr/>
      </p:nvGrpSpPr>
      <p:grpSpPr>
        <a:xfrm>
          <a:off x="0" y="0"/>
          <a:ext cx="0" cy="0"/>
          <a:chOff x="0" y="0"/>
          <a:chExt cx="0" cy="0"/>
        </a:xfrm>
      </p:grpSpPr>
      <p:pic>
        <p:nvPicPr>
          <p:cNvPr id="56" name="Google Shape;56;p56" title="ICANN_DottedGlobePattern_LtBlue.jpg"/>
          <p:cNvPicPr preferRelativeResize="0"/>
          <p:nvPr/>
        </p:nvPicPr>
        <p:blipFill rotWithShape="1">
          <a:blip r:embed="rId2">
            <a:alphaModFix/>
          </a:blip>
          <a:srcRect b="7549" l="0" r="0" t="0"/>
          <a:stretch/>
        </p:blipFill>
        <p:spPr>
          <a:xfrm>
            <a:off x="0" y="0"/>
            <a:ext cx="9144000" cy="4754878"/>
          </a:xfrm>
          <a:prstGeom prst="rect">
            <a:avLst/>
          </a:prstGeom>
          <a:noFill/>
          <a:ln>
            <a:noFill/>
          </a:ln>
        </p:spPr>
      </p:pic>
      <p:sp>
        <p:nvSpPr>
          <p:cNvPr id="57" name="Google Shape;57;p56"/>
          <p:cNvSpPr/>
          <p:nvPr/>
        </p:nvSpPr>
        <p:spPr>
          <a:xfrm>
            <a:off x="0" y="0"/>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56"/>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 name="Google Shape;59;p56"/>
          <p:cNvSpPr txBox="1"/>
          <p:nvPr>
            <p:ph idx="1" type="body"/>
          </p:nvPr>
        </p:nvSpPr>
        <p:spPr>
          <a:xfrm>
            <a:off x="301305" y="646010"/>
            <a:ext cx="6661500" cy="138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4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0" name="Google Shape;60;p56"/>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 name="Google Shape;61;p56"/>
          <p:cNvSpPr txBox="1"/>
          <p:nvPr>
            <p:ph idx="3" type="body"/>
          </p:nvPr>
        </p:nvSpPr>
        <p:spPr>
          <a:xfrm>
            <a:off x="299845" y="3150331"/>
            <a:ext cx="6755100" cy="1339800"/>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1pPr>
            <a:lvl2pPr indent="-360044" lvl="1" marL="9144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2pPr>
            <a:lvl3pPr indent="-360044" lvl="2" marL="13716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ght Teal Background">
  <p:cSld name="Light Teal Background">
    <p:spTree>
      <p:nvGrpSpPr>
        <p:cNvPr id="62" name="Shape 62"/>
        <p:cNvGrpSpPr/>
        <p:nvPr/>
      </p:nvGrpSpPr>
      <p:grpSpPr>
        <a:xfrm>
          <a:off x="0" y="0"/>
          <a:ext cx="0" cy="0"/>
          <a:chOff x="0" y="0"/>
          <a:chExt cx="0" cy="0"/>
        </a:xfrm>
      </p:grpSpPr>
      <p:pic>
        <p:nvPicPr>
          <p:cNvPr id="63" name="Google Shape;63;p57" title="ICANN_DottedGlobePattern_Teal.jpg"/>
          <p:cNvPicPr preferRelativeResize="0"/>
          <p:nvPr/>
        </p:nvPicPr>
        <p:blipFill rotWithShape="1">
          <a:blip r:embed="rId2">
            <a:alphaModFix/>
          </a:blip>
          <a:srcRect b="7662" l="0" r="0" t="0"/>
          <a:stretch/>
        </p:blipFill>
        <p:spPr>
          <a:xfrm>
            <a:off x="0" y="0"/>
            <a:ext cx="9144000" cy="4749165"/>
          </a:xfrm>
          <a:prstGeom prst="rect">
            <a:avLst/>
          </a:prstGeom>
          <a:noFill/>
          <a:ln>
            <a:noFill/>
          </a:ln>
        </p:spPr>
      </p:pic>
      <p:sp>
        <p:nvSpPr>
          <p:cNvPr id="64" name="Google Shape;64;p57"/>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57"/>
          <p:cNvSpPr txBox="1"/>
          <p:nvPr>
            <p:ph idx="1" type="body"/>
          </p:nvPr>
        </p:nvSpPr>
        <p:spPr>
          <a:xfrm>
            <a:off x="301305" y="646010"/>
            <a:ext cx="6661500" cy="138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4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66" name="Google Shape;66;p57"/>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67" name="Google Shape;67;p57"/>
          <p:cNvSpPr txBox="1"/>
          <p:nvPr>
            <p:ph idx="3" type="body"/>
          </p:nvPr>
        </p:nvSpPr>
        <p:spPr>
          <a:xfrm>
            <a:off x="299845" y="3150331"/>
            <a:ext cx="6755100" cy="1339800"/>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1pPr>
            <a:lvl2pPr indent="-360044" lvl="1" marL="9144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2pPr>
            <a:lvl3pPr indent="-360044" lvl="2" marL="1371600" marR="0" rtl="0" algn="l">
              <a:lnSpc>
                <a:spcPct val="100000"/>
              </a:lnSpc>
              <a:spcBef>
                <a:spcPts val="500"/>
              </a:spcBef>
              <a:spcAft>
                <a:spcPts val="0"/>
              </a:spcAft>
              <a:buClr>
                <a:schemeClr val="lt1"/>
              </a:buClr>
              <a:buSzPts val="2070"/>
              <a:buFont typeface="Arial"/>
              <a:buChar char="•"/>
              <a:defRPr b="0" i="0" sz="18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9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
        <p:nvSpPr>
          <p:cNvPr id="68" name="Google Shape;68;p57"/>
          <p:cNvSpPr txBox="1"/>
          <p:nvPr>
            <p:ph idx="4" type="body"/>
          </p:nvPr>
        </p:nvSpPr>
        <p:spPr>
          <a:xfrm>
            <a:off x="309226" y="0"/>
            <a:ext cx="8564400" cy="547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indent="-228600" lvl="2" marL="1371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indent="-228600" lvl="3" marL="1828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indent="-228600" lvl="4" marL="22860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indent="-228600" lvl="5" marL="27432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indent="-228600" lvl="6" marL="32004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indent="-228600" lvl="7" marL="36576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indent="-228600" lvl="8" marL="4114800"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ellow Globe Background">
  <p:cSld name="Yellow Globe Background">
    <p:spTree>
      <p:nvGrpSpPr>
        <p:cNvPr id="69" name="Shape 69"/>
        <p:cNvGrpSpPr/>
        <p:nvPr/>
      </p:nvGrpSpPr>
      <p:grpSpPr>
        <a:xfrm>
          <a:off x="0" y="0"/>
          <a:ext cx="0" cy="0"/>
          <a:chOff x="0" y="0"/>
          <a:chExt cx="0" cy="0"/>
        </a:xfrm>
      </p:grpSpPr>
      <p:pic>
        <p:nvPicPr>
          <p:cNvPr id="70" name="Google Shape;70;p59" title="ICANN_DottedGlobePattern_Gold.jpg"/>
          <p:cNvPicPr preferRelativeResize="0"/>
          <p:nvPr/>
        </p:nvPicPr>
        <p:blipFill rotWithShape="1">
          <a:blip r:embed="rId2">
            <a:alphaModFix/>
          </a:blip>
          <a:srcRect b="7689" l="0" r="0" t="0"/>
          <a:stretch/>
        </p:blipFill>
        <p:spPr>
          <a:xfrm>
            <a:off x="0" y="0"/>
            <a:ext cx="9144000" cy="4748012"/>
          </a:xfrm>
          <a:prstGeom prst="rect">
            <a:avLst/>
          </a:prstGeom>
          <a:noFill/>
          <a:ln>
            <a:noFill/>
          </a:ln>
        </p:spPr>
      </p:pic>
      <p:sp>
        <p:nvSpPr>
          <p:cNvPr id="71" name="Google Shape;71;p59"/>
          <p:cNvSpPr/>
          <p:nvPr/>
        </p:nvSpPr>
        <p:spPr>
          <a:xfrm>
            <a:off x="0" y="2674"/>
            <a:ext cx="9144000" cy="564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59"/>
          <p:cNvSpPr txBox="1"/>
          <p:nvPr>
            <p:ph idx="1" type="body"/>
          </p:nvPr>
        </p:nvSpPr>
        <p:spPr>
          <a:xfrm>
            <a:off x="301305" y="646010"/>
            <a:ext cx="6661500" cy="13842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400"/>
              <a:buFont typeface="Arial"/>
              <a:buNone/>
              <a:defRPr b="1" i="0" sz="40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73" name="Google Shape;73;p59"/>
          <p:cNvSpPr txBox="1"/>
          <p:nvPr>
            <p:ph idx="2" type="body"/>
          </p:nvPr>
        </p:nvSpPr>
        <p:spPr>
          <a:xfrm>
            <a:off x="310897" y="1806549"/>
            <a:ext cx="6662400" cy="1308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74" name="Google Shape;74;p59"/>
          <p:cNvSpPr txBox="1"/>
          <p:nvPr>
            <p:ph idx="3" type="body"/>
          </p:nvPr>
        </p:nvSpPr>
        <p:spPr>
          <a:xfrm>
            <a:off x="299845" y="3150331"/>
            <a:ext cx="6755100" cy="1339800"/>
          </a:xfrm>
          <a:prstGeom prst="rect">
            <a:avLst/>
          </a:prstGeom>
          <a:noFill/>
          <a:ln>
            <a:noFill/>
          </a:ln>
        </p:spPr>
        <p:txBody>
          <a:bodyPr anchorCtr="0" anchor="t" bIns="0" lIns="0" spcFirstLastPara="1" rIns="0" wrap="square" tIns="0">
            <a:normAutofit/>
          </a:bodyPr>
          <a:lstStyle>
            <a:lvl1pPr indent="-360045" lvl="0" marL="457200" marR="0" rtl="0" algn="l">
              <a:lnSpc>
                <a:spcPct val="100000"/>
              </a:lnSpc>
              <a:spcBef>
                <a:spcPts val="20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1pPr>
            <a:lvl2pPr indent="-360044" lvl="1" marL="9144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2pPr>
            <a:lvl3pPr indent="-360044" lvl="2" marL="1371600" marR="0" rtl="0" algn="l">
              <a:lnSpc>
                <a:spcPct val="100000"/>
              </a:lnSpc>
              <a:spcBef>
                <a:spcPts val="500"/>
              </a:spcBef>
              <a:spcAft>
                <a:spcPts val="0"/>
              </a:spcAft>
              <a:buClr>
                <a:schemeClr val="dk1"/>
              </a:buClr>
              <a:buSzPts val="2070"/>
              <a:buFont typeface="Arial"/>
              <a:buChar char="•"/>
              <a:defRPr b="0" i="0" sz="18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chemeClr val="dk1"/>
              </a:buClr>
              <a:buSzPts val="1400"/>
              <a:buFont typeface="Arial"/>
              <a:buNone/>
              <a:defRPr b="0" i="0" sz="19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75" name="Google Shape;75;p59"/>
          <p:cNvSpPr txBox="1"/>
          <p:nvPr>
            <p:ph idx="4" type="body"/>
          </p:nvPr>
        </p:nvSpPr>
        <p:spPr>
          <a:xfrm>
            <a:off x="308601" y="0"/>
            <a:ext cx="8364600" cy="527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1" i="0" sz="30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theme" Target="../theme/theme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1.xml"/><Relationship Id="rId22" Type="http://schemas.openxmlformats.org/officeDocument/2006/relationships/slideLayout" Target="../slideLayouts/slideLayout53.xml"/><Relationship Id="rId21" Type="http://schemas.openxmlformats.org/officeDocument/2006/relationships/slideLayout" Target="../slideLayouts/slideLayout52.xml"/><Relationship Id="rId24" Type="http://schemas.openxmlformats.org/officeDocument/2006/relationships/slideLayout" Target="../slideLayouts/slideLayout55.xml"/><Relationship Id="rId23" Type="http://schemas.openxmlformats.org/officeDocument/2006/relationships/slideLayout" Target="../slideLayouts/slideLayout54.xml"/><Relationship Id="rId1" Type="http://schemas.openxmlformats.org/officeDocument/2006/relationships/image" Target="../media/image2.png"/><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9" Type="http://schemas.openxmlformats.org/officeDocument/2006/relationships/slideLayout" Target="../slideLayouts/slideLayout40.xml"/><Relationship Id="rId26" Type="http://schemas.openxmlformats.org/officeDocument/2006/relationships/slideLayout" Target="../slideLayouts/slideLayout57.xml"/><Relationship Id="rId25" Type="http://schemas.openxmlformats.org/officeDocument/2006/relationships/slideLayout" Target="../slideLayouts/slideLayout56.xml"/><Relationship Id="rId28" Type="http://schemas.openxmlformats.org/officeDocument/2006/relationships/slideLayout" Target="../slideLayouts/slideLayout59.xml"/><Relationship Id="rId27" Type="http://schemas.openxmlformats.org/officeDocument/2006/relationships/slideLayout" Target="../slideLayouts/slideLayout58.xml"/><Relationship Id="rId5" Type="http://schemas.openxmlformats.org/officeDocument/2006/relationships/slideLayout" Target="../slideLayouts/slideLayout36.xml"/><Relationship Id="rId6" Type="http://schemas.openxmlformats.org/officeDocument/2006/relationships/slideLayout" Target="../slideLayouts/slideLayout37.xml"/><Relationship Id="rId29" Type="http://schemas.openxmlformats.org/officeDocument/2006/relationships/slideLayout" Target="../slideLayouts/slideLayout60.xml"/><Relationship Id="rId7" Type="http://schemas.openxmlformats.org/officeDocument/2006/relationships/slideLayout" Target="../slideLayouts/slideLayout38.xml"/><Relationship Id="rId8" Type="http://schemas.openxmlformats.org/officeDocument/2006/relationships/slideLayout" Target="../slideLayouts/slideLayout39.xml"/><Relationship Id="rId31" Type="http://schemas.openxmlformats.org/officeDocument/2006/relationships/slideLayout" Target="../slideLayouts/slideLayout62.xml"/><Relationship Id="rId30" Type="http://schemas.openxmlformats.org/officeDocument/2006/relationships/slideLayout" Target="../slideLayouts/slideLayout61.xml"/><Relationship Id="rId11" Type="http://schemas.openxmlformats.org/officeDocument/2006/relationships/slideLayout" Target="../slideLayouts/slideLayout42.xml"/><Relationship Id="rId33" Type="http://schemas.openxmlformats.org/officeDocument/2006/relationships/slideLayout" Target="../slideLayouts/slideLayout64.xml"/><Relationship Id="rId10" Type="http://schemas.openxmlformats.org/officeDocument/2006/relationships/slideLayout" Target="../slideLayouts/slideLayout41.xml"/><Relationship Id="rId32" Type="http://schemas.openxmlformats.org/officeDocument/2006/relationships/slideLayout" Target="../slideLayouts/slideLayout63.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34" Type="http://schemas.openxmlformats.org/officeDocument/2006/relationships/theme" Target="../theme/theme1.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9" Type="http://schemas.openxmlformats.org/officeDocument/2006/relationships/slideLayout" Target="../slideLayouts/slideLayout50.xml"/><Relationship Id="rId18"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9"/>
          <p:cNvSpPr/>
          <p:nvPr/>
        </p:nvSpPr>
        <p:spPr>
          <a:xfrm>
            <a:off x="125" y="4753850"/>
            <a:ext cx="9144000" cy="396600"/>
          </a:xfrm>
          <a:prstGeom prst="rect">
            <a:avLst/>
          </a:prstGeom>
          <a:solidFill>
            <a:srgbClr val="002B4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 name="Google Shape;7;p19"/>
          <p:cNvSpPr/>
          <p:nvPr/>
        </p:nvSpPr>
        <p:spPr>
          <a:xfrm>
            <a:off x="8497450" y="4753850"/>
            <a:ext cx="653400" cy="396600"/>
          </a:xfrm>
          <a:prstGeom prst="rect">
            <a:avLst/>
          </a:prstGeom>
          <a:solidFill>
            <a:srgbClr val="F1A31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 name="Google Shape;8;p19"/>
          <p:cNvSpPr txBox="1"/>
          <p:nvPr/>
        </p:nvSpPr>
        <p:spPr>
          <a:xfrm>
            <a:off x="8490599" y="4754880"/>
            <a:ext cx="653400" cy="39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FFFFFF"/>
                </a:solidFill>
                <a:latin typeface="Arial"/>
                <a:ea typeface="Arial"/>
                <a:cs typeface="Arial"/>
                <a:sym typeface="Arial"/>
              </a:rPr>
              <a:t>‹#›</a:t>
            </a:fld>
            <a:endParaRPr b="0" i="0" sz="1400" u="none" cap="none" strike="noStrike">
              <a:solidFill>
                <a:srgbClr val="FFFFFF"/>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53" name="Shape 453"/>
        <p:cNvGrpSpPr/>
        <p:nvPr/>
      </p:nvGrpSpPr>
      <p:grpSpPr>
        <a:xfrm>
          <a:off x="0" y="0"/>
          <a:ext cx="0" cy="0"/>
          <a:chOff x="0" y="0"/>
          <a:chExt cx="0" cy="0"/>
        </a:xfrm>
      </p:grpSpPr>
      <p:sp>
        <p:nvSpPr>
          <p:cNvPr id="454" name="Google Shape;454;p21"/>
          <p:cNvSpPr/>
          <p:nvPr/>
        </p:nvSpPr>
        <p:spPr>
          <a:xfrm>
            <a:off x="125" y="4753850"/>
            <a:ext cx="9144000" cy="396600"/>
          </a:xfrm>
          <a:prstGeom prst="rect">
            <a:avLst/>
          </a:prstGeom>
          <a:solidFill>
            <a:srgbClr val="002B4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21"/>
          <p:cNvSpPr/>
          <p:nvPr/>
        </p:nvSpPr>
        <p:spPr>
          <a:xfrm>
            <a:off x="8497450" y="4753850"/>
            <a:ext cx="653400" cy="396600"/>
          </a:xfrm>
          <a:prstGeom prst="rect">
            <a:avLst/>
          </a:prstGeom>
          <a:solidFill>
            <a:srgbClr val="F1A31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56" name="Google Shape;456;p21" title="ICANN_logo.png"/>
          <p:cNvPicPr preferRelativeResize="0"/>
          <p:nvPr/>
        </p:nvPicPr>
        <p:blipFill rotWithShape="1">
          <a:blip r:embed="rId1">
            <a:alphaModFix/>
          </a:blip>
          <a:srcRect b="0" l="0" r="0" t="0"/>
          <a:stretch/>
        </p:blipFill>
        <p:spPr>
          <a:xfrm>
            <a:off x="95248" y="4809032"/>
            <a:ext cx="365761" cy="289206"/>
          </a:xfrm>
          <a:prstGeom prst="rect">
            <a:avLst/>
          </a:prstGeom>
          <a:noFill/>
          <a:ln>
            <a:noFill/>
          </a:ln>
        </p:spPr>
      </p:pic>
      <p:sp>
        <p:nvSpPr>
          <p:cNvPr id="457" name="Google Shape;457;p21"/>
          <p:cNvSpPr txBox="1"/>
          <p:nvPr/>
        </p:nvSpPr>
        <p:spPr>
          <a:xfrm>
            <a:off x="615749" y="4744525"/>
            <a:ext cx="1303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Deck Title</a:t>
            </a:r>
            <a:endParaRPr b="0" i="0" sz="1400" u="none" cap="none" strike="noStrike">
              <a:solidFill>
                <a:srgbClr val="000000"/>
              </a:solidFill>
              <a:latin typeface="Arial"/>
              <a:ea typeface="Arial"/>
              <a:cs typeface="Arial"/>
              <a:sym typeface="Arial"/>
            </a:endParaRPr>
          </a:p>
        </p:txBody>
      </p:sp>
      <p:sp>
        <p:nvSpPr>
          <p:cNvPr id="458" name="Google Shape;458;p21"/>
          <p:cNvSpPr txBox="1"/>
          <p:nvPr/>
        </p:nvSpPr>
        <p:spPr>
          <a:xfrm>
            <a:off x="1690657" y="4744521"/>
            <a:ext cx="2961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Deck Subtitle </a:t>
            </a:r>
            <a:endParaRPr b="0" i="0" sz="1400" u="none" cap="none" strike="noStrike">
              <a:solidFill>
                <a:srgbClr val="FFFFFF"/>
              </a:solidFill>
              <a:latin typeface="Arial"/>
              <a:ea typeface="Arial"/>
              <a:cs typeface="Arial"/>
              <a:sym typeface="Arial"/>
            </a:endParaRPr>
          </a:p>
        </p:txBody>
      </p:sp>
      <p:cxnSp>
        <p:nvCxnSpPr>
          <p:cNvPr id="459" name="Google Shape;459;p21"/>
          <p:cNvCxnSpPr/>
          <p:nvPr/>
        </p:nvCxnSpPr>
        <p:spPr>
          <a:xfrm>
            <a:off x="1667021" y="4852650"/>
            <a:ext cx="0" cy="193200"/>
          </a:xfrm>
          <a:prstGeom prst="straightConnector1">
            <a:avLst/>
          </a:prstGeom>
          <a:noFill/>
          <a:ln cap="flat" cmpd="sng" w="19050">
            <a:solidFill>
              <a:srgbClr val="FFFFFF"/>
            </a:solidFill>
            <a:prstDash val="solid"/>
            <a:round/>
            <a:headEnd len="sm" w="sm" type="none"/>
            <a:tailEnd len="sm" w="sm" type="none"/>
          </a:ln>
        </p:spPr>
      </p:cxnSp>
      <p:sp>
        <p:nvSpPr>
          <p:cNvPr id="460" name="Google Shape;460;p21"/>
          <p:cNvSpPr txBox="1"/>
          <p:nvPr/>
        </p:nvSpPr>
        <p:spPr>
          <a:xfrm>
            <a:off x="8490599" y="4754880"/>
            <a:ext cx="653400" cy="39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FFFFFF"/>
                </a:solidFill>
                <a:latin typeface="Arial"/>
                <a:ea typeface="Arial"/>
                <a:cs typeface="Arial"/>
                <a:sym typeface="Arial"/>
              </a:rPr>
              <a:t>‹#›</a:t>
            </a:fld>
            <a:endParaRPr b="0" i="0" sz="1400" u="none" cap="none" strike="noStrike">
              <a:solidFill>
                <a:srgbClr val="FFFFFF"/>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710" r:id="rId30"/>
    <p:sldLayoutId id="2147483711" r:id="rId31"/>
    <p:sldLayoutId id="2147483712" r:id="rId32"/>
    <p:sldLayoutId id="2147483713" r:id="rId3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xml"/><Relationship Id="rId3" Type="http://schemas.openxmlformats.org/officeDocument/2006/relationships/image" Target="../media/image37.jpg"/><Relationship Id="rId4" Type="http://schemas.openxmlformats.org/officeDocument/2006/relationships/image" Target="../media/image22.jpg"/><Relationship Id="rId5" Type="http://schemas.openxmlformats.org/officeDocument/2006/relationships/image" Target="../media/image30.jpg"/><Relationship Id="rId6" Type="http://schemas.openxmlformats.org/officeDocument/2006/relationships/image" Target="../media/image35.jpg"/><Relationship Id="rId7" Type="http://schemas.openxmlformats.org/officeDocument/2006/relationships/image" Target="../media/image4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xml"/><Relationship Id="rId3" Type="http://schemas.openxmlformats.org/officeDocument/2006/relationships/image" Target="../media/image37.jpg"/><Relationship Id="rId4" Type="http://schemas.openxmlformats.org/officeDocument/2006/relationships/image" Target="../media/image22.jpg"/><Relationship Id="rId5" Type="http://schemas.openxmlformats.org/officeDocument/2006/relationships/image" Target="../media/image30.jpg"/><Relationship Id="rId6" Type="http://schemas.openxmlformats.org/officeDocument/2006/relationships/image" Target="../media/image35.jpg"/><Relationship Id="rId7" Type="http://schemas.openxmlformats.org/officeDocument/2006/relationships/image" Target="../media/image4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xml"/><Relationship Id="rId3" Type="http://schemas.openxmlformats.org/officeDocument/2006/relationships/image" Target="../media/image37.jpg"/><Relationship Id="rId4" Type="http://schemas.openxmlformats.org/officeDocument/2006/relationships/image" Target="../media/image22.jpg"/><Relationship Id="rId5" Type="http://schemas.openxmlformats.org/officeDocument/2006/relationships/image" Target="../media/image30.jpg"/><Relationship Id="rId6" Type="http://schemas.openxmlformats.org/officeDocument/2006/relationships/image" Target="../media/image35.jpg"/><Relationship Id="rId7" Type="http://schemas.openxmlformats.org/officeDocument/2006/relationships/image" Target="../media/image4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 Id="rId3" Type="http://schemas.openxmlformats.org/officeDocument/2006/relationships/image" Target="../media/image37.jpg"/><Relationship Id="rId4" Type="http://schemas.openxmlformats.org/officeDocument/2006/relationships/image" Target="../media/image22.jpg"/><Relationship Id="rId5" Type="http://schemas.openxmlformats.org/officeDocument/2006/relationships/image" Target="../media/image30.jpg"/><Relationship Id="rId6" Type="http://schemas.openxmlformats.org/officeDocument/2006/relationships/image" Target="../media/image35.jpg"/><Relationship Id="rId7" Type="http://schemas.openxmlformats.org/officeDocument/2006/relationships/image" Target="../media/image4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5.xml"/><Relationship Id="rId3" Type="http://schemas.openxmlformats.org/officeDocument/2006/relationships/hyperlink" Target="https://icann-community.atlassian.net/wiki/x/AQBCF" TargetMode="External"/><Relationship Id="rId4" Type="http://schemas.openxmlformats.org/officeDocument/2006/relationships/image" Target="../media/image37.jpg"/><Relationship Id="rId5" Type="http://schemas.openxmlformats.org/officeDocument/2006/relationships/image" Target="../media/image22.jpg"/><Relationship Id="rId6" Type="http://schemas.openxmlformats.org/officeDocument/2006/relationships/image" Target="../media/image30.jpg"/><Relationship Id="rId7" Type="http://schemas.openxmlformats.org/officeDocument/2006/relationships/image" Target="../media/image35.jpg"/><Relationship Id="rId8" Type="http://schemas.openxmlformats.org/officeDocument/2006/relationships/image" Target="../media/image4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6.xml"/><Relationship Id="rId3" Type="http://schemas.openxmlformats.org/officeDocument/2006/relationships/image" Target="../media/image41.jpg"/><Relationship Id="rId4" Type="http://schemas.openxmlformats.org/officeDocument/2006/relationships/image" Target="../media/image22.jpg"/><Relationship Id="rId5" Type="http://schemas.openxmlformats.org/officeDocument/2006/relationships/image" Target="../media/image30.jpg"/><Relationship Id="rId6" Type="http://schemas.openxmlformats.org/officeDocument/2006/relationships/image" Target="../media/image3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8.xml"/><Relationship Id="rId3" Type="http://schemas.openxmlformats.org/officeDocument/2006/relationships/hyperlink" Target="https://www.icann.org/en/contracted-parties/implementing-policy-at-icann-01-01-2020-en" TargetMode="External"/><Relationship Id="rId4" Type="http://schemas.openxmlformats.org/officeDocument/2006/relationships/hyperlink" Target="https://www.icann.org/resources/reviews/specific-reviews" TargetMode="External"/><Relationship Id="rId5" Type="http://schemas.openxmlformats.org/officeDocument/2006/relationships/hyperlink" Target="https://www.icann.org/en/system/files/files/prsp-pre-icann84-briefing-13oct25-en.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9.xml"/><Relationship Id="rId3"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xml"/><Relationship Id="rId3" Type="http://schemas.openxmlformats.org/officeDocument/2006/relationships/hyperlink" Target="https://www.icann.org/resources/pages/expected-standards-2016-06-28-en" TargetMode="External"/><Relationship Id="rId4" Type="http://schemas.openxmlformats.org/officeDocument/2006/relationships/hyperlink" Target="https://www.icann.org/en/governance/documents/icann-community-anti-harassment-policy-procedure-to-report-and-get-support-14-09-2025-en" TargetMode="External"/><Relationship Id="rId5" Type="http://schemas.openxmlformats.org/officeDocument/2006/relationships/hyperlink" Target="https://www.icann.org/en/system/files/files/adopted-icann-community-participant-code-of-conduct-14sep25-en.pd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0.xml"/><Relationship Id="rId3"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2.xml"/><Relationship Id="rId3" Type="http://schemas.openxmlformats.org/officeDocument/2006/relationships/hyperlink" Target="https://www.icann.org/en/contracted-parties/implementing-policy-at-icann-01-01-2020-en" TargetMode="External"/><Relationship Id="rId4" Type="http://schemas.openxmlformats.org/officeDocument/2006/relationships/hyperlink" Target="https://www.icann.org/en/system/files/files/prsp-pre-icann84-briefing-13oct25-en.pdf" TargetMode="External"/><Relationship Id="rId5" Type="http://schemas.openxmlformats.org/officeDocument/2006/relationships/hyperlink" Target="https://www.icann.org/resources/reviews/specific-reviews" TargetMode="External"/><Relationship Id="rId6" Type="http://schemas.openxmlformats.org/officeDocument/2006/relationships/hyperlink" Target="https://www.icann.org/resources/reviews/specific-reviews" TargetMode="External"/><Relationship Id="rId7" Type="http://schemas.openxmlformats.org/officeDocument/2006/relationships/hyperlink" Target="mailto:prsp-contact@icann.org" TargetMode="External"/><Relationship Id="rId8" Type="http://schemas.openxmlformats.org/officeDocument/2006/relationships/image" Target="../media/image4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3.xml"/><Relationship Id="rId3"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9.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8.jpg"/><Relationship Id="rId4" Type="http://schemas.openxmlformats.org/officeDocument/2006/relationships/image" Target="../media/image38.png"/><Relationship Id="rId5" Type="http://schemas.openxmlformats.org/officeDocument/2006/relationships/image" Target="../media/image36.png"/><Relationship Id="rId6" Type="http://schemas.openxmlformats.org/officeDocument/2006/relationships/image" Target="../media/image27.png"/><Relationship Id="rId7" Type="http://schemas.openxmlformats.org/officeDocument/2006/relationships/image" Target="../media/image24.png"/><Relationship Id="rId8" Type="http://schemas.openxmlformats.org/officeDocument/2006/relationships/image" Target="../media/image2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3.png"/><Relationship Id="rId4" Type="http://schemas.openxmlformats.org/officeDocument/2006/relationships/image" Target="../media/image44.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29.jp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xml"/><Relationship Id="rId3" Type="http://schemas.openxmlformats.org/officeDocument/2006/relationships/hyperlink" Target="https://www.icann.org/en/contracted-parties/implementing-policy-at-icann-01-01-2020-en" TargetMode="External"/><Relationship Id="rId4" Type="http://schemas.openxmlformats.org/officeDocument/2006/relationships/hyperlink" Target="https://www.icann.org/en/system/files/files/prsp-pre-icann84-briefing-13oct25-en.pdf" TargetMode="External"/><Relationship Id="rId5" Type="http://schemas.openxmlformats.org/officeDocument/2006/relationships/hyperlink" Target="https://www.icann.org/resources/reviews/specific-reviews" TargetMode="External"/><Relationship Id="rId6" Type="http://schemas.openxmlformats.org/officeDocument/2006/relationships/hyperlink" Target="https://www.icann.org/resources/reviews/specific-review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xml"/><Relationship Id="rId3" Type="http://schemas.openxmlformats.org/officeDocument/2006/relationships/image" Target="../media/image37.jpg"/><Relationship Id="rId4" Type="http://schemas.openxmlformats.org/officeDocument/2006/relationships/image" Target="../media/image22.jpg"/><Relationship Id="rId5" Type="http://schemas.openxmlformats.org/officeDocument/2006/relationships/image" Target="../media/image30.jpg"/><Relationship Id="rId6" Type="http://schemas.openxmlformats.org/officeDocument/2006/relationships/image" Target="../media/image35.jpg"/><Relationship Id="rId7" Type="http://schemas.openxmlformats.org/officeDocument/2006/relationships/image" Target="../media/image4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08" name="Shape 908"/>
        <p:cNvGrpSpPr/>
        <p:nvPr/>
      </p:nvGrpSpPr>
      <p:grpSpPr>
        <a:xfrm>
          <a:off x="0" y="0"/>
          <a:ext cx="0" cy="0"/>
          <a:chOff x="0" y="0"/>
          <a:chExt cx="0" cy="0"/>
        </a:xfrm>
      </p:grpSpPr>
      <p:sp>
        <p:nvSpPr>
          <p:cNvPr id="909" name="Google Shape;909;g3b012b5f71d_0_0"/>
          <p:cNvSpPr txBox="1"/>
          <p:nvPr/>
        </p:nvSpPr>
        <p:spPr>
          <a:xfrm>
            <a:off x="1100050" y="800800"/>
            <a:ext cx="6773100" cy="27984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100"/>
              <a:buFont typeface="Arial"/>
              <a:buNone/>
            </a:pPr>
            <a:r>
              <a:rPr b="0" i="0" lang="en-US" sz="2200" u="none" cap="none" strike="noStrike">
                <a:solidFill>
                  <a:schemeClr val="dk1"/>
                </a:solidFill>
                <a:latin typeface="Arial"/>
                <a:ea typeface="Arial"/>
                <a:cs typeface="Arial"/>
                <a:sym typeface="Arial"/>
              </a:rPr>
              <a:t>“Hello, my name is ______________ and I am participating during this session in a speaking role.</a:t>
            </a:r>
            <a:endParaRPr b="0" i="0" sz="2200" u="none" cap="none" strike="noStrike">
              <a:solidFill>
                <a:schemeClr val="dk1"/>
              </a:solidFill>
              <a:latin typeface="Arial"/>
              <a:ea typeface="Arial"/>
              <a:cs typeface="Arial"/>
              <a:sym typeface="Arial"/>
            </a:endParaRPr>
          </a:p>
          <a:p>
            <a:pPr indent="0" lvl="0" marL="0" marR="0" rtl="0" algn="just">
              <a:lnSpc>
                <a:spcPct val="115000"/>
              </a:lnSpc>
              <a:spcBef>
                <a:spcPts val="0"/>
              </a:spcBef>
              <a:spcAft>
                <a:spcPts val="0"/>
              </a:spcAft>
              <a:buClr>
                <a:schemeClr val="dk1"/>
              </a:buClr>
              <a:buSzPts val="1100"/>
              <a:buFont typeface="Arial"/>
              <a:buNone/>
            </a:pPr>
            <a:r>
              <a:rPr b="0" i="0" lang="en-US" sz="2200" u="none" cap="none" strike="noStrike">
                <a:solidFill>
                  <a:schemeClr val="dk1"/>
                </a:solidFill>
                <a:latin typeface="Arial"/>
                <a:ea typeface="Arial"/>
                <a:cs typeface="Arial"/>
                <a:sym typeface="Arial"/>
              </a:rPr>
              <a:t>I am testing my audio and my speaking pace to confirm whether all technical service providers are able to hear me clearly. If you would like me to repeat this test, please let me know - thank you.”</a:t>
            </a:r>
            <a:endParaRPr b="0" i="0" sz="22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g3b5ac911e17_0_24"/>
          <p:cNvSpPr txBox="1"/>
          <p:nvPr>
            <p:ph type="title"/>
          </p:nvPr>
        </p:nvSpPr>
        <p:spPr>
          <a:xfrm>
            <a:off x="331809"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2300">
                <a:extLst>
                  <a:ext uri="http://customooxmlschemas.google.com/">
                    <go:slidesCustomData xmlns:go="http://customooxmlschemas.google.com/" textRoundtripDataId="25"/>
                  </a:ext>
                </a:extLst>
              </a:rPr>
              <a:t>Registration Data Policy (EPDP Phase 1)</a:t>
            </a:r>
            <a:r>
              <a:rPr lang="en-US" sz="2300"/>
              <a:t> | Urgent Requests</a:t>
            </a:r>
            <a:endParaRPr sz="2300"/>
          </a:p>
        </p:txBody>
      </p:sp>
      <p:sp>
        <p:nvSpPr>
          <p:cNvPr id="1028" name="Google Shape;1028;g3b5ac911e17_0_24"/>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29" name="Google Shape;1029;g3b5ac911e17_0_24"/>
          <p:cNvSpPr txBox="1"/>
          <p:nvPr/>
        </p:nvSpPr>
        <p:spPr>
          <a:xfrm>
            <a:off x="391476" y="661675"/>
            <a:ext cx="8358900" cy="327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Current Status</a:t>
            </a:r>
            <a:r>
              <a:rPr b="0" i="0" lang="en-US" sz="1500" u="none" cap="none" strike="noStrike">
                <a:solidFill>
                  <a:schemeClr val="dk1"/>
                </a:solidFill>
                <a:latin typeface="Arial"/>
                <a:ea typeface="Arial"/>
                <a:cs typeface="Arial"/>
                <a:sym typeface="Arial"/>
              </a:rPr>
              <a:t>: ICANN org published the Public Comment Summary Report for </a:t>
            </a:r>
            <a:r>
              <a:rPr b="0" i="0" lang="en-US" sz="1500" u="none" cap="none" strike="noStrike">
                <a:solidFill>
                  <a:schemeClr val="dk1"/>
                </a:solidFill>
                <a:highlight>
                  <a:srgbClr val="FEFEFE"/>
                </a:highlight>
                <a:latin typeface="Arial"/>
                <a:ea typeface="Arial"/>
                <a:cs typeface="Arial"/>
                <a:sym typeface="Arial"/>
              </a:rPr>
              <a:t>Timeline for Urgent Requests for Lawful Disclosure of Nonpublic Registration Data in Jan. 2026. The results of the proceeding are being shared with</a:t>
            </a:r>
            <a:r>
              <a:rPr b="0" i="0" lang="en-US" sz="1500" u="none" cap="none" strike="noStrike">
                <a:solidFill>
                  <a:schemeClr val="dk1"/>
                </a:solidFill>
                <a:latin typeface="Arial"/>
                <a:ea typeface="Arial"/>
                <a:cs typeface="Arial"/>
                <a:sym typeface="Arial"/>
              </a:rPr>
              <a:t> the Council, Board, and GAC</a:t>
            </a:r>
            <a:r>
              <a:rPr lang="en-US" sz="1500">
                <a:solidFill>
                  <a:schemeClr val="dk1"/>
                </a:solidFill>
              </a:rPr>
              <a:t> </a:t>
            </a:r>
            <a:r>
              <a:rPr b="0" i="0" lang="en-US" sz="1500" u="none" cap="none" strike="noStrike">
                <a:solidFill>
                  <a:schemeClr val="dk1"/>
                </a:solidFill>
                <a:latin typeface="Arial"/>
                <a:ea typeface="Arial"/>
                <a:cs typeface="Arial"/>
                <a:sym typeface="Arial"/>
              </a:rPr>
              <a:t>to inform the discussion on next steps.</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Next Steps</a:t>
            </a:r>
            <a:r>
              <a:rPr b="0" i="0" lang="en-US" sz="1500" u="none" cap="none" strike="noStrike">
                <a:solidFill>
                  <a:schemeClr val="dk1"/>
                </a:solidFill>
                <a:latin typeface="Arial"/>
                <a:ea typeface="Arial"/>
                <a:cs typeface="Arial"/>
                <a:sym typeface="Arial"/>
              </a:rPr>
              <a:t>: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26"/>
                  </a:ext>
                </a:extLst>
              </a:rPr>
              <a:t>The Board, GAC, and GNSO Council to align on re</a:t>
            </a:r>
            <a:r>
              <a:rPr lang="en-US" sz="1500">
                <a:solidFill>
                  <a:schemeClr val="dk1"/>
                </a:solidFill>
                <a:extLst>
                  <a:ext uri="http://customooxmlschemas.google.com/">
                    <go:slidesCustomData xmlns:go="http://customooxmlschemas.google.com/" textRoundtripDataId="27"/>
                  </a:ext>
                </a:extLst>
              </a:rPr>
              <a:t>maining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28"/>
                  </a:ext>
                </a:extLst>
              </a:rPr>
              <a:t>steps for Urgent Requests.</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Est Completion Date</a:t>
            </a:r>
            <a:r>
              <a:rPr b="0" i="0" lang="en-US" sz="1500" u="none" cap="none" strike="noStrike">
                <a:solidFill>
                  <a:schemeClr val="dk1"/>
                </a:solidFill>
                <a:latin typeface="Arial"/>
                <a:ea typeface="Arial"/>
                <a:cs typeface="Arial"/>
                <a:sym typeface="Arial"/>
              </a:rPr>
              <a:t>: Q1 2026</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Challenges:</a:t>
            </a:r>
            <a:r>
              <a:rPr b="0" i="0" lang="en-US" sz="1500" u="none" cap="none" strike="noStrike">
                <a:solidFill>
                  <a:schemeClr val="dk1"/>
                </a:solidFill>
                <a:latin typeface="Arial"/>
                <a:ea typeface="Arial"/>
                <a:cs typeface="Arial"/>
                <a:sym typeface="Arial"/>
              </a:rPr>
              <a:t> Extended c</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29"/>
                  </a:ext>
                </a:extLst>
              </a:rPr>
              <a:t>ommunity discussions to reach resolution on open issues</a:t>
            </a:r>
            <a:r>
              <a:rPr b="0" i="0" lang="en-US" sz="1500" u="none" cap="none" strike="noStrike">
                <a:solidFill>
                  <a:schemeClr val="dk1"/>
                </a:solidFill>
                <a:latin typeface="Arial"/>
                <a:ea typeface="Arial"/>
                <a:cs typeface="Arial"/>
                <a:sym typeface="Arial"/>
              </a:rPr>
              <a:t>; balancing a wide range of community views.</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Successes:</a:t>
            </a:r>
            <a:r>
              <a:rPr b="0" i="0" lang="en-US" sz="1500" u="none" cap="none" strike="noStrike">
                <a:solidFill>
                  <a:schemeClr val="dk1"/>
                </a:solidFill>
                <a:latin typeface="Arial"/>
                <a:ea typeface="Arial"/>
                <a:cs typeface="Arial"/>
                <a:sym typeface="Arial"/>
              </a:rPr>
              <a:t> Ongoing productive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30"/>
                  </a:ext>
                </a:extLst>
              </a:rPr>
              <a:t>dialogue</a:t>
            </a:r>
            <a:r>
              <a:rPr b="0" i="0" lang="en-US" sz="1500" u="none" cap="none" strike="noStrike">
                <a:solidFill>
                  <a:schemeClr val="dk1"/>
                </a:solidFill>
                <a:latin typeface="Arial"/>
                <a:ea typeface="Arial"/>
                <a:cs typeface="Arial"/>
                <a:sym typeface="Arial"/>
              </a:rPr>
              <a:t> and strong engagement from key stakeholders (governments, law enforcement, registries, and registrars).</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pic>
        <p:nvPicPr>
          <p:cNvPr descr="Approved vector icon. Isolated contour symbol illustration (Provided by Getty Images)" id="1030" name="Google Shape;1030;g3b5ac911e17_0_24"/>
          <p:cNvPicPr preferRelativeResize="0"/>
          <p:nvPr/>
        </p:nvPicPr>
        <p:blipFill rotWithShape="1">
          <a:blip r:embed="rId3">
            <a:alphaModFix/>
          </a:blip>
          <a:srcRect b="0" l="0" r="0" t="0"/>
          <a:stretch/>
        </p:blipFill>
        <p:spPr>
          <a:xfrm>
            <a:off x="391465" y="874230"/>
            <a:ext cx="488627" cy="494275"/>
          </a:xfrm>
          <a:prstGeom prst="rect">
            <a:avLst/>
          </a:prstGeom>
          <a:noFill/>
          <a:ln>
            <a:noFill/>
          </a:ln>
        </p:spPr>
      </p:pic>
      <p:pic>
        <p:nvPicPr>
          <p:cNvPr descr="success (Provided by Getty Images)" id="1031" name="Google Shape;1031;g3b5ac911e17_0_24"/>
          <p:cNvPicPr preferRelativeResize="0"/>
          <p:nvPr/>
        </p:nvPicPr>
        <p:blipFill rotWithShape="1">
          <a:blip r:embed="rId4">
            <a:alphaModFix/>
          </a:blip>
          <a:srcRect b="0" l="0" r="0" t="0"/>
          <a:stretch/>
        </p:blipFill>
        <p:spPr>
          <a:xfrm>
            <a:off x="466676" y="2057925"/>
            <a:ext cx="338202" cy="342113"/>
          </a:xfrm>
          <a:prstGeom prst="rect">
            <a:avLst/>
          </a:prstGeom>
          <a:noFill/>
          <a:ln>
            <a:noFill/>
          </a:ln>
        </p:spPr>
      </p:pic>
      <p:pic>
        <p:nvPicPr>
          <p:cNvPr descr="Event Icon (Provided by Getty Images)" id="1032" name="Google Shape;1032;g3b5ac911e17_0_24"/>
          <p:cNvPicPr preferRelativeResize="0"/>
          <p:nvPr/>
        </p:nvPicPr>
        <p:blipFill rotWithShape="1">
          <a:blip r:embed="rId5">
            <a:alphaModFix/>
          </a:blip>
          <a:srcRect b="0" l="0" r="0" t="0"/>
          <a:stretch/>
        </p:blipFill>
        <p:spPr>
          <a:xfrm>
            <a:off x="492053" y="2741200"/>
            <a:ext cx="338202" cy="342113"/>
          </a:xfrm>
          <a:prstGeom prst="rect">
            <a:avLst/>
          </a:prstGeom>
          <a:noFill/>
          <a:ln>
            <a:noFill/>
          </a:ln>
        </p:spPr>
      </p:pic>
      <p:pic>
        <p:nvPicPr>
          <p:cNvPr descr="Business strategy, planning icon (Provided by Getty Images)" id="1033" name="Google Shape;1033;g3b5ac911e17_0_24"/>
          <p:cNvPicPr preferRelativeResize="0"/>
          <p:nvPr/>
        </p:nvPicPr>
        <p:blipFill rotWithShape="1">
          <a:blip r:embed="rId6">
            <a:alphaModFix/>
          </a:blip>
          <a:srcRect b="0" l="0" r="0" t="0"/>
          <a:stretch/>
        </p:blipFill>
        <p:spPr>
          <a:xfrm>
            <a:off x="492056" y="3194529"/>
            <a:ext cx="338202" cy="342113"/>
          </a:xfrm>
          <a:prstGeom prst="rect">
            <a:avLst/>
          </a:prstGeom>
          <a:noFill/>
          <a:ln>
            <a:noFill/>
          </a:ln>
        </p:spPr>
      </p:pic>
      <p:pic>
        <p:nvPicPr>
          <p:cNvPr descr="Career, job, success icon design (Provided by Getty Images)" id="1034" name="Google Shape;1034;g3b5ac911e17_0_24"/>
          <p:cNvPicPr preferRelativeResize="0"/>
          <p:nvPr/>
        </p:nvPicPr>
        <p:blipFill rotWithShape="1">
          <a:blip r:embed="rId7">
            <a:alphaModFix/>
          </a:blip>
          <a:srcRect b="0" l="0" r="0" t="0"/>
          <a:stretch/>
        </p:blipFill>
        <p:spPr>
          <a:xfrm>
            <a:off x="451220" y="3812991"/>
            <a:ext cx="419876" cy="42476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8" name="Shape 1038"/>
        <p:cNvGrpSpPr/>
        <p:nvPr/>
      </p:nvGrpSpPr>
      <p:grpSpPr>
        <a:xfrm>
          <a:off x="0" y="0"/>
          <a:ext cx="0" cy="0"/>
          <a:chOff x="0" y="0"/>
          <a:chExt cx="0" cy="0"/>
        </a:xfrm>
      </p:grpSpPr>
      <p:sp>
        <p:nvSpPr>
          <p:cNvPr id="1039" name="Google Shape;1039;g3b5ac911e17_0_12"/>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2800">
                <a:extLst>
                  <a:ext uri="http://customooxmlschemas.google.com/">
                    <go:slidesCustomData xmlns:go="http://customooxmlschemas.google.com/" textRoundtripDataId="31"/>
                  </a:ext>
                </a:extLst>
              </a:rPr>
              <a:t>GNSO IGO-INGO Curative Rights Policy</a:t>
            </a:r>
            <a:r>
              <a:rPr lang="en-US">
                <a:extLst>
                  <a:ext uri="http://customooxmlschemas.google.com/">
                    <go:slidesCustomData xmlns:go="http://customooxmlschemas.google.com/" textRoundtripDataId="32"/>
                  </a:ext>
                </a:extLst>
              </a:rPr>
              <a:t> </a:t>
            </a:r>
            <a:endParaRPr/>
          </a:p>
        </p:txBody>
      </p:sp>
      <p:sp>
        <p:nvSpPr>
          <p:cNvPr id="1040" name="Google Shape;1040;g3b5ac911e17_0_12"/>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41" name="Google Shape;1041;g3b5ac911e17_0_12"/>
          <p:cNvSpPr txBox="1"/>
          <p:nvPr/>
        </p:nvSpPr>
        <p:spPr>
          <a:xfrm>
            <a:off x="737250" y="907923"/>
            <a:ext cx="7669500" cy="3837600"/>
          </a:xfrm>
          <a:prstGeom prst="rect">
            <a:avLst/>
          </a:prstGeom>
          <a:noFill/>
          <a:ln>
            <a:noFill/>
          </a:ln>
        </p:spPr>
        <p:txBody>
          <a:bodyPr anchorCtr="0" anchor="t" bIns="91425" lIns="91425" spcFirstLastPara="1" rIns="91425" wrap="square" tIns="91425">
            <a:noAutofit/>
          </a:bodyPr>
          <a:lstStyle/>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Current Status</a:t>
            </a:r>
            <a:r>
              <a:rPr b="0" i="0" lang="en-US" sz="1500" u="none" cap="none" strike="noStrike">
                <a:solidFill>
                  <a:schemeClr val="dk1"/>
                </a:solidFill>
                <a:latin typeface="Arial"/>
                <a:ea typeface="Arial"/>
                <a:cs typeface="Arial"/>
                <a:sym typeface="Arial"/>
              </a:rPr>
              <a:t>: ICANN is leading the implementation of updates to the UDRP and URS to facilitate access by IGOs: organizing the IRT, drafting updated policy language and guidance, identifying and engaging potential vendors to administer a new arbitral pathway to resolve UDRP/URS disputes involving IGOs.</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Next Steps</a:t>
            </a:r>
            <a:r>
              <a:rPr b="0" i="0" lang="en-US" sz="1500" u="none" cap="none" strike="noStrike">
                <a:solidFill>
                  <a:schemeClr val="dk1"/>
                </a:solidFill>
                <a:latin typeface="Arial"/>
                <a:ea typeface="Arial"/>
                <a:cs typeface="Arial"/>
                <a:sym typeface="Arial"/>
              </a:rPr>
              <a:t>: Goal to launch public comment on updated UDRP and URS in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33"/>
                  </a:ext>
                </a:extLst>
              </a:rPr>
              <a:t>Q1 2026.</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Est Completion Date</a:t>
            </a:r>
            <a:r>
              <a:rPr b="0" i="0" lang="en-US" sz="1500" u="none" cap="none" strike="noStrike">
                <a:solidFill>
                  <a:schemeClr val="dk1"/>
                </a:solidFill>
                <a:latin typeface="Arial"/>
                <a:ea typeface="Arial"/>
                <a:cs typeface="Arial"/>
                <a:sym typeface="Arial"/>
              </a:rPr>
              <a:t>: Q2 2026</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Challenges:</a:t>
            </a:r>
            <a:r>
              <a:rPr b="0" i="0" lang="en-US" sz="1500" u="none" cap="none" strike="noStrike">
                <a:solidFill>
                  <a:schemeClr val="dk1"/>
                </a:solidFill>
                <a:latin typeface="Arial"/>
                <a:ea typeface="Arial"/>
                <a:cs typeface="Arial"/>
                <a:sym typeface="Arial"/>
              </a:rPr>
              <a:t> A newly identified policy interpretation question required escalation to the GNSO Council for guidance, delaying the planned Q4 2025 public comment. </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Successes:</a:t>
            </a:r>
            <a:r>
              <a:rPr b="0" i="0" lang="en-US" sz="1500" u="none" cap="none" strike="noStrike">
                <a:solidFill>
                  <a:schemeClr val="dk1"/>
                </a:solidFill>
                <a:latin typeface="Arial"/>
                <a:ea typeface="Arial"/>
                <a:cs typeface="Arial"/>
                <a:sym typeface="Arial"/>
              </a:rPr>
              <a:t> Strong collaboration between the IRT and staff enabled rapid agreement on this complex issue, minimizing impact on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34"/>
                  </a:ext>
                </a:extLst>
              </a:rPr>
              <a:t>the project timeline.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pic>
        <p:nvPicPr>
          <p:cNvPr descr="Approved vector icon. Isolated contour symbol illustration (Provided by Getty Images)" id="1042" name="Google Shape;1042;g3b5ac911e17_0_12"/>
          <p:cNvPicPr preferRelativeResize="0"/>
          <p:nvPr/>
        </p:nvPicPr>
        <p:blipFill rotWithShape="1">
          <a:blip r:embed="rId3">
            <a:alphaModFix/>
          </a:blip>
          <a:srcRect b="0" l="0" r="0" t="0"/>
          <a:stretch/>
        </p:blipFill>
        <p:spPr>
          <a:xfrm>
            <a:off x="727475" y="969978"/>
            <a:ext cx="488627" cy="494275"/>
          </a:xfrm>
          <a:prstGeom prst="rect">
            <a:avLst/>
          </a:prstGeom>
          <a:noFill/>
          <a:ln>
            <a:noFill/>
          </a:ln>
        </p:spPr>
      </p:pic>
      <p:pic>
        <p:nvPicPr>
          <p:cNvPr descr="success (Provided by Getty Images)" id="1043" name="Google Shape;1043;g3b5ac911e17_0_12"/>
          <p:cNvPicPr preferRelativeResize="0"/>
          <p:nvPr/>
        </p:nvPicPr>
        <p:blipFill rotWithShape="1">
          <a:blip r:embed="rId4">
            <a:alphaModFix/>
          </a:blip>
          <a:srcRect b="0" l="0" r="0" t="0"/>
          <a:stretch/>
        </p:blipFill>
        <p:spPr>
          <a:xfrm>
            <a:off x="802687" y="2211986"/>
            <a:ext cx="338202" cy="342113"/>
          </a:xfrm>
          <a:prstGeom prst="rect">
            <a:avLst/>
          </a:prstGeom>
          <a:noFill/>
          <a:ln>
            <a:noFill/>
          </a:ln>
        </p:spPr>
      </p:pic>
      <p:pic>
        <p:nvPicPr>
          <p:cNvPr descr="Event Icon (Provided by Getty Images)" id="1044" name="Google Shape;1044;g3b5ac911e17_0_12"/>
          <p:cNvPicPr preferRelativeResize="0"/>
          <p:nvPr/>
        </p:nvPicPr>
        <p:blipFill rotWithShape="1">
          <a:blip r:embed="rId5">
            <a:alphaModFix/>
          </a:blip>
          <a:srcRect b="0" l="0" r="0" t="0"/>
          <a:stretch/>
        </p:blipFill>
        <p:spPr>
          <a:xfrm>
            <a:off x="802676" y="2799763"/>
            <a:ext cx="338202" cy="342113"/>
          </a:xfrm>
          <a:prstGeom prst="rect">
            <a:avLst/>
          </a:prstGeom>
          <a:noFill/>
          <a:ln>
            <a:noFill/>
          </a:ln>
        </p:spPr>
      </p:pic>
      <p:pic>
        <p:nvPicPr>
          <p:cNvPr descr="Business strategy, planning icon (Provided by Getty Images)" id="1045" name="Google Shape;1045;g3b5ac911e17_0_12"/>
          <p:cNvPicPr preferRelativeResize="0"/>
          <p:nvPr/>
        </p:nvPicPr>
        <p:blipFill rotWithShape="1">
          <a:blip r:embed="rId6">
            <a:alphaModFix/>
          </a:blip>
          <a:srcRect b="0" l="0" r="0" t="0"/>
          <a:stretch/>
        </p:blipFill>
        <p:spPr>
          <a:xfrm>
            <a:off x="802679" y="3330594"/>
            <a:ext cx="338202" cy="342113"/>
          </a:xfrm>
          <a:prstGeom prst="rect">
            <a:avLst/>
          </a:prstGeom>
          <a:noFill/>
          <a:ln>
            <a:noFill/>
          </a:ln>
        </p:spPr>
      </p:pic>
      <p:pic>
        <p:nvPicPr>
          <p:cNvPr descr="Career, job, success icon design (Provided by Getty Images)" id="1046" name="Google Shape;1046;g3b5ac911e17_0_12"/>
          <p:cNvPicPr preferRelativeResize="0"/>
          <p:nvPr/>
        </p:nvPicPr>
        <p:blipFill rotWithShape="1">
          <a:blip r:embed="rId7">
            <a:alphaModFix/>
          </a:blip>
          <a:srcRect b="0" l="0" r="0" t="0"/>
          <a:stretch/>
        </p:blipFill>
        <p:spPr>
          <a:xfrm>
            <a:off x="802668" y="3993725"/>
            <a:ext cx="419876" cy="42476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sp>
        <p:nvSpPr>
          <p:cNvPr id="1051" name="Google Shape;1051;g3b5ac911e17_0_30"/>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2800">
                <a:extLst>
                  <a:ext uri="http://customooxmlschemas.google.com/">
                    <go:slidesCustomData xmlns:go="http://customooxmlschemas.google.com/" textRoundtripDataId="35"/>
                  </a:ext>
                </a:extLst>
              </a:rPr>
              <a:t>Rights Protection Mechanisms - Phase 1</a:t>
            </a:r>
            <a:endParaRPr sz="2800"/>
          </a:p>
        </p:txBody>
      </p:sp>
      <p:sp>
        <p:nvSpPr>
          <p:cNvPr id="1052" name="Google Shape;1052;g3b5ac911e17_0_30"/>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53" name="Google Shape;1053;g3b5ac911e17_0_30"/>
          <p:cNvSpPr txBox="1"/>
          <p:nvPr/>
        </p:nvSpPr>
        <p:spPr>
          <a:xfrm>
            <a:off x="576575" y="854616"/>
            <a:ext cx="7669500" cy="3276600"/>
          </a:xfrm>
          <a:prstGeom prst="rect">
            <a:avLst/>
          </a:prstGeom>
          <a:noFill/>
          <a:ln>
            <a:noFill/>
          </a:ln>
        </p:spPr>
        <p:txBody>
          <a:bodyPr anchorCtr="0" anchor="t" bIns="91425" lIns="91425" spcFirstLastPara="1" rIns="91425" wrap="square" tIns="91425">
            <a:noAutofit/>
          </a:bodyPr>
          <a:lstStyle/>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Current Status</a:t>
            </a:r>
            <a:r>
              <a:rPr b="0" i="0" lang="en-US" sz="1500" u="none" cap="none" strike="noStrike">
                <a:solidFill>
                  <a:schemeClr val="dk1"/>
                </a:solidFill>
                <a:latin typeface="Arial"/>
                <a:ea typeface="Arial"/>
                <a:cs typeface="Arial"/>
                <a:sym typeface="Arial"/>
              </a:rPr>
              <a:t>: Facilitating discussions on Trademark Clearinghouse Requirements revisions. Implementing data collection and new compliance mechanism(s)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36"/>
                  </a:ext>
                </a:extLst>
              </a:rPr>
              <a:t>recommendations</a:t>
            </a:r>
            <a:r>
              <a:rPr b="0" i="0" lang="en-US" sz="1500" u="none" cap="none" strike="noStrike">
                <a:solidFill>
                  <a:schemeClr val="dk1"/>
                </a:solidFill>
                <a:latin typeface="Arial"/>
                <a:ea typeface="Arial"/>
                <a:cs typeface="Arial"/>
                <a:sym typeface="Arial"/>
              </a:rPr>
              <a:t>. </a:t>
            </a:r>
            <a:r>
              <a:rPr b="0" i="1" lang="en-US" sz="1500" u="none" cap="none" strike="noStrike">
                <a:solidFill>
                  <a:schemeClr val="dk1"/>
                </a:solidFill>
                <a:latin typeface="Arial"/>
                <a:ea typeface="Arial"/>
                <a:cs typeface="Arial"/>
                <a:sym typeface="Arial"/>
              </a:rPr>
              <a:t>Note: Recommendations from two of the five groups have been implemented; remaining groups are expected to be completed </a:t>
            </a:r>
            <a:r>
              <a:rPr i="1" lang="en-US" sz="1500">
                <a:solidFill>
                  <a:schemeClr val="dk1"/>
                </a:solidFill>
              </a:rPr>
              <a:t>in 2</a:t>
            </a:r>
            <a:r>
              <a:rPr b="0" i="1" lang="en-US" sz="1500" u="none" cap="none" strike="noStrike">
                <a:solidFill>
                  <a:schemeClr val="dk1"/>
                </a:solidFill>
                <a:latin typeface="Arial"/>
                <a:ea typeface="Arial"/>
                <a:cs typeface="Arial"/>
                <a:sym typeface="Arial"/>
              </a:rPr>
              <a:t>Q26.</a:t>
            </a:r>
            <a:endParaRPr b="0" i="1"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Next Steps</a:t>
            </a:r>
            <a:r>
              <a:rPr b="0" i="0" lang="en-US" sz="1500" u="none" cap="none" strike="noStrike">
                <a:solidFill>
                  <a:schemeClr val="dk1"/>
                </a:solidFill>
                <a:latin typeface="Arial"/>
                <a:ea typeface="Arial"/>
                <a:cs typeface="Arial"/>
                <a:sym typeface="Arial"/>
              </a:rPr>
              <a:t>: Publication of revised Trademark Clearinghouse Requirements and Uniform Rapid Suspension compliance mechanism</a:t>
            </a:r>
            <a:r>
              <a:rPr lang="en-US" sz="1500">
                <a:solidFill>
                  <a:schemeClr val="dk1"/>
                </a:solidFill>
              </a:rPr>
              <a:t> in Q1 2026.</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Est Completion Date</a:t>
            </a:r>
            <a:r>
              <a:rPr b="0" i="0" lang="en-US" sz="1500" u="none" cap="none" strike="noStrike">
                <a:solidFill>
                  <a:schemeClr val="dk1"/>
                </a:solidFill>
                <a:latin typeface="Arial"/>
                <a:ea typeface="Arial"/>
                <a:cs typeface="Arial"/>
                <a:sym typeface="Arial"/>
              </a:rPr>
              <a:t>: Q</a:t>
            </a:r>
            <a:r>
              <a:rPr lang="en-US" sz="1500">
                <a:solidFill>
                  <a:schemeClr val="dk1"/>
                </a:solidFill>
              </a:rPr>
              <a:t>2</a:t>
            </a:r>
            <a:r>
              <a:rPr b="0" i="0" lang="en-US" sz="1500" u="none" cap="none" strike="noStrike">
                <a:solidFill>
                  <a:schemeClr val="dk1"/>
                </a:solidFill>
                <a:latin typeface="Arial"/>
                <a:ea typeface="Arial"/>
                <a:cs typeface="Arial"/>
                <a:sym typeface="Arial"/>
              </a:rPr>
              <a:t> 2026</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Challenges:</a:t>
            </a:r>
            <a:r>
              <a:rPr b="0" i="0" lang="en-US" sz="1500" u="none" cap="none" strike="noStrike">
                <a:solidFill>
                  <a:schemeClr val="dk1"/>
                </a:solidFill>
                <a:latin typeface="Arial"/>
                <a:ea typeface="Arial"/>
                <a:cs typeface="Arial"/>
                <a:sym typeface="Arial"/>
              </a:rPr>
              <a:t> Internal resource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37"/>
                  </a:ext>
                </a:extLst>
              </a:rPr>
              <a:t>constraints</a:t>
            </a:r>
            <a:r>
              <a:rPr b="0" i="0" lang="en-US" sz="1500" u="none" cap="none" strike="noStrike">
                <a:solidFill>
                  <a:schemeClr val="dk1"/>
                </a:solidFill>
                <a:latin typeface="Arial"/>
                <a:ea typeface="Arial"/>
                <a:cs typeface="Arial"/>
                <a:sym typeface="Arial"/>
              </a:rPr>
              <a:t>; managing overlaps with the next round work. </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Successes:</a:t>
            </a:r>
            <a:r>
              <a:rPr b="0" i="0" lang="en-US" sz="1500" u="none" cap="none" strike="noStrike">
                <a:solidFill>
                  <a:schemeClr val="dk1"/>
                </a:solidFill>
                <a:latin typeface="Arial"/>
                <a:ea typeface="Arial"/>
                <a:cs typeface="Arial"/>
                <a:sym typeface="Arial"/>
              </a:rPr>
              <a:t> Efficient collaboration between internal and external stakeholders.</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pic>
        <p:nvPicPr>
          <p:cNvPr descr="Approved vector icon. Isolated contour symbol illustration (Provided by Getty Images)" id="1054" name="Google Shape;1054;g3b5ac911e17_0_30"/>
          <p:cNvPicPr preferRelativeResize="0"/>
          <p:nvPr/>
        </p:nvPicPr>
        <p:blipFill rotWithShape="1">
          <a:blip r:embed="rId3">
            <a:alphaModFix/>
          </a:blip>
          <a:srcRect b="0" l="0" r="0" t="0"/>
          <a:stretch/>
        </p:blipFill>
        <p:spPr>
          <a:xfrm>
            <a:off x="622875" y="854629"/>
            <a:ext cx="488627" cy="494275"/>
          </a:xfrm>
          <a:prstGeom prst="rect">
            <a:avLst/>
          </a:prstGeom>
          <a:noFill/>
          <a:ln>
            <a:noFill/>
          </a:ln>
        </p:spPr>
      </p:pic>
      <p:pic>
        <p:nvPicPr>
          <p:cNvPr descr="success (Provided by Getty Images)" id="1055" name="Google Shape;1055;g3b5ac911e17_0_30"/>
          <p:cNvPicPr preferRelativeResize="0"/>
          <p:nvPr/>
        </p:nvPicPr>
        <p:blipFill rotWithShape="1">
          <a:blip r:embed="rId4">
            <a:alphaModFix/>
          </a:blip>
          <a:srcRect b="0" l="0" r="0" t="0"/>
          <a:stretch/>
        </p:blipFill>
        <p:spPr>
          <a:xfrm>
            <a:off x="663712" y="2267759"/>
            <a:ext cx="338202" cy="342113"/>
          </a:xfrm>
          <a:prstGeom prst="rect">
            <a:avLst/>
          </a:prstGeom>
          <a:noFill/>
          <a:ln>
            <a:noFill/>
          </a:ln>
        </p:spPr>
      </p:pic>
      <p:pic>
        <p:nvPicPr>
          <p:cNvPr descr="Event Icon (Provided by Getty Images)" id="1056" name="Google Shape;1056;g3b5ac911e17_0_30"/>
          <p:cNvPicPr preferRelativeResize="0"/>
          <p:nvPr/>
        </p:nvPicPr>
        <p:blipFill rotWithShape="1">
          <a:blip r:embed="rId5">
            <a:alphaModFix/>
          </a:blip>
          <a:srcRect b="0" l="0" r="0" t="0"/>
          <a:stretch/>
        </p:blipFill>
        <p:spPr>
          <a:xfrm>
            <a:off x="663701" y="2921249"/>
            <a:ext cx="338202" cy="342113"/>
          </a:xfrm>
          <a:prstGeom prst="rect">
            <a:avLst/>
          </a:prstGeom>
          <a:noFill/>
          <a:ln>
            <a:noFill/>
          </a:ln>
        </p:spPr>
      </p:pic>
      <p:pic>
        <p:nvPicPr>
          <p:cNvPr descr="Business strategy, planning icon (Provided by Getty Images)" id="1057" name="Google Shape;1057;g3b5ac911e17_0_30"/>
          <p:cNvPicPr preferRelativeResize="0"/>
          <p:nvPr/>
        </p:nvPicPr>
        <p:blipFill rotWithShape="1">
          <a:blip r:embed="rId6">
            <a:alphaModFix/>
          </a:blip>
          <a:srcRect b="0" l="0" r="0" t="0"/>
          <a:stretch/>
        </p:blipFill>
        <p:spPr>
          <a:xfrm>
            <a:off x="663712" y="3455664"/>
            <a:ext cx="338202" cy="342113"/>
          </a:xfrm>
          <a:prstGeom prst="rect">
            <a:avLst/>
          </a:prstGeom>
          <a:noFill/>
          <a:ln>
            <a:noFill/>
          </a:ln>
        </p:spPr>
      </p:pic>
      <p:pic>
        <p:nvPicPr>
          <p:cNvPr descr="Career, job, success icon design (Provided by Getty Images)" id="1058" name="Google Shape;1058;g3b5ac911e17_0_30"/>
          <p:cNvPicPr preferRelativeResize="0"/>
          <p:nvPr/>
        </p:nvPicPr>
        <p:blipFill rotWithShape="1">
          <a:blip r:embed="rId7">
            <a:alphaModFix/>
          </a:blip>
          <a:srcRect b="0" l="0" r="0" t="0"/>
          <a:stretch/>
        </p:blipFill>
        <p:spPr>
          <a:xfrm>
            <a:off x="622872" y="4043080"/>
            <a:ext cx="419876" cy="42476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sp>
        <p:nvSpPr>
          <p:cNvPr id="1063" name="Google Shape;1063;g3b688da0e13_0_0"/>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1400"/>
              <a:buFont typeface="Arial"/>
              <a:buNone/>
            </a:pPr>
            <a:r>
              <a:rPr lang="en-US">
                <a:extLst>
                  <a:ext uri="http://customooxmlschemas.google.com/">
                    <go:slidesCustomData xmlns:go="http://customooxmlschemas.google.com/" textRoundtripDataId="38"/>
                  </a:ext>
                </a:extLst>
              </a:rPr>
              <a:t>IDN EPDP Phase </a:t>
            </a:r>
            <a:r>
              <a:rPr lang="en-US">
                <a:extLst>
                  <a:ext uri="http://customooxmlschemas.google.com/">
                    <go:slidesCustomData xmlns:go="http://customooxmlschemas.google.com/" textRoundtripDataId="39"/>
                  </a:ext>
                </a:extLst>
              </a:rPr>
              <a:t>1</a:t>
            </a:r>
            <a:endParaRPr/>
          </a:p>
        </p:txBody>
      </p:sp>
      <p:sp>
        <p:nvSpPr>
          <p:cNvPr id="1064" name="Google Shape;1064;g3b688da0e13_0_0"/>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65" name="Google Shape;1065;g3b688da0e13_0_0"/>
          <p:cNvSpPr txBox="1"/>
          <p:nvPr/>
        </p:nvSpPr>
        <p:spPr>
          <a:xfrm>
            <a:off x="596975" y="664275"/>
            <a:ext cx="8258700" cy="3826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Arial"/>
                <a:ea typeface="Arial"/>
                <a:cs typeface="Arial"/>
                <a:sym typeface="Arial"/>
              </a:rPr>
              <a:t>Current Status</a:t>
            </a:r>
            <a:r>
              <a:rPr b="0" i="0" lang="en-US" sz="1500" u="none" cap="none" strike="noStrike">
                <a:solidFill>
                  <a:schemeClr val="dk1"/>
                </a:solidFill>
                <a:latin typeface="Arial"/>
                <a:ea typeface="Arial"/>
                <a:cs typeface="Arial"/>
                <a:sym typeface="Arial"/>
              </a:rPr>
              <a:t>: Aligning implementation with IDN EPDP Phase 2 and planning consensus policy documentation for all relevant IDN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40"/>
                  </a:ext>
                </a:extLst>
              </a:rPr>
              <a:t>recommendations</a:t>
            </a:r>
            <a:r>
              <a:rPr b="0" i="0" lang="en-US" sz="1500" u="none" cap="none" strike="noStrike">
                <a:solidFill>
                  <a:schemeClr val="dk1"/>
                </a:solidFill>
                <a:latin typeface="Arial"/>
                <a:ea typeface="Arial"/>
                <a:cs typeface="Arial"/>
                <a:sym typeface="Arial"/>
              </a:rPr>
              <a:t>.</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Arial"/>
                <a:ea typeface="Arial"/>
                <a:cs typeface="Arial"/>
                <a:sym typeface="Arial"/>
              </a:rPr>
              <a:t>Next Steps</a:t>
            </a:r>
            <a:r>
              <a:rPr b="0" i="0" lang="en-US" sz="1500" u="none" cap="none" strike="noStrike">
                <a:solidFill>
                  <a:schemeClr val="dk1"/>
                </a:solidFill>
                <a:latin typeface="Arial"/>
                <a:ea typeface="Arial"/>
                <a:cs typeface="Arial"/>
                <a:sym typeface="Arial"/>
              </a:rPr>
              <a:t>: Draft consensus policy documentation for remaining IDN recommendations.</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Arial"/>
                <a:ea typeface="Arial"/>
                <a:cs typeface="Arial"/>
                <a:sym typeface="Arial"/>
              </a:rPr>
              <a:t>Est Completion Date</a:t>
            </a:r>
            <a:r>
              <a:rPr b="0" i="0" lang="en-US" sz="1500" u="none" cap="none" strike="noStrike">
                <a:solidFill>
                  <a:schemeClr val="dk1"/>
                </a:solidFill>
                <a:latin typeface="Arial"/>
                <a:ea typeface="Arial"/>
                <a:cs typeface="Arial"/>
                <a:sym typeface="Arial"/>
              </a:rPr>
              <a:t>: Q2 2026</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Arial"/>
                <a:ea typeface="Arial"/>
                <a:cs typeface="Arial"/>
                <a:sym typeface="Arial"/>
              </a:rPr>
              <a:t>Challenges:</a:t>
            </a:r>
            <a:r>
              <a:rPr b="0" i="0" lang="en-US" sz="1500" u="none" cap="none" strike="noStrike">
                <a:solidFill>
                  <a:schemeClr val="dk1"/>
                </a:solidFill>
                <a:latin typeface="Arial"/>
                <a:ea typeface="Arial"/>
                <a:cs typeface="Arial"/>
                <a:sym typeface="Arial"/>
              </a:rPr>
              <a:t> Internal resource constraints.</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Arial"/>
                <a:ea typeface="Arial"/>
                <a:cs typeface="Arial"/>
                <a:sym typeface="Arial"/>
              </a:rPr>
              <a:t>Successes:</a:t>
            </a:r>
            <a:r>
              <a:rPr b="0" i="0" lang="en-US" sz="1500" u="none" cap="none" strike="noStrike">
                <a:solidFill>
                  <a:schemeClr val="dk1"/>
                </a:solidFill>
                <a:latin typeface="Arial"/>
                <a:ea typeface="Arial"/>
                <a:cs typeface="Arial"/>
                <a:sym typeface="Arial"/>
              </a:rPr>
              <a:t>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41"/>
                  </a:ext>
                </a:extLst>
              </a:rPr>
              <a:t>Successful incorporation of all Next Round related EPDP Phase 1 recommendations into the Applicant Guidebook.</a:t>
            </a:r>
            <a:r>
              <a:rPr b="0" i="0" lang="en-US" sz="1500" u="none" cap="none" strike="noStrike">
                <a:solidFill>
                  <a:schemeClr val="dk1"/>
                </a:solidFill>
                <a:latin typeface="Arial"/>
                <a:ea typeface="Arial"/>
                <a:cs typeface="Arial"/>
                <a:sym typeface="Arial"/>
              </a:rPr>
              <a:t> Also, efficient collaboration between internal and external stakeholders.</a:t>
            </a:r>
            <a:endParaRPr b="0" i="0" sz="1500" u="none" cap="none" strike="noStrike">
              <a:solidFill>
                <a:schemeClr val="dk1"/>
              </a:solidFill>
              <a:latin typeface="Arial"/>
              <a:ea typeface="Arial"/>
              <a:cs typeface="Arial"/>
              <a:sym typeface="Arial"/>
            </a:endParaRPr>
          </a:p>
        </p:txBody>
      </p:sp>
      <p:pic>
        <p:nvPicPr>
          <p:cNvPr descr="Approved vector icon. Isolated contour symbol illustration (Provided by Getty Images)" id="1066" name="Google Shape;1066;g3b688da0e13_0_0"/>
          <p:cNvPicPr preferRelativeResize="0"/>
          <p:nvPr/>
        </p:nvPicPr>
        <p:blipFill rotWithShape="1">
          <a:blip r:embed="rId3">
            <a:alphaModFix/>
          </a:blip>
          <a:srcRect b="0" l="0" r="0" t="0"/>
          <a:stretch/>
        </p:blipFill>
        <p:spPr>
          <a:xfrm>
            <a:off x="524203" y="899267"/>
            <a:ext cx="488627" cy="494275"/>
          </a:xfrm>
          <a:prstGeom prst="rect">
            <a:avLst/>
          </a:prstGeom>
          <a:noFill/>
          <a:ln>
            <a:noFill/>
          </a:ln>
        </p:spPr>
      </p:pic>
      <p:pic>
        <p:nvPicPr>
          <p:cNvPr descr="success (Provided by Getty Images)" id="1067" name="Google Shape;1067;g3b688da0e13_0_0"/>
          <p:cNvPicPr preferRelativeResize="0"/>
          <p:nvPr/>
        </p:nvPicPr>
        <p:blipFill rotWithShape="1">
          <a:blip r:embed="rId4">
            <a:alphaModFix/>
          </a:blip>
          <a:srcRect b="0" l="0" r="0" t="0"/>
          <a:stretch/>
        </p:blipFill>
        <p:spPr>
          <a:xfrm>
            <a:off x="599414" y="1598450"/>
            <a:ext cx="338202" cy="342113"/>
          </a:xfrm>
          <a:prstGeom prst="rect">
            <a:avLst/>
          </a:prstGeom>
          <a:noFill/>
          <a:ln>
            <a:noFill/>
          </a:ln>
        </p:spPr>
      </p:pic>
      <p:pic>
        <p:nvPicPr>
          <p:cNvPr descr="Event Icon (Provided by Getty Images)" id="1068" name="Google Shape;1068;g3b688da0e13_0_0"/>
          <p:cNvPicPr preferRelativeResize="0"/>
          <p:nvPr/>
        </p:nvPicPr>
        <p:blipFill rotWithShape="1">
          <a:blip r:embed="rId5">
            <a:alphaModFix/>
          </a:blip>
          <a:srcRect b="0" l="0" r="0" t="0"/>
          <a:stretch/>
        </p:blipFill>
        <p:spPr>
          <a:xfrm>
            <a:off x="599428" y="2302038"/>
            <a:ext cx="338202" cy="342113"/>
          </a:xfrm>
          <a:prstGeom prst="rect">
            <a:avLst/>
          </a:prstGeom>
          <a:noFill/>
          <a:ln>
            <a:noFill/>
          </a:ln>
        </p:spPr>
      </p:pic>
      <p:pic>
        <p:nvPicPr>
          <p:cNvPr descr="Business strategy, planning icon (Provided by Getty Images)" id="1069" name="Google Shape;1069;g3b688da0e13_0_0"/>
          <p:cNvPicPr preferRelativeResize="0"/>
          <p:nvPr/>
        </p:nvPicPr>
        <p:blipFill rotWithShape="1">
          <a:blip r:embed="rId6">
            <a:alphaModFix/>
          </a:blip>
          <a:srcRect b="0" l="0" r="0" t="0"/>
          <a:stretch/>
        </p:blipFill>
        <p:spPr>
          <a:xfrm>
            <a:off x="517776" y="2906182"/>
            <a:ext cx="419876" cy="424719"/>
          </a:xfrm>
          <a:prstGeom prst="rect">
            <a:avLst/>
          </a:prstGeom>
          <a:noFill/>
          <a:ln>
            <a:noFill/>
          </a:ln>
        </p:spPr>
      </p:pic>
      <p:pic>
        <p:nvPicPr>
          <p:cNvPr descr="Career, job, success icon design (Provided by Getty Images)" id="1070" name="Google Shape;1070;g3b688da0e13_0_0"/>
          <p:cNvPicPr preferRelativeResize="0"/>
          <p:nvPr/>
        </p:nvPicPr>
        <p:blipFill rotWithShape="1">
          <a:blip r:embed="rId7">
            <a:alphaModFix/>
          </a:blip>
          <a:srcRect b="0" l="0" r="0" t="0"/>
          <a:stretch/>
        </p:blipFill>
        <p:spPr>
          <a:xfrm>
            <a:off x="524212" y="3707377"/>
            <a:ext cx="488627" cy="494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g3bb1ac479b8_1_8"/>
          <p:cNvSpPr txBox="1"/>
          <p:nvPr>
            <p:ph idx="1" type="body"/>
          </p:nvPr>
        </p:nvSpPr>
        <p:spPr>
          <a:xfrm>
            <a:off x="1069680" y="1803060"/>
            <a:ext cx="6661500" cy="13842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lang="en-US"/>
              <a:t>Reviews Related Work</a:t>
            </a:r>
            <a:endParaRPr/>
          </a:p>
        </p:txBody>
      </p:sp>
      <p:sp>
        <p:nvSpPr>
          <p:cNvPr id="1076" name="Google Shape;1076;g3bb1ac479b8_1_8"/>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0" name="Shape 1080"/>
        <p:cNvGrpSpPr/>
        <p:nvPr/>
      </p:nvGrpSpPr>
      <p:grpSpPr>
        <a:xfrm>
          <a:off x="0" y="0"/>
          <a:ext cx="0" cy="0"/>
          <a:chOff x="0" y="0"/>
          <a:chExt cx="0" cy="0"/>
        </a:xfrm>
      </p:grpSpPr>
      <p:sp>
        <p:nvSpPr>
          <p:cNvPr id="1081" name="Google Shape;1081;g3b5ac911e17_0_45"/>
          <p:cNvSpPr txBox="1"/>
          <p:nvPr>
            <p:ph type="title"/>
          </p:nvPr>
        </p:nvSpPr>
        <p:spPr>
          <a:xfrm>
            <a:off x="67814" y="0"/>
            <a:ext cx="91440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2600">
                <a:extLst>
                  <a:ext uri="http://customooxmlschemas.google.com/">
                    <go:slidesCustomData xmlns:go="http://customooxmlschemas.google.com/" textRoundtripDataId="42"/>
                  </a:ext>
                </a:extLst>
              </a:rPr>
              <a:t>Continuous Improvement Program (CIP) Implementation</a:t>
            </a:r>
            <a:endParaRPr sz="2600"/>
          </a:p>
        </p:txBody>
      </p:sp>
      <p:sp>
        <p:nvSpPr>
          <p:cNvPr id="1082" name="Google Shape;1082;g3b5ac911e17_0_45"/>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83" name="Google Shape;1083;g3b5ac911e17_0_45"/>
          <p:cNvSpPr txBox="1"/>
          <p:nvPr/>
        </p:nvSpPr>
        <p:spPr>
          <a:xfrm>
            <a:off x="514476" y="918775"/>
            <a:ext cx="8150700" cy="3650100"/>
          </a:xfrm>
          <a:prstGeom prst="rect">
            <a:avLst/>
          </a:prstGeom>
          <a:noFill/>
          <a:ln>
            <a:noFill/>
          </a:ln>
        </p:spPr>
        <p:txBody>
          <a:bodyPr anchorCtr="0" anchor="t" bIns="91425" lIns="91425" spcFirstLastPara="1" rIns="91425" wrap="square" tIns="91425">
            <a:noAutofit/>
          </a:bodyPr>
          <a:lstStyle/>
          <a:p>
            <a:pPr indent="-323850" lvl="0" marL="457200" marR="0" rtl="0" algn="l">
              <a:lnSpc>
                <a:spcPct val="100000"/>
              </a:lnSpc>
              <a:spcBef>
                <a:spcPts val="0"/>
              </a:spcBef>
              <a:spcAft>
                <a:spcPts val="0"/>
              </a:spcAft>
              <a:buClr>
                <a:srgbClr val="000000"/>
              </a:buClr>
              <a:buSzPts val="1500"/>
              <a:buFont typeface="Arial"/>
              <a:buChar char="●"/>
            </a:pPr>
            <a:r>
              <a:rPr b="1" i="0" lang="en-US" sz="1500" u="none" cap="none" strike="noStrike">
                <a:solidFill>
                  <a:schemeClr val="dk1"/>
                </a:solidFill>
                <a:latin typeface="Arial"/>
                <a:ea typeface="Arial"/>
                <a:cs typeface="Arial"/>
                <a:sym typeface="Arial"/>
              </a:rPr>
              <a:t>Current Status</a:t>
            </a:r>
            <a:r>
              <a:rPr b="0" i="0" lang="en-US" sz="1500" u="none" cap="none" strike="noStrike">
                <a:solidFill>
                  <a:schemeClr val="dk1"/>
                </a:solidFill>
                <a:latin typeface="Arial"/>
                <a:ea typeface="Arial"/>
                <a:cs typeface="Arial"/>
                <a:sym typeface="Arial"/>
              </a:rPr>
              <a:t>: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43"/>
                  </a:ext>
                </a:extLst>
              </a:rPr>
              <a:t>4 SOs/ACs</a:t>
            </a:r>
            <a:r>
              <a:rPr b="0" i="0" lang="en-US" sz="1500" u="none" cap="none" strike="noStrike">
                <a:solidFill>
                  <a:schemeClr val="dk1"/>
                </a:solidFill>
                <a:latin typeface="Arial"/>
                <a:ea typeface="Arial"/>
                <a:cs typeface="Arial"/>
                <a:sym typeface="Arial"/>
              </a:rPr>
              <a:t> have begun their respective CIP efforts and are in the process of defining tailored criteria and indicators (“Assessment and Prioritization Phase”). PRSP is </a:t>
            </a:r>
            <a:r>
              <a:rPr b="0" i="0" lang="en-US" sz="1500" u="sng" cap="none" strike="noStrike">
                <a:solidFill>
                  <a:schemeClr val="hlink"/>
                </a:solidFill>
                <a:latin typeface="Arial"/>
                <a:ea typeface="Arial"/>
                <a:cs typeface="Arial"/>
                <a:sym typeface="Arial"/>
                <a:hlinkClick r:id="rId3"/>
              </a:rPr>
              <a:t>tracking implementation progress</a:t>
            </a:r>
            <a:r>
              <a:rPr b="0" i="0" lang="en-US" sz="1500" u="none" cap="none" strike="noStrike">
                <a:solidFill>
                  <a:schemeClr val="dk1"/>
                </a:solidFill>
                <a:latin typeface="Arial"/>
                <a:ea typeface="Arial"/>
                <a:cs typeface="Arial"/>
                <a:sym typeface="Arial"/>
              </a:rPr>
              <a:t> and supporting CIP efforts, as needed.</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Next Steps</a:t>
            </a:r>
            <a:r>
              <a:rPr b="0" i="0" lang="en-US" sz="1500" u="none" cap="none" strike="noStrike">
                <a:solidFill>
                  <a:schemeClr val="dk1"/>
                </a:solidFill>
                <a:latin typeface="Arial"/>
                <a:ea typeface="Arial"/>
                <a:cs typeface="Arial"/>
                <a:sym typeface="Arial"/>
              </a:rPr>
              <a:t>: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44"/>
                  </a:ext>
                </a:extLst>
              </a:rPr>
              <a:t>Continue to track implementation progress and offer resources (e.g., templates, checklists, etc) &amp; support (e.g., workshops, survey development, data analysis), as needed.</a:t>
            </a:r>
            <a:r>
              <a:rPr b="0" i="0" lang="en-US" sz="1500" u="none" cap="none" strike="noStrike">
                <a:solidFill>
                  <a:schemeClr val="dk1"/>
                </a:solidFill>
                <a:latin typeface="Arial"/>
                <a:ea typeface="Arial"/>
                <a:cs typeface="Arial"/>
                <a:sym typeface="Arial"/>
              </a:rPr>
              <a:t> </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Est Completion Date</a:t>
            </a:r>
            <a:r>
              <a:rPr b="0" i="0" lang="en-US" sz="1500" u="none" cap="none" strike="noStrike">
                <a:solidFill>
                  <a:schemeClr val="dk1"/>
                </a:solidFill>
                <a:latin typeface="Arial"/>
                <a:ea typeface="Arial"/>
                <a:cs typeface="Arial"/>
                <a:sym typeface="Arial"/>
              </a:rPr>
              <a:t>: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45"/>
                  </a:ext>
                </a:extLst>
              </a:rPr>
              <a:t>Q3 </a:t>
            </a:r>
            <a:r>
              <a:rPr b="0" i="0" lang="en-US" sz="1500" u="none" cap="none" strike="noStrike">
                <a:solidFill>
                  <a:schemeClr val="dk1"/>
                </a:solidFill>
                <a:latin typeface="Arial"/>
                <a:ea typeface="Arial"/>
                <a:cs typeface="Arial"/>
                <a:sym typeface="Arial"/>
              </a:rPr>
              <a:t>2028, once one CIP cycle is complete.</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Challenges:</a:t>
            </a:r>
            <a:r>
              <a:rPr b="0" i="0" lang="en-US" sz="1500" u="none" cap="none" strike="noStrike">
                <a:solidFill>
                  <a:schemeClr val="dk1"/>
                </a:solidFill>
                <a:latin typeface="Arial"/>
                <a:ea typeface="Arial"/>
                <a:cs typeface="Arial"/>
                <a:sym typeface="Arial"/>
              </a:rPr>
              <a:t> Ensure all SOs/ACs/NomCom are 1) aware of the process and actions needed for each phase and 2) follow the CIP framework.</a:t>
            </a:r>
            <a:endParaRPr b="0" i="0" sz="15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323850" lvl="0" marL="457200" marR="0" rtl="0" algn="l">
              <a:lnSpc>
                <a:spcPct val="100000"/>
              </a:lnSpc>
              <a:spcBef>
                <a:spcPts val="0"/>
              </a:spcBef>
              <a:spcAft>
                <a:spcPts val="0"/>
              </a:spcAft>
              <a:buClr>
                <a:schemeClr val="dk1"/>
              </a:buClr>
              <a:buSzPts val="1500"/>
              <a:buFont typeface="Arial"/>
              <a:buChar char="●"/>
            </a:pPr>
            <a:r>
              <a:rPr b="1" i="0" lang="en-US" sz="1500" u="none" cap="none" strike="noStrike">
                <a:solidFill>
                  <a:schemeClr val="dk1"/>
                </a:solidFill>
                <a:latin typeface="Arial"/>
                <a:ea typeface="Arial"/>
                <a:cs typeface="Arial"/>
                <a:sym typeface="Arial"/>
              </a:rPr>
              <a:t>Successes:</a:t>
            </a:r>
            <a:r>
              <a:rPr b="0" i="0" lang="en-US" sz="1500" u="none" cap="none" strike="noStrike">
                <a:solidFill>
                  <a:schemeClr val="dk1"/>
                </a:solidFill>
                <a:latin typeface="Arial"/>
                <a:ea typeface="Arial"/>
                <a:cs typeface="Arial"/>
                <a:sym typeface="Arial"/>
              </a:rPr>
              <a:t> Currently on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46"/>
                  </a:ext>
                </a:extLst>
              </a:rPr>
              <a:t>schedule</a:t>
            </a:r>
            <a:r>
              <a:rPr b="0" i="0" lang="en-US" sz="1500" u="none" cap="none" strike="noStrike">
                <a:solidFill>
                  <a:schemeClr val="dk1"/>
                </a:solidFill>
                <a:latin typeface="Arial"/>
                <a:ea typeface="Arial"/>
                <a:cs typeface="Arial"/>
                <a:sym typeface="Arial"/>
              </a:rPr>
              <a:t>.</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pic>
        <p:nvPicPr>
          <p:cNvPr descr="Approved vector icon. Isolated contour symbol illustration (Provided by Getty Images)" id="1084" name="Google Shape;1084;g3b5ac911e17_0_45"/>
          <p:cNvPicPr preferRelativeResize="0"/>
          <p:nvPr/>
        </p:nvPicPr>
        <p:blipFill rotWithShape="1">
          <a:blip r:embed="rId4">
            <a:alphaModFix/>
          </a:blip>
          <a:srcRect b="0" l="0" r="0" t="0"/>
          <a:stretch/>
        </p:blipFill>
        <p:spPr>
          <a:xfrm>
            <a:off x="572899" y="918768"/>
            <a:ext cx="488627" cy="494275"/>
          </a:xfrm>
          <a:prstGeom prst="rect">
            <a:avLst/>
          </a:prstGeom>
          <a:noFill/>
          <a:ln>
            <a:noFill/>
          </a:ln>
        </p:spPr>
      </p:pic>
      <p:pic>
        <p:nvPicPr>
          <p:cNvPr descr="success (Provided by Getty Images)" id="1085" name="Google Shape;1085;g3b5ac911e17_0_45"/>
          <p:cNvPicPr preferRelativeResize="0"/>
          <p:nvPr/>
        </p:nvPicPr>
        <p:blipFill rotWithShape="1">
          <a:blip r:embed="rId5">
            <a:alphaModFix/>
          </a:blip>
          <a:srcRect b="0" l="0" r="0" t="0"/>
          <a:stretch/>
        </p:blipFill>
        <p:spPr>
          <a:xfrm>
            <a:off x="648110" y="2074998"/>
            <a:ext cx="338202" cy="342113"/>
          </a:xfrm>
          <a:prstGeom prst="rect">
            <a:avLst/>
          </a:prstGeom>
          <a:noFill/>
          <a:ln>
            <a:noFill/>
          </a:ln>
        </p:spPr>
      </p:pic>
      <p:pic>
        <p:nvPicPr>
          <p:cNvPr descr="Event Icon (Provided by Getty Images)" id="1086" name="Google Shape;1086;g3b5ac911e17_0_45"/>
          <p:cNvPicPr preferRelativeResize="0"/>
          <p:nvPr/>
        </p:nvPicPr>
        <p:blipFill rotWithShape="1">
          <a:blip r:embed="rId6">
            <a:alphaModFix/>
          </a:blip>
          <a:srcRect b="0" l="0" r="0" t="0"/>
          <a:stretch/>
        </p:blipFill>
        <p:spPr>
          <a:xfrm>
            <a:off x="648099" y="2961392"/>
            <a:ext cx="338202" cy="342113"/>
          </a:xfrm>
          <a:prstGeom prst="rect">
            <a:avLst/>
          </a:prstGeom>
          <a:noFill/>
          <a:ln>
            <a:noFill/>
          </a:ln>
        </p:spPr>
      </p:pic>
      <p:pic>
        <p:nvPicPr>
          <p:cNvPr descr="Business strategy, planning icon (Provided by Getty Images)" id="1087" name="Google Shape;1087;g3b5ac911e17_0_45"/>
          <p:cNvPicPr preferRelativeResize="0"/>
          <p:nvPr/>
        </p:nvPicPr>
        <p:blipFill rotWithShape="1">
          <a:blip r:embed="rId7">
            <a:alphaModFix/>
          </a:blip>
          <a:srcRect b="0" l="0" r="0" t="0"/>
          <a:stretch/>
        </p:blipFill>
        <p:spPr>
          <a:xfrm>
            <a:off x="623300" y="3406290"/>
            <a:ext cx="338202" cy="342113"/>
          </a:xfrm>
          <a:prstGeom prst="rect">
            <a:avLst/>
          </a:prstGeom>
          <a:noFill/>
          <a:ln>
            <a:noFill/>
          </a:ln>
        </p:spPr>
      </p:pic>
      <p:pic>
        <p:nvPicPr>
          <p:cNvPr descr="Career, job, success icon design (Provided by Getty Images)" id="1088" name="Google Shape;1088;g3b5ac911e17_0_45"/>
          <p:cNvPicPr preferRelativeResize="0"/>
          <p:nvPr/>
        </p:nvPicPr>
        <p:blipFill rotWithShape="1">
          <a:blip r:embed="rId8">
            <a:alphaModFix/>
          </a:blip>
          <a:srcRect b="0" l="0" r="0" t="0"/>
          <a:stretch/>
        </p:blipFill>
        <p:spPr>
          <a:xfrm>
            <a:off x="607266" y="4036777"/>
            <a:ext cx="419876" cy="42476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sp>
        <p:nvSpPr>
          <p:cNvPr id="1093" name="Google Shape;1093;g3b5ac911e17_0_51"/>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extLst>
                  <a:ext uri="http://customooxmlschemas.google.com/">
                    <go:slidesCustomData xmlns:go="http://customooxmlschemas.google.com/" textRoundtripDataId="47"/>
                  </a:ext>
                </a:extLst>
              </a:rPr>
              <a:t>Review of Reviews</a:t>
            </a:r>
            <a:endParaRPr/>
          </a:p>
        </p:txBody>
      </p:sp>
      <p:sp>
        <p:nvSpPr>
          <p:cNvPr id="1094" name="Google Shape;1094;g3b5ac911e17_0_51"/>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nvGrpSpPr>
          <p:cNvPr id="1095" name="Google Shape;1095;g3b5ac911e17_0_51"/>
          <p:cNvGrpSpPr/>
          <p:nvPr/>
        </p:nvGrpSpPr>
        <p:grpSpPr>
          <a:xfrm>
            <a:off x="4967715" y="1119551"/>
            <a:ext cx="2846498" cy="2846498"/>
            <a:chOff x="2902488" y="902232"/>
            <a:chExt cx="3339000" cy="3339000"/>
          </a:xfrm>
        </p:grpSpPr>
        <p:sp>
          <p:nvSpPr>
            <p:cNvPr id="1096" name="Google Shape;1096;g3b5ac911e17_0_51"/>
            <p:cNvSpPr/>
            <p:nvPr/>
          </p:nvSpPr>
          <p:spPr>
            <a:xfrm rot="-5400000">
              <a:off x="2902488" y="902232"/>
              <a:ext cx="3339000" cy="3339000"/>
            </a:xfrm>
            <a:prstGeom prst="ellipse">
              <a:avLst/>
            </a:prstGeom>
            <a:noFill/>
            <a:ln cap="flat" cmpd="sng" w="16250">
              <a:solidFill>
                <a:srgbClr val="1D7E75"/>
              </a:solidFill>
              <a:prstDash val="dash"/>
              <a:round/>
              <a:headEnd len="sm" w="sm" type="none"/>
              <a:tailEnd len="sm" w="sm" type="none"/>
            </a:ln>
          </p:spPr>
          <p:txBody>
            <a:bodyPr anchorCtr="0" anchor="ctr" bIns="77950" lIns="77950" spcFirstLastPara="1" rIns="77950" wrap="square" tIns="779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g3b5ac911e17_0_51"/>
            <p:cNvSpPr/>
            <p:nvPr/>
          </p:nvSpPr>
          <p:spPr>
            <a:xfrm>
              <a:off x="3123738" y="1123632"/>
              <a:ext cx="2896500" cy="2896200"/>
            </a:xfrm>
            <a:prstGeom prst="pie">
              <a:avLst>
                <a:gd fmla="val 1811602" name="adj1"/>
                <a:gd fmla="val 16214886" name="adj2"/>
              </a:avLst>
            </a:prstGeom>
            <a:solidFill>
              <a:srgbClr val="83E3DA"/>
            </a:solidFill>
            <a:ln>
              <a:noFill/>
            </a:ln>
          </p:spPr>
          <p:txBody>
            <a:bodyPr anchorCtr="0" anchor="ctr" bIns="77950" lIns="77950" spcFirstLastPara="1" rIns="77950" wrap="square" tIns="779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98" name="Google Shape;1098;g3b5ac911e17_0_51"/>
          <p:cNvGrpSpPr/>
          <p:nvPr/>
        </p:nvGrpSpPr>
        <p:grpSpPr>
          <a:xfrm>
            <a:off x="5958701" y="730444"/>
            <a:ext cx="910982" cy="910981"/>
            <a:chOff x="2859873" y="853971"/>
            <a:chExt cx="1068600" cy="1068600"/>
          </a:xfrm>
        </p:grpSpPr>
        <p:sp>
          <p:nvSpPr>
            <p:cNvPr id="1099" name="Google Shape;1099;g3b5ac911e17_0_51"/>
            <p:cNvSpPr/>
            <p:nvPr/>
          </p:nvSpPr>
          <p:spPr>
            <a:xfrm>
              <a:off x="2859873" y="853971"/>
              <a:ext cx="1068600" cy="1068600"/>
            </a:xfrm>
            <a:prstGeom prst="ellipse">
              <a:avLst/>
            </a:prstGeom>
            <a:solidFill>
              <a:srgbClr val="155B55"/>
            </a:solidFill>
            <a:ln>
              <a:noFill/>
            </a:ln>
          </p:spPr>
          <p:txBody>
            <a:bodyPr anchorCtr="0" anchor="ctr" bIns="77950" lIns="77950" spcFirstLastPara="1" rIns="77950" wrap="square" tIns="779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g3b5ac911e17_0_51"/>
            <p:cNvSpPr txBox="1"/>
            <p:nvPr/>
          </p:nvSpPr>
          <p:spPr>
            <a:xfrm>
              <a:off x="2928144" y="1022193"/>
              <a:ext cx="1000200" cy="714300"/>
            </a:xfrm>
            <a:prstGeom prst="rect">
              <a:avLst/>
            </a:prstGeom>
            <a:noFill/>
            <a:ln>
              <a:noFill/>
            </a:ln>
          </p:spPr>
          <p:txBody>
            <a:bodyPr anchorCtr="0" anchor="ctr" bIns="77950" lIns="77950" spcFirstLastPara="1" rIns="77950" wrap="square" tIns="77950">
              <a:noAutofit/>
            </a:bodyPr>
            <a:lstStyle/>
            <a:p>
              <a:pPr indent="0" lvl="0" marL="0" marR="0" rtl="0" algn="ctr">
                <a:lnSpc>
                  <a:spcPct val="115000"/>
                </a:lnSpc>
                <a:spcBef>
                  <a:spcPts val="0"/>
                </a:spcBef>
                <a:spcAft>
                  <a:spcPts val="0"/>
                </a:spcAft>
                <a:buClr>
                  <a:srgbClr val="000000"/>
                </a:buClr>
                <a:buSzPts val="895"/>
                <a:buFont typeface="Arial"/>
                <a:buNone/>
              </a:pPr>
              <a:r>
                <a:rPr b="1" i="0" lang="en-US" sz="895" u="none" cap="none" strike="noStrike">
                  <a:solidFill>
                    <a:srgbClr val="FFFFFF"/>
                  </a:solidFill>
                  <a:latin typeface="Roboto"/>
                  <a:ea typeface="Roboto"/>
                  <a:cs typeface="Roboto"/>
                  <a:sym typeface="Roboto"/>
                </a:rPr>
                <a:t>2 ICANN staff Members</a:t>
              </a:r>
              <a:endParaRPr b="1" i="0" sz="895" u="none" cap="none" strike="noStrike">
                <a:solidFill>
                  <a:srgbClr val="FFFFFF"/>
                </a:solidFill>
                <a:latin typeface="Roboto"/>
                <a:ea typeface="Roboto"/>
                <a:cs typeface="Roboto"/>
                <a:sym typeface="Roboto"/>
              </a:endParaRPr>
            </a:p>
          </p:txBody>
        </p:sp>
      </p:grpSp>
      <p:grpSp>
        <p:nvGrpSpPr>
          <p:cNvPr id="1101" name="Google Shape;1101;g3b5ac911e17_0_51"/>
          <p:cNvGrpSpPr/>
          <p:nvPr/>
        </p:nvGrpSpPr>
        <p:grpSpPr>
          <a:xfrm>
            <a:off x="7301843" y="2307730"/>
            <a:ext cx="910982" cy="910982"/>
            <a:chOff x="5214448" y="3234278"/>
            <a:chExt cx="1068600" cy="1068600"/>
          </a:xfrm>
        </p:grpSpPr>
        <p:sp>
          <p:nvSpPr>
            <p:cNvPr id="1102" name="Google Shape;1102;g3b5ac911e17_0_51"/>
            <p:cNvSpPr/>
            <p:nvPr/>
          </p:nvSpPr>
          <p:spPr>
            <a:xfrm>
              <a:off x="5214448" y="3234278"/>
              <a:ext cx="1068600" cy="1068600"/>
            </a:xfrm>
            <a:prstGeom prst="ellipse">
              <a:avLst/>
            </a:prstGeom>
            <a:solidFill>
              <a:srgbClr val="155B55"/>
            </a:solidFill>
            <a:ln>
              <a:noFill/>
            </a:ln>
          </p:spPr>
          <p:txBody>
            <a:bodyPr anchorCtr="0" anchor="ctr" bIns="77950" lIns="77950" spcFirstLastPara="1" rIns="77950" wrap="square" tIns="779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g3b5ac911e17_0_51"/>
            <p:cNvSpPr txBox="1"/>
            <p:nvPr/>
          </p:nvSpPr>
          <p:spPr>
            <a:xfrm>
              <a:off x="5275444" y="3402506"/>
              <a:ext cx="953700" cy="756600"/>
            </a:xfrm>
            <a:prstGeom prst="rect">
              <a:avLst/>
            </a:prstGeom>
            <a:noFill/>
            <a:ln>
              <a:noFill/>
            </a:ln>
          </p:spPr>
          <p:txBody>
            <a:bodyPr anchorCtr="0" anchor="ctr" bIns="77950" lIns="77950" spcFirstLastPara="1" rIns="77950" wrap="square" tIns="77950">
              <a:noAutofit/>
            </a:bodyPr>
            <a:lstStyle/>
            <a:p>
              <a:pPr indent="0" lvl="0" marL="0" marR="0" rtl="0" algn="ctr">
                <a:lnSpc>
                  <a:spcPct val="115000"/>
                </a:lnSpc>
                <a:spcBef>
                  <a:spcPts val="0"/>
                </a:spcBef>
                <a:spcAft>
                  <a:spcPts val="0"/>
                </a:spcAft>
                <a:buClr>
                  <a:srgbClr val="000000"/>
                </a:buClr>
                <a:buSzPts val="895"/>
                <a:buFont typeface="Arial"/>
                <a:buNone/>
              </a:pPr>
              <a:r>
                <a:rPr b="1" i="0" lang="en-US" sz="895" u="none" cap="none" strike="noStrike">
                  <a:solidFill>
                    <a:srgbClr val="FFFFFF"/>
                  </a:solidFill>
                  <a:latin typeface="Roboto"/>
                  <a:ea typeface="Roboto"/>
                  <a:cs typeface="Roboto"/>
                  <a:sym typeface="Roboto"/>
                </a:rPr>
                <a:t>2 ICANN Board Members</a:t>
              </a:r>
              <a:endParaRPr b="1" i="0" sz="895" u="none" cap="none" strike="noStrike">
                <a:solidFill>
                  <a:srgbClr val="FFFFFF"/>
                </a:solidFill>
                <a:latin typeface="Roboto"/>
                <a:ea typeface="Roboto"/>
                <a:cs typeface="Roboto"/>
                <a:sym typeface="Roboto"/>
              </a:endParaRPr>
            </a:p>
          </p:txBody>
        </p:sp>
      </p:grpSp>
      <p:grpSp>
        <p:nvGrpSpPr>
          <p:cNvPr id="1104" name="Google Shape;1104;g3b5ac911e17_0_51"/>
          <p:cNvGrpSpPr/>
          <p:nvPr/>
        </p:nvGrpSpPr>
        <p:grpSpPr>
          <a:xfrm>
            <a:off x="7634275" y="811000"/>
            <a:ext cx="910982" cy="910982"/>
            <a:chOff x="5214448" y="3234278"/>
            <a:chExt cx="1068600" cy="1068600"/>
          </a:xfrm>
        </p:grpSpPr>
        <p:sp>
          <p:nvSpPr>
            <p:cNvPr id="1105" name="Google Shape;1105;g3b5ac911e17_0_51"/>
            <p:cNvSpPr/>
            <p:nvPr/>
          </p:nvSpPr>
          <p:spPr>
            <a:xfrm>
              <a:off x="5214448" y="3234278"/>
              <a:ext cx="1068600" cy="1068600"/>
            </a:xfrm>
            <a:prstGeom prst="ellipse">
              <a:avLst/>
            </a:prstGeom>
            <a:solidFill>
              <a:srgbClr val="741B47"/>
            </a:solidFill>
            <a:ln>
              <a:noFill/>
            </a:ln>
          </p:spPr>
          <p:txBody>
            <a:bodyPr anchorCtr="0" anchor="ctr" bIns="77950" lIns="77950" spcFirstLastPara="1" rIns="77950" wrap="square" tIns="779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g3b5ac911e17_0_51"/>
            <p:cNvSpPr txBox="1"/>
            <p:nvPr/>
          </p:nvSpPr>
          <p:spPr>
            <a:xfrm>
              <a:off x="5275444" y="3402506"/>
              <a:ext cx="953700" cy="756600"/>
            </a:xfrm>
            <a:prstGeom prst="rect">
              <a:avLst/>
            </a:prstGeom>
            <a:noFill/>
            <a:ln>
              <a:noFill/>
            </a:ln>
          </p:spPr>
          <p:txBody>
            <a:bodyPr anchorCtr="0" anchor="ctr" bIns="77950" lIns="77950" spcFirstLastPara="1" rIns="77950" wrap="square" tIns="77950">
              <a:noAutofit/>
            </a:bodyPr>
            <a:lstStyle/>
            <a:p>
              <a:pPr indent="0" lvl="0" marL="0" marR="0" rtl="0" algn="ctr">
                <a:lnSpc>
                  <a:spcPct val="115000"/>
                </a:lnSpc>
                <a:spcBef>
                  <a:spcPts val="0"/>
                </a:spcBef>
                <a:spcAft>
                  <a:spcPts val="0"/>
                </a:spcAft>
                <a:buClr>
                  <a:srgbClr val="000000"/>
                </a:buClr>
                <a:buSzPts val="895"/>
                <a:buFont typeface="Arial"/>
                <a:buNone/>
              </a:pPr>
              <a:r>
                <a:rPr b="1" i="0" lang="en-US" sz="895" u="none" cap="none" strike="noStrike">
                  <a:solidFill>
                    <a:srgbClr val="FFFFFF"/>
                  </a:solidFill>
                  <a:latin typeface="Roboto"/>
                  <a:ea typeface="Roboto"/>
                  <a:cs typeface="Roboto"/>
                  <a:sym typeface="Roboto"/>
                </a:rPr>
                <a:t>Observers</a:t>
              </a:r>
              <a:endParaRPr b="1" i="0" sz="895" u="none" cap="none" strike="noStrike">
                <a:solidFill>
                  <a:srgbClr val="FFFFFF"/>
                </a:solidFill>
                <a:latin typeface="Roboto"/>
                <a:ea typeface="Roboto"/>
                <a:cs typeface="Roboto"/>
                <a:sym typeface="Roboto"/>
              </a:endParaRPr>
            </a:p>
          </p:txBody>
        </p:sp>
      </p:grpSp>
      <p:sp>
        <p:nvSpPr>
          <p:cNvPr id="1107" name="Google Shape;1107;g3b5ac911e17_0_51"/>
          <p:cNvSpPr/>
          <p:nvPr/>
        </p:nvSpPr>
        <p:spPr>
          <a:xfrm>
            <a:off x="5587501" y="4053653"/>
            <a:ext cx="1653585" cy="288122"/>
          </a:xfrm>
          <a:prstGeom prst="flowChartProcess">
            <a:avLst/>
          </a:prstGeom>
          <a:solidFill>
            <a:srgbClr val="FFFFFF"/>
          </a:solidFill>
          <a:ln cap="flat" cmpd="sng" w="9525">
            <a:solidFill>
              <a:srgbClr val="E78F3A"/>
            </a:solidFill>
            <a:prstDash val="solid"/>
            <a:round/>
            <a:headEnd len="sm" w="sm" type="none"/>
            <a:tailEnd len="sm" w="sm" type="none"/>
          </a:ln>
        </p:spPr>
        <p:txBody>
          <a:bodyPr anchorCtr="0" anchor="ctr" bIns="58450" lIns="58450" spcFirstLastPara="1" rIns="58450" wrap="square" tIns="58450">
            <a:noAutofit/>
          </a:bodyPr>
          <a:lstStyle/>
          <a:p>
            <a:pPr indent="0" lvl="0" marL="0" marR="0" rtl="0" algn="ctr">
              <a:lnSpc>
                <a:spcPct val="100000"/>
              </a:lnSpc>
              <a:spcBef>
                <a:spcPts val="0"/>
              </a:spcBef>
              <a:spcAft>
                <a:spcPts val="0"/>
              </a:spcAft>
              <a:buClr>
                <a:srgbClr val="000000"/>
              </a:buClr>
              <a:buSzPts val="895"/>
              <a:buFont typeface="Arial"/>
              <a:buNone/>
            </a:pPr>
            <a:r>
              <a:rPr b="1" i="0" lang="en-US" sz="895" u="none" cap="none" strike="noStrike">
                <a:solidFill>
                  <a:srgbClr val="DB6033"/>
                </a:solidFill>
                <a:latin typeface="Arial"/>
                <a:ea typeface="Arial"/>
                <a:cs typeface="Arial"/>
                <a:sym typeface="Arial"/>
              </a:rPr>
              <a:t>ICANN org Support</a:t>
            </a:r>
            <a:endParaRPr b="1" i="0" sz="895" u="none" cap="none" strike="noStrike">
              <a:solidFill>
                <a:srgbClr val="DB6033"/>
              </a:solidFill>
              <a:latin typeface="Arial"/>
              <a:ea typeface="Arial"/>
              <a:cs typeface="Arial"/>
              <a:sym typeface="Arial"/>
            </a:endParaRPr>
          </a:p>
        </p:txBody>
      </p:sp>
      <p:grpSp>
        <p:nvGrpSpPr>
          <p:cNvPr id="1108" name="Google Shape;1108;g3b5ac911e17_0_51"/>
          <p:cNvGrpSpPr/>
          <p:nvPr/>
        </p:nvGrpSpPr>
        <p:grpSpPr>
          <a:xfrm>
            <a:off x="4655691" y="2307731"/>
            <a:ext cx="910982" cy="910981"/>
            <a:chOff x="2859873" y="853971"/>
            <a:chExt cx="1068600" cy="1068600"/>
          </a:xfrm>
        </p:grpSpPr>
        <p:sp>
          <p:nvSpPr>
            <p:cNvPr id="1109" name="Google Shape;1109;g3b5ac911e17_0_51"/>
            <p:cNvSpPr/>
            <p:nvPr/>
          </p:nvSpPr>
          <p:spPr>
            <a:xfrm>
              <a:off x="2859873" y="853971"/>
              <a:ext cx="1068600" cy="1068600"/>
            </a:xfrm>
            <a:prstGeom prst="ellipse">
              <a:avLst/>
            </a:prstGeom>
            <a:solidFill>
              <a:srgbClr val="155B55"/>
            </a:solidFill>
            <a:ln>
              <a:noFill/>
            </a:ln>
          </p:spPr>
          <p:txBody>
            <a:bodyPr anchorCtr="0" anchor="ctr" bIns="77925" lIns="77925" spcFirstLastPara="1" rIns="77925" wrap="square" tIns="77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g3b5ac911e17_0_51"/>
            <p:cNvSpPr txBox="1"/>
            <p:nvPr/>
          </p:nvSpPr>
          <p:spPr>
            <a:xfrm>
              <a:off x="2914800" y="1022201"/>
              <a:ext cx="943800" cy="714900"/>
            </a:xfrm>
            <a:prstGeom prst="rect">
              <a:avLst/>
            </a:prstGeom>
            <a:noFill/>
            <a:ln>
              <a:noFill/>
            </a:ln>
          </p:spPr>
          <p:txBody>
            <a:bodyPr anchorCtr="0" anchor="ctr" bIns="77925" lIns="77925" spcFirstLastPara="1" rIns="77925" wrap="square" tIns="77925">
              <a:noAutofit/>
            </a:bodyPr>
            <a:lstStyle/>
            <a:p>
              <a:pPr indent="0" lvl="0" marL="0" marR="0" rtl="0" algn="ctr">
                <a:lnSpc>
                  <a:spcPct val="115000"/>
                </a:lnSpc>
                <a:spcBef>
                  <a:spcPts val="0"/>
                </a:spcBef>
                <a:spcAft>
                  <a:spcPts val="0"/>
                </a:spcAft>
                <a:buClr>
                  <a:srgbClr val="000000"/>
                </a:buClr>
                <a:buSzPts val="895"/>
                <a:buFont typeface="Arial"/>
                <a:buNone/>
              </a:pPr>
              <a:r>
                <a:rPr b="1" i="0" lang="en-US" sz="895" u="none" cap="none" strike="noStrike">
                  <a:solidFill>
                    <a:srgbClr val="FFFFFF"/>
                  </a:solidFill>
                  <a:latin typeface="Roboto"/>
                  <a:ea typeface="Roboto"/>
                  <a:cs typeface="Roboto"/>
                  <a:sym typeface="Roboto"/>
                </a:rPr>
                <a:t>2 Members per SO/AC</a:t>
              </a:r>
              <a:endParaRPr b="1" i="0" sz="895" u="none" cap="none" strike="noStrike">
                <a:solidFill>
                  <a:srgbClr val="FFFFFF"/>
                </a:solidFill>
                <a:latin typeface="Roboto"/>
                <a:ea typeface="Roboto"/>
                <a:cs typeface="Roboto"/>
                <a:sym typeface="Roboto"/>
              </a:endParaRPr>
            </a:p>
          </p:txBody>
        </p:sp>
      </p:grpSp>
      <p:pic>
        <p:nvPicPr>
          <p:cNvPr descr="Business team managers meeting at round table (Provided by Getty Images)" id="1111" name="Google Shape;1111;g3b5ac911e17_0_51"/>
          <p:cNvPicPr preferRelativeResize="0"/>
          <p:nvPr/>
        </p:nvPicPr>
        <p:blipFill rotWithShape="1">
          <a:blip r:embed="rId3">
            <a:alphaModFix/>
          </a:blip>
          <a:srcRect b="0" l="0" r="0" t="0"/>
          <a:stretch/>
        </p:blipFill>
        <p:spPr>
          <a:xfrm>
            <a:off x="5743300" y="2062021"/>
            <a:ext cx="1295340" cy="801343"/>
          </a:xfrm>
          <a:prstGeom prst="rect">
            <a:avLst/>
          </a:prstGeom>
          <a:noFill/>
          <a:ln>
            <a:noFill/>
          </a:ln>
        </p:spPr>
      </p:pic>
      <p:sp>
        <p:nvSpPr>
          <p:cNvPr id="1112" name="Google Shape;1112;g3b5ac911e17_0_51"/>
          <p:cNvSpPr/>
          <p:nvPr/>
        </p:nvSpPr>
        <p:spPr>
          <a:xfrm>
            <a:off x="6835600" y="1633175"/>
            <a:ext cx="640500" cy="2880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50"/>
              <a:buFont typeface="Arial"/>
              <a:buNone/>
            </a:pPr>
            <a:r>
              <a:rPr b="0" i="0" lang="en-US" sz="850" u="none" cap="none" strike="noStrike">
                <a:solidFill>
                  <a:schemeClr val="lt1"/>
                </a:solidFill>
                <a:latin typeface="Arial"/>
                <a:ea typeface="Arial"/>
                <a:cs typeface="Arial"/>
                <a:sym typeface="Arial"/>
              </a:rPr>
              <a:t>Two Advisors</a:t>
            </a:r>
            <a:endParaRPr b="0" i="0" sz="850" u="none" cap="none" strike="noStrike">
              <a:solidFill>
                <a:schemeClr val="lt1"/>
              </a:solidFill>
              <a:latin typeface="Arial"/>
              <a:ea typeface="Arial"/>
              <a:cs typeface="Arial"/>
              <a:sym typeface="Arial"/>
            </a:endParaRPr>
          </a:p>
        </p:txBody>
      </p:sp>
      <p:pic>
        <p:nvPicPr>
          <p:cNvPr descr="success (Provided by Getty Images)" id="1113" name="Google Shape;1113;g3b5ac911e17_0_51"/>
          <p:cNvPicPr preferRelativeResize="0"/>
          <p:nvPr/>
        </p:nvPicPr>
        <p:blipFill rotWithShape="1">
          <a:blip r:embed="rId4">
            <a:alphaModFix/>
          </a:blip>
          <a:srcRect b="0" l="0" r="0" t="0"/>
          <a:stretch/>
        </p:blipFill>
        <p:spPr>
          <a:xfrm>
            <a:off x="261903" y="2016317"/>
            <a:ext cx="338202" cy="342113"/>
          </a:xfrm>
          <a:prstGeom prst="rect">
            <a:avLst/>
          </a:prstGeom>
          <a:noFill/>
          <a:ln>
            <a:noFill/>
          </a:ln>
        </p:spPr>
      </p:pic>
      <p:sp>
        <p:nvSpPr>
          <p:cNvPr id="1114" name="Google Shape;1114;g3b5ac911e17_0_51"/>
          <p:cNvSpPr txBox="1"/>
          <p:nvPr/>
        </p:nvSpPr>
        <p:spPr>
          <a:xfrm>
            <a:off x="710475" y="1231600"/>
            <a:ext cx="37686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Arial"/>
                <a:ea typeface="Arial"/>
                <a:cs typeface="Arial"/>
                <a:sym typeface="Arial"/>
              </a:rPr>
              <a:t>Current Status: </a:t>
            </a:r>
            <a:r>
              <a:rPr b="0" i="0" lang="en-US" sz="1500" u="none" cap="none" strike="noStrike">
                <a:solidFill>
                  <a:schemeClr val="dk1"/>
                </a:solidFill>
                <a:latin typeface="Arial"/>
                <a:ea typeface="Arial"/>
                <a:cs typeface="Arial"/>
                <a:sym typeface="Arial"/>
              </a:rPr>
              <a:t>Design proposal for discussion at</a:t>
            </a:r>
            <a:r>
              <a:rPr b="1" i="0" lang="en-US" sz="1500" u="none" cap="none" strike="noStrike">
                <a:solidFill>
                  <a:schemeClr val="dk1"/>
                </a:solidFill>
                <a:latin typeface="Arial"/>
                <a:ea typeface="Arial"/>
                <a:cs typeface="Arial"/>
                <a:sym typeface="Arial"/>
              </a:rPr>
              <a:t> </a:t>
            </a:r>
            <a:r>
              <a:rPr b="0" i="0" lang="en-US" sz="1500" u="none" cap="none" strike="noStrike">
                <a:solidFill>
                  <a:schemeClr val="dk1"/>
                </a:solidFill>
                <a:latin typeface="Arial"/>
                <a:ea typeface="Arial"/>
                <a:cs typeface="Arial"/>
                <a:sym typeface="Arial"/>
              </a:rPr>
              <a:t>ICANN85.</a:t>
            </a:r>
            <a:endParaRPr b="0" i="0" sz="1500" u="none" cap="none" strike="noStrike">
              <a:solidFill>
                <a:schemeClr val="dk1"/>
              </a:solidFill>
              <a:latin typeface="Arial"/>
              <a:ea typeface="Arial"/>
              <a:cs typeface="Arial"/>
              <a:sym typeface="Arial"/>
            </a:endParaRPr>
          </a:p>
        </p:txBody>
      </p:sp>
      <p:pic>
        <p:nvPicPr>
          <p:cNvPr descr="Event Icon (Provided by Getty Images)" id="1115" name="Google Shape;1115;g3b5ac911e17_0_51"/>
          <p:cNvPicPr preferRelativeResize="0"/>
          <p:nvPr/>
        </p:nvPicPr>
        <p:blipFill rotWithShape="1">
          <a:blip r:embed="rId5">
            <a:alphaModFix/>
          </a:blip>
          <a:srcRect b="0" l="0" r="0" t="0"/>
          <a:stretch/>
        </p:blipFill>
        <p:spPr>
          <a:xfrm>
            <a:off x="261903" y="2958095"/>
            <a:ext cx="338202" cy="342113"/>
          </a:xfrm>
          <a:prstGeom prst="rect">
            <a:avLst/>
          </a:prstGeom>
          <a:noFill/>
          <a:ln>
            <a:noFill/>
          </a:ln>
        </p:spPr>
      </p:pic>
      <p:sp>
        <p:nvSpPr>
          <p:cNvPr id="1116" name="Google Shape;1116;g3b5ac911e17_0_51"/>
          <p:cNvSpPr txBox="1"/>
          <p:nvPr/>
        </p:nvSpPr>
        <p:spPr>
          <a:xfrm>
            <a:off x="710475" y="1975521"/>
            <a:ext cx="3052200" cy="908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Arial"/>
                <a:ea typeface="Arial"/>
                <a:cs typeface="Arial"/>
                <a:sym typeface="Arial"/>
              </a:rPr>
              <a:t>Next Steps: </a:t>
            </a:r>
            <a:r>
              <a:rPr b="0" i="0" lang="en-US" sz="1500" u="none" cap="none" strike="noStrike">
                <a:solidFill>
                  <a:schemeClr val="dk1"/>
                </a:solidFill>
                <a:latin typeface="Arial"/>
                <a:ea typeface="Arial"/>
                <a:cs typeface="Arial"/>
                <a:sym typeface="Arial"/>
              </a:rPr>
              <a:t>Draft Report for Public Comment and discussion at </a:t>
            </a:r>
            <a:r>
              <a:rPr b="0" i="0" lang="en-US" sz="1500" u="none" cap="none" strike="noStrike">
                <a:solidFill>
                  <a:schemeClr val="dk1"/>
                </a:solidFill>
                <a:latin typeface="Arial"/>
                <a:ea typeface="Arial"/>
                <a:cs typeface="Arial"/>
                <a:sym typeface="Arial"/>
                <a:extLst>
                  <a:ext uri="http://customooxmlschemas.google.com/">
                    <go:slidesCustomData xmlns:go="http://customooxmlschemas.google.com/" textRoundtripDataId="48"/>
                  </a:ext>
                </a:extLst>
              </a:rPr>
              <a:t>ICANN86</a:t>
            </a:r>
            <a:r>
              <a:rPr b="0" i="0" lang="en-US" sz="1500" u="none" cap="none" strike="noStrike">
                <a:solidFill>
                  <a:schemeClr val="dk1"/>
                </a:solidFill>
                <a:latin typeface="Arial"/>
                <a:ea typeface="Arial"/>
                <a:cs typeface="Arial"/>
                <a:sym typeface="Arial"/>
              </a:rPr>
              <a:t> (June 2026).</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Arial"/>
                <a:ea typeface="Arial"/>
                <a:cs typeface="Arial"/>
                <a:sym typeface="Arial"/>
              </a:rPr>
              <a:t>Est Completion Date: </a:t>
            </a:r>
            <a:r>
              <a:rPr b="0" i="0" lang="en-US" sz="1500" u="none" cap="none" strike="noStrike">
                <a:solidFill>
                  <a:schemeClr val="dk1"/>
                </a:solidFill>
                <a:latin typeface="Arial"/>
                <a:ea typeface="Arial"/>
                <a:cs typeface="Arial"/>
                <a:sym typeface="Arial"/>
              </a:rPr>
              <a:t>Q3 2026 - Final Report and documentation of support shared with Board in August 2026.</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Approved vector icon. Isolated contour symbol illustration (Provided by Getty Images)" id="1117" name="Google Shape;1117;g3b5ac911e17_0_51"/>
          <p:cNvPicPr preferRelativeResize="0"/>
          <p:nvPr/>
        </p:nvPicPr>
        <p:blipFill rotWithShape="1">
          <a:blip r:embed="rId6">
            <a:alphaModFix/>
          </a:blip>
          <a:srcRect b="0" l="0" r="0" t="0"/>
          <a:stretch/>
        </p:blipFill>
        <p:spPr>
          <a:xfrm>
            <a:off x="261900" y="1231605"/>
            <a:ext cx="488627" cy="4942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g3bb1ac479b8_1_17"/>
          <p:cNvSpPr txBox="1"/>
          <p:nvPr>
            <p:ph idx="1" type="body"/>
          </p:nvPr>
        </p:nvSpPr>
        <p:spPr>
          <a:xfrm>
            <a:off x="655200" y="1440126"/>
            <a:ext cx="7833600" cy="13842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lang="en-US"/>
              <a:t>Looking Ahead: </a:t>
            </a:r>
            <a:endParaRPr/>
          </a:p>
          <a:p>
            <a:pPr indent="0" lvl="0" marL="0" rtl="0" algn="ctr">
              <a:lnSpc>
                <a:spcPct val="100000"/>
              </a:lnSpc>
              <a:spcBef>
                <a:spcPts val="0"/>
              </a:spcBef>
              <a:spcAft>
                <a:spcPts val="0"/>
              </a:spcAft>
              <a:buSzPts val="1400"/>
              <a:buNone/>
            </a:pPr>
            <a:r>
              <a:rPr b="0" lang="en-US" sz="3500"/>
              <a:t>Enhancing Visibility, Transparency, and Reporting</a:t>
            </a:r>
            <a:endParaRPr b="0" sz="3500"/>
          </a:p>
          <a:p>
            <a:pPr indent="0" lvl="0" marL="0" rtl="0" algn="ctr">
              <a:lnSpc>
                <a:spcPct val="100000"/>
              </a:lnSpc>
              <a:spcBef>
                <a:spcPts val="0"/>
              </a:spcBef>
              <a:spcAft>
                <a:spcPts val="0"/>
              </a:spcAft>
              <a:buSzPts val="1400"/>
              <a:buNone/>
            </a:pPr>
            <a:r>
              <a:t/>
            </a:r>
            <a:endParaRPr/>
          </a:p>
        </p:txBody>
      </p:sp>
      <p:sp>
        <p:nvSpPr>
          <p:cNvPr id="1123" name="Google Shape;1123;g3bb1ac479b8_1_17"/>
          <p:cNvSpPr/>
          <p:nvPr/>
        </p:nvSpPr>
        <p:spPr>
          <a:xfrm>
            <a:off x="596975" y="4805300"/>
            <a:ext cx="2408400" cy="282300"/>
          </a:xfrm>
          <a:prstGeom prst="rect">
            <a:avLst/>
          </a:prstGeom>
          <a:solidFill>
            <a:srgbClr val="002B4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7" name="Shape 1127"/>
        <p:cNvGrpSpPr/>
        <p:nvPr/>
      </p:nvGrpSpPr>
      <p:grpSpPr>
        <a:xfrm>
          <a:off x="0" y="0"/>
          <a:ext cx="0" cy="0"/>
          <a:chOff x="0" y="0"/>
          <a:chExt cx="0" cy="0"/>
        </a:xfrm>
      </p:grpSpPr>
      <p:sp>
        <p:nvSpPr>
          <p:cNvPr id="1128" name="Google Shape;1128;g3b7cf8af84a_0_3"/>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extLst>
                  <a:ext uri="http://customooxmlschemas.google.com/">
                    <go:slidesCustomData xmlns:go="http://customooxmlschemas.google.com/" textRoundtripDataId="49"/>
                  </a:ext>
                </a:extLst>
              </a:rPr>
              <a:t>Visibility, Transparency, Reporting</a:t>
            </a:r>
            <a:endParaRPr/>
          </a:p>
        </p:txBody>
      </p:sp>
      <p:sp>
        <p:nvSpPr>
          <p:cNvPr id="1129" name="Google Shape;1129;g3b7cf8af84a_0_3"/>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30" name="Google Shape;1130;g3b7cf8af84a_0_3"/>
          <p:cNvSpPr txBox="1"/>
          <p:nvPr/>
        </p:nvSpPr>
        <p:spPr>
          <a:xfrm>
            <a:off x="576575" y="979275"/>
            <a:ext cx="7669500" cy="327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g3b7cf8af84a_0_3"/>
          <p:cNvSpPr txBox="1"/>
          <p:nvPr/>
        </p:nvSpPr>
        <p:spPr>
          <a:xfrm>
            <a:off x="307600" y="529659"/>
            <a:ext cx="8548200" cy="4322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As part of ICANN’s effort to enhance reporting, visibility, and transparency in policy development and implementation, ICANN’s Policy Research &amp; Stakeholder Programs (PRSP) team</a:t>
            </a:r>
            <a:r>
              <a:rPr b="0" i="0" lang="en-US" sz="1500" u="none" cap="none" strike="noStrike">
                <a:solidFill>
                  <a:srgbClr val="000000"/>
                </a:solidFill>
                <a:latin typeface="Arial"/>
                <a:ea typeface="Arial"/>
                <a:cs typeface="Arial"/>
                <a:sym typeface="Arial"/>
                <a:extLst>
                  <a:ext uri="http://customooxmlschemas.google.com/">
                    <go:slidesCustomData xmlns:go="http://customooxmlschemas.google.com/" textRoundtripDataId="50"/>
                  </a:ext>
                </a:extLst>
              </a:rPr>
              <a:t> </a:t>
            </a:r>
            <a:r>
              <a:rPr b="0" i="0" lang="en-US" sz="1500" u="none" cap="none" strike="noStrike">
                <a:solidFill>
                  <a:srgbClr val="000000"/>
                </a:solidFill>
                <a:latin typeface="Arial"/>
                <a:ea typeface="Arial"/>
                <a:cs typeface="Arial"/>
                <a:sym typeface="Arial"/>
              </a:rPr>
              <a:t>contributes by making both existing and evolving information easier to find, understand, and track:</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323850" lvl="0" marL="457200" marR="0" rtl="0" algn="l">
              <a:lnSpc>
                <a:spcPct val="100000"/>
              </a:lnSpc>
              <a:spcBef>
                <a:spcPts val="0"/>
              </a:spcBef>
              <a:spcAft>
                <a:spcPts val="0"/>
              </a:spcAft>
              <a:buClr>
                <a:srgbClr val="000000"/>
              </a:buClr>
              <a:buSzPts val="1500"/>
              <a:buFont typeface="Arial"/>
              <a:buChar char="●"/>
            </a:pPr>
            <a:r>
              <a:rPr b="1" i="0" lang="en-US" sz="1500" u="none" cap="none" strike="noStrike">
                <a:solidFill>
                  <a:srgbClr val="000000"/>
                </a:solidFill>
                <a:latin typeface="Arial"/>
                <a:ea typeface="Arial"/>
                <a:cs typeface="Arial"/>
                <a:sym typeface="Arial"/>
              </a:rPr>
              <a:t>Consensus Policy Implementation Framework (CPIF) </a:t>
            </a:r>
            <a:r>
              <a:rPr b="1" lang="en-US" sz="1500"/>
              <a:t>webpage</a:t>
            </a:r>
            <a:r>
              <a:rPr b="0" i="0" lang="en-US" sz="1500" u="none" cap="none" strike="noStrike">
                <a:solidFill>
                  <a:srgbClr val="000000"/>
                </a:solidFill>
                <a:latin typeface="Arial"/>
                <a:ea typeface="Arial"/>
                <a:cs typeface="Arial"/>
                <a:sym typeface="Arial"/>
              </a:rPr>
              <a:t>: </a:t>
            </a:r>
            <a:r>
              <a:rPr lang="en-US" sz="1500"/>
              <a:t>Includes implementation framework and resources, links to all implementation project workspaces</a:t>
            </a:r>
            <a:r>
              <a:rPr b="0" i="0" lang="en-US" sz="1500" u="none" cap="none" strike="noStrike">
                <a:solidFill>
                  <a:srgbClr val="000000"/>
                </a:solidFill>
                <a:latin typeface="Arial"/>
                <a:ea typeface="Arial"/>
                <a:cs typeface="Arial"/>
                <a:sym typeface="Arial"/>
              </a:rPr>
              <a:t>. </a:t>
            </a:r>
            <a:r>
              <a:rPr b="0" i="1" lang="en-US" sz="1500" u="none" cap="none" strike="noStrike">
                <a:solidFill>
                  <a:srgbClr val="000000"/>
                </a:solidFill>
                <a:latin typeface="Arial"/>
                <a:ea typeface="Arial"/>
                <a:cs typeface="Arial"/>
                <a:sym typeface="Arial"/>
              </a:rPr>
              <a:t>The CPIF / Policy Implementation page is available </a:t>
            </a:r>
            <a:r>
              <a:rPr b="1" i="1" lang="en-US" sz="1500" u="sng" cap="none" strike="noStrike">
                <a:solidFill>
                  <a:srgbClr val="0297A7"/>
                </a:solidFill>
                <a:latin typeface="Arial"/>
                <a:ea typeface="Arial"/>
                <a:cs typeface="Arial"/>
                <a:sym typeface="Arial"/>
                <a:hlinkClick r:id="rId3">
                  <a:extLst>
                    <a:ext uri="{A12FA001-AC4F-418D-AE19-62706E023703}">
                      <ahyp:hlinkClr val="tx"/>
                    </a:ext>
                  </a:extLst>
                </a:hlinkClick>
              </a:rPr>
              <a:t>here</a:t>
            </a:r>
            <a:r>
              <a:rPr b="0" i="1" lang="en-US" sz="1500" u="none" cap="none" strike="noStrike">
                <a:solidFill>
                  <a:srgbClr val="000000"/>
                </a:solidFill>
                <a:latin typeface="Arial"/>
                <a:ea typeface="Arial"/>
                <a:cs typeface="Arial"/>
                <a:sym typeface="Arial"/>
              </a:rPr>
              <a:t>.</a:t>
            </a:r>
            <a:endParaRPr b="0" i="1"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i="1" sz="1500"/>
          </a:p>
          <a:p>
            <a:pPr indent="-323850" lvl="0" marL="457200" marR="0" rtl="0" algn="l">
              <a:lnSpc>
                <a:spcPct val="100000"/>
              </a:lnSpc>
              <a:spcBef>
                <a:spcPts val="0"/>
              </a:spcBef>
              <a:spcAft>
                <a:spcPts val="0"/>
              </a:spcAft>
              <a:buSzPts val="1500"/>
              <a:buChar char="●"/>
            </a:pPr>
            <a:r>
              <a:rPr b="1" lang="en-US" sz="1500"/>
              <a:t>Quarterly Specific Reviews Implementation Report:  </a:t>
            </a:r>
            <a:r>
              <a:rPr lang="en-US" sz="1500"/>
              <a:t>Published each quarter, this report provides implementation status and documentation for open recommendations from Specific Reviews. </a:t>
            </a:r>
            <a:r>
              <a:rPr i="1" lang="en-US" sz="1500"/>
              <a:t>The latest Quarterly report is available </a:t>
            </a:r>
            <a:r>
              <a:rPr b="1" i="1" lang="en-US" sz="1500" u="sng">
                <a:solidFill>
                  <a:srgbClr val="0297A7"/>
                </a:solidFill>
                <a:hlinkClick r:id="rId4">
                  <a:extLst>
                    <a:ext uri="{A12FA001-AC4F-418D-AE19-62706E023703}">
                      <ahyp:hlinkClr val="tx"/>
                    </a:ext>
                  </a:extLst>
                </a:hlinkClick>
              </a:rPr>
              <a:t>here</a:t>
            </a:r>
            <a:r>
              <a:rPr i="1" lang="en-US" sz="1500"/>
              <a:t>.   </a:t>
            </a:r>
            <a:endParaRPr i="1" sz="1500"/>
          </a:p>
          <a:p>
            <a:pPr indent="0" lvl="0" marL="457200" marR="0" rtl="0" algn="l">
              <a:lnSpc>
                <a:spcPct val="100000"/>
              </a:lnSpc>
              <a:spcBef>
                <a:spcPts val="0"/>
              </a:spcBef>
              <a:spcAft>
                <a:spcPts val="0"/>
              </a:spcAft>
              <a:buClr>
                <a:srgbClr val="000000"/>
              </a:buClr>
              <a:buSzPts val="1500"/>
              <a:buFont typeface="Arial"/>
              <a:buNone/>
            </a:pPr>
            <a:r>
              <a:t/>
            </a:r>
            <a:endParaRPr b="1" i="0" sz="1500" u="none" cap="none" strike="noStrike">
              <a:solidFill>
                <a:srgbClr val="000000"/>
              </a:solidFill>
              <a:latin typeface="Arial"/>
              <a:ea typeface="Arial"/>
              <a:cs typeface="Arial"/>
              <a:sym typeface="Arial"/>
            </a:endParaRPr>
          </a:p>
          <a:p>
            <a:pPr indent="-323850" lvl="0" marL="457200" marR="0" rtl="0" algn="l">
              <a:lnSpc>
                <a:spcPct val="100000"/>
              </a:lnSpc>
              <a:spcBef>
                <a:spcPts val="0"/>
              </a:spcBef>
              <a:spcAft>
                <a:spcPts val="0"/>
              </a:spcAft>
              <a:buClr>
                <a:srgbClr val="000000"/>
              </a:buClr>
              <a:buSzPts val="1500"/>
              <a:buFont typeface="Arial"/>
              <a:buChar char="●"/>
            </a:pPr>
            <a:r>
              <a:rPr b="1" i="0" lang="en-US" sz="1500" u="none" cap="none" strike="noStrike">
                <a:solidFill>
                  <a:srgbClr val="000000"/>
                </a:solidFill>
                <a:latin typeface="Arial"/>
                <a:ea typeface="Arial"/>
                <a:cs typeface="Arial"/>
                <a:sym typeface="Arial"/>
              </a:rPr>
              <a:t>ICANN P</a:t>
            </a:r>
            <a:r>
              <a:rPr b="1" i="0" lang="en-US" sz="1500" u="none" cap="none" strike="noStrike">
                <a:solidFill>
                  <a:srgbClr val="000000"/>
                </a:solidFill>
                <a:latin typeface="Arial"/>
                <a:ea typeface="Arial"/>
                <a:cs typeface="Arial"/>
                <a:sym typeface="Arial"/>
                <a:extLst>
                  <a:ext uri="http://customooxmlschemas.google.com/">
                    <go:slidesCustomData xmlns:go="http://customooxmlschemas.google.com/" textRoundtripDataId="51"/>
                  </a:ext>
                </a:extLst>
              </a:rPr>
              <a:t>RSP Briefings</a:t>
            </a:r>
            <a:r>
              <a:rPr b="0" i="0" lang="en-US" sz="1500" u="none" cap="none" strike="noStrike">
                <a:solidFill>
                  <a:srgbClr val="000000"/>
                </a:solidFill>
                <a:latin typeface="Arial"/>
                <a:ea typeface="Arial"/>
                <a:cs typeface="Arial"/>
                <a:sym typeface="Arial"/>
                <a:extLst>
                  <a:ext uri="http://customooxmlschemas.google.com/">
                    <go:slidesCustomData xmlns:go="http://customooxmlschemas.google.com/" textRoundtripDataId="52"/>
                  </a:ext>
                </a:extLst>
              </a:rPr>
              <a:t>: Published ahead of each ICANN meeting to consolidate available information; evolving to better explain project status, changes to timelines, and explanations for delays or timeline changes. </a:t>
            </a:r>
            <a:r>
              <a:rPr b="0" i="1" lang="en-US" sz="1500" u="none" cap="none" strike="noStrike">
                <a:solidFill>
                  <a:srgbClr val="000000"/>
                </a:solidFill>
                <a:latin typeface="Arial"/>
                <a:ea typeface="Arial"/>
                <a:cs typeface="Arial"/>
                <a:sym typeface="Arial"/>
                <a:extLst>
                  <a:ext uri="http://customooxmlschemas.google.com/">
                    <go:slidesCustomData xmlns:go="http://customooxmlschemas.google.com/" textRoundtripDataId="53"/>
                  </a:ext>
                </a:extLst>
              </a:rPr>
              <a:t>The latest PRSP Briefing is available </a:t>
            </a:r>
            <a:r>
              <a:rPr b="1" i="1" lang="en-US" sz="1500" u="sng" cap="none" strike="noStrike">
                <a:solidFill>
                  <a:srgbClr val="0297A7"/>
                </a:solidFill>
                <a:latin typeface="Arial"/>
                <a:ea typeface="Arial"/>
                <a:cs typeface="Arial"/>
                <a:sym typeface="Arial"/>
                <a:hlinkClick r:id="rId5">
                  <a:extLst>
                    <a:ext uri="{A12FA001-AC4F-418D-AE19-62706E023703}">
                      <ahyp:hlinkClr val="tx"/>
                    </a:ext>
                  </a:extLst>
                </a:hlinkClick>
                <a:extLst>
                  <a:ext uri="http://customooxmlschemas.google.com/">
                    <go:slidesCustomData xmlns:go="http://customooxmlschemas.google.com/" textRoundtripDataId="54"/>
                  </a:ext>
                </a:extLst>
              </a:rPr>
              <a:t>here</a:t>
            </a:r>
            <a:r>
              <a:rPr b="0" i="1" lang="en-US" sz="1500" u="none" cap="none" strike="noStrike">
                <a:solidFill>
                  <a:srgbClr val="000000"/>
                </a:solidFill>
                <a:latin typeface="Arial"/>
                <a:ea typeface="Arial"/>
                <a:cs typeface="Arial"/>
                <a:sym typeface="Arial"/>
                <a:extLst>
                  <a:ext uri="http://customooxmlschemas.google.com/">
                    <go:slidesCustomData xmlns:go="http://customooxmlschemas.google.com/" textRoundtripDataId="55"/>
                  </a:ext>
                </a:extLst>
              </a:rPr>
              <a:t>.</a:t>
            </a:r>
            <a:endParaRPr b="0" i="1" sz="1100" u="none" cap="none" strike="noStrike">
              <a:solidFill>
                <a:srgbClr val="000000"/>
              </a:solidFill>
              <a:latin typeface="Arial"/>
              <a:ea typeface="Arial"/>
              <a:cs typeface="Arial"/>
              <a:sym typeface="Arial"/>
              <a:extLst>
                <a:ext uri="http://customooxmlschemas.google.com/">
                  <go:slidesCustomData xmlns:go="http://customooxmlschemas.google.com/" textRoundtripDataId="56"/>
                </a:ext>
              </a:extLst>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xtLst>
                <a:ext uri="http://customooxmlschemas.google.com/">
                  <go:slidesCustomData xmlns:go="http://customooxmlschemas.google.com/" textRoundtripDataId="57"/>
                </a:ext>
              </a:extLst>
            </a:endParaRPr>
          </a:p>
          <a:p>
            <a:pPr indent="-323850" lvl="0" marL="457200" marR="0" rtl="0" algn="l">
              <a:lnSpc>
                <a:spcPct val="100000"/>
              </a:lnSpc>
              <a:spcBef>
                <a:spcPts val="0"/>
              </a:spcBef>
              <a:spcAft>
                <a:spcPts val="0"/>
              </a:spcAft>
              <a:buClr>
                <a:srgbClr val="000000"/>
              </a:buClr>
              <a:buSzPts val="1500"/>
              <a:buFont typeface="Arial"/>
              <a:buChar char="●"/>
            </a:pPr>
            <a:r>
              <a:rPr b="1" i="0" lang="en-US" sz="1500" u="none" cap="none" strike="noStrike">
                <a:solidFill>
                  <a:srgbClr val="000000"/>
                </a:solidFill>
                <a:latin typeface="Arial"/>
                <a:ea typeface="Arial"/>
                <a:cs typeface="Arial"/>
                <a:sym typeface="Arial"/>
                <a:extLst>
                  <a:ext uri="http://customooxmlschemas.google.com/">
                    <go:slidesCustomData xmlns:go="http://customooxmlschemas.google.com/" textRoundtripDataId="58"/>
                  </a:ext>
                </a:extLst>
              </a:rPr>
              <a:t>Big-Picture View of PRSP Work:</a:t>
            </a:r>
            <a:r>
              <a:rPr b="0" i="0" lang="en-US" sz="1500" u="none" cap="none" strike="noStrike">
                <a:solidFill>
                  <a:srgbClr val="000000"/>
                </a:solidFill>
                <a:latin typeface="Arial"/>
                <a:ea typeface="Arial"/>
                <a:cs typeface="Arial"/>
                <a:sym typeface="Arial"/>
                <a:extLst>
                  <a:ext uri="http://customooxmlschemas.google.com/">
                    <go:slidesCustomData xmlns:go="http://customooxmlschemas.google.com/" textRoundtripDataId="59"/>
                  </a:ext>
                </a:extLst>
              </a:rPr>
              <a:t> Developing a comprehensive, data-driven view of ongoing PRSP projects to provide up-to-date visibility into scope, progress, and workload visibility.</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75"/>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g3bf06234de7_1_0"/>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extLst>
                  <a:ext uri="http://customooxmlschemas.google.com/">
                    <go:slidesCustomData xmlns:go="http://customooxmlschemas.google.com/" textRoundtripDataId="60"/>
                  </a:ext>
                </a:extLst>
              </a:rPr>
              <a:t>Visibility, Transparency, Reporting</a:t>
            </a:r>
            <a:endParaRPr/>
          </a:p>
        </p:txBody>
      </p:sp>
      <p:sp>
        <p:nvSpPr>
          <p:cNvPr id="1137" name="Google Shape;1137;g3bf06234de7_1_0"/>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1138" name="Google Shape;1138;g3bf06234de7_1_0" title="FINALEDIT.png"/>
          <p:cNvPicPr preferRelativeResize="0"/>
          <p:nvPr/>
        </p:nvPicPr>
        <p:blipFill>
          <a:blip r:embed="rId3">
            <a:alphaModFix/>
          </a:blip>
          <a:stretch>
            <a:fillRect/>
          </a:stretch>
        </p:blipFill>
        <p:spPr>
          <a:xfrm>
            <a:off x="1823763" y="427500"/>
            <a:ext cx="5106536" cy="42884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
        <p:nvSpPr>
          <p:cNvPr id="914" name="Google Shape;914;g3b012b5f71d_0_77"/>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915" name="Google Shape;915;g3b012b5f71d_0_77"/>
          <p:cNvSpPr txBox="1"/>
          <p:nvPr/>
        </p:nvSpPr>
        <p:spPr>
          <a:xfrm>
            <a:off x="356000" y="781900"/>
            <a:ext cx="8640600" cy="345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Arial"/>
              <a:ea typeface="Arial"/>
              <a:cs typeface="Arial"/>
              <a:sym typeface="Arial"/>
            </a:endParaRPr>
          </a:p>
          <a:p>
            <a:pPr indent="0" lvl="0" marL="12700" marR="0" rtl="0" algn="l">
              <a:lnSpc>
                <a:spcPct val="100000"/>
              </a:lnSpc>
              <a:spcBef>
                <a:spcPts val="0"/>
              </a:spcBef>
              <a:spcAft>
                <a:spcPts val="0"/>
              </a:spcAft>
              <a:buClr>
                <a:srgbClr val="000000"/>
              </a:buClr>
              <a:buSzPts val="2400"/>
              <a:buFont typeface="Arial"/>
              <a:buNone/>
            </a:pPr>
            <a:r>
              <a:rPr b="1" i="0" lang="en-US" sz="2400" u="sng" cap="none" strike="noStrike">
                <a:solidFill>
                  <a:schemeClr val="lt1"/>
                </a:solidFill>
                <a:latin typeface="Arial"/>
                <a:ea typeface="Arial"/>
                <a:cs typeface="Arial"/>
                <a:sym typeface="Arial"/>
                <a:hlinkClick r:id="rId3">
                  <a:extLst>
                    <a:ext uri="{A12FA001-AC4F-418D-AE19-62706E023703}">
                      <ahyp:hlinkClr val="tx"/>
                    </a:ext>
                  </a:extLst>
                </a:hlinkClick>
              </a:rPr>
              <a:t>ICANN Expected Standards of Behavior</a:t>
            </a:r>
            <a:endParaRPr b="1" i="0" sz="2400" u="none" cap="none" strike="noStrike">
              <a:solidFill>
                <a:schemeClr val="lt1"/>
              </a:solidFill>
              <a:latin typeface="Arial"/>
              <a:ea typeface="Arial"/>
              <a:cs typeface="Arial"/>
              <a:sym typeface="Arial"/>
            </a:endParaRPr>
          </a:p>
          <a:p>
            <a:pPr indent="0" lvl="0" marL="12700" marR="0" rtl="0" algn="l">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2900"/>
              <a:buFont typeface="Arial"/>
              <a:buNone/>
            </a:pPr>
            <a:r>
              <a:t/>
            </a:r>
            <a:endParaRPr b="0" i="0" sz="2400" u="none" cap="none" strike="noStrike">
              <a:solidFill>
                <a:schemeClr val="lt1"/>
              </a:solidFill>
              <a:latin typeface="Arial"/>
              <a:ea typeface="Arial"/>
              <a:cs typeface="Arial"/>
              <a:sym typeface="Arial"/>
            </a:endParaRPr>
          </a:p>
          <a:p>
            <a:pPr indent="0" lvl="0" marL="12700" marR="0" rtl="0" algn="l">
              <a:lnSpc>
                <a:spcPct val="100000"/>
              </a:lnSpc>
              <a:spcBef>
                <a:spcPts val="0"/>
              </a:spcBef>
              <a:spcAft>
                <a:spcPts val="0"/>
              </a:spcAft>
              <a:buClr>
                <a:srgbClr val="000000"/>
              </a:buClr>
              <a:buSzPts val="2500"/>
              <a:buFont typeface="Arial"/>
              <a:buNone/>
            </a:pPr>
            <a:r>
              <a:rPr b="1" i="0" lang="en-US" sz="2400" u="sng" cap="none" strike="noStrike">
                <a:solidFill>
                  <a:schemeClr val="lt1"/>
                </a:solidFill>
                <a:latin typeface="Arial"/>
                <a:ea typeface="Arial"/>
                <a:cs typeface="Arial"/>
                <a:sym typeface="Arial"/>
                <a:hlinkClick r:id="rId4">
                  <a:extLst>
                    <a:ext uri="{A12FA001-AC4F-418D-AE19-62706E023703}">
                      <ahyp:hlinkClr val="tx"/>
                    </a:ext>
                  </a:extLst>
                </a:hlinkClick>
              </a:rPr>
              <a:t>ICANN Community Anti-Harassment Policy</a:t>
            </a:r>
            <a:endParaRPr b="0" i="0" sz="2400" u="none" cap="none" strike="noStrike">
              <a:solidFill>
                <a:schemeClr val="lt1"/>
              </a:solidFill>
              <a:latin typeface="Arial"/>
              <a:ea typeface="Arial"/>
              <a:cs typeface="Arial"/>
              <a:sym typeface="Arial"/>
            </a:endParaRPr>
          </a:p>
          <a:p>
            <a:pPr indent="0" lvl="0" marL="12700" marR="0" rtl="0" algn="l">
              <a:lnSpc>
                <a:spcPct val="100000"/>
              </a:lnSpc>
              <a:spcBef>
                <a:spcPts val="0"/>
              </a:spcBef>
              <a:spcAft>
                <a:spcPts val="0"/>
              </a:spcAft>
              <a:buClr>
                <a:srgbClr val="000000"/>
              </a:buClr>
              <a:buSzPts val="2500"/>
              <a:buFont typeface="Arial"/>
              <a:buNone/>
            </a:pPr>
            <a:r>
              <a:t/>
            </a:r>
            <a:endParaRPr b="0" i="0" sz="2400" u="none" cap="none" strike="noStrike">
              <a:solidFill>
                <a:schemeClr val="lt1"/>
              </a:solidFill>
              <a:latin typeface="Arial"/>
              <a:ea typeface="Arial"/>
              <a:cs typeface="Arial"/>
              <a:sym typeface="Arial"/>
            </a:endParaRPr>
          </a:p>
          <a:p>
            <a:pPr indent="0" lvl="0" marL="12700" marR="0" rtl="0" algn="l">
              <a:lnSpc>
                <a:spcPct val="100000"/>
              </a:lnSpc>
              <a:spcBef>
                <a:spcPts val="0"/>
              </a:spcBef>
              <a:spcAft>
                <a:spcPts val="0"/>
              </a:spcAft>
              <a:buClr>
                <a:srgbClr val="000000"/>
              </a:buClr>
              <a:buSzPts val="2500"/>
              <a:buFont typeface="Arial"/>
              <a:buNone/>
            </a:pPr>
            <a:r>
              <a:t/>
            </a:r>
            <a:endParaRPr b="0" i="0" sz="2400" u="none" cap="none" strike="noStrike">
              <a:solidFill>
                <a:schemeClr val="lt1"/>
              </a:solidFill>
              <a:latin typeface="Arial"/>
              <a:ea typeface="Arial"/>
              <a:cs typeface="Arial"/>
              <a:sym typeface="Arial"/>
            </a:endParaRPr>
          </a:p>
          <a:p>
            <a:pPr indent="0" lvl="0" marL="12700" marR="0" rtl="0" algn="l">
              <a:lnSpc>
                <a:spcPct val="100000"/>
              </a:lnSpc>
              <a:spcBef>
                <a:spcPts val="0"/>
              </a:spcBef>
              <a:spcAft>
                <a:spcPts val="0"/>
              </a:spcAft>
              <a:buClr>
                <a:srgbClr val="000000"/>
              </a:buClr>
              <a:buSzPts val="2500"/>
              <a:buFont typeface="Arial"/>
              <a:buNone/>
            </a:pPr>
            <a:r>
              <a:rPr b="1" i="0" lang="en-US" sz="2400" u="sng" cap="none" strike="noStrike">
                <a:solidFill>
                  <a:schemeClr val="lt1"/>
                </a:solidFill>
                <a:latin typeface="Arial"/>
                <a:ea typeface="Arial"/>
                <a:cs typeface="Arial"/>
                <a:sym typeface="Arial"/>
                <a:hlinkClick r:id="rId5">
                  <a:extLst>
                    <a:ext uri="{A12FA001-AC4F-418D-AE19-62706E023703}">
                      <ahyp:hlinkClr val="tx"/>
                    </a:ext>
                  </a:extLst>
                </a:hlinkClick>
              </a:rPr>
              <a:t>ICANN Community Participation Code of Conduct</a:t>
            </a:r>
            <a:endParaRPr b="1" i="0" sz="2400" u="none" cap="none" strike="noStrike">
              <a:solidFill>
                <a:schemeClr val="lt1"/>
              </a:solidFill>
              <a:latin typeface="Arial"/>
              <a:ea typeface="Arial"/>
              <a:cs typeface="Arial"/>
              <a:sym typeface="Arial"/>
            </a:endParaRPr>
          </a:p>
          <a:p>
            <a:pPr indent="0" lvl="0" marL="0" marR="927100" rtl="0" algn="l">
              <a:lnSpc>
                <a:spcPct val="100800"/>
              </a:lnSpc>
              <a:spcBef>
                <a:spcPts val="160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g3b7cf8af84a_1_19"/>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extLst>
                  <a:ext uri="http://customooxmlschemas.google.com/">
                    <go:slidesCustomData xmlns:go="http://customooxmlschemas.google.com/" textRoundtripDataId="61"/>
                  </a:ext>
                </a:extLst>
              </a:rPr>
              <a:t>Visibility, Transparency, Reporting</a:t>
            </a:r>
            <a:endParaRPr/>
          </a:p>
        </p:txBody>
      </p:sp>
      <p:sp>
        <p:nvSpPr>
          <p:cNvPr id="1144" name="Google Shape;1144;g3b7cf8af84a_1_19"/>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1145" name="Google Shape;1145;g3b7cf8af84a_1_19" title="Policy and Non-Policy Implementation at ICANN - Extract for Prep Week (5).png"/>
          <p:cNvPicPr preferRelativeResize="0"/>
          <p:nvPr/>
        </p:nvPicPr>
        <p:blipFill rotWithShape="1">
          <a:blip r:embed="rId3">
            <a:alphaModFix/>
          </a:blip>
          <a:srcRect b="0" l="0" r="0" t="0"/>
          <a:stretch/>
        </p:blipFill>
        <p:spPr>
          <a:xfrm>
            <a:off x="852663" y="108775"/>
            <a:ext cx="7438675" cy="4925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sp>
        <p:nvSpPr>
          <p:cNvPr id="1150" name="Google Shape;1150;g3bb1ac479b8_1_25"/>
          <p:cNvSpPr txBox="1"/>
          <p:nvPr>
            <p:ph idx="1" type="body"/>
          </p:nvPr>
        </p:nvSpPr>
        <p:spPr>
          <a:xfrm>
            <a:off x="2714878" y="1821150"/>
            <a:ext cx="2853600" cy="1384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Questions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g3b5a2beb648_0_0"/>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extLst>
                  <a:ext uri="http://customooxmlschemas.google.com/">
                    <go:slidesCustomData xmlns:go="http://customooxmlschemas.google.com/" textRoundtripDataId="62"/>
                  </a:ext>
                </a:extLst>
              </a:rPr>
              <a:t>Resources and Information</a:t>
            </a:r>
            <a:endParaRPr/>
          </a:p>
        </p:txBody>
      </p:sp>
      <p:sp>
        <p:nvSpPr>
          <p:cNvPr id="1156" name="Google Shape;1156;g3b5a2beb648_0_0"/>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57" name="Google Shape;1157;g3b5a2beb648_0_0"/>
          <p:cNvSpPr txBox="1"/>
          <p:nvPr/>
        </p:nvSpPr>
        <p:spPr>
          <a:xfrm>
            <a:off x="576575" y="979275"/>
            <a:ext cx="7669500" cy="327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g3b5a2beb648_0_0"/>
          <p:cNvSpPr txBox="1"/>
          <p:nvPr/>
        </p:nvSpPr>
        <p:spPr>
          <a:xfrm>
            <a:off x="307600" y="979275"/>
            <a:ext cx="7776900" cy="3736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285750" lvl="2" marL="1371600" marR="0" rtl="0" algn="l">
              <a:lnSpc>
                <a:spcPct val="100000"/>
              </a:lnSpc>
              <a:spcBef>
                <a:spcPts val="0"/>
              </a:spcBef>
              <a:spcAft>
                <a:spcPts val="0"/>
              </a:spcAft>
              <a:buClr>
                <a:srgbClr val="0297A7"/>
              </a:buClr>
              <a:buSzPts val="900"/>
              <a:buFont typeface="Arial"/>
              <a:buChar char="■"/>
            </a:pPr>
            <a:r>
              <a:rPr b="0" i="0" lang="en-US" sz="1800" u="sng" cap="none" strike="noStrike">
                <a:solidFill>
                  <a:srgbClr val="0297A7"/>
                </a:solidFill>
                <a:latin typeface="Arial"/>
                <a:ea typeface="Arial"/>
                <a:cs typeface="Arial"/>
                <a:sym typeface="Arial"/>
                <a:hlinkClick r:id="rId3">
                  <a:extLst>
                    <a:ext uri="{A12FA001-AC4F-418D-AE19-62706E023703}">
                      <ahyp:hlinkClr val="tx"/>
                    </a:ext>
                  </a:extLst>
                </a:hlinkClick>
              </a:rPr>
              <a:t>Consensus Policy Implementation Framework (CPIF) /  Policy Implementation page</a:t>
            </a:r>
            <a:endParaRPr b="0" i="0" sz="1800" u="none" cap="none" strike="noStrike">
              <a:solidFill>
                <a:srgbClr val="0297A7"/>
              </a:solidFill>
              <a:latin typeface="Arial"/>
              <a:ea typeface="Arial"/>
              <a:cs typeface="Arial"/>
              <a:sym typeface="Arial"/>
            </a:endParaRPr>
          </a:p>
          <a:p>
            <a:pPr indent="-304800" lvl="3" marL="18288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This page contains information on how policy is implemented at ICANN, including implementation projects timelines, policy effective dates, and policy status reports.</a:t>
            </a:r>
            <a:br>
              <a:rPr b="0" i="0" lang="en-US" sz="1200" u="none" cap="none" strike="noStrike">
                <a:solidFill>
                  <a:srgbClr val="000000"/>
                </a:solidFill>
                <a:latin typeface="Arial"/>
                <a:ea typeface="Arial"/>
                <a:cs typeface="Arial"/>
                <a:sym typeface="Arial"/>
              </a:rPr>
            </a:br>
            <a:endParaRPr b="0" i="0" sz="1800" u="none" cap="none" strike="noStrike">
              <a:solidFill>
                <a:srgbClr val="000000"/>
              </a:solidFill>
              <a:latin typeface="Arial"/>
              <a:ea typeface="Arial"/>
              <a:cs typeface="Arial"/>
              <a:sym typeface="Arial"/>
            </a:endParaRPr>
          </a:p>
          <a:p>
            <a:pPr indent="-285750" lvl="2" marL="1371600" marR="0" rtl="0" algn="l">
              <a:lnSpc>
                <a:spcPct val="100000"/>
              </a:lnSpc>
              <a:spcBef>
                <a:spcPts val="0"/>
              </a:spcBef>
              <a:spcAft>
                <a:spcPts val="0"/>
              </a:spcAft>
              <a:buClr>
                <a:srgbClr val="000000"/>
              </a:buClr>
              <a:buSzPts val="900"/>
              <a:buFont typeface="Arial"/>
              <a:buChar char="■"/>
            </a:pPr>
            <a:r>
              <a:rPr b="0" i="0" lang="en-US" sz="1800" u="sng" cap="none" strike="noStrike">
                <a:solidFill>
                  <a:srgbClr val="0097A7"/>
                </a:solidFill>
                <a:latin typeface="Arial"/>
                <a:ea typeface="Arial"/>
                <a:cs typeface="Arial"/>
                <a:sym typeface="Arial"/>
                <a:hlinkClick r:id="rId4">
                  <a:extLst>
                    <a:ext uri="{A12FA001-AC4F-418D-AE19-62706E023703}">
                      <ahyp:hlinkClr val="tx"/>
                    </a:ext>
                  </a:extLst>
                </a:hlinkClick>
              </a:rPr>
              <a:t>Policy Research and Stakeholder Programs (PRSP) Briefing</a:t>
            </a:r>
            <a:endParaRPr b="0" i="0" sz="1800" u="none" cap="none" strike="noStrike">
              <a:solidFill>
                <a:srgbClr val="000000"/>
              </a:solidFill>
              <a:latin typeface="Arial"/>
              <a:ea typeface="Arial"/>
              <a:cs typeface="Arial"/>
              <a:sym typeface="Arial"/>
            </a:endParaRPr>
          </a:p>
          <a:p>
            <a:pPr indent="-304800" lvl="3" marL="18288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These briefings are published ahead of each ICANN meeting and describe our team’s active involvement in current policy and implementation processes.</a:t>
            </a:r>
            <a:endParaRPr b="0" i="0" sz="18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285750" lvl="2" marL="1371600" marR="0" rtl="0" algn="l">
              <a:lnSpc>
                <a:spcPct val="100000"/>
              </a:lnSpc>
              <a:spcBef>
                <a:spcPts val="0"/>
              </a:spcBef>
              <a:spcAft>
                <a:spcPts val="0"/>
              </a:spcAft>
              <a:buClr>
                <a:srgbClr val="000000"/>
              </a:buClr>
              <a:buSzPts val="900"/>
              <a:buFont typeface="Arial"/>
              <a:buChar char="■"/>
            </a:pPr>
            <a:r>
              <a:rPr b="0" i="0" lang="en-US" sz="1800" u="sng" cap="none" strike="noStrike">
                <a:solidFill>
                  <a:srgbClr val="0097A7"/>
                </a:solidFill>
                <a:latin typeface="Arial"/>
                <a:ea typeface="Arial"/>
                <a:cs typeface="Arial"/>
                <a:sym typeface="Arial"/>
                <a:hlinkClick r:id="rId5">
                  <a:extLst>
                    <a:ext uri="{A12FA001-AC4F-418D-AE19-62706E023703}">
                      <ahyp:hlinkClr val="tx"/>
                    </a:ext>
                  </a:extLst>
                </a:hlinkClick>
              </a:rPr>
              <a:t>Quarterly Specific Reviews Implementation </a:t>
            </a:r>
            <a:r>
              <a:rPr b="0" i="0" lang="en-US" sz="1800" u="sng" cap="none" strike="noStrike">
                <a:solidFill>
                  <a:srgbClr val="0097A7"/>
                </a:solidFill>
                <a:latin typeface="Arial"/>
                <a:ea typeface="Arial"/>
                <a:cs typeface="Arial"/>
                <a:sym typeface="Arial"/>
                <a:hlinkClick r:id="rId6">
                  <a:extLst>
                    <a:ext uri="{A12FA001-AC4F-418D-AE19-62706E023703}">
                      <ahyp:hlinkClr val="tx"/>
                    </a:ext>
                  </a:extLst>
                </a:hlinkClick>
                <a:extLst>
                  <a:ext uri="http://customooxmlschemas.google.com/">
                    <go:slidesCustomData xmlns:go="http://customooxmlschemas.google.com/" textRoundtripDataId="63"/>
                  </a:ext>
                </a:extLst>
              </a:rPr>
              <a:t>Reports</a:t>
            </a:r>
            <a:endParaRPr b="0" i="0" sz="1800" u="none" cap="none" strike="noStrike">
              <a:solidFill>
                <a:srgbClr val="000000"/>
              </a:solidFill>
              <a:latin typeface="Arial"/>
              <a:ea typeface="Arial"/>
              <a:cs typeface="Arial"/>
              <a:sym typeface="Arial"/>
            </a:endParaRPr>
          </a:p>
          <a:p>
            <a:pPr indent="-304800" lvl="3" marL="18288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extLst>
                  <a:ext uri="http://customooxmlschemas.google.com/">
                    <go:slidesCustomData xmlns:go="http://customooxmlschemas.google.com/" textRoundtripDataId="64"/>
                  </a:ext>
                </a:extLst>
              </a:rPr>
              <a:t>These quarterly report provide</a:t>
            </a:r>
            <a:r>
              <a:rPr b="0" i="0" lang="en-US" sz="1200" u="none" cap="none" strike="noStrike">
                <a:solidFill>
                  <a:srgbClr val="000000"/>
                </a:solidFill>
                <a:latin typeface="Arial"/>
                <a:ea typeface="Arial"/>
                <a:cs typeface="Arial"/>
                <a:sym typeface="Arial"/>
              </a:rPr>
              <a:t> an update on the implementation status of Specific Reviews and serves to capture implementation highlights as the ICANN organization (org) progresses through implementation.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59" name="Google Shape;1159;g3b5a2beb648_0_0"/>
          <p:cNvSpPr txBox="1"/>
          <p:nvPr/>
        </p:nvSpPr>
        <p:spPr>
          <a:xfrm>
            <a:off x="1239225" y="803550"/>
            <a:ext cx="6133200" cy="47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002B49"/>
                </a:solidFill>
                <a:latin typeface="Arial"/>
                <a:ea typeface="Arial"/>
                <a:cs typeface="Arial"/>
                <a:sym typeface="Arial"/>
                <a:extLst>
                  <a:ext uri="http://customooxmlschemas.google.com/">
                    <go:slidesCustomData xmlns:go="http://customooxmlschemas.google.com/" textRoundtripDataId="65"/>
                  </a:ext>
                </a:extLst>
              </a:rPr>
              <a:t>CONTACT US: </a:t>
            </a:r>
            <a:br>
              <a:rPr b="1" i="0" lang="en-US" sz="1400" u="none" cap="none" strike="noStrike">
                <a:solidFill>
                  <a:srgbClr val="002B49"/>
                </a:solidFill>
                <a:latin typeface="Arial"/>
                <a:ea typeface="Arial"/>
                <a:cs typeface="Arial"/>
                <a:sym typeface="Arial"/>
                <a:extLst>
                  <a:ext uri="http://customooxmlschemas.google.com/">
                    <go:slidesCustomData xmlns:go="http://customooxmlschemas.google.com/" textRoundtripDataId="66"/>
                  </a:ext>
                </a:extLst>
              </a:rPr>
            </a:br>
            <a:r>
              <a:rPr b="1" i="0" lang="en-US" sz="1400" u="none" cap="none" strike="noStrike">
                <a:solidFill>
                  <a:srgbClr val="002B49"/>
                </a:solidFill>
                <a:latin typeface="Arial"/>
                <a:ea typeface="Arial"/>
                <a:cs typeface="Arial"/>
                <a:sym typeface="Arial"/>
              </a:rPr>
              <a:t>   Policy Research &amp; Stakeholder Programs: </a:t>
            </a:r>
            <a:r>
              <a:rPr b="1" i="0" lang="en-US" sz="1400" u="sng" cap="none" strike="noStrike">
                <a:solidFill>
                  <a:schemeClr val="hlink"/>
                </a:solidFill>
                <a:latin typeface="Arial"/>
                <a:ea typeface="Arial"/>
                <a:cs typeface="Arial"/>
                <a:sym typeface="Arial"/>
                <a:hlinkClick r:id="rId7"/>
              </a:rPr>
              <a:t>prsp-contact@icann.org</a:t>
            </a:r>
            <a:endParaRPr b="1" i="0" sz="1400" u="none" cap="none" strike="noStrike">
              <a:solidFill>
                <a:srgbClr val="002B49"/>
              </a:solidFill>
              <a:latin typeface="Arial"/>
              <a:ea typeface="Arial"/>
              <a:cs typeface="Arial"/>
              <a:sym typeface="Arial"/>
            </a:endParaRPr>
          </a:p>
        </p:txBody>
      </p:sp>
      <p:pic>
        <p:nvPicPr>
          <p:cNvPr descr="File:Email Shiny Icon.svg - Wikimedia Commons" id="1160" name="Google Shape;1160;g3b5a2beb648_0_0"/>
          <p:cNvPicPr preferRelativeResize="0"/>
          <p:nvPr/>
        </p:nvPicPr>
        <p:blipFill rotWithShape="1">
          <a:blip r:embed="rId8">
            <a:alphaModFix/>
          </a:blip>
          <a:srcRect b="0" l="0" r="0" t="0"/>
          <a:stretch/>
        </p:blipFill>
        <p:spPr>
          <a:xfrm>
            <a:off x="1034250" y="936949"/>
            <a:ext cx="439800" cy="439800"/>
          </a:xfrm>
          <a:prstGeom prst="rect">
            <a:avLst/>
          </a:prstGeom>
          <a:noFill/>
          <a:ln>
            <a:noFill/>
          </a:ln>
        </p:spPr>
      </p:pic>
      <p:sp>
        <p:nvSpPr>
          <p:cNvPr id="1161" name="Google Shape;1161;g3b5a2beb648_0_0"/>
          <p:cNvSpPr/>
          <p:nvPr/>
        </p:nvSpPr>
        <p:spPr>
          <a:xfrm>
            <a:off x="1233772" y="1579802"/>
            <a:ext cx="502800" cy="464100"/>
          </a:xfrm>
          <a:prstGeom prst="star4">
            <a:avLst>
              <a:gd fmla="val 125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62" name="Google Shape;1162;g3b5a2beb648_0_0"/>
          <p:cNvSpPr/>
          <p:nvPr/>
        </p:nvSpPr>
        <p:spPr>
          <a:xfrm>
            <a:off x="1232732" y="2767351"/>
            <a:ext cx="501900" cy="471000"/>
          </a:xfrm>
          <a:prstGeom prst="star4">
            <a:avLst>
              <a:gd fmla="val 125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63" name="Google Shape;1163;g3b5a2beb648_0_0"/>
          <p:cNvSpPr/>
          <p:nvPr/>
        </p:nvSpPr>
        <p:spPr>
          <a:xfrm>
            <a:off x="1229627" y="3667982"/>
            <a:ext cx="501900" cy="471000"/>
          </a:xfrm>
          <a:prstGeom prst="star4">
            <a:avLst>
              <a:gd fmla="val 125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7" name="Shape 1167"/>
        <p:cNvGrpSpPr/>
        <p:nvPr/>
      </p:nvGrpSpPr>
      <p:grpSpPr>
        <a:xfrm>
          <a:off x="0" y="0"/>
          <a:ext cx="0" cy="0"/>
          <a:chOff x="0" y="0"/>
          <a:chExt cx="0" cy="0"/>
        </a:xfrm>
      </p:grpSpPr>
      <p:sp>
        <p:nvSpPr>
          <p:cNvPr id="1168" name="Google Shape;1168;g3b012b5f71d_0_1042"/>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ICANN Webpage and Social Media Links</a:t>
            </a:r>
            <a:endParaRPr/>
          </a:p>
        </p:txBody>
      </p:sp>
      <p:sp>
        <p:nvSpPr>
          <p:cNvPr id="1169" name="Google Shape;1169;g3b012b5f71d_0_1042"/>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1170" name="Google Shape;1170;g3b012b5f71d_0_1042"/>
          <p:cNvPicPr preferRelativeResize="0"/>
          <p:nvPr/>
        </p:nvPicPr>
        <p:blipFill rotWithShape="1">
          <a:blip r:embed="rId3">
            <a:alphaModFix/>
          </a:blip>
          <a:srcRect b="0" l="0" r="0" t="0"/>
          <a:stretch/>
        </p:blipFill>
        <p:spPr>
          <a:xfrm>
            <a:off x="2340201" y="778900"/>
            <a:ext cx="4463600" cy="3882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g3c7584b7fec_0_8"/>
          <p:cNvSpPr txBox="1"/>
          <p:nvPr>
            <p:ph type="title"/>
          </p:nvPr>
        </p:nvSpPr>
        <p:spPr>
          <a:xfrm>
            <a:off x="790832" y="3707027"/>
            <a:ext cx="81801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1400"/>
              <a:buFont typeface="Arial"/>
              <a:buNone/>
            </a:pPr>
            <a:r>
              <a:rPr lang="en-US"/>
              <a:t>Policy Implementation and Reviews </a:t>
            </a:r>
            <a:br>
              <a:rPr lang="en-US"/>
            </a:br>
            <a:r>
              <a:rPr b="0" lang="en-US" sz="2500"/>
              <a:t>What’s New &amp; What’s Next </a:t>
            </a:r>
            <a:endParaRPr/>
          </a:p>
        </p:txBody>
      </p:sp>
      <p:sp>
        <p:nvSpPr>
          <p:cNvPr id="921" name="Google Shape;921;g3c7584b7fec_0_8"/>
          <p:cNvSpPr txBox="1"/>
          <p:nvPr>
            <p:ph idx="1" type="body"/>
          </p:nvPr>
        </p:nvSpPr>
        <p:spPr>
          <a:xfrm>
            <a:off x="4014216" y="4151187"/>
            <a:ext cx="4919700" cy="429900"/>
          </a:xfrm>
          <a:prstGeom prst="rect">
            <a:avLst/>
          </a:prstGeom>
          <a:noFill/>
          <a:ln>
            <a:noFill/>
          </a:ln>
        </p:spPr>
        <p:txBody>
          <a:bodyPr anchorCtr="0" anchor="t" bIns="45700" lIns="91425" spcFirstLastPara="1" rIns="91425" wrap="square" tIns="45700">
            <a:noAutofit/>
          </a:bodyPr>
          <a:lstStyle/>
          <a:p>
            <a:pPr indent="-228600" lvl="0" marL="457200" rtl="0" algn="r">
              <a:lnSpc>
                <a:spcPct val="100000"/>
              </a:lnSpc>
              <a:spcBef>
                <a:spcPts val="0"/>
              </a:spcBef>
              <a:spcAft>
                <a:spcPts val="0"/>
              </a:spcAft>
              <a:buClr>
                <a:srgbClr val="000000"/>
              </a:buClr>
              <a:buSzPts val="1400"/>
              <a:buFont typeface="Arial"/>
              <a:buNone/>
            </a:pPr>
            <a:r>
              <a:t/>
            </a:r>
            <a:endParaRPr/>
          </a:p>
          <a:p>
            <a:pPr indent="0" lvl="0" marL="0" rtl="0" algn="r">
              <a:lnSpc>
                <a:spcPct val="100000"/>
              </a:lnSpc>
              <a:spcBef>
                <a:spcPts val="0"/>
              </a:spcBef>
              <a:spcAft>
                <a:spcPts val="0"/>
              </a:spcAft>
              <a:buSzPts val="1400"/>
              <a:buNone/>
            </a:pPr>
            <a:r>
              <a:t/>
            </a:r>
            <a:endParaRPr/>
          </a:p>
        </p:txBody>
      </p:sp>
      <p:sp>
        <p:nvSpPr>
          <p:cNvPr id="922" name="Google Shape;922;g3c7584b7fec_0_8"/>
          <p:cNvSpPr txBox="1"/>
          <p:nvPr>
            <p:ph idx="2" type="body"/>
          </p:nvPr>
        </p:nvSpPr>
        <p:spPr>
          <a:xfrm>
            <a:off x="4857225" y="4782060"/>
            <a:ext cx="3918000" cy="361500"/>
          </a:xfrm>
          <a:prstGeom prst="rect">
            <a:avLst/>
          </a:prstGeom>
          <a:noFill/>
          <a:ln>
            <a:noFill/>
          </a:ln>
        </p:spPr>
        <p:txBody>
          <a:bodyPr anchorCtr="0" anchor="t" bIns="45700" lIns="91425" spcFirstLastPara="1" rIns="91425" wrap="square" tIns="45700">
            <a:noAutofit/>
          </a:bodyPr>
          <a:lstStyle/>
          <a:p>
            <a:pPr indent="-228600" lvl="0" marL="457200" rtl="0" algn="r">
              <a:lnSpc>
                <a:spcPct val="100000"/>
              </a:lnSpc>
              <a:spcBef>
                <a:spcPts val="0"/>
              </a:spcBef>
              <a:spcAft>
                <a:spcPts val="0"/>
              </a:spcAft>
              <a:buClr>
                <a:srgbClr val="000000"/>
              </a:buClr>
              <a:buSzPts val="1400"/>
              <a:buFont typeface="Arial"/>
              <a:buNone/>
            </a:pPr>
            <a:r>
              <a:rPr lang="en-US"/>
              <a:t>23 February 2026</a:t>
            </a:r>
            <a:endParaRPr/>
          </a:p>
        </p:txBody>
      </p:sp>
      <p:pic>
        <p:nvPicPr>
          <p:cNvPr id="923" name="Google Shape;923;g3c7584b7fec_0_8"/>
          <p:cNvPicPr preferRelativeResize="0"/>
          <p:nvPr/>
        </p:nvPicPr>
        <p:blipFill rotWithShape="1">
          <a:blip r:embed="rId3">
            <a:alphaModFix/>
          </a:blip>
          <a:srcRect b="0" l="227" r="218" t="0"/>
          <a:stretch/>
        </p:blipFill>
        <p:spPr>
          <a:xfrm>
            <a:off x="0" y="-2530"/>
            <a:ext cx="9150353" cy="3646421"/>
          </a:xfrm>
          <a:prstGeom prst="rect">
            <a:avLst/>
          </a:prstGeom>
          <a:noFill/>
          <a:ln>
            <a:noFill/>
          </a:ln>
        </p:spPr>
      </p:pic>
      <p:pic>
        <p:nvPicPr>
          <p:cNvPr id="924" name="Google Shape;924;g3c7584b7fec_0_8"/>
          <p:cNvPicPr preferRelativeResize="0"/>
          <p:nvPr/>
        </p:nvPicPr>
        <p:blipFill rotWithShape="1">
          <a:blip r:embed="rId4">
            <a:alphaModFix/>
          </a:blip>
          <a:srcRect b="0" l="0" r="0" t="0"/>
          <a:stretch/>
        </p:blipFill>
        <p:spPr>
          <a:xfrm>
            <a:off x="115239" y="119791"/>
            <a:ext cx="3761093" cy="82560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9" name="Shape 929"/>
        <p:cNvGrpSpPr/>
        <p:nvPr/>
      </p:nvGrpSpPr>
      <p:grpSpPr>
        <a:xfrm>
          <a:off x="0" y="0"/>
          <a:ext cx="0" cy="0"/>
          <a:chOff x="0" y="0"/>
          <a:chExt cx="0" cy="0"/>
        </a:xfrm>
      </p:grpSpPr>
      <p:grpSp>
        <p:nvGrpSpPr>
          <p:cNvPr id="930" name="Google Shape;930;g3b5ac911e17_3_65"/>
          <p:cNvGrpSpPr/>
          <p:nvPr/>
        </p:nvGrpSpPr>
        <p:grpSpPr>
          <a:xfrm>
            <a:off x="3577505" y="865037"/>
            <a:ext cx="1198500" cy="1166700"/>
            <a:chOff x="4718200" y="658026"/>
            <a:chExt cx="1198500" cy="1166700"/>
          </a:xfrm>
        </p:grpSpPr>
        <p:sp>
          <p:nvSpPr>
            <p:cNvPr id="931" name="Google Shape;931;g3b5ac911e17_3_65"/>
            <p:cNvSpPr/>
            <p:nvPr/>
          </p:nvSpPr>
          <p:spPr>
            <a:xfrm>
              <a:off x="4718200" y="658026"/>
              <a:ext cx="1198500" cy="1166700"/>
            </a:xfrm>
            <a:prstGeom prst="ellipse">
              <a:avLst/>
            </a:prstGeom>
            <a:noFill/>
            <a:ln cap="flat" cmpd="sng" w="381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32" name="Google Shape;932;g3b5ac911e17_3_65"/>
            <p:cNvPicPr preferRelativeResize="0"/>
            <p:nvPr/>
          </p:nvPicPr>
          <p:blipFill rotWithShape="1">
            <a:blip r:embed="rId3">
              <a:alphaModFix/>
            </a:blip>
            <a:srcRect b="0" l="0" r="0" t="0"/>
            <a:stretch/>
          </p:blipFill>
          <p:spPr>
            <a:xfrm>
              <a:off x="4820050" y="746226"/>
              <a:ext cx="994800" cy="994800"/>
            </a:xfrm>
            <a:prstGeom prst="ellipse">
              <a:avLst/>
            </a:prstGeom>
            <a:noFill/>
            <a:ln cap="flat" cmpd="sng" w="28575">
              <a:solidFill>
                <a:schemeClr val="accent3"/>
              </a:solidFill>
              <a:prstDash val="solid"/>
              <a:round/>
              <a:headEnd len="sm" w="sm" type="none"/>
              <a:tailEnd len="sm" w="sm" type="none"/>
            </a:ln>
          </p:spPr>
        </p:pic>
      </p:grpSp>
      <p:sp>
        <p:nvSpPr>
          <p:cNvPr id="933" name="Google Shape;933;g3b5ac911e17_3_65"/>
          <p:cNvSpPr txBox="1"/>
          <p:nvPr>
            <p:ph type="title"/>
          </p:nvPr>
        </p:nvSpPr>
        <p:spPr>
          <a:xfrm>
            <a:off x="419100" y="34498"/>
            <a:ext cx="8013000" cy="422700"/>
          </a:xfrm>
          <a:prstGeom prst="rect">
            <a:avLst/>
          </a:prstGeom>
          <a:no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rgbClr val="0B3458"/>
              </a:buClr>
              <a:buSzPts val="2667"/>
              <a:buFont typeface="Arial"/>
              <a:buNone/>
            </a:pPr>
            <a:r>
              <a:rPr lang="en-US">
                <a:solidFill>
                  <a:srgbClr val="0B3458"/>
                </a:solidFill>
                <a:extLst>
                  <a:ext uri="http://customooxmlschemas.google.com/">
                    <go:slidesCustomData xmlns:go="http://customooxmlschemas.google.com/" textRoundtripDataId="0"/>
                  </a:ext>
                </a:extLst>
              </a:rPr>
              <a:t>Introductions</a:t>
            </a:r>
            <a:r>
              <a:rPr lang="en-US">
                <a:solidFill>
                  <a:srgbClr val="0B3458"/>
                </a:solidFill>
              </a:rPr>
              <a:t> - </a:t>
            </a:r>
            <a:r>
              <a:rPr lang="en-US"/>
              <a:t>Presenters</a:t>
            </a:r>
            <a:endParaRPr>
              <a:solidFill>
                <a:srgbClr val="0B3458"/>
              </a:solidFill>
            </a:endParaRPr>
          </a:p>
        </p:txBody>
      </p:sp>
      <p:sp>
        <p:nvSpPr>
          <p:cNvPr id="934" name="Google Shape;934;g3b5ac911e17_3_65"/>
          <p:cNvSpPr txBox="1"/>
          <p:nvPr>
            <p:ph type="title"/>
          </p:nvPr>
        </p:nvSpPr>
        <p:spPr>
          <a:xfrm>
            <a:off x="3253071" y="2069787"/>
            <a:ext cx="1923000" cy="338100"/>
          </a:xfrm>
          <a:prstGeom prst="rect">
            <a:avLst/>
          </a:prstGeom>
          <a:noFill/>
          <a:ln>
            <a:noFill/>
          </a:ln>
        </p:spPr>
        <p:txBody>
          <a:bodyPr anchorCtr="0" anchor="t" bIns="45700" lIns="0" spcFirstLastPara="1" rIns="0" wrap="square" tIns="45700">
            <a:noAutofit/>
          </a:bodyPr>
          <a:lstStyle/>
          <a:p>
            <a:pPr indent="0" lvl="0" marL="0" marR="0" rtl="0" algn="ctr">
              <a:lnSpc>
                <a:spcPct val="100000"/>
              </a:lnSpc>
              <a:spcBef>
                <a:spcPts val="0"/>
              </a:spcBef>
              <a:spcAft>
                <a:spcPts val="0"/>
              </a:spcAft>
              <a:buClr>
                <a:srgbClr val="0B3458"/>
              </a:buClr>
              <a:buSzPts val="2800"/>
              <a:buFont typeface="Arial"/>
              <a:buNone/>
            </a:pPr>
            <a:r>
              <a:rPr lang="en-US" sz="1200">
                <a:solidFill>
                  <a:srgbClr val="002B49"/>
                </a:solidFill>
              </a:rPr>
              <a:t>Karen Lentz</a:t>
            </a:r>
            <a:endParaRPr sz="1200">
              <a:solidFill>
                <a:srgbClr val="002B49"/>
              </a:solidFill>
            </a:endParaRPr>
          </a:p>
          <a:p>
            <a:pPr indent="0" lvl="0" marL="0" marR="0" rtl="0" algn="ctr">
              <a:lnSpc>
                <a:spcPct val="100000"/>
              </a:lnSpc>
              <a:spcBef>
                <a:spcPts val="0"/>
              </a:spcBef>
              <a:spcAft>
                <a:spcPts val="0"/>
              </a:spcAft>
              <a:buClr>
                <a:srgbClr val="0B3458"/>
              </a:buClr>
              <a:buSzPts val="2800"/>
              <a:buFont typeface="Arial"/>
              <a:buNone/>
            </a:pPr>
            <a:r>
              <a:rPr b="0" lang="en-US" sz="900">
                <a:solidFill>
                  <a:schemeClr val="accent3"/>
                </a:solidFill>
              </a:rPr>
              <a:t>VP Policy Research </a:t>
            </a:r>
            <a:endParaRPr b="0" sz="900">
              <a:solidFill>
                <a:schemeClr val="accent3"/>
              </a:solidFill>
            </a:endParaRPr>
          </a:p>
          <a:p>
            <a:pPr indent="0" lvl="0" marL="0" marR="0" rtl="0" algn="ctr">
              <a:lnSpc>
                <a:spcPct val="100000"/>
              </a:lnSpc>
              <a:spcBef>
                <a:spcPts val="0"/>
              </a:spcBef>
              <a:spcAft>
                <a:spcPts val="0"/>
              </a:spcAft>
              <a:buClr>
                <a:srgbClr val="0B3458"/>
              </a:buClr>
              <a:buSzPts val="2800"/>
              <a:buFont typeface="Arial"/>
              <a:buNone/>
            </a:pPr>
            <a:r>
              <a:rPr b="0" lang="en-US" sz="900">
                <a:solidFill>
                  <a:schemeClr val="accent3"/>
                </a:solidFill>
              </a:rPr>
              <a:t>&amp; Stakeholder Programs</a:t>
            </a:r>
            <a:endParaRPr b="0" sz="900">
              <a:solidFill>
                <a:schemeClr val="accent3"/>
              </a:solidFill>
            </a:endParaRPr>
          </a:p>
          <a:p>
            <a:pPr indent="0" lvl="0" marL="0" marR="0" rtl="0" algn="ctr">
              <a:lnSpc>
                <a:spcPct val="100000"/>
              </a:lnSpc>
              <a:spcBef>
                <a:spcPts val="0"/>
              </a:spcBef>
              <a:spcAft>
                <a:spcPts val="0"/>
              </a:spcAft>
              <a:buClr>
                <a:srgbClr val="0B3458"/>
              </a:buClr>
              <a:buSzPts val="2800"/>
              <a:buFont typeface="Arial"/>
              <a:buNone/>
            </a:pPr>
            <a:r>
              <a:t/>
            </a:r>
            <a:endParaRPr b="0" sz="900">
              <a:solidFill>
                <a:schemeClr val="accent3"/>
              </a:solidFill>
            </a:endParaRPr>
          </a:p>
        </p:txBody>
      </p:sp>
      <p:sp>
        <p:nvSpPr>
          <p:cNvPr id="935" name="Google Shape;935;g3b5ac911e17_3_65"/>
          <p:cNvSpPr txBox="1"/>
          <p:nvPr>
            <p:ph type="title"/>
          </p:nvPr>
        </p:nvSpPr>
        <p:spPr>
          <a:xfrm>
            <a:off x="3236850" y="4059675"/>
            <a:ext cx="2044800" cy="338100"/>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Clr>
                <a:srgbClr val="0B3458"/>
              </a:buClr>
              <a:buSzPts val="2800"/>
              <a:buFont typeface="Arial"/>
              <a:buNone/>
            </a:pPr>
            <a:r>
              <a:rPr lang="en-US" sz="1200">
                <a:solidFill>
                  <a:srgbClr val="002B49"/>
                </a:solidFill>
              </a:rPr>
              <a:t>Jessica Villaseñor</a:t>
            </a:r>
            <a:endParaRPr sz="1200">
              <a:solidFill>
                <a:srgbClr val="002B49"/>
              </a:solidFill>
            </a:endParaRPr>
          </a:p>
          <a:p>
            <a:pPr indent="0" lvl="0" marL="0" rtl="0" algn="ctr">
              <a:lnSpc>
                <a:spcPct val="100000"/>
              </a:lnSpc>
              <a:spcBef>
                <a:spcPts val="0"/>
              </a:spcBef>
              <a:spcAft>
                <a:spcPts val="0"/>
              </a:spcAft>
              <a:buClr>
                <a:srgbClr val="0B3458"/>
              </a:buClr>
              <a:buSzPts val="2800"/>
              <a:buFont typeface="Arial"/>
              <a:buNone/>
            </a:pPr>
            <a:r>
              <a:rPr b="0" lang="en-US" sz="900">
                <a:solidFill>
                  <a:srgbClr val="1B6F74"/>
                </a:solidFill>
              </a:rPr>
              <a:t> Sr. Manager, GDS Research Services</a:t>
            </a:r>
            <a:endParaRPr b="0" sz="900">
              <a:solidFill>
                <a:srgbClr val="1B6F74"/>
              </a:solidFill>
            </a:endParaRPr>
          </a:p>
          <a:p>
            <a:pPr indent="0" lvl="0" marL="0" rtl="0" algn="ctr">
              <a:lnSpc>
                <a:spcPct val="100000"/>
              </a:lnSpc>
              <a:spcBef>
                <a:spcPts val="0"/>
              </a:spcBef>
              <a:spcAft>
                <a:spcPts val="0"/>
              </a:spcAft>
              <a:buClr>
                <a:srgbClr val="0B3458"/>
              </a:buClr>
              <a:buSzPts val="2800"/>
              <a:buFont typeface="Arial"/>
              <a:buNone/>
            </a:pPr>
            <a:r>
              <a:t/>
            </a:r>
            <a:endParaRPr b="0" sz="900">
              <a:solidFill>
                <a:srgbClr val="38761D"/>
              </a:solidFill>
            </a:endParaRPr>
          </a:p>
        </p:txBody>
      </p:sp>
      <p:grpSp>
        <p:nvGrpSpPr>
          <p:cNvPr id="936" name="Google Shape;936;g3b5ac911e17_3_65"/>
          <p:cNvGrpSpPr/>
          <p:nvPr/>
        </p:nvGrpSpPr>
        <p:grpSpPr>
          <a:xfrm>
            <a:off x="3586551" y="2834110"/>
            <a:ext cx="1198500" cy="1198500"/>
            <a:chOff x="3737274" y="2783246"/>
            <a:chExt cx="1198500" cy="1198500"/>
          </a:xfrm>
        </p:grpSpPr>
        <p:sp>
          <p:nvSpPr>
            <p:cNvPr id="937" name="Google Shape;937;g3b5ac911e17_3_65"/>
            <p:cNvSpPr/>
            <p:nvPr/>
          </p:nvSpPr>
          <p:spPr>
            <a:xfrm>
              <a:off x="3737274" y="2783246"/>
              <a:ext cx="1198500" cy="1198500"/>
            </a:xfrm>
            <a:prstGeom prst="ellipse">
              <a:avLst/>
            </a:pr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38" name="Google Shape;938;g3b5ac911e17_3_65"/>
            <p:cNvPicPr preferRelativeResize="0"/>
            <p:nvPr/>
          </p:nvPicPr>
          <p:blipFill rotWithShape="1">
            <a:blip r:embed="rId4">
              <a:alphaModFix/>
            </a:blip>
            <a:srcRect b="0" l="0" r="0" t="0"/>
            <a:stretch/>
          </p:blipFill>
          <p:spPr>
            <a:xfrm>
              <a:off x="3827923" y="2867922"/>
              <a:ext cx="1024200" cy="1024200"/>
            </a:xfrm>
            <a:prstGeom prst="ellipse">
              <a:avLst/>
            </a:prstGeom>
            <a:solidFill>
              <a:schemeClr val="accent2"/>
            </a:solidFill>
            <a:ln cap="flat" cmpd="sng" w="28575">
              <a:solidFill>
                <a:schemeClr val="accent1"/>
              </a:solidFill>
              <a:prstDash val="solid"/>
              <a:round/>
              <a:headEnd len="sm" w="sm" type="none"/>
              <a:tailEnd len="sm" w="sm" type="none"/>
            </a:ln>
          </p:spPr>
        </p:pic>
      </p:grpSp>
      <p:sp>
        <p:nvSpPr>
          <p:cNvPr id="939" name="Google Shape;939;g3b5ac911e17_3_65"/>
          <p:cNvSpPr txBox="1"/>
          <p:nvPr/>
        </p:nvSpPr>
        <p:spPr>
          <a:xfrm>
            <a:off x="6372263" y="3950637"/>
            <a:ext cx="1624500" cy="338100"/>
          </a:xfrm>
          <a:prstGeom prst="rect">
            <a:avLst/>
          </a:prstGeom>
          <a:noFill/>
          <a:ln>
            <a:noFill/>
          </a:ln>
        </p:spPr>
        <p:txBody>
          <a:bodyPr anchorCtr="0" anchor="t" bIns="45700" lIns="0" spcFirstLastPara="1" rIns="0" wrap="square" tIns="45700">
            <a:noAutofit/>
          </a:bodyPr>
          <a:lstStyle/>
          <a:p>
            <a:pPr indent="0" lvl="0" marL="0" marR="0" rtl="0" algn="ctr">
              <a:lnSpc>
                <a:spcPct val="115000"/>
              </a:lnSpc>
              <a:spcBef>
                <a:spcPts val="0"/>
              </a:spcBef>
              <a:spcAft>
                <a:spcPts val="0"/>
              </a:spcAft>
              <a:buClr>
                <a:srgbClr val="000000"/>
              </a:buClr>
              <a:buSzPts val="1200"/>
              <a:buFont typeface="Arial"/>
              <a:buNone/>
            </a:pPr>
            <a:r>
              <a:rPr b="1" i="0" lang="en-US" sz="1200" u="none" cap="none" strike="noStrike">
                <a:solidFill>
                  <a:srgbClr val="002B49"/>
                </a:solidFill>
                <a:latin typeface="Arial"/>
                <a:ea typeface="Arial"/>
                <a:cs typeface="Arial"/>
                <a:sym typeface="Arial"/>
              </a:rPr>
              <a:t>Alice Jansen</a:t>
            </a:r>
            <a:endParaRPr b="1" i="0" sz="1200" u="none" cap="none" strike="noStrike">
              <a:solidFill>
                <a:srgbClr val="002B49"/>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900"/>
              <a:buFont typeface="Arial"/>
              <a:buNone/>
            </a:pPr>
            <a:r>
              <a:rPr b="0" i="0" lang="en-US" sz="900" u="none" cap="none" strike="noStrike">
                <a:solidFill>
                  <a:srgbClr val="990000"/>
                </a:solidFill>
                <a:latin typeface="Arial"/>
                <a:ea typeface="Arial"/>
                <a:cs typeface="Arial"/>
                <a:sym typeface="Arial"/>
              </a:rPr>
              <a:t>Stakeholder Programs Director – Reviews</a:t>
            </a:r>
            <a:endParaRPr b="0" i="0" sz="900" u="none" cap="none" strike="noStrike">
              <a:solidFill>
                <a:srgbClr val="99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002B49"/>
              </a:solidFill>
              <a:latin typeface="Lora"/>
              <a:ea typeface="Lora"/>
              <a:cs typeface="Lora"/>
              <a:sym typeface="Lora"/>
            </a:endParaRPr>
          </a:p>
        </p:txBody>
      </p:sp>
      <p:sp>
        <p:nvSpPr>
          <p:cNvPr id="940" name="Google Shape;940;g3b5ac911e17_3_65"/>
          <p:cNvSpPr txBox="1"/>
          <p:nvPr>
            <p:ph type="title"/>
          </p:nvPr>
        </p:nvSpPr>
        <p:spPr>
          <a:xfrm>
            <a:off x="461092" y="4105693"/>
            <a:ext cx="1923000" cy="338100"/>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Clr>
                <a:srgbClr val="0B3458"/>
              </a:buClr>
              <a:buSzPts val="2800"/>
              <a:buFont typeface="Arial"/>
              <a:buNone/>
            </a:pPr>
            <a:r>
              <a:rPr lang="en-US" sz="1200">
                <a:solidFill>
                  <a:srgbClr val="002B49"/>
                </a:solidFill>
              </a:rPr>
              <a:t>Antonietta Mangiacotti</a:t>
            </a:r>
            <a:br>
              <a:rPr b="0" lang="en-US" sz="900">
                <a:solidFill>
                  <a:srgbClr val="A5C635"/>
                </a:solidFill>
              </a:rPr>
            </a:br>
            <a:r>
              <a:rPr b="0" lang="en-US" sz="900">
                <a:solidFill>
                  <a:srgbClr val="38761D"/>
                </a:solidFill>
              </a:rPr>
              <a:t>Policy Research and Implementation Sr. Manager</a:t>
            </a:r>
            <a:br>
              <a:rPr b="0" lang="en-US" sz="900">
                <a:solidFill>
                  <a:srgbClr val="38761D"/>
                </a:solidFill>
              </a:rPr>
            </a:br>
            <a:endParaRPr b="0" sz="900">
              <a:solidFill>
                <a:srgbClr val="38761D"/>
              </a:solidFill>
            </a:endParaRPr>
          </a:p>
        </p:txBody>
      </p:sp>
      <p:grpSp>
        <p:nvGrpSpPr>
          <p:cNvPr id="941" name="Google Shape;941;g3b5ac911e17_3_65"/>
          <p:cNvGrpSpPr/>
          <p:nvPr/>
        </p:nvGrpSpPr>
        <p:grpSpPr>
          <a:xfrm>
            <a:off x="825927" y="2885029"/>
            <a:ext cx="1198500" cy="1198500"/>
            <a:chOff x="7218024" y="600521"/>
            <a:chExt cx="1198500" cy="1198500"/>
          </a:xfrm>
        </p:grpSpPr>
        <p:sp>
          <p:nvSpPr>
            <p:cNvPr id="942" name="Google Shape;942;g3b5ac911e17_3_65"/>
            <p:cNvSpPr/>
            <p:nvPr/>
          </p:nvSpPr>
          <p:spPr>
            <a:xfrm>
              <a:off x="7218024" y="600521"/>
              <a:ext cx="1198500" cy="1198500"/>
            </a:xfrm>
            <a:prstGeom prst="ellipse">
              <a:avLst/>
            </a:prstGeom>
            <a:noFill/>
            <a:ln cap="flat" cmpd="sng" w="38100">
              <a:solidFill>
                <a:srgbClr val="A5C63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43" name="Google Shape;943;g3b5ac911e17_3_65"/>
            <p:cNvPicPr preferRelativeResize="0"/>
            <p:nvPr/>
          </p:nvPicPr>
          <p:blipFill rotWithShape="1">
            <a:blip r:embed="rId5">
              <a:alphaModFix/>
            </a:blip>
            <a:srcRect b="0" l="0" r="0" t="0"/>
            <a:stretch/>
          </p:blipFill>
          <p:spPr>
            <a:xfrm>
              <a:off x="7308673" y="685197"/>
              <a:ext cx="1024200" cy="1024200"/>
            </a:xfrm>
            <a:prstGeom prst="ellipse">
              <a:avLst/>
            </a:prstGeom>
            <a:solidFill>
              <a:schemeClr val="accent2"/>
            </a:solidFill>
            <a:ln cap="flat" cmpd="sng" w="28575">
              <a:solidFill>
                <a:srgbClr val="A5C635"/>
              </a:solidFill>
              <a:prstDash val="solid"/>
              <a:round/>
              <a:headEnd len="sm" w="sm" type="none"/>
              <a:tailEnd len="sm" w="sm" type="none"/>
            </a:ln>
          </p:spPr>
        </p:pic>
      </p:grpSp>
      <p:sp>
        <p:nvSpPr>
          <p:cNvPr id="944" name="Google Shape;944;g3b5ac911e17_3_65"/>
          <p:cNvSpPr txBox="1"/>
          <p:nvPr/>
        </p:nvSpPr>
        <p:spPr>
          <a:xfrm>
            <a:off x="6372263" y="3950637"/>
            <a:ext cx="1624500" cy="338100"/>
          </a:xfrm>
          <a:prstGeom prst="rect">
            <a:avLst/>
          </a:prstGeom>
          <a:noFill/>
          <a:ln>
            <a:noFill/>
          </a:ln>
        </p:spPr>
        <p:txBody>
          <a:bodyPr anchorCtr="0" anchor="t" bIns="45700" lIns="0" spcFirstLastPara="1" rIns="0" wrap="square" tIns="45700">
            <a:noAutofit/>
          </a:bodyPr>
          <a:lstStyle/>
          <a:p>
            <a:pPr indent="0" lvl="0" marL="0" marR="0" rtl="0" algn="ctr">
              <a:lnSpc>
                <a:spcPct val="115000"/>
              </a:lnSpc>
              <a:spcBef>
                <a:spcPts val="0"/>
              </a:spcBef>
              <a:spcAft>
                <a:spcPts val="0"/>
              </a:spcAft>
              <a:buClr>
                <a:srgbClr val="000000"/>
              </a:buClr>
              <a:buSzPts val="1200"/>
              <a:buFont typeface="Arial"/>
              <a:buNone/>
            </a:pPr>
            <a:r>
              <a:rPr b="1" i="0" lang="en-US" sz="1200" u="none" cap="none" strike="noStrike">
                <a:solidFill>
                  <a:srgbClr val="002B49"/>
                </a:solidFill>
                <a:latin typeface="Arial"/>
                <a:ea typeface="Arial"/>
                <a:cs typeface="Arial"/>
                <a:sym typeface="Arial"/>
              </a:rPr>
              <a:t>Alice Jansen</a:t>
            </a:r>
            <a:endParaRPr b="1" i="0" sz="1200" u="none" cap="none" strike="noStrike">
              <a:solidFill>
                <a:srgbClr val="002B49"/>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900"/>
              <a:buFont typeface="Arial"/>
              <a:buNone/>
            </a:pPr>
            <a:r>
              <a:rPr b="0" i="0" lang="en-US" sz="900" u="none" cap="none" strike="noStrike">
                <a:solidFill>
                  <a:srgbClr val="990000"/>
                </a:solidFill>
                <a:latin typeface="Arial"/>
                <a:ea typeface="Arial"/>
                <a:cs typeface="Arial"/>
                <a:sym typeface="Arial"/>
              </a:rPr>
              <a:t>Stakeholder Programs Director – Reviews</a:t>
            </a:r>
            <a:endParaRPr b="0" i="0" sz="900" u="none" cap="none" strike="noStrike">
              <a:solidFill>
                <a:srgbClr val="99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002B49"/>
              </a:solidFill>
              <a:latin typeface="Lora"/>
              <a:ea typeface="Lora"/>
              <a:cs typeface="Lora"/>
              <a:sym typeface="Lora"/>
            </a:endParaRPr>
          </a:p>
        </p:txBody>
      </p:sp>
      <p:grpSp>
        <p:nvGrpSpPr>
          <p:cNvPr id="945" name="Google Shape;945;g3b5ac911e17_3_65"/>
          <p:cNvGrpSpPr/>
          <p:nvPr/>
        </p:nvGrpSpPr>
        <p:grpSpPr>
          <a:xfrm>
            <a:off x="6525573" y="2762003"/>
            <a:ext cx="1221805" cy="1208488"/>
            <a:chOff x="1291725" y="2657900"/>
            <a:chExt cx="1293600" cy="1279500"/>
          </a:xfrm>
        </p:grpSpPr>
        <p:sp>
          <p:nvSpPr>
            <p:cNvPr id="946" name="Google Shape;946;g3b5ac911e17_3_65"/>
            <p:cNvSpPr/>
            <p:nvPr/>
          </p:nvSpPr>
          <p:spPr>
            <a:xfrm>
              <a:off x="1291725" y="2657900"/>
              <a:ext cx="1293600" cy="1279500"/>
            </a:xfrm>
            <a:prstGeom prst="ellipse">
              <a:avLst/>
            </a:prstGeom>
            <a:no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47" name="Google Shape;947;g3b5ac911e17_3_65" title="Screenshot 2026-01-15 at 09.07.38.png"/>
            <p:cNvPicPr preferRelativeResize="0"/>
            <p:nvPr/>
          </p:nvPicPr>
          <p:blipFill rotWithShape="1">
            <a:blip r:embed="rId6">
              <a:alphaModFix amt="93000"/>
            </a:blip>
            <a:srcRect b="23025" l="0" r="0" t="7136"/>
            <a:stretch/>
          </p:blipFill>
          <p:spPr>
            <a:xfrm flipH="1">
              <a:off x="1398063" y="2755100"/>
              <a:ext cx="1080900" cy="1085100"/>
            </a:xfrm>
            <a:prstGeom prst="ellipse">
              <a:avLst/>
            </a:prstGeom>
            <a:noFill/>
            <a:ln cap="flat" cmpd="sng" w="28575">
              <a:solidFill>
                <a:srgbClr val="980000"/>
              </a:solidFill>
              <a:prstDash val="solid"/>
              <a:round/>
              <a:headEnd len="sm" w="sm" type="none"/>
              <a:tailEnd len="sm" w="sm" type="none"/>
            </a:ln>
          </p:spPr>
        </p:pic>
      </p:grpSp>
      <p:sp>
        <p:nvSpPr>
          <p:cNvPr id="948" name="Google Shape;948;g3b5ac911e17_3_65"/>
          <p:cNvSpPr/>
          <p:nvPr/>
        </p:nvSpPr>
        <p:spPr>
          <a:xfrm>
            <a:off x="732473" y="865031"/>
            <a:ext cx="1198500" cy="1198500"/>
          </a:xfrm>
          <a:prstGeom prst="ellipse">
            <a:avLst/>
          </a:prstGeom>
          <a:solidFill>
            <a:schemeClr val="lt1"/>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49" name="Google Shape;949;g3b5ac911e17_3_65"/>
          <p:cNvPicPr preferRelativeResize="0"/>
          <p:nvPr/>
        </p:nvPicPr>
        <p:blipFill rotWithShape="1">
          <a:blip r:embed="rId7">
            <a:alphaModFix/>
          </a:blip>
          <a:srcRect b="0" l="0" r="0" t="0"/>
          <a:stretch/>
        </p:blipFill>
        <p:spPr>
          <a:xfrm>
            <a:off x="821326" y="953327"/>
            <a:ext cx="1024200" cy="1024200"/>
          </a:xfrm>
          <a:prstGeom prst="ellipse">
            <a:avLst/>
          </a:prstGeom>
          <a:noFill/>
          <a:ln cap="flat" cmpd="sng" w="28575">
            <a:solidFill>
              <a:schemeClr val="dk1"/>
            </a:solidFill>
            <a:prstDash val="solid"/>
            <a:round/>
            <a:headEnd len="sm" w="sm" type="none"/>
            <a:tailEnd len="sm" w="sm" type="none"/>
          </a:ln>
        </p:spPr>
      </p:pic>
      <p:sp>
        <p:nvSpPr>
          <p:cNvPr id="950" name="Google Shape;950;g3b5ac911e17_3_65"/>
          <p:cNvSpPr txBox="1"/>
          <p:nvPr>
            <p:ph type="title"/>
          </p:nvPr>
        </p:nvSpPr>
        <p:spPr>
          <a:xfrm>
            <a:off x="461101" y="2069794"/>
            <a:ext cx="1713600" cy="338100"/>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Clr>
                <a:srgbClr val="0B3458"/>
              </a:buClr>
              <a:buSzPts val="2800"/>
              <a:buFont typeface="Arial"/>
              <a:buNone/>
            </a:pPr>
            <a:r>
              <a:rPr lang="en-US" sz="1200">
                <a:solidFill>
                  <a:srgbClr val="002B49"/>
                </a:solidFill>
              </a:rPr>
              <a:t>Michael Karakash</a:t>
            </a:r>
            <a:endParaRPr sz="1200">
              <a:solidFill>
                <a:srgbClr val="002B49"/>
              </a:solidFill>
            </a:endParaRPr>
          </a:p>
          <a:p>
            <a:pPr indent="0" lvl="0" marL="0" rtl="0" algn="ctr">
              <a:lnSpc>
                <a:spcPct val="100000"/>
              </a:lnSpc>
              <a:spcBef>
                <a:spcPts val="0"/>
              </a:spcBef>
              <a:spcAft>
                <a:spcPts val="0"/>
              </a:spcAft>
              <a:buClr>
                <a:srgbClr val="0B3458"/>
              </a:buClr>
              <a:buSzPts val="2800"/>
              <a:buFont typeface="Arial"/>
              <a:buNone/>
            </a:pPr>
            <a:r>
              <a:rPr b="0" lang="en-US" sz="900">
                <a:solidFill>
                  <a:srgbClr val="0B5394"/>
                </a:solidFill>
              </a:rPr>
              <a:t>Sr. Policy Research Manager</a:t>
            </a:r>
            <a:br>
              <a:rPr b="0" lang="en-US" sz="900">
                <a:solidFill>
                  <a:srgbClr val="0B5394"/>
                </a:solidFill>
              </a:rPr>
            </a:br>
            <a:endParaRPr sz="900">
              <a:solidFill>
                <a:srgbClr val="0B5394"/>
              </a:solidFill>
            </a:endParaRPr>
          </a:p>
        </p:txBody>
      </p:sp>
      <p:sp>
        <p:nvSpPr>
          <p:cNvPr id="951" name="Google Shape;951;g3b5ac911e17_3_65"/>
          <p:cNvSpPr txBox="1"/>
          <p:nvPr>
            <p:ph type="title"/>
          </p:nvPr>
        </p:nvSpPr>
        <p:spPr>
          <a:xfrm>
            <a:off x="6254454" y="2001815"/>
            <a:ext cx="1624500" cy="338100"/>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Clr>
                <a:srgbClr val="0B3458"/>
              </a:buClr>
              <a:buSzPts val="2800"/>
              <a:buFont typeface="Arial"/>
              <a:buNone/>
            </a:pPr>
            <a:r>
              <a:rPr lang="en-US" sz="1200">
                <a:solidFill>
                  <a:srgbClr val="002B49"/>
                </a:solidFill>
              </a:rPr>
              <a:t>Jason Kean</a:t>
            </a:r>
            <a:endParaRPr sz="1200">
              <a:solidFill>
                <a:srgbClr val="002B49"/>
              </a:solidFill>
            </a:endParaRPr>
          </a:p>
          <a:p>
            <a:pPr indent="0" lvl="0" marL="0" rtl="0" algn="ctr">
              <a:lnSpc>
                <a:spcPct val="100000"/>
              </a:lnSpc>
              <a:spcBef>
                <a:spcPts val="0"/>
              </a:spcBef>
              <a:spcAft>
                <a:spcPts val="0"/>
              </a:spcAft>
              <a:buClr>
                <a:srgbClr val="0B3458"/>
              </a:buClr>
              <a:buSzPts val="2800"/>
              <a:buFont typeface="Arial"/>
              <a:buNone/>
            </a:pPr>
            <a:r>
              <a:rPr b="0" lang="en-US" sz="900">
                <a:solidFill>
                  <a:schemeClr val="accent2"/>
                </a:solidFill>
              </a:rPr>
              <a:t>Sr. Manager, Reviews &amp; Stakeholder Support</a:t>
            </a:r>
            <a:br>
              <a:rPr b="0" lang="en-US" sz="900">
                <a:solidFill>
                  <a:schemeClr val="accent2"/>
                </a:solidFill>
              </a:rPr>
            </a:br>
            <a:endParaRPr b="0" sz="900">
              <a:solidFill>
                <a:schemeClr val="accent2"/>
              </a:solidFill>
            </a:endParaRPr>
          </a:p>
        </p:txBody>
      </p:sp>
      <p:grpSp>
        <p:nvGrpSpPr>
          <p:cNvPr id="952" name="Google Shape;952;g3b5ac911e17_3_65"/>
          <p:cNvGrpSpPr/>
          <p:nvPr/>
        </p:nvGrpSpPr>
        <p:grpSpPr>
          <a:xfrm>
            <a:off x="6470025" y="775232"/>
            <a:ext cx="1198500" cy="1198500"/>
            <a:chOff x="1364675" y="2793798"/>
            <a:chExt cx="1198500" cy="1198500"/>
          </a:xfrm>
        </p:grpSpPr>
        <p:sp>
          <p:nvSpPr>
            <p:cNvPr id="953" name="Google Shape;953;g3b5ac911e17_3_65"/>
            <p:cNvSpPr/>
            <p:nvPr/>
          </p:nvSpPr>
          <p:spPr>
            <a:xfrm>
              <a:off x="1364675" y="2793798"/>
              <a:ext cx="1198500" cy="1198500"/>
            </a:xfrm>
            <a:prstGeom prst="ellipse">
              <a:avLst/>
            </a:prstGeom>
            <a:noFill/>
            <a:ln cap="flat"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54" name="Google Shape;954;g3b5ac911e17_3_65"/>
            <p:cNvPicPr preferRelativeResize="0"/>
            <p:nvPr/>
          </p:nvPicPr>
          <p:blipFill rotWithShape="1">
            <a:blip r:embed="rId8">
              <a:alphaModFix/>
            </a:blip>
            <a:srcRect b="19672" l="0" r="0" t="5325"/>
            <a:stretch/>
          </p:blipFill>
          <p:spPr>
            <a:xfrm>
              <a:off x="1450244" y="2878425"/>
              <a:ext cx="1024200" cy="1024200"/>
            </a:xfrm>
            <a:prstGeom prst="ellipse">
              <a:avLst/>
            </a:prstGeom>
            <a:solidFill>
              <a:schemeClr val="accent2"/>
            </a:solidFill>
            <a:ln cap="flat" cmpd="sng" w="28575">
              <a:solidFill>
                <a:schemeClr val="accent2"/>
              </a:solidFill>
              <a:prstDash val="solid"/>
              <a:round/>
              <a:headEnd len="sm" w="sm" type="none"/>
              <a:tailEnd len="sm" w="sm" type="none"/>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sp>
        <p:nvSpPr>
          <p:cNvPr id="960" name="Google Shape;960;g3b5a2beb648_0_909"/>
          <p:cNvSpPr txBox="1"/>
          <p:nvPr>
            <p:ph type="title"/>
          </p:nvPr>
        </p:nvSpPr>
        <p:spPr>
          <a:xfrm>
            <a:off x="419100" y="24324"/>
            <a:ext cx="8013000" cy="387600"/>
          </a:xfrm>
          <a:prstGeom prst="rect">
            <a:avLst/>
          </a:prstGeom>
          <a:noFill/>
          <a:ln>
            <a:noFill/>
          </a:ln>
        </p:spPr>
        <p:txBody>
          <a:bodyPr anchorCtr="0" anchor="ctr" bIns="45700" lIns="0" spcFirstLastPara="1" rIns="0" wrap="square" tIns="45700">
            <a:noAutofit/>
          </a:bodyPr>
          <a:lstStyle/>
          <a:p>
            <a:pPr indent="0" lvl="0" marL="0" marR="0" rtl="0" algn="l">
              <a:lnSpc>
                <a:spcPct val="100000"/>
              </a:lnSpc>
              <a:spcBef>
                <a:spcPts val="0"/>
              </a:spcBef>
              <a:spcAft>
                <a:spcPts val="0"/>
              </a:spcAft>
              <a:buClr>
                <a:srgbClr val="0B3458"/>
              </a:buClr>
              <a:buSzPts val="2667"/>
              <a:buFont typeface="Arial"/>
              <a:buNone/>
            </a:pPr>
            <a:r>
              <a:rPr lang="en-US">
                <a:solidFill>
                  <a:srgbClr val="0B3458"/>
                </a:solidFill>
                <a:extLst>
                  <a:ext uri="http://customooxmlschemas.google.com/">
                    <go:slidesCustomData xmlns:go="http://customooxmlschemas.google.com/" textRoundtripDataId="1"/>
                  </a:ext>
                </a:extLst>
              </a:rPr>
              <a:t>Introductions</a:t>
            </a:r>
            <a:endParaRPr>
              <a:solidFill>
                <a:srgbClr val="0B3458"/>
              </a:solidFill>
            </a:endParaRPr>
          </a:p>
        </p:txBody>
      </p:sp>
      <p:sp>
        <p:nvSpPr>
          <p:cNvPr id="961" name="Google Shape;961;g3b5a2beb648_0_909"/>
          <p:cNvSpPr txBox="1"/>
          <p:nvPr>
            <p:ph type="title"/>
          </p:nvPr>
        </p:nvSpPr>
        <p:spPr>
          <a:xfrm>
            <a:off x="6770139" y="3964145"/>
            <a:ext cx="1624500" cy="338100"/>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Clr>
                <a:srgbClr val="0B3458"/>
              </a:buClr>
              <a:buSzPts val="2800"/>
              <a:buFont typeface="Arial"/>
              <a:buNone/>
            </a:pPr>
            <a:r>
              <a:rPr lang="en-US" sz="1200">
                <a:solidFill>
                  <a:srgbClr val="002B49"/>
                </a:solidFill>
              </a:rPr>
              <a:t>Jenn Shin</a:t>
            </a:r>
            <a:endParaRPr sz="1200">
              <a:solidFill>
                <a:srgbClr val="002B49"/>
              </a:solidFill>
            </a:endParaRPr>
          </a:p>
          <a:p>
            <a:pPr indent="0" lvl="0" marL="0" rtl="0" algn="ctr">
              <a:lnSpc>
                <a:spcPct val="100000"/>
              </a:lnSpc>
              <a:spcBef>
                <a:spcPts val="0"/>
              </a:spcBef>
              <a:spcAft>
                <a:spcPts val="0"/>
              </a:spcAft>
              <a:buClr>
                <a:srgbClr val="0B3458"/>
              </a:buClr>
              <a:buSzPts val="2800"/>
              <a:buFont typeface="Arial"/>
              <a:buNone/>
            </a:pPr>
            <a:r>
              <a:rPr b="0" lang="en-US" sz="900">
                <a:solidFill>
                  <a:srgbClr val="A64D79"/>
                </a:solidFill>
              </a:rPr>
              <a:t>Research Specialist</a:t>
            </a:r>
            <a:endParaRPr b="0" sz="900">
              <a:solidFill>
                <a:srgbClr val="A64D79"/>
              </a:solidFill>
            </a:endParaRPr>
          </a:p>
        </p:txBody>
      </p:sp>
      <p:grpSp>
        <p:nvGrpSpPr>
          <p:cNvPr id="962" name="Google Shape;962;g3b5a2beb648_0_909"/>
          <p:cNvGrpSpPr/>
          <p:nvPr/>
        </p:nvGrpSpPr>
        <p:grpSpPr>
          <a:xfrm>
            <a:off x="6969333" y="2768450"/>
            <a:ext cx="1198500" cy="1198500"/>
            <a:chOff x="687024" y="2760148"/>
            <a:chExt cx="1198500" cy="1198500"/>
          </a:xfrm>
        </p:grpSpPr>
        <p:sp>
          <p:nvSpPr>
            <p:cNvPr id="963" name="Google Shape;963;g3b5a2beb648_0_909"/>
            <p:cNvSpPr/>
            <p:nvPr/>
          </p:nvSpPr>
          <p:spPr>
            <a:xfrm>
              <a:off x="687024" y="2760148"/>
              <a:ext cx="1198500" cy="1198500"/>
            </a:xfrm>
            <a:prstGeom prst="ellipse">
              <a:avLst/>
            </a:prstGeom>
            <a:noFill/>
            <a:ln cap="flat" cmpd="sng" w="38100">
              <a:solidFill>
                <a:srgbClr val="A64D7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64" name="Google Shape;964;g3b5a2beb648_0_909"/>
            <p:cNvPicPr preferRelativeResize="0"/>
            <p:nvPr/>
          </p:nvPicPr>
          <p:blipFill rotWithShape="1">
            <a:blip r:embed="rId3">
              <a:alphaModFix/>
            </a:blip>
            <a:srcRect b="0" l="0" r="0" t="0"/>
            <a:stretch/>
          </p:blipFill>
          <p:spPr>
            <a:xfrm>
              <a:off x="772594" y="2844775"/>
              <a:ext cx="1024200" cy="1024200"/>
            </a:xfrm>
            <a:prstGeom prst="ellipse">
              <a:avLst/>
            </a:prstGeom>
            <a:solidFill>
              <a:schemeClr val="accent2"/>
            </a:solidFill>
            <a:ln cap="flat" cmpd="sng" w="28575">
              <a:solidFill>
                <a:srgbClr val="A64D79"/>
              </a:solidFill>
              <a:prstDash val="solid"/>
              <a:round/>
              <a:headEnd len="sm" w="sm" type="none"/>
              <a:tailEnd len="sm" w="sm" type="none"/>
            </a:ln>
          </p:spPr>
        </p:pic>
      </p:grpSp>
      <p:grpSp>
        <p:nvGrpSpPr>
          <p:cNvPr id="965" name="Google Shape;965;g3b5a2beb648_0_909"/>
          <p:cNvGrpSpPr/>
          <p:nvPr/>
        </p:nvGrpSpPr>
        <p:grpSpPr>
          <a:xfrm>
            <a:off x="2805325" y="763735"/>
            <a:ext cx="1221900" cy="1208400"/>
            <a:chOff x="4943755" y="595585"/>
            <a:chExt cx="1221900" cy="1208400"/>
          </a:xfrm>
        </p:grpSpPr>
        <p:sp>
          <p:nvSpPr>
            <p:cNvPr id="966" name="Google Shape;966;g3b5a2beb648_0_909"/>
            <p:cNvSpPr/>
            <p:nvPr/>
          </p:nvSpPr>
          <p:spPr>
            <a:xfrm>
              <a:off x="4943755" y="595585"/>
              <a:ext cx="1221900" cy="1208400"/>
            </a:xfrm>
            <a:prstGeom prst="ellipse">
              <a:avLst/>
            </a:prstGeom>
            <a:noFill/>
            <a:ln cap="flat" cmpd="sng" w="3810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67" name="Google Shape;967;g3b5a2beb648_0_909"/>
            <p:cNvPicPr preferRelativeResize="0"/>
            <p:nvPr/>
          </p:nvPicPr>
          <p:blipFill rotWithShape="1">
            <a:blip r:embed="rId4">
              <a:alphaModFix/>
            </a:blip>
            <a:srcRect b="0" l="188" r="198" t="0"/>
            <a:stretch/>
          </p:blipFill>
          <p:spPr>
            <a:xfrm>
              <a:off x="5044191" y="687391"/>
              <a:ext cx="1020900" cy="1024800"/>
            </a:xfrm>
            <a:prstGeom prst="ellipse">
              <a:avLst/>
            </a:prstGeom>
            <a:noFill/>
            <a:ln cap="flat" cmpd="sng" w="28575">
              <a:solidFill>
                <a:schemeClr val="accent5"/>
              </a:solidFill>
              <a:prstDash val="solid"/>
              <a:round/>
              <a:headEnd len="sm" w="sm" type="none"/>
              <a:tailEnd len="sm" w="sm" type="none"/>
            </a:ln>
          </p:spPr>
        </p:pic>
      </p:grpSp>
      <p:sp>
        <p:nvSpPr>
          <p:cNvPr id="968" name="Google Shape;968;g3b5a2beb648_0_909"/>
          <p:cNvSpPr txBox="1"/>
          <p:nvPr/>
        </p:nvSpPr>
        <p:spPr>
          <a:xfrm>
            <a:off x="2604017" y="1989331"/>
            <a:ext cx="1624500" cy="338100"/>
          </a:xfrm>
          <a:prstGeom prst="rect">
            <a:avLst/>
          </a:prstGeom>
          <a:noFill/>
          <a:ln>
            <a:noFill/>
          </a:ln>
        </p:spPr>
        <p:txBody>
          <a:bodyPr anchorCtr="0" anchor="t" bIns="45700" lIns="0" spcFirstLastPara="1" rIns="0" wrap="square" tIns="45700">
            <a:noAutofit/>
          </a:bodyPr>
          <a:lstStyle/>
          <a:p>
            <a:pPr indent="0" lvl="0" marL="0" marR="0" rtl="0" algn="ctr">
              <a:lnSpc>
                <a:spcPct val="115000"/>
              </a:lnSpc>
              <a:spcBef>
                <a:spcPts val="0"/>
              </a:spcBef>
              <a:spcAft>
                <a:spcPts val="0"/>
              </a:spcAft>
              <a:buClr>
                <a:srgbClr val="000000"/>
              </a:buClr>
              <a:buSzPts val="1200"/>
              <a:buFont typeface="Arial"/>
              <a:buNone/>
            </a:pPr>
            <a:r>
              <a:rPr b="1" i="0" lang="en-US" sz="1200" u="none" cap="none" strike="noStrike">
                <a:solidFill>
                  <a:srgbClr val="002B49"/>
                </a:solidFill>
                <a:latin typeface="Arial"/>
                <a:ea typeface="Arial"/>
                <a:cs typeface="Arial"/>
                <a:sym typeface="Arial"/>
              </a:rPr>
              <a:t>Leon Grundmann</a:t>
            </a:r>
            <a:endParaRPr b="1" i="0" sz="1200" u="none" cap="none" strike="noStrike">
              <a:solidFill>
                <a:srgbClr val="002B49"/>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0" i="0" lang="en-US" sz="1000" u="none" cap="none" strike="noStrike">
                <a:solidFill>
                  <a:srgbClr val="005580"/>
                </a:solidFill>
                <a:latin typeface="Arial"/>
                <a:ea typeface="Arial"/>
                <a:cs typeface="Arial"/>
                <a:sym typeface="Arial"/>
              </a:rPr>
              <a:t>Policy Research Specialist </a:t>
            </a:r>
            <a:endParaRPr b="0" i="0" sz="1000" u="none" cap="none" strike="noStrike">
              <a:solidFill>
                <a:srgbClr val="005580"/>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t/>
            </a:r>
            <a:endParaRPr b="0" i="0" sz="1000" u="none" cap="none" strike="noStrike">
              <a:solidFill>
                <a:srgbClr val="AC441E"/>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002B49"/>
              </a:solidFill>
              <a:latin typeface="Arial"/>
              <a:ea typeface="Arial"/>
              <a:cs typeface="Arial"/>
              <a:sym typeface="Arial"/>
            </a:endParaRPr>
          </a:p>
        </p:txBody>
      </p:sp>
      <p:sp>
        <p:nvSpPr>
          <p:cNvPr id="969" name="Google Shape;969;g3b5a2beb648_0_909"/>
          <p:cNvSpPr txBox="1"/>
          <p:nvPr>
            <p:ph type="title"/>
          </p:nvPr>
        </p:nvSpPr>
        <p:spPr>
          <a:xfrm>
            <a:off x="4826613" y="3995044"/>
            <a:ext cx="1624500" cy="338100"/>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Clr>
                <a:srgbClr val="0B3458"/>
              </a:buClr>
              <a:buSzPts val="2800"/>
              <a:buFont typeface="Arial"/>
              <a:buNone/>
            </a:pPr>
            <a:r>
              <a:rPr lang="en-US" sz="1200">
                <a:solidFill>
                  <a:srgbClr val="002B49"/>
                </a:solidFill>
              </a:rPr>
              <a:t>Jessica Puccio</a:t>
            </a:r>
            <a:endParaRPr sz="1200">
              <a:solidFill>
                <a:srgbClr val="002B49"/>
              </a:solidFill>
            </a:endParaRPr>
          </a:p>
          <a:p>
            <a:pPr indent="0" lvl="0" marL="0" rtl="0" algn="ctr">
              <a:lnSpc>
                <a:spcPct val="100000"/>
              </a:lnSpc>
              <a:spcBef>
                <a:spcPts val="0"/>
              </a:spcBef>
              <a:spcAft>
                <a:spcPts val="0"/>
              </a:spcAft>
              <a:buClr>
                <a:srgbClr val="0B3458"/>
              </a:buClr>
              <a:buSzPts val="2800"/>
              <a:buFont typeface="Arial"/>
              <a:buNone/>
            </a:pPr>
            <a:r>
              <a:rPr b="0" lang="en-US" sz="900">
                <a:solidFill>
                  <a:srgbClr val="F1C232"/>
                </a:solidFill>
              </a:rPr>
              <a:t>Review Support &amp; Accountability Sr Coordinator</a:t>
            </a:r>
            <a:endParaRPr b="0" sz="900">
              <a:solidFill>
                <a:srgbClr val="F1C232"/>
              </a:solidFill>
            </a:endParaRPr>
          </a:p>
        </p:txBody>
      </p:sp>
      <p:sp>
        <p:nvSpPr>
          <p:cNvPr id="970" name="Google Shape;970;g3b5a2beb648_0_909"/>
          <p:cNvSpPr txBox="1"/>
          <p:nvPr>
            <p:ph type="title"/>
          </p:nvPr>
        </p:nvSpPr>
        <p:spPr>
          <a:xfrm>
            <a:off x="2570452" y="4046963"/>
            <a:ext cx="1923000" cy="338100"/>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Clr>
                <a:srgbClr val="0B3458"/>
              </a:buClr>
              <a:buSzPts val="2800"/>
              <a:buFont typeface="Arial"/>
              <a:buNone/>
            </a:pPr>
            <a:r>
              <a:rPr lang="en-US" sz="1200">
                <a:solidFill>
                  <a:srgbClr val="002B49"/>
                </a:solidFill>
              </a:rPr>
              <a:t>Jean-Baptiste Deroulez</a:t>
            </a:r>
            <a:endParaRPr sz="1200">
              <a:solidFill>
                <a:srgbClr val="002B49"/>
              </a:solidFill>
            </a:endParaRPr>
          </a:p>
          <a:p>
            <a:pPr indent="0" lvl="0" marL="0" rtl="0" algn="ctr">
              <a:lnSpc>
                <a:spcPct val="100000"/>
              </a:lnSpc>
              <a:spcBef>
                <a:spcPts val="0"/>
              </a:spcBef>
              <a:spcAft>
                <a:spcPts val="0"/>
              </a:spcAft>
              <a:buClr>
                <a:srgbClr val="0B3458"/>
              </a:buClr>
              <a:buSzPts val="2800"/>
              <a:buFont typeface="Arial"/>
              <a:buNone/>
            </a:pPr>
            <a:r>
              <a:rPr b="0" lang="en-US" sz="900">
                <a:solidFill>
                  <a:srgbClr val="39A0A6"/>
                </a:solidFill>
              </a:rPr>
              <a:t>Review Support &amp; Accountability Associate Project Manager</a:t>
            </a:r>
            <a:endParaRPr b="0" sz="900">
              <a:solidFill>
                <a:srgbClr val="39A0A6"/>
              </a:solidFill>
            </a:endParaRPr>
          </a:p>
        </p:txBody>
      </p:sp>
      <p:grpSp>
        <p:nvGrpSpPr>
          <p:cNvPr id="971" name="Google Shape;971;g3b5a2beb648_0_909"/>
          <p:cNvGrpSpPr/>
          <p:nvPr/>
        </p:nvGrpSpPr>
        <p:grpSpPr>
          <a:xfrm>
            <a:off x="5009908" y="2799361"/>
            <a:ext cx="1198500" cy="1198500"/>
            <a:chOff x="7218024" y="2767786"/>
            <a:chExt cx="1198500" cy="1198500"/>
          </a:xfrm>
        </p:grpSpPr>
        <p:sp>
          <p:nvSpPr>
            <p:cNvPr id="972" name="Google Shape;972;g3b5a2beb648_0_909"/>
            <p:cNvSpPr/>
            <p:nvPr/>
          </p:nvSpPr>
          <p:spPr>
            <a:xfrm>
              <a:off x="7218024" y="2767786"/>
              <a:ext cx="1198500" cy="1198500"/>
            </a:xfrm>
            <a:prstGeom prst="ellipse">
              <a:avLst/>
            </a:prstGeom>
            <a:noFill/>
            <a:ln cap="flat" cmpd="sng" w="38100">
              <a:solidFill>
                <a:srgbClr val="0D436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73" name="Google Shape;973;g3b5a2beb648_0_909"/>
            <p:cNvPicPr preferRelativeResize="0"/>
            <p:nvPr/>
          </p:nvPicPr>
          <p:blipFill rotWithShape="1">
            <a:blip r:embed="rId5">
              <a:alphaModFix/>
            </a:blip>
            <a:srcRect b="0" l="0" r="0" t="0"/>
            <a:stretch/>
          </p:blipFill>
          <p:spPr>
            <a:xfrm>
              <a:off x="7303594" y="2852413"/>
              <a:ext cx="1024200" cy="1024200"/>
            </a:xfrm>
            <a:prstGeom prst="ellipse">
              <a:avLst/>
            </a:prstGeom>
            <a:solidFill>
              <a:schemeClr val="accent2"/>
            </a:solidFill>
            <a:ln cap="flat" cmpd="sng" w="28575">
              <a:solidFill>
                <a:srgbClr val="0D436C"/>
              </a:solidFill>
              <a:prstDash val="solid"/>
              <a:round/>
              <a:headEnd len="sm" w="sm" type="none"/>
              <a:tailEnd len="sm" w="sm" type="none"/>
            </a:ln>
          </p:spPr>
        </p:pic>
      </p:grpSp>
      <p:grpSp>
        <p:nvGrpSpPr>
          <p:cNvPr id="974" name="Google Shape;974;g3b5a2beb648_0_909"/>
          <p:cNvGrpSpPr/>
          <p:nvPr/>
        </p:nvGrpSpPr>
        <p:grpSpPr>
          <a:xfrm>
            <a:off x="2971110" y="2851249"/>
            <a:ext cx="1198500" cy="1198500"/>
            <a:chOff x="4921849" y="2774071"/>
            <a:chExt cx="1198500" cy="1198500"/>
          </a:xfrm>
        </p:grpSpPr>
        <p:sp>
          <p:nvSpPr>
            <p:cNvPr id="975" name="Google Shape;975;g3b5a2beb648_0_909"/>
            <p:cNvSpPr/>
            <p:nvPr/>
          </p:nvSpPr>
          <p:spPr>
            <a:xfrm>
              <a:off x="4921849" y="2774071"/>
              <a:ext cx="1198500" cy="1198500"/>
            </a:xfrm>
            <a:prstGeom prst="ellipse">
              <a:avLst/>
            </a:prstGeom>
            <a:noFill/>
            <a:ln cap="flat" cmpd="sng" w="38100">
              <a:solidFill>
                <a:srgbClr val="39A0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76" name="Google Shape;976;g3b5a2beb648_0_909"/>
            <p:cNvPicPr preferRelativeResize="0"/>
            <p:nvPr/>
          </p:nvPicPr>
          <p:blipFill rotWithShape="1">
            <a:blip r:embed="rId6">
              <a:alphaModFix/>
            </a:blip>
            <a:srcRect b="0" l="0" r="0" t="0"/>
            <a:stretch/>
          </p:blipFill>
          <p:spPr>
            <a:xfrm>
              <a:off x="5012498" y="2858747"/>
              <a:ext cx="1024200" cy="1024200"/>
            </a:xfrm>
            <a:prstGeom prst="ellipse">
              <a:avLst/>
            </a:prstGeom>
            <a:solidFill>
              <a:schemeClr val="accent2"/>
            </a:solidFill>
            <a:ln cap="flat" cmpd="sng" w="28575">
              <a:solidFill>
                <a:srgbClr val="39A0A6"/>
              </a:solidFill>
              <a:prstDash val="solid"/>
              <a:round/>
              <a:headEnd len="sm" w="sm" type="none"/>
              <a:tailEnd len="sm" w="sm" type="none"/>
            </a:ln>
          </p:spPr>
        </p:pic>
      </p:grpSp>
      <p:sp>
        <p:nvSpPr>
          <p:cNvPr id="977" name="Google Shape;977;g3b5a2beb648_0_909"/>
          <p:cNvSpPr txBox="1"/>
          <p:nvPr>
            <p:ph type="title"/>
          </p:nvPr>
        </p:nvSpPr>
        <p:spPr>
          <a:xfrm>
            <a:off x="419108" y="1984539"/>
            <a:ext cx="1825500" cy="338100"/>
          </a:xfrm>
          <a:prstGeom prst="rect">
            <a:avLst/>
          </a:prstGeom>
          <a:noFill/>
          <a:ln>
            <a:noFill/>
          </a:ln>
        </p:spPr>
        <p:txBody>
          <a:bodyPr anchorCtr="0" anchor="t" bIns="45700" lIns="0" spcFirstLastPara="1" rIns="0" wrap="square" tIns="45700">
            <a:noAutofit/>
          </a:bodyPr>
          <a:lstStyle/>
          <a:p>
            <a:pPr indent="0" lvl="0" marL="0" rtl="0" algn="ctr">
              <a:lnSpc>
                <a:spcPct val="100000"/>
              </a:lnSpc>
              <a:spcBef>
                <a:spcPts val="0"/>
              </a:spcBef>
              <a:spcAft>
                <a:spcPts val="0"/>
              </a:spcAft>
              <a:buClr>
                <a:srgbClr val="0B3458"/>
              </a:buClr>
              <a:buSzPts val="2800"/>
              <a:buFont typeface="Arial"/>
              <a:buNone/>
            </a:pPr>
            <a:r>
              <a:rPr lang="en-US" sz="1200">
                <a:solidFill>
                  <a:srgbClr val="002B49"/>
                </a:solidFill>
              </a:rPr>
              <a:t>Isabelle Colas-Adeshina</a:t>
            </a:r>
            <a:endParaRPr sz="1200">
              <a:solidFill>
                <a:srgbClr val="002B49"/>
              </a:solidFill>
            </a:endParaRPr>
          </a:p>
          <a:p>
            <a:pPr indent="0" lvl="0" marL="0" rtl="0" algn="ctr">
              <a:lnSpc>
                <a:spcPct val="100000"/>
              </a:lnSpc>
              <a:spcBef>
                <a:spcPts val="0"/>
              </a:spcBef>
              <a:spcAft>
                <a:spcPts val="0"/>
              </a:spcAft>
              <a:buClr>
                <a:srgbClr val="0B3458"/>
              </a:buClr>
              <a:buSzPts val="2800"/>
              <a:buFont typeface="Arial"/>
              <a:buNone/>
            </a:pPr>
            <a:r>
              <a:rPr b="0" lang="en-US" sz="900">
                <a:solidFill>
                  <a:srgbClr val="DB6033"/>
                </a:solidFill>
              </a:rPr>
              <a:t>Sr. Manager, Policy Research &amp; Stakeholder Programs</a:t>
            </a:r>
            <a:endParaRPr b="0" sz="900">
              <a:solidFill>
                <a:srgbClr val="DB6033"/>
              </a:solidFill>
            </a:endParaRPr>
          </a:p>
          <a:p>
            <a:pPr indent="0" lvl="0" marL="0" rtl="0" algn="ctr">
              <a:lnSpc>
                <a:spcPct val="100000"/>
              </a:lnSpc>
              <a:spcBef>
                <a:spcPts val="0"/>
              </a:spcBef>
              <a:spcAft>
                <a:spcPts val="0"/>
              </a:spcAft>
              <a:buClr>
                <a:srgbClr val="0B3458"/>
              </a:buClr>
              <a:buSzPts val="2800"/>
              <a:buFont typeface="Arial"/>
              <a:buNone/>
            </a:pPr>
            <a:r>
              <a:t/>
            </a:r>
            <a:endParaRPr b="0" sz="900">
              <a:solidFill>
                <a:srgbClr val="DB6033"/>
              </a:solidFill>
            </a:endParaRPr>
          </a:p>
        </p:txBody>
      </p:sp>
      <p:grpSp>
        <p:nvGrpSpPr>
          <p:cNvPr id="978" name="Google Shape;978;g3b5a2beb648_0_909"/>
          <p:cNvGrpSpPr/>
          <p:nvPr/>
        </p:nvGrpSpPr>
        <p:grpSpPr>
          <a:xfrm>
            <a:off x="732617" y="763735"/>
            <a:ext cx="1198500" cy="1198500"/>
            <a:chOff x="6514684" y="2784471"/>
            <a:chExt cx="1198500" cy="1198500"/>
          </a:xfrm>
        </p:grpSpPr>
        <p:sp>
          <p:nvSpPr>
            <p:cNvPr id="979" name="Google Shape;979;g3b5a2beb648_0_909"/>
            <p:cNvSpPr/>
            <p:nvPr/>
          </p:nvSpPr>
          <p:spPr>
            <a:xfrm>
              <a:off x="6514684" y="2784471"/>
              <a:ext cx="1198500" cy="1198500"/>
            </a:xfrm>
            <a:prstGeom prst="ellipse">
              <a:avLst/>
            </a:prstGeom>
            <a:noFill/>
            <a:ln cap="flat" cmpd="sng" w="38100">
              <a:solidFill>
                <a:srgbClr val="E6913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80" name="Google Shape;980;g3b5a2beb648_0_909"/>
            <p:cNvPicPr preferRelativeResize="0"/>
            <p:nvPr/>
          </p:nvPicPr>
          <p:blipFill rotWithShape="1">
            <a:blip r:embed="rId7">
              <a:alphaModFix/>
            </a:blip>
            <a:srcRect b="0" l="0" r="0" t="0"/>
            <a:stretch/>
          </p:blipFill>
          <p:spPr>
            <a:xfrm>
              <a:off x="6601828" y="2871631"/>
              <a:ext cx="1024200" cy="1024200"/>
            </a:xfrm>
            <a:prstGeom prst="ellipse">
              <a:avLst/>
            </a:prstGeom>
            <a:solidFill>
              <a:schemeClr val="accent2"/>
            </a:solidFill>
            <a:ln cap="flat" cmpd="sng" w="28575">
              <a:solidFill>
                <a:srgbClr val="E69138"/>
              </a:solidFill>
              <a:prstDash val="solid"/>
              <a:round/>
              <a:headEnd len="sm" w="sm" type="none"/>
              <a:tailEnd len="sm" w="sm" type="none"/>
            </a:ln>
          </p:spPr>
        </p:pic>
      </p:grpSp>
      <p:grpSp>
        <p:nvGrpSpPr>
          <p:cNvPr id="981" name="Google Shape;981;g3b5a2beb648_0_909"/>
          <p:cNvGrpSpPr/>
          <p:nvPr/>
        </p:nvGrpSpPr>
        <p:grpSpPr>
          <a:xfrm>
            <a:off x="5060611" y="763726"/>
            <a:ext cx="1198500" cy="1166700"/>
            <a:chOff x="2731950" y="680251"/>
            <a:chExt cx="1198500" cy="1166700"/>
          </a:xfrm>
        </p:grpSpPr>
        <p:sp>
          <p:nvSpPr>
            <p:cNvPr id="982" name="Google Shape;982;g3b5a2beb648_0_909"/>
            <p:cNvSpPr/>
            <p:nvPr/>
          </p:nvSpPr>
          <p:spPr>
            <a:xfrm>
              <a:off x="2731950" y="680251"/>
              <a:ext cx="1198500" cy="1166700"/>
            </a:xfrm>
            <a:prstGeom prst="ellipse">
              <a:avLst/>
            </a:prstGeom>
            <a:noFill/>
            <a:ln cap="flat" cmpd="sng" w="38100">
              <a:solidFill>
                <a:srgbClr val="F1C2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983" name="Google Shape;983;g3b5a2beb648_0_909"/>
            <p:cNvPicPr preferRelativeResize="0"/>
            <p:nvPr/>
          </p:nvPicPr>
          <p:blipFill rotWithShape="1">
            <a:blip r:embed="rId8">
              <a:alphaModFix/>
            </a:blip>
            <a:srcRect b="0" l="0" r="0" t="0"/>
            <a:stretch/>
          </p:blipFill>
          <p:spPr>
            <a:xfrm>
              <a:off x="2833800" y="768451"/>
              <a:ext cx="994800" cy="994800"/>
            </a:xfrm>
            <a:prstGeom prst="ellipse">
              <a:avLst/>
            </a:prstGeom>
            <a:noFill/>
            <a:ln cap="flat" cmpd="sng" w="28575">
              <a:solidFill>
                <a:srgbClr val="F1C232"/>
              </a:solidFill>
              <a:prstDash val="solid"/>
              <a:round/>
              <a:headEnd len="sm" w="sm" type="none"/>
              <a:tailEnd len="sm" w="sm" type="none"/>
            </a:ln>
          </p:spPr>
        </p:pic>
      </p:grpSp>
      <p:sp>
        <p:nvSpPr>
          <p:cNvPr id="984" name="Google Shape;984;g3b5a2beb648_0_909"/>
          <p:cNvSpPr txBox="1"/>
          <p:nvPr>
            <p:ph type="title"/>
          </p:nvPr>
        </p:nvSpPr>
        <p:spPr>
          <a:xfrm>
            <a:off x="4597775" y="1971376"/>
            <a:ext cx="1923000" cy="338100"/>
          </a:xfrm>
          <a:prstGeom prst="rect">
            <a:avLst/>
          </a:prstGeom>
          <a:noFill/>
          <a:ln>
            <a:noFill/>
          </a:ln>
        </p:spPr>
        <p:txBody>
          <a:bodyPr anchorCtr="0" anchor="t" bIns="45700" lIns="0" spcFirstLastPara="1" rIns="0" wrap="square" tIns="45700">
            <a:noAutofit/>
          </a:bodyPr>
          <a:lstStyle/>
          <a:p>
            <a:pPr indent="0" lvl="0" marL="0" marR="0" rtl="0" algn="ctr">
              <a:lnSpc>
                <a:spcPct val="100000"/>
              </a:lnSpc>
              <a:spcBef>
                <a:spcPts val="0"/>
              </a:spcBef>
              <a:spcAft>
                <a:spcPts val="0"/>
              </a:spcAft>
              <a:buClr>
                <a:srgbClr val="0B3458"/>
              </a:buClr>
              <a:buSzPts val="2800"/>
              <a:buFont typeface="Arial"/>
              <a:buNone/>
            </a:pPr>
            <a:r>
              <a:rPr lang="en-US" sz="1200">
                <a:solidFill>
                  <a:srgbClr val="002B49"/>
                </a:solidFill>
              </a:rPr>
              <a:t>Peter Eakin</a:t>
            </a:r>
            <a:endParaRPr sz="1200">
              <a:solidFill>
                <a:srgbClr val="002B49"/>
              </a:solidFill>
            </a:endParaRPr>
          </a:p>
          <a:p>
            <a:pPr indent="0" lvl="0" marL="0" marR="0" rtl="0" algn="ctr">
              <a:lnSpc>
                <a:spcPct val="100000"/>
              </a:lnSpc>
              <a:spcBef>
                <a:spcPts val="0"/>
              </a:spcBef>
              <a:spcAft>
                <a:spcPts val="0"/>
              </a:spcAft>
              <a:buClr>
                <a:srgbClr val="0B3458"/>
              </a:buClr>
              <a:buSzPts val="2800"/>
              <a:buFont typeface="Arial"/>
              <a:buNone/>
            </a:pPr>
            <a:r>
              <a:rPr b="0" lang="en-US" sz="900">
                <a:solidFill>
                  <a:srgbClr val="F1C232"/>
                </a:solidFill>
              </a:rPr>
              <a:t>Policy Research Specialist </a:t>
            </a:r>
            <a:br>
              <a:rPr b="0" lang="en-US" sz="900">
                <a:solidFill>
                  <a:srgbClr val="F1C232"/>
                </a:solidFill>
              </a:rPr>
            </a:br>
            <a:endParaRPr b="0" sz="900">
              <a:solidFill>
                <a:srgbClr val="F1C23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8" name="Shape 988"/>
        <p:cNvGrpSpPr/>
        <p:nvPr/>
      </p:nvGrpSpPr>
      <p:grpSpPr>
        <a:xfrm>
          <a:off x="0" y="0"/>
          <a:ext cx="0" cy="0"/>
          <a:chOff x="0" y="0"/>
          <a:chExt cx="0" cy="0"/>
        </a:xfrm>
      </p:grpSpPr>
      <p:sp>
        <p:nvSpPr>
          <p:cNvPr id="989" name="Google Shape;989;g3b9c205b435_0_11"/>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ICANN85 SESSIONS</a:t>
            </a:r>
            <a:endParaRPr/>
          </a:p>
          <a:p>
            <a:pPr indent="0" lvl="0" marL="0" rtl="0" algn="l">
              <a:lnSpc>
                <a:spcPct val="100000"/>
              </a:lnSpc>
              <a:spcBef>
                <a:spcPts val="0"/>
              </a:spcBef>
              <a:spcAft>
                <a:spcPts val="0"/>
              </a:spcAft>
              <a:buSzPts val="1400"/>
              <a:buNone/>
            </a:pPr>
            <a:r>
              <a:t/>
            </a:r>
            <a:endParaRPr/>
          </a:p>
        </p:txBody>
      </p:sp>
      <p:sp>
        <p:nvSpPr>
          <p:cNvPr id="990" name="Google Shape;990;g3b9c205b435_0_11"/>
          <p:cNvSpPr txBox="1"/>
          <p:nvPr/>
        </p:nvSpPr>
        <p:spPr>
          <a:xfrm>
            <a:off x="447250" y="569400"/>
            <a:ext cx="8153400" cy="3927600"/>
          </a:xfrm>
          <a:prstGeom prst="rect">
            <a:avLst/>
          </a:prstGeom>
          <a:noFill/>
          <a:ln>
            <a:noFill/>
          </a:ln>
        </p:spPr>
        <p:txBody>
          <a:bodyPr anchorCtr="0" anchor="t"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lt2"/>
              </a:solidFill>
              <a:highlight>
                <a:schemeClr val="lt1"/>
              </a:highlight>
              <a:latin typeface="Arial"/>
              <a:ea typeface="Arial"/>
              <a:cs typeface="Arial"/>
              <a:sym typeface="Arial"/>
            </a:endParaRPr>
          </a:p>
          <a:p>
            <a:pPr indent="-323850" lvl="0" marL="457200" marR="0" rtl="0" algn="l">
              <a:lnSpc>
                <a:spcPct val="100000"/>
              </a:lnSpc>
              <a:spcBef>
                <a:spcPts val="0"/>
              </a:spcBef>
              <a:spcAft>
                <a:spcPts val="0"/>
              </a:spcAft>
              <a:buClr>
                <a:schemeClr val="lt2"/>
              </a:buClr>
              <a:buSzPts val="1500"/>
              <a:buFont typeface="Arial"/>
              <a:buChar char="●"/>
            </a:pPr>
            <a:r>
              <a:rPr b="1" i="0" lang="en-US" sz="1500" u="none" cap="none" strike="noStrike">
                <a:solidFill>
                  <a:schemeClr val="lt2"/>
                </a:solidFill>
                <a:highlight>
                  <a:schemeClr val="lt1"/>
                </a:highlight>
                <a:latin typeface="Arial"/>
                <a:ea typeface="Arial"/>
                <a:cs typeface="Arial"/>
                <a:sym typeface="Arial"/>
              </a:rPr>
              <a:t>GDS: IGO-INGO Curative Rights IRT Work Session | Saturday, 7 March | </a:t>
            </a:r>
            <a:br>
              <a:rPr b="1" i="0" lang="en-US" sz="1500" u="none" cap="none" strike="noStrike">
                <a:solidFill>
                  <a:schemeClr val="lt2"/>
                </a:solidFill>
                <a:highlight>
                  <a:schemeClr val="lt1"/>
                </a:highlight>
                <a:latin typeface="Arial"/>
                <a:ea typeface="Arial"/>
                <a:cs typeface="Arial"/>
                <a:sym typeface="Arial"/>
              </a:rPr>
            </a:br>
            <a:r>
              <a:rPr b="1" i="0" lang="en-US" sz="1500" u="none" cap="none" strike="noStrike">
                <a:solidFill>
                  <a:schemeClr val="lt2"/>
                </a:solidFill>
                <a:highlight>
                  <a:schemeClr val="lt1"/>
                </a:highlight>
                <a:latin typeface="Arial"/>
                <a:ea typeface="Arial"/>
                <a:cs typeface="Arial"/>
                <a:sym typeface="Arial"/>
              </a:rPr>
              <a:t>3:30 UTC / 9:00 IST</a:t>
            </a:r>
            <a:endParaRPr b="1" i="0" sz="1500" u="none" cap="none" strike="noStrike">
              <a:solidFill>
                <a:schemeClr val="lt2"/>
              </a:solidFill>
              <a:highlight>
                <a:schemeClr val="lt1"/>
              </a:highlight>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lt2"/>
              </a:solidFill>
              <a:highlight>
                <a:schemeClr val="lt1"/>
              </a:highlight>
              <a:latin typeface="Arial"/>
              <a:ea typeface="Arial"/>
              <a:cs typeface="Arial"/>
              <a:sym typeface="Arial"/>
            </a:endParaRPr>
          </a:p>
          <a:p>
            <a:pPr indent="-323850" lvl="0" marL="457200" marR="0" rtl="0" algn="l">
              <a:lnSpc>
                <a:spcPct val="100000"/>
              </a:lnSpc>
              <a:spcBef>
                <a:spcPts val="0"/>
              </a:spcBef>
              <a:spcAft>
                <a:spcPts val="0"/>
              </a:spcAft>
              <a:buClr>
                <a:schemeClr val="lt2"/>
              </a:buClr>
              <a:buSzPts val="1500"/>
              <a:buFont typeface="Arial"/>
              <a:buChar char="●"/>
            </a:pPr>
            <a:r>
              <a:rPr b="1" i="0" lang="en-US" sz="1500" u="none" cap="none" strike="noStrike">
                <a:solidFill>
                  <a:schemeClr val="lt2"/>
                </a:solidFill>
                <a:highlight>
                  <a:srgbClr val="FFFFFF"/>
                </a:highlight>
                <a:latin typeface="Arial"/>
                <a:ea typeface="Arial"/>
                <a:cs typeface="Arial"/>
                <a:sym typeface="Arial"/>
                <a:extLst>
                  <a:ext uri="http://customooxmlschemas.google.com/">
                    <go:slidesCustomData xmlns:go="http://customooxmlschemas.google.com/" textRoundtripDataId="2"/>
                  </a:ext>
                </a:extLst>
              </a:rPr>
              <a:t>GDS: PPSAI IRT Working Session | Tuesday, 10 March | 3:30 UTC / 9:00 IST</a:t>
            </a:r>
            <a:endParaRPr b="1" i="0" sz="1500" u="none" cap="none" strike="noStrike">
              <a:solidFill>
                <a:schemeClr val="lt2"/>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lt2"/>
              </a:solidFill>
              <a:highlight>
                <a:srgbClr val="FFFFFF"/>
              </a:highlight>
              <a:latin typeface="Arial"/>
              <a:ea typeface="Arial"/>
              <a:cs typeface="Arial"/>
              <a:sym typeface="Arial"/>
            </a:endParaRPr>
          </a:p>
          <a:p>
            <a:pPr indent="-323850" lvl="0" marL="457200" marR="0" rtl="0" algn="l">
              <a:lnSpc>
                <a:spcPct val="100000"/>
              </a:lnSpc>
              <a:spcBef>
                <a:spcPts val="0"/>
              </a:spcBef>
              <a:spcAft>
                <a:spcPts val="0"/>
              </a:spcAft>
              <a:buClr>
                <a:schemeClr val="lt2"/>
              </a:buClr>
              <a:buSzPts val="1500"/>
              <a:buFont typeface="Arial"/>
              <a:buChar char="●"/>
            </a:pPr>
            <a:r>
              <a:rPr b="1" i="0" lang="en-US" sz="1500" u="none" cap="none" strike="noStrike">
                <a:solidFill>
                  <a:schemeClr val="lt2"/>
                </a:solidFill>
                <a:highlight>
                  <a:schemeClr val="lt1"/>
                </a:highlight>
                <a:latin typeface="Arial"/>
                <a:ea typeface="Arial"/>
                <a:cs typeface="Arial"/>
                <a:sym typeface="Arial"/>
              </a:rPr>
              <a:t>Policy at ICANN</a:t>
            </a:r>
            <a:r>
              <a:rPr b="1" i="0" lang="en-US" sz="1500" u="none" cap="none" strike="noStrike">
                <a:solidFill>
                  <a:schemeClr val="lt2"/>
                </a:solidFill>
                <a:highlight>
                  <a:schemeClr val="lt1"/>
                </a:highlight>
                <a:latin typeface="Arial"/>
                <a:ea typeface="Arial"/>
                <a:cs typeface="Arial"/>
                <a:sym typeface="Arial"/>
                <a:extLst>
                  <a:ext uri="http://customooxmlschemas.google.com/">
                    <go:slidesCustomData xmlns:go="http://customooxmlschemas.google.com/" textRoundtripDataId="3"/>
                  </a:ext>
                </a:extLst>
              </a:rPr>
              <a:t>: from Idea to Implementation | Tuesday, 10 March | 5:00 UTC / 10:30 IST</a:t>
            </a:r>
            <a:endParaRPr b="1" i="0" sz="1500" u="none" cap="none" strike="noStrike">
              <a:solidFill>
                <a:schemeClr val="lt2"/>
              </a:solidFill>
              <a:highlight>
                <a:srgbClr val="FFFFFF"/>
              </a:highlight>
              <a:latin typeface="Arial"/>
              <a:ea typeface="Arial"/>
              <a:cs typeface="Arial"/>
              <a:sym typeface="Arial"/>
            </a:endParaRPr>
          </a:p>
          <a:p>
            <a:pPr indent="0" lvl="0" marL="45720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lt2"/>
              </a:solidFill>
              <a:highlight>
                <a:srgbClr val="FFFFFF"/>
              </a:highlight>
              <a:latin typeface="Arial"/>
              <a:ea typeface="Arial"/>
              <a:cs typeface="Arial"/>
              <a:sym typeface="Arial"/>
            </a:endParaRPr>
          </a:p>
          <a:p>
            <a:pPr indent="-323850" lvl="0" marL="457200" marR="228600" rtl="0" algn="l">
              <a:lnSpc>
                <a:spcPct val="100000"/>
              </a:lnSpc>
              <a:spcBef>
                <a:spcPts val="0"/>
              </a:spcBef>
              <a:spcAft>
                <a:spcPts val="0"/>
              </a:spcAft>
              <a:buClr>
                <a:schemeClr val="lt2"/>
              </a:buClr>
              <a:buSzPts val="1500"/>
              <a:buFont typeface="Arial"/>
              <a:buChar char="●"/>
            </a:pPr>
            <a:r>
              <a:rPr b="1" i="0" lang="en-US" sz="1500" u="none" cap="none" strike="noStrike">
                <a:solidFill>
                  <a:schemeClr val="lt2"/>
                </a:solidFill>
                <a:highlight>
                  <a:srgbClr val="FFFFFF"/>
                </a:highlight>
                <a:latin typeface="Arial"/>
                <a:ea typeface="Arial"/>
                <a:cs typeface="Arial"/>
                <a:sym typeface="Arial"/>
              </a:rPr>
              <a:t>Review of Reviews Cross Community Group | Thursday, 12 March | </a:t>
            </a:r>
            <a:r>
              <a:rPr b="1" i="0" lang="en-US" sz="1500" u="none" cap="none" strike="noStrike">
                <a:solidFill>
                  <a:schemeClr val="lt2"/>
                </a:solidFill>
                <a:highlight>
                  <a:schemeClr val="lt1"/>
                </a:highlight>
                <a:latin typeface="Arial"/>
                <a:ea typeface="Arial"/>
                <a:cs typeface="Arial"/>
                <a:sym typeface="Arial"/>
              </a:rPr>
              <a:t>3:30 UTC / 9:00 </a:t>
            </a:r>
            <a:r>
              <a:rPr b="1" i="0" lang="en-US" sz="1500" u="none" cap="none" strike="noStrike">
                <a:solidFill>
                  <a:schemeClr val="lt2"/>
                </a:solidFill>
                <a:highlight>
                  <a:schemeClr val="lt1"/>
                </a:highlight>
                <a:latin typeface="Arial"/>
                <a:ea typeface="Arial"/>
                <a:cs typeface="Arial"/>
                <a:sym typeface="Arial"/>
                <a:extLst>
                  <a:ext uri="http://customooxmlschemas.google.com/">
                    <go:slidesCustomData xmlns:go="http://customooxmlschemas.google.com/" textRoundtripDataId="4"/>
                  </a:ext>
                </a:extLst>
              </a:rPr>
              <a:t>IS</a:t>
            </a:r>
            <a:r>
              <a:rPr b="1" i="0" lang="en-US" sz="1500" u="none" cap="none" strike="noStrike">
                <a:solidFill>
                  <a:schemeClr val="lt2"/>
                </a:solidFill>
                <a:highlight>
                  <a:schemeClr val="lt1"/>
                </a:highlight>
                <a:latin typeface="Arial"/>
                <a:ea typeface="Arial"/>
                <a:cs typeface="Arial"/>
                <a:sym typeface="Arial"/>
              </a:rPr>
              <a:t>T</a:t>
            </a:r>
            <a:endParaRPr b="1" sz="1300">
              <a:solidFill>
                <a:schemeClr val="dk1"/>
              </a:solidFill>
            </a:endParaRPr>
          </a:p>
          <a:p>
            <a:pPr indent="0" lvl="0" marL="457200" marR="228600" rtl="0" algn="l">
              <a:lnSpc>
                <a:spcPct val="100000"/>
              </a:lnSpc>
              <a:spcBef>
                <a:spcPts val="0"/>
              </a:spcBef>
              <a:spcAft>
                <a:spcPts val="0"/>
              </a:spcAft>
              <a:buNone/>
            </a:pPr>
            <a:r>
              <a:t/>
            </a:r>
            <a:endParaRPr b="1" sz="1300">
              <a:solidFill>
                <a:schemeClr val="dk1"/>
              </a:solidFill>
            </a:endParaRPr>
          </a:p>
          <a:p>
            <a:pPr indent="0" lvl="0" marL="0" marR="0" rtl="0" algn="l">
              <a:lnSpc>
                <a:spcPct val="100000"/>
              </a:lnSpc>
              <a:spcBef>
                <a:spcPts val="0"/>
              </a:spcBef>
              <a:spcAft>
                <a:spcPts val="0"/>
              </a:spcAft>
              <a:buClr>
                <a:srgbClr val="000000"/>
              </a:buClr>
              <a:buSzPts val="1300"/>
              <a:buFont typeface="Arial"/>
              <a:buNone/>
            </a:pPr>
            <a:r>
              <a:t/>
            </a:r>
            <a:endParaRPr b="1" i="0" sz="1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chemeClr val="dk1"/>
                </a:solidFill>
                <a:latin typeface="Arial"/>
                <a:ea typeface="Arial"/>
                <a:cs typeface="Arial"/>
                <a:sym typeface="Arial"/>
              </a:rPr>
              <a:t>       </a:t>
            </a:r>
            <a:r>
              <a:rPr b="1" i="0" lang="en-US" sz="1900" u="none" cap="none" strike="noStrike">
                <a:solidFill>
                  <a:schemeClr val="dk1"/>
                </a:solidFill>
                <a:latin typeface="Arial"/>
                <a:ea typeface="Arial"/>
                <a:cs typeface="Arial"/>
                <a:sym typeface="Arial"/>
                <a:extLst>
                  <a:ext uri="http://customooxmlschemas.google.com/">
                    <go:slidesCustomData xmlns:go="http://customooxmlschemas.google.com/" textRoundtripDataId="5"/>
                  </a:ext>
                </a:extLst>
              </a:rPr>
              <a:t>📚</a:t>
            </a:r>
            <a:r>
              <a:rPr b="1"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6"/>
                  </a:ext>
                </a:extLst>
              </a:rPr>
              <a:t> </a:t>
            </a:r>
            <a:r>
              <a:rPr b="1" i="0" lang="en-US" sz="1400" u="none" cap="none" strike="noStrike">
                <a:solidFill>
                  <a:schemeClr val="dk1"/>
                </a:solidFill>
                <a:latin typeface="Arial"/>
                <a:ea typeface="Arial"/>
                <a:cs typeface="Arial"/>
                <a:sym typeface="Arial"/>
                <a:extLst>
                  <a:ext uri="http://customooxmlschemas.google.com/">
                    <go:slidesCustomData xmlns:go="http://customooxmlschemas.google.com/" textRoundtripDataId="7"/>
                  </a:ext>
                </a:extLst>
              </a:rPr>
              <a:t>Explore Our Team’s Resources &amp; Information:</a:t>
            </a:r>
            <a:endParaRPr b="1" i="0" sz="1400" u="none" cap="none" strike="noStrike">
              <a:solidFill>
                <a:schemeClr val="dk1"/>
              </a:solidFill>
              <a:latin typeface="Arial"/>
              <a:ea typeface="Arial"/>
              <a:cs typeface="Arial"/>
              <a:sym typeface="Arial"/>
            </a:endParaRPr>
          </a:p>
          <a:p>
            <a:pPr indent="-317500" lvl="1" marL="914400" marR="0" rtl="0" algn="l">
              <a:lnSpc>
                <a:spcPct val="100000"/>
              </a:lnSpc>
              <a:spcBef>
                <a:spcPts val="0"/>
              </a:spcBef>
              <a:spcAft>
                <a:spcPts val="0"/>
              </a:spcAft>
              <a:buClr>
                <a:schemeClr val="lt2"/>
              </a:buClr>
              <a:buSzPts val="1400"/>
              <a:buFont typeface="Arial"/>
              <a:buChar char="○"/>
            </a:pPr>
            <a:r>
              <a:rPr b="0" i="0" lang="en-US" sz="1300" u="sng" cap="none" strike="noStrike">
                <a:solidFill>
                  <a:srgbClr val="0297A7"/>
                </a:solidFill>
                <a:latin typeface="Arial"/>
                <a:ea typeface="Arial"/>
                <a:cs typeface="Arial"/>
                <a:sym typeface="Arial"/>
                <a:hlinkClick r:id="rId3">
                  <a:extLst>
                    <a:ext uri="{A12FA001-AC4F-418D-AE19-62706E023703}">
                      <ahyp:hlinkClr val="tx"/>
                    </a:ext>
                  </a:extLst>
                </a:hlinkClick>
              </a:rPr>
              <a:t>Consensus Policy Implementation Framework (CPIF) / Policy Implementation page</a:t>
            </a:r>
            <a:endParaRPr b="0" i="0" sz="1300" u="none" cap="none" strike="noStrike">
              <a:solidFill>
                <a:srgbClr val="000000"/>
              </a:solidFill>
              <a:latin typeface="Arial"/>
              <a:ea typeface="Arial"/>
              <a:cs typeface="Arial"/>
              <a:sym typeface="Arial"/>
            </a:endParaRPr>
          </a:p>
          <a:p>
            <a:pPr indent="-317500" lvl="1" marL="914400" marR="0" rtl="0" algn="l">
              <a:lnSpc>
                <a:spcPct val="100000"/>
              </a:lnSpc>
              <a:spcBef>
                <a:spcPts val="0"/>
              </a:spcBef>
              <a:spcAft>
                <a:spcPts val="0"/>
              </a:spcAft>
              <a:buClr>
                <a:schemeClr val="lt2"/>
              </a:buClr>
              <a:buSzPts val="1400"/>
              <a:buFont typeface="Arial"/>
              <a:buChar char="○"/>
            </a:pPr>
            <a:r>
              <a:rPr b="0" i="0" lang="en-US" sz="1300" u="sng" cap="none" strike="noStrike">
                <a:solidFill>
                  <a:srgbClr val="0297A7"/>
                </a:solidFill>
                <a:latin typeface="Arial"/>
                <a:ea typeface="Arial"/>
                <a:cs typeface="Arial"/>
                <a:sym typeface="Arial"/>
                <a:hlinkClick r:id="rId4">
                  <a:extLst>
                    <a:ext uri="{A12FA001-AC4F-418D-AE19-62706E023703}">
                      <ahyp:hlinkClr val="tx"/>
                    </a:ext>
                  </a:extLst>
                </a:hlinkClick>
                <a:extLst>
                  <a:ext uri="http://customooxmlschemas.google.com/">
                    <go:slidesCustomData xmlns:go="http://customooxmlschemas.google.com/" textRoundtripDataId="8"/>
                  </a:ext>
                </a:extLst>
              </a:rPr>
              <a:t>Policy Research and Stakeholder Programs (PRSP) Briefing</a:t>
            </a:r>
            <a:endParaRPr b="0" i="0" sz="1300" u="none" cap="none" strike="noStrike">
              <a:solidFill>
                <a:srgbClr val="0297A7"/>
              </a:solidFill>
              <a:latin typeface="Arial"/>
              <a:ea typeface="Arial"/>
              <a:cs typeface="Arial"/>
              <a:sym typeface="Arial"/>
            </a:endParaRPr>
          </a:p>
          <a:p>
            <a:pPr indent="-317500" lvl="1" marL="914400" marR="0" rtl="0" algn="l">
              <a:lnSpc>
                <a:spcPct val="100000"/>
              </a:lnSpc>
              <a:spcBef>
                <a:spcPts val="0"/>
              </a:spcBef>
              <a:spcAft>
                <a:spcPts val="0"/>
              </a:spcAft>
              <a:buClr>
                <a:schemeClr val="lt2"/>
              </a:buClr>
              <a:buSzPts val="1400"/>
              <a:buFont typeface="Arial"/>
              <a:buChar char="○"/>
            </a:pPr>
            <a:r>
              <a:rPr b="0" i="0" lang="en-US" sz="1300" u="sng" cap="none" strike="noStrike">
                <a:solidFill>
                  <a:srgbClr val="0097A7"/>
                </a:solidFill>
                <a:latin typeface="Arial"/>
                <a:ea typeface="Arial"/>
                <a:cs typeface="Arial"/>
                <a:sym typeface="Arial"/>
                <a:hlinkClick r:id="rId5">
                  <a:extLst>
                    <a:ext uri="{A12FA001-AC4F-418D-AE19-62706E023703}">
                      <ahyp:hlinkClr val="tx"/>
                    </a:ext>
                  </a:extLst>
                </a:hlinkClick>
              </a:rPr>
              <a:t>Quarterly Specific Reviews Implementation </a:t>
            </a:r>
            <a:r>
              <a:rPr b="0" i="0" lang="en-US" sz="1300" u="sng" cap="none" strike="noStrike">
                <a:solidFill>
                  <a:srgbClr val="0097A7"/>
                </a:solidFill>
                <a:latin typeface="Arial"/>
                <a:ea typeface="Arial"/>
                <a:cs typeface="Arial"/>
                <a:sym typeface="Arial"/>
                <a:hlinkClick r:id="rId6">
                  <a:extLst>
                    <a:ext uri="{A12FA001-AC4F-418D-AE19-62706E023703}">
                      <ahyp:hlinkClr val="tx"/>
                    </a:ext>
                  </a:extLst>
                </a:hlinkClick>
                <a:extLst>
                  <a:ext uri="http://customooxmlschemas.google.com/">
                    <go:slidesCustomData xmlns:go="http://customooxmlschemas.google.com/" textRoundtripDataId="9"/>
                  </a:ext>
                </a:extLst>
              </a:rPr>
              <a:t>Reports</a:t>
            </a:r>
            <a:endParaRPr b="0" i="0" sz="13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991" name="Google Shape;991;g3b9c205b435_0_11"/>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992" name="Google Shape;992;g3b9c205b435_0_11"/>
          <p:cNvSpPr/>
          <p:nvPr/>
        </p:nvSpPr>
        <p:spPr>
          <a:xfrm>
            <a:off x="712250" y="3469150"/>
            <a:ext cx="7466700" cy="11565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6" name="Shape 996"/>
        <p:cNvGrpSpPr/>
        <p:nvPr/>
      </p:nvGrpSpPr>
      <p:grpSpPr>
        <a:xfrm>
          <a:off x="0" y="0"/>
          <a:ext cx="0" cy="0"/>
          <a:chOff x="0" y="0"/>
          <a:chExt cx="0" cy="0"/>
        </a:xfrm>
      </p:grpSpPr>
      <p:sp>
        <p:nvSpPr>
          <p:cNvPr id="997" name="Google Shape;997;g3b9c205b435_0_0"/>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Agenda</a:t>
            </a:r>
            <a:endParaRPr/>
          </a:p>
        </p:txBody>
      </p:sp>
      <p:sp>
        <p:nvSpPr>
          <p:cNvPr id="998" name="Google Shape;998;g3b9c205b435_0_0"/>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999" name="Google Shape;999;g3b9c205b435_0_0"/>
          <p:cNvSpPr txBox="1"/>
          <p:nvPr/>
        </p:nvSpPr>
        <p:spPr>
          <a:xfrm>
            <a:off x="1081069" y="789453"/>
            <a:ext cx="7669500" cy="41949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Introduction – 5 minutes</a:t>
            </a:r>
            <a:endParaRPr b="0" i="0" sz="18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Policy Implementation Projects  – 20 minutes</a:t>
            </a:r>
            <a:endParaRPr b="0" i="0" sz="18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Reviews Related Work – 10 minutes</a:t>
            </a:r>
            <a:endParaRPr b="0" i="0" sz="18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Looking Ahead </a:t>
            </a:r>
            <a:r>
              <a:rPr b="0" i="0" lang="en-US" sz="1800" u="none" cap="none" strike="noStrike">
                <a:solidFill>
                  <a:schemeClr val="dk1"/>
                </a:solidFill>
                <a:latin typeface="Arial"/>
                <a:ea typeface="Arial"/>
                <a:cs typeface="Arial"/>
                <a:sym typeface="Arial"/>
                <a:extLst>
                  <a:ext uri="http://customooxmlschemas.google.com/">
                    <go:slidesCustomData xmlns:go="http://customooxmlschemas.google.com/" textRoundtripDataId="10"/>
                  </a:ext>
                </a:extLst>
              </a:rPr>
              <a:t>– 10 minutes</a:t>
            </a:r>
            <a:endParaRPr b="0" i="0" sz="18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Questions – 15 minutes</a:t>
            </a:r>
            <a:endParaRPr b="0" i="0" sz="1800" u="none" cap="none" strike="noStrike">
              <a:solidFill>
                <a:schemeClr val="dk1"/>
              </a:solidFill>
              <a:latin typeface="Arial"/>
              <a:ea typeface="Arial"/>
              <a:cs typeface="Arial"/>
              <a:sym typeface="Arial"/>
            </a:endParaRPr>
          </a:p>
        </p:txBody>
      </p:sp>
      <p:sp>
        <p:nvSpPr>
          <p:cNvPr id="1000" name="Google Shape;1000;g3b9c205b435_0_0"/>
          <p:cNvSpPr/>
          <p:nvPr/>
        </p:nvSpPr>
        <p:spPr>
          <a:xfrm>
            <a:off x="690344" y="760271"/>
            <a:ext cx="813600" cy="550200"/>
          </a:xfrm>
          <a:prstGeom prst="chevron">
            <a:avLst>
              <a:gd fmla="val 50000" name="adj"/>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1" name="Google Shape;1001;g3b9c205b435_0_0"/>
          <p:cNvSpPr/>
          <p:nvPr/>
        </p:nvSpPr>
        <p:spPr>
          <a:xfrm>
            <a:off x="690344" y="1584714"/>
            <a:ext cx="813600" cy="550200"/>
          </a:xfrm>
          <a:prstGeom prst="chevron">
            <a:avLst>
              <a:gd fmla="val 50000" name="adj"/>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2" name="Google Shape;1002;g3b9c205b435_0_0"/>
          <p:cNvSpPr/>
          <p:nvPr/>
        </p:nvSpPr>
        <p:spPr>
          <a:xfrm>
            <a:off x="690344" y="2399870"/>
            <a:ext cx="813600" cy="550200"/>
          </a:xfrm>
          <a:prstGeom prst="chevron">
            <a:avLst>
              <a:gd fmla="val 50000" name="adj"/>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3" name="Google Shape;1003;g3b9c205b435_0_0"/>
          <p:cNvSpPr/>
          <p:nvPr/>
        </p:nvSpPr>
        <p:spPr>
          <a:xfrm>
            <a:off x="690344" y="3229383"/>
            <a:ext cx="813600" cy="550200"/>
          </a:xfrm>
          <a:prstGeom prst="chevron">
            <a:avLst>
              <a:gd fmla="val 50000" name="adj"/>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04" name="Google Shape;1004;g3b9c205b435_0_0"/>
          <p:cNvSpPr/>
          <p:nvPr/>
        </p:nvSpPr>
        <p:spPr>
          <a:xfrm>
            <a:off x="690344" y="4045990"/>
            <a:ext cx="813600" cy="550200"/>
          </a:xfrm>
          <a:prstGeom prst="chevron">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g3bb1ac479b8_1_0"/>
          <p:cNvSpPr txBox="1"/>
          <p:nvPr>
            <p:ph idx="1" type="body"/>
          </p:nvPr>
        </p:nvSpPr>
        <p:spPr>
          <a:xfrm>
            <a:off x="1024455" y="1586135"/>
            <a:ext cx="6661500" cy="13842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chemeClr val="lt1"/>
                </a:solidFill>
              </a:rPr>
              <a:t>Policy Implementation Projects</a:t>
            </a:r>
            <a:endParaRPr>
              <a:solidFill>
                <a:schemeClr val="lt1"/>
              </a:solidFill>
            </a:endParaRPr>
          </a:p>
        </p:txBody>
      </p:sp>
      <p:sp>
        <p:nvSpPr>
          <p:cNvPr id="1010" name="Google Shape;1010;g3bb1ac479b8_1_0"/>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4" name="Shape 1014"/>
        <p:cNvGrpSpPr/>
        <p:nvPr/>
      </p:nvGrpSpPr>
      <p:grpSpPr>
        <a:xfrm>
          <a:off x="0" y="0"/>
          <a:ext cx="0" cy="0"/>
          <a:chOff x="0" y="0"/>
          <a:chExt cx="0" cy="0"/>
        </a:xfrm>
      </p:grpSpPr>
      <p:sp>
        <p:nvSpPr>
          <p:cNvPr id="1015" name="Google Shape;1015;g3b5ac911e17_0_0"/>
          <p:cNvSpPr txBox="1"/>
          <p:nvPr>
            <p:ph type="title"/>
          </p:nvPr>
        </p:nvSpPr>
        <p:spPr>
          <a:xfrm>
            <a:off x="307604" y="0"/>
            <a:ext cx="8548200" cy="550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2500">
                <a:extLst>
                  <a:ext uri="http://customooxmlschemas.google.com/">
                    <go:slidesCustomData xmlns:go="http://customooxmlschemas.google.com/" textRoundtripDataId="11"/>
                  </a:ext>
                </a:extLst>
              </a:rPr>
              <a:t>Privacy &amp; Proxy Service Accreditation Issues</a:t>
            </a:r>
            <a:r>
              <a:rPr lang="en-US" sz="2500">
                <a:extLst>
                  <a:ext uri="http://customooxmlschemas.google.com/">
                    <go:slidesCustomData xmlns:go="http://customooxmlschemas.google.com/" textRoundtripDataId="12"/>
                  </a:ext>
                </a:extLst>
              </a:rPr>
              <a:t> (PPSAI)</a:t>
            </a:r>
            <a:endParaRPr sz="2500"/>
          </a:p>
        </p:txBody>
      </p:sp>
      <p:sp>
        <p:nvSpPr>
          <p:cNvPr id="1016" name="Google Shape;1016;g3b5ac911e17_0_0"/>
          <p:cNvSpPr/>
          <p:nvPr/>
        </p:nvSpPr>
        <p:spPr>
          <a:xfrm>
            <a:off x="596975" y="4805300"/>
            <a:ext cx="2408400" cy="282300"/>
          </a:xfrm>
          <a:prstGeom prst="rect">
            <a:avLst/>
          </a:prstGeom>
          <a:solidFill>
            <a:srgbClr val="00254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17" name="Google Shape;1017;g3b5ac911e17_0_0"/>
          <p:cNvSpPr txBox="1"/>
          <p:nvPr/>
        </p:nvSpPr>
        <p:spPr>
          <a:xfrm>
            <a:off x="221599" y="682550"/>
            <a:ext cx="8634300" cy="4070100"/>
          </a:xfrm>
          <a:prstGeom prst="rect">
            <a:avLst/>
          </a:prstGeom>
          <a:noFill/>
          <a:ln>
            <a:noFill/>
          </a:ln>
        </p:spPr>
        <p:txBody>
          <a:bodyPr anchorCtr="0" anchor="t" bIns="91425" lIns="91425" spcFirstLastPara="1" rIns="91425" wrap="square" tIns="91425">
            <a:noAutofit/>
          </a:bodyPr>
          <a:lstStyle/>
          <a:p>
            <a:pPr indent="-311150" lvl="0" marL="457200" marR="0" rtl="0" algn="l">
              <a:lnSpc>
                <a:spcPct val="100000"/>
              </a:lnSpc>
              <a:spcBef>
                <a:spcPts val="0"/>
              </a:spcBef>
              <a:spcAft>
                <a:spcPts val="0"/>
              </a:spcAft>
              <a:buClr>
                <a:schemeClr val="dk1"/>
              </a:buClr>
              <a:buSzPts val="1300"/>
              <a:buFont typeface="Arial"/>
              <a:buChar char="●"/>
            </a:pPr>
            <a:r>
              <a:rPr b="1"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13"/>
                  </a:ext>
                </a:extLst>
              </a:rPr>
              <a:t>Current Status</a:t>
            </a:r>
            <a:r>
              <a:rPr b="0"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14"/>
                  </a:ext>
                </a:extLst>
              </a:rPr>
              <a:t>: The GNSO Council provided additional implementation guidance to the PPSAI IRT in November 2025. </a:t>
            </a:r>
            <a:r>
              <a:rPr b="0"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15"/>
                  </a:ext>
                </a:extLst>
              </a:rPr>
              <a:t>ICANN org reconvened the PPSAI IRT on 8 January 2026 and are now aligned on a proposed Implementation Plan, consistent with GNSO Council guidance.</a:t>
            </a:r>
            <a:endParaRPr b="0" i="0" sz="13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xtLst>
                <a:ext uri="http://customooxmlschemas.google.com/">
                  <go:slidesCustomData xmlns:go="http://customooxmlschemas.google.com/" textRoundtripDataId="16"/>
                </a:ext>
              </a:extLst>
            </a:endParaRPr>
          </a:p>
          <a:p>
            <a:pPr indent="-311150" lvl="0" marL="457200" marR="0" rtl="0" algn="l">
              <a:lnSpc>
                <a:spcPct val="100000"/>
              </a:lnSpc>
              <a:spcBef>
                <a:spcPts val="0"/>
              </a:spcBef>
              <a:spcAft>
                <a:spcPts val="0"/>
              </a:spcAft>
              <a:buClr>
                <a:schemeClr val="dk1"/>
              </a:buClr>
              <a:buSzPts val="1300"/>
              <a:buFont typeface="Arial"/>
              <a:buChar char="●"/>
            </a:pPr>
            <a:r>
              <a:rPr b="1"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17"/>
                  </a:ext>
                </a:extLst>
              </a:rPr>
              <a:t>Next Steps</a:t>
            </a:r>
            <a:r>
              <a:rPr b="0"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18"/>
                  </a:ext>
                </a:extLst>
              </a:rPr>
              <a:t>: Following alignment on flow of requirements, ICANN org will develop a </a:t>
            </a:r>
            <a:r>
              <a:rPr b="0"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19"/>
                  </a:ext>
                </a:extLst>
              </a:rPr>
              <a:t>Draft Consensus Policy</a:t>
            </a:r>
            <a:r>
              <a:rPr b="0"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20"/>
                  </a:ext>
                </a:extLst>
              </a:rPr>
              <a:t>.</a:t>
            </a:r>
            <a:r>
              <a:rPr b="0" i="0" lang="en-US" sz="1300" u="none" cap="none" strike="noStrike">
                <a:solidFill>
                  <a:schemeClr val="dk1"/>
                </a:solidFill>
                <a:latin typeface="Arial"/>
                <a:ea typeface="Arial"/>
                <a:cs typeface="Arial"/>
                <a:sym typeface="Arial"/>
              </a:rPr>
              <a:t> ICANN org and the IRT will review the policy in the following sequential modules: Definitions &gt; Consensus Policy &gt; Disclosure Frameworks. </a:t>
            </a:r>
            <a:endParaRPr b="0" i="0" sz="13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l">
              <a:lnSpc>
                <a:spcPct val="100000"/>
              </a:lnSpc>
              <a:spcBef>
                <a:spcPts val="0"/>
              </a:spcBef>
              <a:spcAft>
                <a:spcPts val="0"/>
              </a:spcAft>
              <a:buClr>
                <a:schemeClr val="dk1"/>
              </a:buClr>
              <a:buSzPts val="1300"/>
              <a:buFont typeface="Arial"/>
              <a:buChar char="●"/>
            </a:pPr>
            <a:r>
              <a:rPr b="1" i="0" lang="en-US" sz="1300" u="none" cap="none" strike="noStrike">
                <a:solidFill>
                  <a:schemeClr val="dk1"/>
                </a:solidFill>
                <a:latin typeface="Arial"/>
                <a:ea typeface="Arial"/>
                <a:cs typeface="Arial"/>
                <a:sym typeface="Arial"/>
              </a:rPr>
              <a:t>Est Completion Date</a:t>
            </a:r>
            <a:r>
              <a:rPr b="0" i="0" lang="en-US" sz="1300" u="none" cap="none" strike="noStrike">
                <a:solidFill>
                  <a:schemeClr val="dk1"/>
                </a:solidFill>
                <a:latin typeface="Arial"/>
                <a:ea typeface="Arial"/>
                <a:cs typeface="Arial"/>
                <a:sym typeface="Arial"/>
              </a:rPr>
              <a:t>: </a:t>
            </a:r>
            <a:r>
              <a:rPr b="0"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21"/>
                  </a:ext>
                </a:extLst>
              </a:rPr>
              <a:t>Q3 2027</a:t>
            </a:r>
            <a:r>
              <a:rPr b="0" i="0" lang="en-US" sz="1300" u="none" cap="none" strike="noStrike">
                <a:solidFill>
                  <a:schemeClr val="dk1"/>
                </a:solidFill>
                <a:latin typeface="Arial"/>
                <a:ea typeface="Arial"/>
                <a:cs typeface="Arial"/>
                <a:sym typeface="Arial"/>
              </a:rPr>
              <a:t> Announcement of Policy Effective </a:t>
            </a:r>
            <a:r>
              <a:rPr b="0"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22"/>
                  </a:ext>
                </a:extLst>
              </a:rPr>
              <a:t>Date</a:t>
            </a:r>
            <a:r>
              <a:rPr b="0" i="0" lang="en-US" sz="1300" u="none" cap="none" strike="noStrike">
                <a:solidFill>
                  <a:schemeClr val="dk1"/>
                </a:solidFill>
                <a:latin typeface="Arial"/>
                <a:ea typeface="Arial"/>
                <a:cs typeface="Arial"/>
                <a:sym typeface="Arial"/>
              </a:rPr>
              <a:t>. Note: Timing and implementation plan are a collective goal, discussed and agreed between ICANN and IRT.</a:t>
            </a:r>
            <a:endParaRPr b="0" i="0" sz="13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l">
              <a:lnSpc>
                <a:spcPct val="100000"/>
              </a:lnSpc>
              <a:spcBef>
                <a:spcPts val="0"/>
              </a:spcBef>
              <a:spcAft>
                <a:spcPts val="0"/>
              </a:spcAft>
              <a:buClr>
                <a:schemeClr val="dk1"/>
              </a:buClr>
              <a:buSzPts val="1300"/>
              <a:buFont typeface="Arial"/>
              <a:buChar char="●"/>
            </a:pPr>
            <a:r>
              <a:rPr b="1" i="0" lang="en-US" sz="1300" u="none" cap="none" strike="noStrike">
                <a:solidFill>
                  <a:schemeClr val="dk1"/>
                </a:solidFill>
                <a:latin typeface="Arial"/>
                <a:ea typeface="Arial"/>
                <a:cs typeface="Arial"/>
                <a:sym typeface="Arial"/>
              </a:rPr>
              <a:t>Challenges:</a:t>
            </a:r>
            <a:r>
              <a:rPr b="0" i="0" lang="en-US" sz="1300" u="none" cap="none" strike="noStrike">
                <a:solidFill>
                  <a:schemeClr val="dk1"/>
                </a:solidFill>
                <a:latin typeface="Arial"/>
                <a:ea typeface="Arial"/>
                <a:cs typeface="Arial"/>
                <a:sym typeface="Arial"/>
              </a:rPr>
              <a:t> Navigating changes to law, policy, and industry practices since the PDP WG first developed PPSAI recommendations and the former IRT started work on </a:t>
            </a:r>
            <a:r>
              <a:rPr b="0"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23"/>
                  </a:ext>
                </a:extLst>
              </a:rPr>
              <a:t>implementation</a:t>
            </a:r>
            <a:r>
              <a:rPr b="0" i="0" lang="en-US" sz="1300" u="none" cap="none" strike="noStrike">
                <a:solidFill>
                  <a:schemeClr val="dk1"/>
                </a:solidFill>
                <a:latin typeface="Arial"/>
                <a:ea typeface="Arial"/>
                <a:cs typeface="Arial"/>
                <a:sym typeface="Arial"/>
              </a:rPr>
              <a:t>. Parallel work on RDRS is expected - PPSAI IRT will work to align as much as possible, but will not delay its work in order to wait for alignment, as per GNSO Council guidance. </a:t>
            </a:r>
            <a:endParaRPr b="0" i="0" sz="13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311150" lvl="0" marL="457200" marR="0" rtl="0" algn="l">
              <a:lnSpc>
                <a:spcPct val="100000"/>
              </a:lnSpc>
              <a:spcBef>
                <a:spcPts val="0"/>
              </a:spcBef>
              <a:spcAft>
                <a:spcPts val="0"/>
              </a:spcAft>
              <a:buClr>
                <a:schemeClr val="dk1"/>
              </a:buClr>
              <a:buSzPts val="1300"/>
              <a:buFont typeface="Arial"/>
              <a:buChar char="●"/>
            </a:pPr>
            <a:r>
              <a:rPr b="1" i="0" lang="en-US" sz="1300" u="none" cap="none" strike="noStrike">
                <a:solidFill>
                  <a:schemeClr val="dk1"/>
                </a:solidFill>
                <a:latin typeface="Arial"/>
                <a:ea typeface="Arial"/>
                <a:cs typeface="Arial"/>
                <a:sym typeface="Arial"/>
              </a:rPr>
              <a:t>Successes: </a:t>
            </a:r>
            <a:r>
              <a:rPr b="0" i="0" lang="en-US" sz="1300" u="none" cap="none" strike="noStrike">
                <a:solidFill>
                  <a:schemeClr val="dk1"/>
                </a:solidFill>
                <a:latin typeface="Arial"/>
                <a:ea typeface="Arial"/>
                <a:cs typeface="Arial"/>
                <a:sym typeface="Arial"/>
              </a:rPr>
              <a:t>Continued IRT commitment and ongoing productive </a:t>
            </a:r>
            <a:r>
              <a:rPr b="0" i="0" lang="en-US" sz="1300" u="none" cap="none" strike="noStrike">
                <a:solidFill>
                  <a:schemeClr val="dk1"/>
                </a:solidFill>
                <a:latin typeface="Arial"/>
                <a:ea typeface="Arial"/>
                <a:cs typeface="Arial"/>
                <a:sym typeface="Arial"/>
                <a:extLst>
                  <a:ext uri="http://customooxmlschemas.google.com/">
                    <go:slidesCustomData xmlns:go="http://customooxmlschemas.google.com/" textRoundtripDataId="24"/>
                  </a:ext>
                </a:extLst>
              </a:rPr>
              <a:t>dialogue</a:t>
            </a:r>
            <a:r>
              <a:rPr b="0" i="0" lang="en-US" sz="1300" u="none" cap="none" strike="noStrike">
                <a:solidFill>
                  <a:schemeClr val="dk1"/>
                </a:solidFill>
                <a:latin typeface="Arial"/>
                <a:ea typeface="Arial"/>
                <a:cs typeface="Arial"/>
                <a:sym typeface="Arial"/>
              </a:rPr>
              <a:t>, and rapid turnaround from GNSO Council regarding key Threshold Question responses.</a:t>
            </a:r>
            <a:endParaRPr b="0" i="0" sz="13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pic>
        <p:nvPicPr>
          <p:cNvPr descr="Approved vector icon. Isolated contour symbol illustration (Provided by Getty Images)" id="1018" name="Google Shape;1018;g3b5ac911e17_0_0"/>
          <p:cNvPicPr preferRelativeResize="0"/>
          <p:nvPr/>
        </p:nvPicPr>
        <p:blipFill rotWithShape="1">
          <a:blip r:embed="rId3">
            <a:alphaModFix/>
          </a:blip>
          <a:srcRect b="0" l="0" r="0" t="0"/>
          <a:stretch/>
        </p:blipFill>
        <p:spPr>
          <a:xfrm>
            <a:off x="237030" y="682554"/>
            <a:ext cx="488627" cy="488627"/>
          </a:xfrm>
          <a:prstGeom prst="rect">
            <a:avLst/>
          </a:prstGeom>
          <a:noFill/>
          <a:ln>
            <a:noFill/>
          </a:ln>
        </p:spPr>
      </p:pic>
      <p:pic>
        <p:nvPicPr>
          <p:cNvPr descr="success (Provided by Getty Images)" id="1019" name="Google Shape;1019;g3b5ac911e17_0_0"/>
          <p:cNvPicPr preferRelativeResize="0"/>
          <p:nvPr/>
        </p:nvPicPr>
        <p:blipFill rotWithShape="1">
          <a:blip r:embed="rId4">
            <a:alphaModFix/>
          </a:blip>
          <a:srcRect b="0" l="0" r="0" t="0"/>
          <a:stretch/>
        </p:blipFill>
        <p:spPr>
          <a:xfrm>
            <a:off x="312241" y="1546789"/>
            <a:ext cx="338202" cy="338202"/>
          </a:xfrm>
          <a:prstGeom prst="rect">
            <a:avLst/>
          </a:prstGeom>
          <a:noFill/>
          <a:ln>
            <a:noFill/>
          </a:ln>
        </p:spPr>
      </p:pic>
      <p:pic>
        <p:nvPicPr>
          <p:cNvPr descr="Event Icon (Provided by Getty Images)" id="1020" name="Google Shape;1020;g3b5ac911e17_0_0"/>
          <p:cNvPicPr preferRelativeResize="0"/>
          <p:nvPr/>
        </p:nvPicPr>
        <p:blipFill rotWithShape="1">
          <a:blip r:embed="rId5">
            <a:alphaModFix/>
          </a:blip>
          <a:srcRect b="0" l="0" r="0" t="0"/>
          <a:stretch/>
        </p:blipFill>
        <p:spPr>
          <a:xfrm>
            <a:off x="317231" y="2331244"/>
            <a:ext cx="338202" cy="338202"/>
          </a:xfrm>
          <a:prstGeom prst="rect">
            <a:avLst/>
          </a:prstGeom>
          <a:noFill/>
          <a:ln>
            <a:noFill/>
          </a:ln>
        </p:spPr>
      </p:pic>
      <p:pic>
        <p:nvPicPr>
          <p:cNvPr descr="Business strategy, planning icon (Provided by Getty Images)" id="1021" name="Google Shape;1021;g3b5ac911e17_0_0"/>
          <p:cNvPicPr preferRelativeResize="0"/>
          <p:nvPr/>
        </p:nvPicPr>
        <p:blipFill rotWithShape="1">
          <a:blip r:embed="rId6">
            <a:alphaModFix/>
          </a:blip>
          <a:srcRect b="0" l="0" r="0" t="0"/>
          <a:stretch/>
        </p:blipFill>
        <p:spPr>
          <a:xfrm>
            <a:off x="312234" y="2952027"/>
            <a:ext cx="338202" cy="338202"/>
          </a:xfrm>
          <a:prstGeom prst="rect">
            <a:avLst/>
          </a:prstGeom>
          <a:noFill/>
          <a:ln>
            <a:noFill/>
          </a:ln>
        </p:spPr>
      </p:pic>
      <p:pic>
        <p:nvPicPr>
          <p:cNvPr descr="Career, job, success icon design (Provided by Getty Images)" id="1022" name="Google Shape;1022;g3b5ac911e17_0_0"/>
          <p:cNvPicPr preferRelativeResize="0"/>
          <p:nvPr/>
        </p:nvPicPr>
        <p:blipFill rotWithShape="1">
          <a:blip r:embed="rId7">
            <a:alphaModFix/>
          </a:blip>
          <a:srcRect b="0" l="0" r="0" t="0"/>
          <a:stretch/>
        </p:blipFill>
        <p:spPr>
          <a:xfrm>
            <a:off x="276398" y="3913112"/>
            <a:ext cx="419876" cy="41990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hange Navy Footer here">
  <a:themeElements>
    <a:clrScheme name="Custom 13">
      <a:dk1>
        <a:srgbClr val="002449"/>
      </a:dk1>
      <a:lt1>
        <a:srgbClr val="FFFFFF"/>
      </a:lt1>
      <a:dk2>
        <a:srgbClr val="FEFFFF"/>
      </a:dk2>
      <a:lt2>
        <a:srgbClr val="002A49"/>
      </a:lt2>
      <a:accent1>
        <a:srgbClr val="187E85"/>
      </a:accent1>
      <a:accent2>
        <a:srgbClr val="F0633D"/>
      </a:accent2>
      <a:accent3>
        <a:srgbClr val="F1A21D"/>
      </a:accent3>
      <a:accent4>
        <a:srgbClr val="35B56D"/>
      </a:accent4>
      <a:accent5>
        <a:srgbClr val="017AC0"/>
      </a:accent5>
      <a:accent6>
        <a:srgbClr val="00557F"/>
      </a:accent6>
      <a:hlink>
        <a:srgbClr val="002449"/>
      </a:hlink>
      <a:folHlink>
        <a:srgbClr val="0024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hange Navy Footer here">
  <a:themeElements>
    <a:clrScheme name="Custom 13">
      <a:dk1>
        <a:srgbClr val="002449"/>
      </a:dk1>
      <a:lt1>
        <a:srgbClr val="FFFFFF"/>
      </a:lt1>
      <a:dk2>
        <a:srgbClr val="FEFFFF"/>
      </a:dk2>
      <a:lt2>
        <a:srgbClr val="002A49"/>
      </a:lt2>
      <a:accent1>
        <a:srgbClr val="187E85"/>
      </a:accent1>
      <a:accent2>
        <a:srgbClr val="F0633D"/>
      </a:accent2>
      <a:accent3>
        <a:srgbClr val="F1A21D"/>
      </a:accent3>
      <a:accent4>
        <a:srgbClr val="35B56D"/>
      </a:accent4>
      <a:accent5>
        <a:srgbClr val="017AC0"/>
      </a:accent5>
      <a:accent6>
        <a:srgbClr val="00557F"/>
      </a:accent6>
      <a:hlink>
        <a:srgbClr val="002449"/>
      </a:hlink>
      <a:folHlink>
        <a:srgbClr val="0024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