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701" r:id="rId2"/>
    <p:sldMasterId id="2147483717" r:id="rId3"/>
  </p:sldMasterIdLst>
  <p:notesMasterIdLst>
    <p:notesMasterId r:id="rId32"/>
  </p:notesMasterIdLst>
  <p:handoutMasterIdLst>
    <p:handoutMasterId r:id="rId33"/>
  </p:handoutMasterIdLst>
  <p:sldIdLst>
    <p:sldId id="257" r:id="rId4"/>
    <p:sldId id="311" r:id="rId5"/>
    <p:sldId id="282" r:id="rId6"/>
    <p:sldId id="316" r:id="rId7"/>
    <p:sldId id="328" r:id="rId8"/>
    <p:sldId id="318" r:id="rId9"/>
    <p:sldId id="292" r:id="rId10"/>
    <p:sldId id="338" r:id="rId11"/>
    <p:sldId id="319" r:id="rId12"/>
    <p:sldId id="290" r:id="rId13"/>
    <p:sldId id="326" r:id="rId14"/>
    <p:sldId id="283" r:id="rId15"/>
    <p:sldId id="306" r:id="rId16"/>
    <p:sldId id="329" r:id="rId17"/>
    <p:sldId id="320" r:id="rId18"/>
    <p:sldId id="321" r:id="rId19"/>
    <p:sldId id="322" r:id="rId20"/>
    <p:sldId id="277" r:id="rId21"/>
    <p:sldId id="287" r:id="rId22"/>
    <p:sldId id="332" r:id="rId23"/>
    <p:sldId id="334" r:id="rId24"/>
    <p:sldId id="323" r:id="rId25"/>
    <p:sldId id="324" r:id="rId26"/>
    <p:sldId id="294" r:id="rId27"/>
    <p:sldId id="288" r:id="rId28"/>
    <p:sldId id="330" r:id="rId29"/>
    <p:sldId id="335" r:id="rId30"/>
    <p:sldId id="26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FF"/>
    <a:srgbClr val="5883E4"/>
    <a:srgbClr val="0A0A0A"/>
    <a:srgbClr val="8DACF1"/>
    <a:srgbClr val="5F8BEE"/>
    <a:srgbClr val="F5EEE3"/>
    <a:srgbClr val="F6EFE3"/>
    <a:srgbClr val="202124"/>
    <a:srgbClr val="7A1C77"/>
    <a:srgbClr val="1432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EC9EE-D393-4D2E-B892-9068B60B36A5}" v="52" dt="2026-06-10T06:44:13.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99"/>
    <p:restoredTop sz="93280"/>
  </p:normalViewPr>
  <p:slideViewPr>
    <p:cSldViewPr snapToGrid="0">
      <p:cViewPr varScale="1">
        <p:scale>
          <a:sx n="95" d="100"/>
          <a:sy n="95" d="100"/>
        </p:scale>
        <p:origin x="1020" y="76"/>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Aaron" userId="90c9742b5c72892a" providerId="LiveId" clId="{F7D28292-443E-4CE5-AB17-93BA65FC2A42}"/>
    <pc:docChg chg="undo custSel addSld delSld modSld modMainMaster modNotesMaster">
      <pc:chgData name="Greg Aaron" userId="90c9742b5c72892a" providerId="LiveId" clId="{F7D28292-443E-4CE5-AB17-93BA65FC2A42}" dt="2026-06-10T06:45:24.158" v="128" actId="14100"/>
      <pc:docMkLst>
        <pc:docMk/>
      </pc:docMkLst>
      <pc:sldChg chg="modSp mod">
        <pc:chgData name="Greg Aaron" userId="90c9742b5c72892a" providerId="LiveId" clId="{F7D28292-443E-4CE5-AB17-93BA65FC2A42}" dt="2026-06-10T06:44:14.022" v="103" actId="27636"/>
        <pc:sldMkLst>
          <pc:docMk/>
          <pc:sldMk cId="391685550" sldId="257"/>
        </pc:sldMkLst>
        <pc:spChg chg="mod">
          <ac:chgData name="Greg Aaron" userId="90c9742b5c72892a" providerId="LiveId" clId="{F7D28292-443E-4CE5-AB17-93BA65FC2A42}" dt="2026-06-10T06:44:13.735" v="101"/>
          <ac:spMkLst>
            <pc:docMk/>
            <pc:sldMk cId="391685550" sldId="257"/>
            <ac:spMk id="2" creationId="{43E566DB-3E45-AEEE-9E26-FECAA423F816}"/>
          </ac:spMkLst>
        </pc:spChg>
        <pc:spChg chg="mod">
          <ac:chgData name="Greg Aaron" userId="90c9742b5c72892a" providerId="LiveId" clId="{F7D28292-443E-4CE5-AB17-93BA65FC2A42}" dt="2026-06-10T06:44:14.022" v="103" actId="27636"/>
          <ac:spMkLst>
            <pc:docMk/>
            <pc:sldMk cId="391685550" sldId="257"/>
            <ac:spMk id="4" creationId="{3025FFE5-BBB0-EF0C-781E-498BC11B20D2}"/>
          </ac:spMkLst>
        </pc:spChg>
      </pc:sldChg>
      <pc:sldChg chg="modSp mod">
        <pc:chgData name="Greg Aaron" userId="90c9742b5c72892a" providerId="LiveId" clId="{F7D28292-443E-4CE5-AB17-93BA65FC2A42}" dt="2026-06-10T06:44:14.009" v="102" actId="27636"/>
        <pc:sldMkLst>
          <pc:docMk/>
          <pc:sldMk cId="106005511" sldId="269"/>
        </pc:sldMkLst>
        <pc:spChg chg="mod">
          <ac:chgData name="Greg Aaron" userId="90c9742b5c72892a" providerId="LiveId" clId="{F7D28292-443E-4CE5-AB17-93BA65FC2A42}" dt="2026-06-10T06:44:14.009" v="102" actId="27636"/>
          <ac:spMkLst>
            <pc:docMk/>
            <pc:sldMk cId="106005511" sldId="269"/>
            <ac:spMk id="2" creationId="{B1D5864A-4F0D-1467-B5A2-C65879A282DA}"/>
          </ac:spMkLst>
        </pc:spChg>
      </pc:sldChg>
      <pc:sldChg chg="modSp mod">
        <pc:chgData name="Greg Aaron" userId="90c9742b5c72892a" providerId="LiveId" clId="{F7D28292-443E-4CE5-AB17-93BA65FC2A42}" dt="2026-06-10T06:44:14.086" v="109" actId="27636"/>
        <pc:sldMkLst>
          <pc:docMk/>
          <pc:sldMk cId="1511296765" sldId="277"/>
        </pc:sldMkLst>
        <pc:spChg chg="mod">
          <ac:chgData name="Greg Aaron" userId="90c9742b5c72892a" providerId="LiveId" clId="{F7D28292-443E-4CE5-AB17-93BA65FC2A42}" dt="2026-06-10T06:44:13.735" v="101"/>
          <ac:spMkLst>
            <pc:docMk/>
            <pc:sldMk cId="1511296765" sldId="277"/>
            <ac:spMk id="2" creationId="{01D2FD2D-0A12-9DA3-BD5F-7F37837AB959}"/>
          </ac:spMkLst>
        </pc:spChg>
        <pc:spChg chg="mod">
          <ac:chgData name="Greg Aaron" userId="90c9742b5c72892a" providerId="LiveId" clId="{F7D28292-443E-4CE5-AB17-93BA65FC2A42}" dt="2026-06-10T06:44:14.086" v="109" actId="27636"/>
          <ac:spMkLst>
            <pc:docMk/>
            <pc:sldMk cId="1511296765" sldId="277"/>
            <ac:spMk id="3" creationId="{8599224E-D043-E83E-7370-8228026735C1}"/>
          </ac:spMkLst>
        </pc:spChg>
        <pc:picChg chg="mod">
          <ac:chgData name="Greg Aaron" userId="90c9742b5c72892a" providerId="LiveId" clId="{F7D28292-443E-4CE5-AB17-93BA65FC2A42}" dt="2026-06-10T06:44:13.735" v="101"/>
          <ac:picMkLst>
            <pc:docMk/>
            <pc:sldMk cId="1511296765" sldId="277"/>
            <ac:picMk id="4" creationId="{80994347-FBFD-237F-EEFE-6F2DC6126E56}"/>
          </ac:picMkLst>
        </pc:picChg>
      </pc:sldChg>
      <pc:sldChg chg="modSp mod modNotes">
        <pc:chgData name="Greg Aaron" userId="90c9742b5c72892a" providerId="LiveId" clId="{F7D28292-443E-4CE5-AB17-93BA65FC2A42}" dt="2026-06-10T06:45:18.686" v="127" actId="27636"/>
        <pc:sldMkLst>
          <pc:docMk/>
          <pc:sldMk cId="3523839224" sldId="282"/>
        </pc:sldMkLst>
        <pc:spChg chg="mod">
          <ac:chgData name="Greg Aaron" userId="90c9742b5c72892a" providerId="LiveId" clId="{F7D28292-443E-4CE5-AB17-93BA65FC2A42}" dt="2026-06-10T06:45:06.134" v="123" actId="27636"/>
          <ac:spMkLst>
            <pc:docMk/>
            <pc:sldMk cId="3523839224" sldId="282"/>
            <ac:spMk id="2" creationId="{0EC38845-96AB-3978-EA63-F4206F6CA439}"/>
          </ac:spMkLst>
        </pc:spChg>
        <pc:spChg chg="mod">
          <ac:chgData name="Greg Aaron" userId="90c9742b5c72892a" providerId="LiveId" clId="{F7D28292-443E-4CE5-AB17-93BA65FC2A42}" dt="2026-06-10T06:45:18.686" v="127" actId="27636"/>
          <ac:spMkLst>
            <pc:docMk/>
            <pc:sldMk cId="3523839224" sldId="282"/>
            <ac:spMk id="3" creationId="{19404750-DC66-BA3C-88C6-5A4B4F905F10}"/>
          </ac:spMkLst>
        </pc:spChg>
      </pc:sldChg>
      <pc:sldChg chg="modSp">
        <pc:chgData name="Greg Aaron" userId="90c9742b5c72892a" providerId="LiveId" clId="{F7D28292-443E-4CE5-AB17-93BA65FC2A42}" dt="2026-06-10T06:44:13.735" v="101"/>
        <pc:sldMkLst>
          <pc:docMk/>
          <pc:sldMk cId="869175788" sldId="283"/>
        </pc:sldMkLst>
        <pc:spChg chg="mod">
          <ac:chgData name="Greg Aaron" userId="90c9742b5c72892a" providerId="LiveId" clId="{F7D28292-443E-4CE5-AB17-93BA65FC2A42}" dt="2026-06-10T06:44:13.735" v="101"/>
          <ac:spMkLst>
            <pc:docMk/>
            <pc:sldMk cId="869175788" sldId="283"/>
            <ac:spMk id="2" creationId="{4988B6B6-B1B0-AA4B-21A1-B65AF428645E}"/>
          </ac:spMkLst>
        </pc:spChg>
        <pc:spChg chg="mod">
          <ac:chgData name="Greg Aaron" userId="90c9742b5c72892a" providerId="LiveId" clId="{F7D28292-443E-4CE5-AB17-93BA65FC2A42}" dt="2026-06-10T06:44:13.735" v="101"/>
          <ac:spMkLst>
            <pc:docMk/>
            <pc:sldMk cId="869175788" sldId="283"/>
            <ac:spMk id="8" creationId="{B1014347-A008-7103-FE49-0AAA3059D53B}"/>
          </ac:spMkLst>
        </pc:spChg>
        <pc:picChg chg="mod">
          <ac:chgData name="Greg Aaron" userId="90c9742b5c72892a" providerId="LiveId" clId="{F7D28292-443E-4CE5-AB17-93BA65FC2A42}" dt="2026-06-10T06:44:13.735" v="101"/>
          <ac:picMkLst>
            <pc:docMk/>
            <pc:sldMk cId="869175788" sldId="283"/>
            <ac:picMk id="7" creationId="{22F04D8C-D175-7E5C-C89C-01D844D6C259}"/>
          </ac:picMkLst>
        </pc:picChg>
      </pc:sldChg>
      <pc:sldChg chg="modSp mod">
        <pc:chgData name="Greg Aaron" userId="90c9742b5c72892a" providerId="LiveId" clId="{F7D28292-443E-4CE5-AB17-93BA65FC2A42}" dt="2026-06-10T06:44:14.094" v="110" actId="27636"/>
        <pc:sldMkLst>
          <pc:docMk/>
          <pc:sldMk cId="130383617" sldId="287"/>
        </pc:sldMkLst>
        <pc:spChg chg="mod">
          <ac:chgData name="Greg Aaron" userId="90c9742b5c72892a" providerId="LiveId" clId="{F7D28292-443E-4CE5-AB17-93BA65FC2A42}" dt="2026-06-10T06:44:13.735" v="101"/>
          <ac:spMkLst>
            <pc:docMk/>
            <pc:sldMk cId="130383617" sldId="287"/>
            <ac:spMk id="2" creationId="{A4BB4D20-8FBF-DBB0-9421-648F35946242}"/>
          </ac:spMkLst>
        </pc:spChg>
        <pc:spChg chg="mod">
          <ac:chgData name="Greg Aaron" userId="90c9742b5c72892a" providerId="LiveId" clId="{F7D28292-443E-4CE5-AB17-93BA65FC2A42}" dt="2026-06-10T06:44:14.094" v="110" actId="27636"/>
          <ac:spMkLst>
            <pc:docMk/>
            <pc:sldMk cId="130383617" sldId="287"/>
            <ac:spMk id="3" creationId="{8C630D73-A47A-407E-E478-FEAB74D290CF}"/>
          </ac:spMkLst>
        </pc:spChg>
      </pc:sldChg>
      <pc:sldChg chg="modSp">
        <pc:chgData name="Greg Aaron" userId="90c9742b5c72892a" providerId="LiveId" clId="{F7D28292-443E-4CE5-AB17-93BA65FC2A42}" dt="2026-06-10T06:44:13.735" v="101"/>
        <pc:sldMkLst>
          <pc:docMk/>
          <pc:sldMk cId="3869710764" sldId="288"/>
        </pc:sldMkLst>
        <pc:spChg chg="mod">
          <ac:chgData name="Greg Aaron" userId="90c9742b5c72892a" providerId="LiveId" clId="{F7D28292-443E-4CE5-AB17-93BA65FC2A42}" dt="2026-06-10T06:44:13.735" v="101"/>
          <ac:spMkLst>
            <pc:docMk/>
            <pc:sldMk cId="3869710764" sldId="288"/>
            <ac:spMk id="2" creationId="{5F3522B8-7923-4FDD-C0BB-A590AF42C077}"/>
          </ac:spMkLst>
        </pc:spChg>
        <pc:spChg chg="mod">
          <ac:chgData name="Greg Aaron" userId="90c9742b5c72892a" providerId="LiveId" clId="{F7D28292-443E-4CE5-AB17-93BA65FC2A42}" dt="2026-06-10T06:44:13.735" v="101"/>
          <ac:spMkLst>
            <pc:docMk/>
            <pc:sldMk cId="3869710764" sldId="288"/>
            <ac:spMk id="3" creationId="{9BA0509A-D889-A4E0-FC4E-6443E74D062B}"/>
          </ac:spMkLst>
        </pc:spChg>
      </pc:sldChg>
      <pc:sldChg chg="modSp mod">
        <pc:chgData name="Greg Aaron" userId="90c9742b5c72892a" providerId="LiveId" clId="{F7D28292-443E-4CE5-AB17-93BA65FC2A42}" dt="2026-06-10T06:44:14.057" v="106" actId="27636"/>
        <pc:sldMkLst>
          <pc:docMk/>
          <pc:sldMk cId="2609701176" sldId="290"/>
        </pc:sldMkLst>
        <pc:spChg chg="mod">
          <ac:chgData name="Greg Aaron" userId="90c9742b5c72892a" providerId="LiveId" clId="{F7D28292-443E-4CE5-AB17-93BA65FC2A42}" dt="2026-06-10T06:44:13.735" v="101"/>
          <ac:spMkLst>
            <pc:docMk/>
            <pc:sldMk cId="2609701176" sldId="290"/>
            <ac:spMk id="2" creationId="{51AB3786-0F0A-44D4-F3BA-50D3EAD0A2C8}"/>
          </ac:spMkLst>
        </pc:spChg>
        <pc:spChg chg="mod">
          <ac:chgData name="Greg Aaron" userId="90c9742b5c72892a" providerId="LiveId" clId="{F7D28292-443E-4CE5-AB17-93BA65FC2A42}" dt="2026-06-10T06:44:14.057" v="106" actId="27636"/>
          <ac:spMkLst>
            <pc:docMk/>
            <pc:sldMk cId="2609701176" sldId="290"/>
            <ac:spMk id="3" creationId="{14818C03-44F9-DA37-4589-9A7821917BEB}"/>
          </ac:spMkLst>
        </pc:spChg>
        <pc:picChg chg="mod">
          <ac:chgData name="Greg Aaron" userId="90c9742b5c72892a" providerId="LiveId" clId="{F7D28292-443E-4CE5-AB17-93BA65FC2A42}" dt="2026-06-10T06:44:13.735" v="101"/>
          <ac:picMkLst>
            <pc:docMk/>
            <pc:sldMk cId="2609701176" sldId="290"/>
            <ac:picMk id="5" creationId="{5BDC998C-B8F1-21D6-06F3-0294249317E6}"/>
          </ac:picMkLst>
        </pc:picChg>
      </pc:sldChg>
      <pc:sldChg chg="modSp">
        <pc:chgData name="Greg Aaron" userId="90c9742b5c72892a" providerId="LiveId" clId="{F7D28292-443E-4CE5-AB17-93BA65FC2A42}" dt="2026-06-10T06:44:13.735" v="101"/>
        <pc:sldMkLst>
          <pc:docMk/>
          <pc:sldMk cId="1307068673" sldId="292"/>
        </pc:sldMkLst>
        <pc:spChg chg="mod">
          <ac:chgData name="Greg Aaron" userId="90c9742b5c72892a" providerId="LiveId" clId="{F7D28292-443E-4CE5-AB17-93BA65FC2A42}" dt="2026-06-10T06:44:13.735" v="101"/>
          <ac:spMkLst>
            <pc:docMk/>
            <pc:sldMk cId="1307068673" sldId="292"/>
            <ac:spMk id="2" creationId="{B0FBA2B4-7597-8B5A-19AF-9C5C6566FC85}"/>
          </ac:spMkLst>
        </pc:spChg>
        <pc:spChg chg="mod">
          <ac:chgData name="Greg Aaron" userId="90c9742b5c72892a" providerId="LiveId" clId="{F7D28292-443E-4CE5-AB17-93BA65FC2A42}" dt="2026-06-10T06:44:13.735" v="101"/>
          <ac:spMkLst>
            <pc:docMk/>
            <pc:sldMk cId="1307068673" sldId="292"/>
            <ac:spMk id="11" creationId="{A1EA39A7-5CB2-FFD9-EFC1-EAEBB8575DFB}"/>
          </ac:spMkLst>
        </pc:spChg>
        <pc:picChg chg="mod">
          <ac:chgData name="Greg Aaron" userId="90c9742b5c72892a" providerId="LiveId" clId="{F7D28292-443E-4CE5-AB17-93BA65FC2A42}" dt="2026-06-10T06:44:13.735" v="101"/>
          <ac:picMkLst>
            <pc:docMk/>
            <pc:sldMk cId="1307068673" sldId="292"/>
            <ac:picMk id="17" creationId="{044CB205-04B0-8DEB-5129-77F85B6E9BDE}"/>
          </ac:picMkLst>
        </pc:picChg>
      </pc:sldChg>
      <pc:sldChg chg="modSp mod">
        <pc:chgData name="Greg Aaron" userId="90c9742b5c72892a" providerId="LiveId" clId="{F7D28292-443E-4CE5-AB17-93BA65FC2A42}" dt="2026-06-10T06:44:14.128" v="114" actId="27636"/>
        <pc:sldMkLst>
          <pc:docMk/>
          <pc:sldMk cId="2272039851" sldId="294"/>
        </pc:sldMkLst>
        <pc:spChg chg="mod">
          <ac:chgData name="Greg Aaron" userId="90c9742b5c72892a" providerId="LiveId" clId="{F7D28292-443E-4CE5-AB17-93BA65FC2A42}" dt="2026-06-10T06:44:13.735" v="101"/>
          <ac:spMkLst>
            <pc:docMk/>
            <pc:sldMk cId="2272039851" sldId="294"/>
            <ac:spMk id="2" creationId="{AC7F0EE8-98D7-CEA4-D352-BE50D3C57F8C}"/>
          </ac:spMkLst>
        </pc:spChg>
        <pc:spChg chg="mod">
          <ac:chgData name="Greg Aaron" userId="90c9742b5c72892a" providerId="LiveId" clId="{F7D28292-443E-4CE5-AB17-93BA65FC2A42}" dt="2026-06-10T06:44:14.128" v="114" actId="27636"/>
          <ac:spMkLst>
            <pc:docMk/>
            <pc:sldMk cId="2272039851" sldId="294"/>
            <ac:spMk id="3" creationId="{D946642A-A4C2-76DB-E719-AA7CB8A088BD}"/>
          </ac:spMkLst>
        </pc:spChg>
      </pc:sldChg>
      <pc:sldChg chg="modSp modNotes">
        <pc:chgData name="Greg Aaron" userId="90c9742b5c72892a" providerId="LiveId" clId="{F7D28292-443E-4CE5-AB17-93BA65FC2A42}" dt="2026-06-10T06:44:13.735" v="101"/>
        <pc:sldMkLst>
          <pc:docMk/>
          <pc:sldMk cId="48723501" sldId="306"/>
        </pc:sldMkLst>
        <pc:spChg chg="mod">
          <ac:chgData name="Greg Aaron" userId="90c9742b5c72892a" providerId="LiveId" clId="{F7D28292-443E-4CE5-AB17-93BA65FC2A42}" dt="2026-06-10T06:44:13.735" v="101"/>
          <ac:spMkLst>
            <pc:docMk/>
            <pc:sldMk cId="48723501" sldId="306"/>
            <ac:spMk id="2" creationId="{2029A24D-F3C7-0D68-CA09-8ACE9C841A4D}"/>
          </ac:spMkLst>
        </pc:spChg>
        <pc:spChg chg="mod">
          <ac:chgData name="Greg Aaron" userId="90c9742b5c72892a" providerId="LiveId" clId="{F7D28292-443E-4CE5-AB17-93BA65FC2A42}" dt="2026-06-10T06:44:13.735" v="101"/>
          <ac:spMkLst>
            <pc:docMk/>
            <pc:sldMk cId="48723501" sldId="306"/>
            <ac:spMk id="9" creationId="{DF22352C-5CCD-4C1F-606E-23FA27FBF68F}"/>
          </ac:spMkLst>
        </pc:spChg>
        <pc:spChg chg="mod">
          <ac:chgData name="Greg Aaron" userId="90c9742b5c72892a" providerId="LiveId" clId="{F7D28292-443E-4CE5-AB17-93BA65FC2A42}" dt="2026-06-10T06:44:13.735" v="101"/>
          <ac:spMkLst>
            <pc:docMk/>
            <pc:sldMk cId="48723501" sldId="306"/>
            <ac:spMk id="10" creationId="{4F9EBC81-BF12-3095-EFC5-2781B5E7CC2D}"/>
          </ac:spMkLst>
        </pc:spChg>
        <pc:spChg chg="mod">
          <ac:chgData name="Greg Aaron" userId="90c9742b5c72892a" providerId="LiveId" clId="{F7D28292-443E-4CE5-AB17-93BA65FC2A42}" dt="2026-06-10T06:44:13.735" v="101"/>
          <ac:spMkLst>
            <pc:docMk/>
            <pc:sldMk cId="48723501" sldId="306"/>
            <ac:spMk id="11" creationId="{FE5BB731-A7CB-EB69-C784-C657296F3D3F}"/>
          </ac:spMkLst>
        </pc:spChg>
        <pc:spChg chg="mod">
          <ac:chgData name="Greg Aaron" userId="90c9742b5c72892a" providerId="LiveId" clId="{F7D28292-443E-4CE5-AB17-93BA65FC2A42}" dt="2026-06-10T06:44:13.735" v="101"/>
          <ac:spMkLst>
            <pc:docMk/>
            <pc:sldMk cId="48723501" sldId="306"/>
            <ac:spMk id="13" creationId="{D0DC5CD5-6AFD-85A2-32BE-3BC3FBC5A76B}"/>
          </ac:spMkLst>
        </pc:spChg>
        <pc:picChg chg="mod">
          <ac:chgData name="Greg Aaron" userId="90c9742b5c72892a" providerId="LiveId" clId="{F7D28292-443E-4CE5-AB17-93BA65FC2A42}" dt="2026-06-10T06:44:13.735" v="101"/>
          <ac:picMkLst>
            <pc:docMk/>
            <pc:sldMk cId="48723501" sldId="306"/>
            <ac:picMk id="8" creationId="{EE91F967-A243-3EB1-A51E-5F1951661DB7}"/>
          </ac:picMkLst>
        </pc:picChg>
      </pc:sldChg>
      <pc:sldChg chg="modSp">
        <pc:chgData name="Greg Aaron" userId="90c9742b5c72892a" providerId="LiveId" clId="{F7D28292-443E-4CE5-AB17-93BA65FC2A42}" dt="2026-06-10T06:44:13.735" v="101"/>
        <pc:sldMkLst>
          <pc:docMk/>
          <pc:sldMk cId="664040162" sldId="311"/>
        </pc:sldMkLst>
        <pc:spChg chg="mod">
          <ac:chgData name="Greg Aaron" userId="90c9742b5c72892a" providerId="LiveId" clId="{F7D28292-443E-4CE5-AB17-93BA65FC2A42}" dt="2026-06-10T06:44:13.735" v="101"/>
          <ac:spMkLst>
            <pc:docMk/>
            <pc:sldMk cId="664040162" sldId="311"/>
            <ac:spMk id="2" creationId="{1CDD64BA-DA27-A6D7-3F66-84509DE8B9B2}"/>
          </ac:spMkLst>
        </pc:spChg>
        <pc:spChg chg="mod">
          <ac:chgData name="Greg Aaron" userId="90c9742b5c72892a" providerId="LiveId" clId="{F7D28292-443E-4CE5-AB17-93BA65FC2A42}" dt="2026-06-10T06:44:13.735" v="101"/>
          <ac:spMkLst>
            <pc:docMk/>
            <pc:sldMk cId="664040162" sldId="311"/>
            <ac:spMk id="15" creationId="{8BA5CF1F-C801-B092-FBB5-1240AD29E6C6}"/>
          </ac:spMkLst>
        </pc:spChg>
        <pc:graphicFrameChg chg="mod">
          <ac:chgData name="Greg Aaron" userId="90c9742b5c72892a" providerId="LiveId" clId="{F7D28292-443E-4CE5-AB17-93BA65FC2A42}" dt="2026-06-10T06:44:13.735" v="101"/>
          <ac:graphicFrameMkLst>
            <pc:docMk/>
            <pc:sldMk cId="664040162" sldId="311"/>
            <ac:graphicFrameMk id="5" creationId="{6236879B-099C-813B-3414-24ABDF7407F8}"/>
          </ac:graphicFrameMkLst>
        </pc:graphicFrameChg>
        <pc:picChg chg="mod">
          <ac:chgData name="Greg Aaron" userId="90c9742b5c72892a" providerId="LiveId" clId="{F7D28292-443E-4CE5-AB17-93BA65FC2A42}" dt="2026-06-10T06:44:13.735" v="101"/>
          <ac:picMkLst>
            <pc:docMk/>
            <pc:sldMk cId="664040162" sldId="311"/>
            <ac:picMk id="14" creationId="{C954A448-6179-EDB3-4476-CCE7D2B4C98E}"/>
          </ac:picMkLst>
        </pc:picChg>
      </pc:sldChg>
      <pc:sldChg chg="modSp mod modNotes">
        <pc:chgData name="Greg Aaron" userId="90c9742b5c72892a" providerId="LiveId" clId="{F7D28292-443E-4CE5-AB17-93BA65FC2A42}" dt="2026-06-10T06:45:24.158" v="128" actId="14100"/>
        <pc:sldMkLst>
          <pc:docMk/>
          <pc:sldMk cId="3780494025" sldId="316"/>
        </pc:sldMkLst>
        <pc:spChg chg="mod">
          <ac:chgData name="Greg Aaron" userId="90c9742b5c72892a" providerId="LiveId" clId="{F7D28292-443E-4CE5-AB17-93BA65FC2A42}" dt="2026-06-10T06:45:24.158" v="128" actId="14100"/>
          <ac:spMkLst>
            <pc:docMk/>
            <pc:sldMk cId="3780494025" sldId="316"/>
            <ac:spMk id="4" creationId="{6187D018-4F7B-F181-9CA1-C77EFCDC6C44}"/>
          </ac:spMkLst>
        </pc:spChg>
      </pc:sldChg>
      <pc:sldChg chg="modSp modNotes">
        <pc:chgData name="Greg Aaron" userId="90c9742b5c72892a" providerId="LiveId" clId="{F7D28292-443E-4CE5-AB17-93BA65FC2A42}" dt="2026-06-10T06:44:13.735" v="101"/>
        <pc:sldMkLst>
          <pc:docMk/>
          <pc:sldMk cId="4294020186" sldId="318"/>
        </pc:sldMkLst>
        <pc:spChg chg="mod">
          <ac:chgData name="Greg Aaron" userId="90c9742b5c72892a" providerId="LiveId" clId="{F7D28292-443E-4CE5-AB17-93BA65FC2A42}" dt="2026-06-10T06:44:13.735" v="101"/>
          <ac:spMkLst>
            <pc:docMk/>
            <pc:sldMk cId="4294020186" sldId="318"/>
            <ac:spMk id="2" creationId="{8F5732E1-E08F-479E-F24A-FD1119A6F96A}"/>
          </ac:spMkLst>
        </pc:spChg>
        <pc:spChg chg="mod">
          <ac:chgData name="Greg Aaron" userId="90c9742b5c72892a" providerId="LiveId" clId="{F7D28292-443E-4CE5-AB17-93BA65FC2A42}" dt="2026-06-10T06:44:13.735" v="101"/>
          <ac:spMkLst>
            <pc:docMk/>
            <pc:sldMk cId="4294020186" sldId="318"/>
            <ac:spMk id="3" creationId="{9FD43DDA-3335-9720-2407-43184B3BEB79}"/>
          </ac:spMkLst>
        </pc:spChg>
      </pc:sldChg>
      <pc:sldChg chg="modSp">
        <pc:chgData name="Greg Aaron" userId="90c9742b5c72892a" providerId="LiveId" clId="{F7D28292-443E-4CE5-AB17-93BA65FC2A42}" dt="2026-06-10T06:44:13.735" v="101"/>
        <pc:sldMkLst>
          <pc:docMk/>
          <pc:sldMk cId="3121621271" sldId="319"/>
        </pc:sldMkLst>
        <pc:spChg chg="mod">
          <ac:chgData name="Greg Aaron" userId="90c9742b5c72892a" providerId="LiveId" clId="{F7D28292-443E-4CE5-AB17-93BA65FC2A42}" dt="2026-06-10T06:44:13.735" v="101"/>
          <ac:spMkLst>
            <pc:docMk/>
            <pc:sldMk cId="3121621271" sldId="319"/>
            <ac:spMk id="4" creationId="{16920C9D-B72E-4F44-9C52-35899C68F20F}"/>
          </ac:spMkLst>
        </pc:spChg>
      </pc:sldChg>
      <pc:sldChg chg="modSp">
        <pc:chgData name="Greg Aaron" userId="90c9742b5c72892a" providerId="LiveId" clId="{F7D28292-443E-4CE5-AB17-93BA65FC2A42}" dt="2026-06-10T06:44:13.735" v="101"/>
        <pc:sldMkLst>
          <pc:docMk/>
          <pc:sldMk cId="192044962" sldId="320"/>
        </pc:sldMkLst>
        <pc:spChg chg="mod">
          <ac:chgData name="Greg Aaron" userId="90c9742b5c72892a" providerId="LiveId" clId="{F7D28292-443E-4CE5-AB17-93BA65FC2A42}" dt="2026-06-10T06:44:13.735" v="101"/>
          <ac:spMkLst>
            <pc:docMk/>
            <pc:sldMk cId="192044962" sldId="320"/>
            <ac:spMk id="2" creationId="{55B1BB1F-9BDF-2902-AB78-F13CCEA450D7}"/>
          </ac:spMkLst>
        </pc:spChg>
        <pc:spChg chg="mod">
          <ac:chgData name="Greg Aaron" userId="90c9742b5c72892a" providerId="LiveId" clId="{F7D28292-443E-4CE5-AB17-93BA65FC2A42}" dt="2026-06-10T06:44:13.735" v="101"/>
          <ac:spMkLst>
            <pc:docMk/>
            <pc:sldMk cId="192044962" sldId="320"/>
            <ac:spMk id="8" creationId="{D271FB38-12F5-0F4C-A9E7-678F40DEB6DE}"/>
          </ac:spMkLst>
        </pc:spChg>
        <pc:spChg chg="mod">
          <ac:chgData name="Greg Aaron" userId="90c9742b5c72892a" providerId="LiveId" clId="{F7D28292-443E-4CE5-AB17-93BA65FC2A42}" dt="2026-06-10T06:44:13.735" v="101"/>
          <ac:spMkLst>
            <pc:docMk/>
            <pc:sldMk cId="192044962" sldId="320"/>
            <ac:spMk id="13" creationId="{7C224C07-8FED-0DD9-18DB-E5E483E6BF9D}"/>
          </ac:spMkLst>
        </pc:spChg>
        <pc:picChg chg="mod">
          <ac:chgData name="Greg Aaron" userId="90c9742b5c72892a" providerId="LiveId" clId="{F7D28292-443E-4CE5-AB17-93BA65FC2A42}" dt="2026-06-10T06:44:13.735" v="101"/>
          <ac:picMkLst>
            <pc:docMk/>
            <pc:sldMk cId="192044962" sldId="320"/>
            <ac:picMk id="16" creationId="{7C0F32FC-B504-AE4D-0377-7712AAF261A3}"/>
          </ac:picMkLst>
        </pc:picChg>
      </pc:sldChg>
      <pc:sldChg chg="modSp">
        <pc:chgData name="Greg Aaron" userId="90c9742b5c72892a" providerId="LiveId" clId="{F7D28292-443E-4CE5-AB17-93BA65FC2A42}" dt="2026-06-10T06:44:13.735" v="101"/>
        <pc:sldMkLst>
          <pc:docMk/>
          <pc:sldMk cId="2423466344" sldId="321"/>
        </pc:sldMkLst>
        <pc:spChg chg="mod">
          <ac:chgData name="Greg Aaron" userId="90c9742b5c72892a" providerId="LiveId" clId="{F7D28292-443E-4CE5-AB17-93BA65FC2A42}" dt="2026-06-10T06:44:13.735" v="101"/>
          <ac:spMkLst>
            <pc:docMk/>
            <pc:sldMk cId="2423466344" sldId="321"/>
            <ac:spMk id="4" creationId="{691F64CE-D715-F0D6-EA57-EF9CC72EABDA}"/>
          </ac:spMkLst>
        </pc:spChg>
      </pc:sldChg>
      <pc:sldChg chg="modSp mod">
        <pc:chgData name="Greg Aaron" userId="90c9742b5c72892a" providerId="LiveId" clId="{F7D28292-443E-4CE5-AB17-93BA65FC2A42}" dt="2026-06-10T06:44:14.076" v="108" actId="27636"/>
        <pc:sldMkLst>
          <pc:docMk/>
          <pc:sldMk cId="3364110786" sldId="322"/>
        </pc:sldMkLst>
        <pc:spChg chg="mod">
          <ac:chgData name="Greg Aaron" userId="90c9742b5c72892a" providerId="LiveId" clId="{F7D28292-443E-4CE5-AB17-93BA65FC2A42}" dt="2026-06-10T06:44:13.735" v="101"/>
          <ac:spMkLst>
            <pc:docMk/>
            <pc:sldMk cId="3364110786" sldId="322"/>
            <ac:spMk id="2" creationId="{65EE5CC7-73AF-6282-37CA-4B4D43DB4FA0}"/>
          </ac:spMkLst>
        </pc:spChg>
        <pc:spChg chg="mod">
          <ac:chgData name="Greg Aaron" userId="90c9742b5c72892a" providerId="LiveId" clId="{F7D28292-443E-4CE5-AB17-93BA65FC2A42}" dt="2026-06-10T06:44:14.076" v="108" actId="27636"/>
          <ac:spMkLst>
            <pc:docMk/>
            <pc:sldMk cId="3364110786" sldId="322"/>
            <ac:spMk id="3" creationId="{9B59153E-B3BF-0A57-2F6A-EBE0C864A771}"/>
          </ac:spMkLst>
        </pc:spChg>
        <pc:picChg chg="mod">
          <ac:chgData name="Greg Aaron" userId="90c9742b5c72892a" providerId="LiveId" clId="{F7D28292-443E-4CE5-AB17-93BA65FC2A42}" dt="2026-06-10T06:44:13.735" v="101"/>
          <ac:picMkLst>
            <pc:docMk/>
            <pc:sldMk cId="3364110786" sldId="322"/>
            <ac:picMk id="7" creationId="{28094C64-B443-CCE7-B21D-EF4819745DD7}"/>
          </ac:picMkLst>
        </pc:picChg>
      </pc:sldChg>
      <pc:sldChg chg="modSp mod">
        <pc:chgData name="Greg Aaron" userId="90c9742b5c72892a" providerId="LiveId" clId="{F7D28292-443E-4CE5-AB17-93BA65FC2A42}" dt="2026-06-10T06:44:14.115" v="112" actId="27636"/>
        <pc:sldMkLst>
          <pc:docMk/>
          <pc:sldMk cId="3361502083" sldId="323"/>
        </pc:sldMkLst>
        <pc:spChg chg="mod">
          <ac:chgData name="Greg Aaron" userId="90c9742b5c72892a" providerId="LiveId" clId="{F7D28292-443E-4CE5-AB17-93BA65FC2A42}" dt="2026-06-10T06:44:13.735" v="101"/>
          <ac:spMkLst>
            <pc:docMk/>
            <pc:sldMk cId="3361502083" sldId="323"/>
            <ac:spMk id="2" creationId="{9E8AD4CF-0EE7-6FE3-56C2-0EC3B185F647}"/>
          </ac:spMkLst>
        </pc:spChg>
        <pc:spChg chg="mod">
          <ac:chgData name="Greg Aaron" userId="90c9742b5c72892a" providerId="LiveId" clId="{F7D28292-443E-4CE5-AB17-93BA65FC2A42}" dt="2026-06-10T06:44:14.115" v="112" actId="27636"/>
          <ac:spMkLst>
            <pc:docMk/>
            <pc:sldMk cId="3361502083" sldId="323"/>
            <ac:spMk id="3" creationId="{465DAAD5-6DAD-B2AA-6896-A88A099C36B2}"/>
          </ac:spMkLst>
        </pc:spChg>
      </pc:sldChg>
      <pc:sldChg chg="modSp mod">
        <pc:chgData name="Greg Aaron" userId="90c9742b5c72892a" providerId="LiveId" clId="{F7D28292-443E-4CE5-AB17-93BA65FC2A42}" dt="2026-06-10T06:44:14.119" v="113" actId="27636"/>
        <pc:sldMkLst>
          <pc:docMk/>
          <pc:sldMk cId="4218162858" sldId="324"/>
        </pc:sldMkLst>
        <pc:spChg chg="mod">
          <ac:chgData name="Greg Aaron" userId="90c9742b5c72892a" providerId="LiveId" clId="{F7D28292-443E-4CE5-AB17-93BA65FC2A42}" dt="2026-06-10T06:44:14.119" v="113" actId="27636"/>
          <ac:spMkLst>
            <pc:docMk/>
            <pc:sldMk cId="4218162858" sldId="324"/>
            <ac:spMk id="4" creationId="{F41E71BA-7388-9141-F3ED-7C12AA345329}"/>
          </ac:spMkLst>
        </pc:spChg>
      </pc:sldChg>
      <pc:sldChg chg="modSp modNotes">
        <pc:chgData name="Greg Aaron" userId="90c9742b5c72892a" providerId="LiveId" clId="{F7D28292-443E-4CE5-AB17-93BA65FC2A42}" dt="2026-06-10T06:44:13.735" v="101"/>
        <pc:sldMkLst>
          <pc:docMk/>
          <pc:sldMk cId="497140318" sldId="326"/>
        </pc:sldMkLst>
        <pc:spChg chg="mod">
          <ac:chgData name="Greg Aaron" userId="90c9742b5c72892a" providerId="LiveId" clId="{F7D28292-443E-4CE5-AB17-93BA65FC2A42}" dt="2026-06-10T06:44:13.735" v="101"/>
          <ac:spMkLst>
            <pc:docMk/>
            <pc:sldMk cId="497140318" sldId="326"/>
            <ac:spMk id="2" creationId="{2F2AEAC1-A642-0C57-9D6E-22627C53750B}"/>
          </ac:spMkLst>
        </pc:spChg>
        <pc:picChg chg="mod">
          <ac:chgData name="Greg Aaron" userId="90c9742b5c72892a" providerId="LiveId" clId="{F7D28292-443E-4CE5-AB17-93BA65FC2A42}" dt="2026-06-10T06:44:13.735" v="101"/>
          <ac:picMkLst>
            <pc:docMk/>
            <pc:sldMk cId="497140318" sldId="326"/>
            <ac:picMk id="9" creationId="{ED1822DF-2D0C-64E9-5A5A-FB81E6F354DE}"/>
          </ac:picMkLst>
        </pc:picChg>
      </pc:sldChg>
      <pc:sldChg chg="modSp mod">
        <pc:chgData name="Greg Aaron" userId="90c9742b5c72892a" providerId="LiveId" clId="{F7D28292-443E-4CE5-AB17-93BA65FC2A42}" dt="2026-06-10T06:44:14.038" v="105" actId="27636"/>
        <pc:sldMkLst>
          <pc:docMk/>
          <pc:sldMk cId="3313156767" sldId="328"/>
        </pc:sldMkLst>
        <pc:spChg chg="mod">
          <ac:chgData name="Greg Aaron" userId="90c9742b5c72892a" providerId="LiveId" clId="{F7D28292-443E-4CE5-AB17-93BA65FC2A42}" dt="2026-06-10T06:44:13.735" v="101"/>
          <ac:spMkLst>
            <pc:docMk/>
            <pc:sldMk cId="3313156767" sldId="328"/>
            <ac:spMk id="2" creationId="{183CB438-10EB-AE5E-B516-8B28C3A971D8}"/>
          </ac:spMkLst>
        </pc:spChg>
        <pc:spChg chg="mod">
          <ac:chgData name="Greg Aaron" userId="90c9742b5c72892a" providerId="LiveId" clId="{F7D28292-443E-4CE5-AB17-93BA65FC2A42}" dt="2026-06-10T06:44:14.038" v="105" actId="27636"/>
          <ac:spMkLst>
            <pc:docMk/>
            <pc:sldMk cId="3313156767" sldId="328"/>
            <ac:spMk id="3" creationId="{EBE4518A-972C-7AD7-D6A3-DF34D3B746EC}"/>
          </ac:spMkLst>
        </pc:spChg>
      </pc:sldChg>
      <pc:sldChg chg="modSp mod">
        <pc:chgData name="Greg Aaron" userId="90c9742b5c72892a" providerId="LiveId" clId="{F7D28292-443E-4CE5-AB17-93BA65FC2A42}" dt="2026-06-10T06:44:14.064" v="107" actId="27636"/>
        <pc:sldMkLst>
          <pc:docMk/>
          <pc:sldMk cId="2228331580" sldId="329"/>
        </pc:sldMkLst>
        <pc:spChg chg="mod">
          <ac:chgData name="Greg Aaron" userId="90c9742b5c72892a" providerId="LiveId" clId="{F7D28292-443E-4CE5-AB17-93BA65FC2A42}" dt="2026-06-10T06:44:13.735" v="101"/>
          <ac:spMkLst>
            <pc:docMk/>
            <pc:sldMk cId="2228331580" sldId="329"/>
            <ac:spMk id="4" creationId="{A149F73A-2B95-28BE-546D-1F6EDFFC9F73}"/>
          </ac:spMkLst>
        </pc:spChg>
        <pc:spChg chg="mod">
          <ac:chgData name="Greg Aaron" userId="90c9742b5c72892a" providerId="LiveId" clId="{F7D28292-443E-4CE5-AB17-93BA65FC2A42}" dt="2026-06-10T06:44:14.064" v="107" actId="27636"/>
          <ac:spMkLst>
            <pc:docMk/>
            <pc:sldMk cId="2228331580" sldId="329"/>
            <ac:spMk id="10" creationId="{789F3EEE-98DE-2EE2-C03E-05744E87F59A}"/>
          </ac:spMkLst>
        </pc:spChg>
        <pc:picChg chg="mod">
          <ac:chgData name="Greg Aaron" userId="90c9742b5c72892a" providerId="LiveId" clId="{F7D28292-443E-4CE5-AB17-93BA65FC2A42}" dt="2026-06-10T06:44:13.735" v="101"/>
          <ac:picMkLst>
            <pc:docMk/>
            <pc:sldMk cId="2228331580" sldId="329"/>
            <ac:picMk id="18" creationId="{B46A61BC-1F6F-1298-BF41-5C86545EC839}"/>
          </ac:picMkLst>
        </pc:picChg>
      </pc:sldChg>
      <pc:sldChg chg="modSp">
        <pc:chgData name="Greg Aaron" userId="90c9742b5c72892a" providerId="LiveId" clId="{F7D28292-443E-4CE5-AB17-93BA65FC2A42}" dt="2026-06-10T06:44:13.735" v="101"/>
        <pc:sldMkLst>
          <pc:docMk/>
          <pc:sldMk cId="46686161" sldId="330"/>
        </pc:sldMkLst>
        <pc:spChg chg="mod">
          <ac:chgData name="Greg Aaron" userId="90c9742b5c72892a" providerId="LiveId" clId="{F7D28292-443E-4CE5-AB17-93BA65FC2A42}" dt="2026-06-10T06:44:13.735" v="101"/>
          <ac:spMkLst>
            <pc:docMk/>
            <pc:sldMk cId="46686161" sldId="330"/>
            <ac:spMk id="2" creationId="{F3620C7F-6857-C768-6A2C-3DE6A1808A52}"/>
          </ac:spMkLst>
        </pc:spChg>
        <pc:spChg chg="mod">
          <ac:chgData name="Greg Aaron" userId="90c9742b5c72892a" providerId="LiveId" clId="{F7D28292-443E-4CE5-AB17-93BA65FC2A42}" dt="2026-06-10T06:44:13.735" v="101"/>
          <ac:spMkLst>
            <pc:docMk/>
            <pc:sldMk cId="46686161" sldId="330"/>
            <ac:spMk id="3" creationId="{96CE128C-F556-1732-C6E0-D10A1C2F5CB1}"/>
          </ac:spMkLst>
        </pc:spChg>
      </pc:sldChg>
      <pc:sldChg chg="modSp mod modNotes">
        <pc:chgData name="Greg Aaron" userId="90c9742b5c72892a" providerId="LiveId" clId="{F7D28292-443E-4CE5-AB17-93BA65FC2A42}" dt="2026-06-10T06:44:14.107" v="111" actId="27636"/>
        <pc:sldMkLst>
          <pc:docMk/>
          <pc:sldMk cId="2559772693" sldId="332"/>
        </pc:sldMkLst>
        <pc:spChg chg="mod">
          <ac:chgData name="Greg Aaron" userId="90c9742b5c72892a" providerId="LiveId" clId="{F7D28292-443E-4CE5-AB17-93BA65FC2A42}" dt="2026-06-10T06:44:14.107" v="111" actId="27636"/>
          <ac:spMkLst>
            <pc:docMk/>
            <pc:sldMk cId="2559772693" sldId="332"/>
            <ac:spMk id="2" creationId="{CFA7445A-3FEC-78D8-8710-AD9BB33CAC23}"/>
          </ac:spMkLst>
        </pc:spChg>
        <pc:spChg chg="mod">
          <ac:chgData name="Greg Aaron" userId="90c9742b5c72892a" providerId="LiveId" clId="{F7D28292-443E-4CE5-AB17-93BA65FC2A42}" dt="2026-06-10T06:44:13.735" v="101"/>
          <ac:spMkLst>
            <pc:docMk/>
            <pc:sldMk cId="2559772693" sldId="332"/>
            <ac:spMk id="4" creationId="{EDB2290F-4C6B-A7AE-A4B8-3166F07306A0}"/>
          </ac:spMkLst>
        </pc:spChg>
        <pc:picChg chg="mod">
          <ac:chgData name="Greg Aaron" userId="90c9742b5c72892a" providerId="LiveId" clId="{F7D28292-443E-4CE5-AB17-93BA65FC2A42}" dt="2026-06-10T06:44:13.735" v="101"/>
          <ac:picMkLst>
            <pc:docMk/>
            <pc:sldMk cId="2559772693" sldId="332"/>
            <ac:picMk id="9" creationId="{C0B41306-0840-1ACB-02A9-169E1E1222E0}"/>
          </ac:picMkLst>
        </pc:picChg>
      </pc:sldChg>
      <pc:sldChg chg="modSp">
        <pc:chgData name="Greg Aaron" userId="90c9742b5c72892a" providerId="LiveId" clId="{F7D28292-443E-4CE5-AB17-93BA65FC2A42}" dt="2026-06-10T06:44:13.735" v="101"/>
        <pc:sldMkLst>
          <pc:docMk/>
          <pc:sldMk cId="1896717893" sldId="334"/>
        </pc:sldMkLst>
        <pc:spChg chg="mod">
          <ac:chgData name="Greg Aaron" userId="90c9742b5c72892a" providerId="LiveId" clId="{F7D28292-443E-4CE5-AB17-93BA65FC2A42}" dt="2026-06-10T06:44:13.735" v="101"/>
          <ac:spMkLst>
            <pc:docMk/>
            <pc:sldMk cId="1896717893" sldId="334"/>
            <ac:spMk id="2" creationId="{12213F66-FD71-6B7F-5B85-5B0DFC7299DA}"/>
          </ac:spMkLst>
        </pc:spChg>
        <pc:spChg chg="mod">
          <ac:chgData name="Greg Aaron" userId="90c9742b5c72892a" providerId="LiveId" clId="{F7D28292-443E-4CE5-AB17-93BA65FC2A42}" dt="2026-06-10T06:44:13.735" v="101"/>
          <ac:spMkLst>
            <pc:docMk/>
            <pc:sldMk cId="1896717893" sldId="334"/>
            <ac:spMk id="3" creationId="{38FD3F31-58A6-5737-57A7-AA21C1D41193}"/>
          </ac:spMkLst>
        </pc:spChg>
      </pc:sldChg>
      <pc:sldChg chg="modSp mod modNotes">
        <pc:chgData name="Greg Aaron" userId="90c9742b5c72892a" providerId="LiveId" clId="{F7D28292-443E-4CE5-AB17-93BA65FC2A42}" dt="2026-06-10T06:44:21.326" v="118" actId="27636"/>
        <pc:sldMkLst>
          <pc:docMk/>
          <pc:sldMk cId="3250180268" sldId="335"/>
        </pc:sldMkLst>
        <pc:spChg chg="mod">
          <ac:chgData name="Greg Aaron" userId="90c9742b5c72892a" providerId="LiveId" clId="{F7D28292-443E-4CE5-AB17-93BA65FC2A42}" dt="2026-06-10T06:44:21.326" v="118" actId="27636"/>
          <ac:spMkLst>
            <pc:docMk/>
            <pc:sldMk cId="3250180268" sldId="335"/>
            <ac:spMk id="2" creationId="{EDC992A2-3836-A3A4-11DE-937B55C50D95}"/>
          </ac:spMkLst>
        </pc:spChg>
        <pc:spChg chg="mod">
          <ac:chgData name="Greg Aaron" userId="90c9742b5c72892a" providerId="LiveId" clId="{F7D28292-443E-4CE5-AB17-93BA65FC2A42}" dt="2026-06-10T06:44:13.735" v="101"/>
          <ac:spMkLst>
            <pc:docMk/>
            <pc:sldMk cId="3250180268" sldId="335"/>
            <ac:spMk id="3" creationId="{8A6DF85E-597A-E1D1-8B5B-EFD0417B14FB}"/>
          </ac:spMkLst>
        </pc:spChg>
      </pc:sldChg>
      <pc:sldChg chg="addSp delSp modSp new mod">
        <pc:chgData name="Greg Aaron" userId="90c9742b5c72892a" providerId="LiveId" clId="{F7D28292-443E-4CE5-AB17-93BA65FC2A42}" dt="2026-06-10T06:44:13.735" v="101"/>
        <pc:sldMkLst>
          <pc:docMk/>
          <pc:sldMk cId="1643916891" sldId="338"/>
        </pc:sldMkLst>
        <pc:spChg chg="mod">
          <ac:chgData name="Greg Aaron" userId="90c9742b5c72892a" providerId="LiveId" clId="{F7D28292-443E-4CE5-AB17-93BA65FC2A42}" dt="2026-06-10T06:44:13.735" v="101"/>
          <ac:spMkLst>
            <pc:docMk/>
            <pc:sldMk cId="1643916891" sldId="338"/>
            <ac:spMk id="2" creationId="{7542B36E-7EDA-D5BF-C0EF-5E02596B64ED}"/>
          </ac:spMkLst>
        </pc:spChg>
        <pc:graphicFrameChg chg="add mod">
          <ac:chgData name="Greg Aaron" userId="90c9742b5c72892a" providerId="LiveId" clId="{F7D28292-443E-4CE5-AB17-93BA65FC2A42}" dt="2026-06-10T06:44:13.735" v="101"/>
          <ac:graphicFrameMkLst>
            <pc:docMk/>
            <pc:sldMk cId="1643916891" sldId="338"/>
            <ac:graphicFrameMk id="8" creationId="{2D6D70FA-15C9-4F06-B8A6-1A3166CDA5F5}"/>
          </ac:graphicFrameMkLst>
        </pc:graphicFrameChg>
      </pc:sldChg>
      <pc:sldMasterChg chg="modSp modSldLayout">
        <pc:chgData name="Greg Aaron" userId="90c9742b5c72892a" providerId="LiveId" clId="{F7D28292-443E-4CE5-AB17-93BA65FC2A42}" dt="2026-06-10T06:44:13.735" v="101"/>
        <pc:sldMasterMkLst>
          <pc:docMk/>
          <pc:sldMasterMk cId="3248016109" sldId="2147483670"/>
        </pc:sldMasterMkLst>
        <pc:spChg chg="mod">
          <ac:chgData name="Greg Aaron" userId="90c9742b5c72892a" providerId="LiveId" clId="{F7D28292-443E-4CE5-AB17-93BA65FC2A42}" dt="2026-06-10T06:44:13.735" v="101"/>
          <ac:spMkLst>
            <pc:docMk/>
            <pc:sldMasterMk cId="3248016109" sldId="2147483670"/>
            <ac:spMk id="3" creationId="{012631BC-ED97-AF7C-F8A0-B7FD8B3BD6DA}"/>
          </ac:spMkLst>
        </pc:spChg>
        <pc:spChg chg="mod">
          <ac:chgData name="Greg Aaron" userId="90c9742b5c72892a" providerId="LiveId" clId="{F7D28292-443E-4CE5-AB17-93BA65FC2A42}" dt="2026-06-10T06:44:13.735" v="101"/>
          <ac:spMkLst>
            <pc:docMk/>
            <pc:sldMasterMk cId="3248016109" sldId="2147483670"/>
            <ac:spMk id="5" creationId="{339ABBA5-85C0-7F34-71D1-D74D5F7B51F7}"/>
          </ac:spMkLst>
        </pc:spChg>
        <pc:spChg chg="mod">
          <ac:chgData name="Greg Aaron" userId="90c9742b5c72892a" providerId="LiveId" clId="{F7D28292-443E-4CE5-AB17-93BA65FC2A42}" dt="2026-06-10T06:44:13.735" v="101"/>
          <ac:spMkLst>
            <pc:docMk/>
            <pc:sldMasterMk cId="3248016109" sldId="2147483670"/>
            <ac:spMk id="6" creationId="{7681268D-3734-E175-2E4A-63881F633B35}"/>
          </ac:spMkLst>
        </pc:spChg>
        <pc:spChg chg="mod">
          <ac:chgData name="Greg Aaron" userId="90c9742b5c72892a" providerId="LiveId" clId="{F7D28292-443E-4CE5-AB17-93BA65FC2A42}" dt="2026-06-10T06:44:13.735" v="101"/>
          <ac:spMkLst>
            <pc:docMk/>
            <pc:sldMasterMk cId="3248016109" sldId="2147483670"/>
            <ac:spMk id="10" creationId="{76E261F0-50C0-5941-A654-16342517F2FB}"/>
          </ac:spMkLst>
        </pc:spChg>
        <pc:spChg chg="mod">
          <ac:chgData name="Greg Aaron" userId="90c9742b5c72892a" providerId="LiveId" clId="{F7D28292-443E-4CE5-AB17-93BA65FC2A42}" dt="2026-06-10T06:44:13.735" v="101"/>
          <ac:spMkLst>
            <pc:docMk/>
            <pc:sldMasterMk cId="3248016109" sldId="2147483670"/>
            <ac:spMk id="11" creationId="{49C10A04-6CE6-293F-3242-1B79727E7EFB}"/>
          </ac:spMkLst>
        </pc:spChg>
        <pc:picChg chg="mod">
          <ac:chgData name="Greg Aaron" userId="90c9742b5c72892a" providerId="LiveId" clId="{F7D28292-443E-4CE5-AB17-93BA65FC2A42}" dt="2026-06-10T06:44:13.735" v="101"/>
          <ac:picMkLst>
            <pc:docMk/>
            <pc:sldMasterMk cId="3248016109" sldId="2147483670"/>
            <ac:picMk id="17" creationId="{7621A3F6-57F3-3D23-7DD5-5B42A79E355F}"/>
          </ac:picMkLst>
        </pc:picChg>
        <pc:sldLayoutChg chg="modSp">
          <pc:chgData name="Greg Aaron" userId="90c9742b5c72892a" providerId="LiveId" clId="{F7D28292-443E-4CE5-AB17-93BA65FC2A42}" dt="2026-06-10T06:44:13.735" v="101"/>
          <pc:sldLayoutMkLst>
            <pc:docMk/>
            <pc:sldMasterMk cId="3248016109" sldId="2147483670"/>
            <pc:sldLayoutMk cId="3720152447" sldId="2147483671"/>
          </pc:sldLayoutMkLst>
          <pc:spChg chg="mod">
            <ac:chgData name="Greg Aaron" userId="90c9742b5c72892a" providerId="LiveId" clId="{F7D28292-443E-4CE5-AB17-93BA65FC2A42}" dt="2026-06-10T06:44:13.735" v="101"/>
            <ac:spMkLst>
              <pc:docMk/>
              <pc:sldMasterMk cId="3248016109" sldId="2147483670"/>
              <pc:sldLayoutMk cId="3720152447" sldId="2147483671"/>
              <ac:spMk id="2" creationId="{862ACF2C-D478-6EBF-E96B-6388E56B067D}"/>
            </ac:spMkLst>
          </pc:spChg>
          <pc:spChg chg="mod">
            <ac:chgData name="Greg Aaron" userId="90c9742b5c72892a" providerId="LiveId" clId="{F7D28292-443E-4CE5-AB17-93BA65FC2A42}" dt="2026-06-10T06:44:13.735" v="101"/>
            <ac:spMkLst>
              <pc:docMk/>
              <pc:sldMasterMk cId="3248016109" sldId="2147483670"/>
              <pc:sldLayoutMk cId="3720152447" sldId="2147483671"/>
              <ac:spMk id="12" creationId="{D58DB4F2-1776-2F11-33BA-4FABC08D4072}"/>
            </ac:spMkLst>
          </pc:spChg>
          <pc:picChg chg="mod">
            <ac:chgData name="Greg Aaron" userId="90c9742b5c72892a" providerId="LiveId" clId="{F7D28292-443E-4CE5-AB17-93BA65FC2A42}" dt="2026-06-10T06:44:13.735" v="101"/>
            <ac:picMkLst>
              <pc:docMk/>
              <pc:sldMasterMk cId="3248016109" sldId="2147483670"/>
              <pc:sldLayoutMk cId="3720152447" sldId="2147483671"/>
              <ac:picMk id="11" creationId="{B8CEF939-0230-1282-4383-BDC8A8B55F9F}"/>
            </ac:picMkLst>
          </pc:picChg>
        </pc:sldLayoutChg>
        <pc:sldLayoutChg chg="modSp">
          <pc:chgData name="Greg Aaron" userId="90c9742b5c72892a" providerId="LiveId" clId="{F7D28292-443E-4CE5-AB17-93BA65FC2A42}" dt="2026-06-10T06:44:13.735" v="101"/>
          <pc:sldLayoutMkLst>
            <pc:docMk/>
            <pc:sldMasterMk cId="3248016109" sldId="2147483670"/>
            <pc:sldLayoutMk cId="164822207" sldId="2147483672"/>
          </pc:sldLayoutMkLst>
          <pc:spChg chg="mod">
            <ac:chgData name="Greg Aaron" userId="90c9742b5c72892a" providerId="LiveId" clId="{F7D28292-443E-4CE5-AB17-93BA65FC2A42}" dt="2026-06-10T06:44:13.735" v="101"/>
            <ac:spMkLst>
              <pc:docMk/>
              <pc:sldMasterMk cId="3248016109" sldId="2147483670"/>
              <pc:sldLayoutMk cId="164822207" sldId="2147483672"/>
              <ac:spMk id="2" creationId="{E8F40A40-9BAD-238A-C75A-73EB1ADA8F31}"/>
            </ac:spMkLst>
          </pc:spChg>
          <pc:spChg chg="mod">
            <ac:chgData name="Greg Aaron" userId="90c9742b5c72892a" providerId="LiveId" clId="{F7D28292-443E-4CE5-AB17-93BA65FC2A42}" dt="2026-06-10T06:44:13.735" v="101"/>
            <ac:spMkLst>
              <pc:docMk/>
              <pc:sldMasterMk cId="3248016109" sldId="2147483670"/>
              <pc:sldLayoutMk cId="164822207" sldId="2147483672"/>
              <ac:spMk id="3" creationId="{032FFF87-CF9C-DBA4-6AB8-345BAE1EED1D}"/>
            </ac:spMkLst>
          </pc:spChg>
          <pc:spChg chg="mod">
            <ac:chgData name="Greg Aaron" userId="90c9742b5c72892a" providerId="LiveId" clId="{F7D28292-443E-4CE5-AB17-93BA65FC2A42}" dt="2026-06-10T06:44:13.735" v="101"/>
            <ac:spMkLst>
              <pc:docMk/>
              <pc:sldMasterMk cId="3248016109" sldId="2147483670"/>
              <pc:sldLayoutMk cId="164822207" sldId="2147483672"/>
              <ac:spMk id="8" creationId="{65FD0C3A-2C14-68EC-0776-75C3FF6F0C2E}"/>
            </ac:spMkLst>
          </pc:spChg>
          <pc:picChg chg="mod">
            <ac:chgData name="Greg Aaron" userId="90c9742b5c72892a" providerId="LiveId" clId="{F7D28292-443E-4CE5-AB17-93BA65FC2A42}" dt="2026-06-10T06:44:13.735" v="101"/>
            <ac:picMkLst>
              <pc:docMk/>
              <pc:sldMasterMk cId="3248016109" sldId="2147483670"/>
              <pc:sldLayoutMk cId="164822207" sldId="2147483672"/>
              <ac:picMk id="7" creationId="{6BAC1178-4557-1ED5-456C-1A5B915932A0}"/>
            </ac:picMkLst>
          </pc:picChg>
        </pc:sldLayoutChg>
        <pc:sldLayoutChg chg="modSp">
          <pc:chgData name="Greg Aaron" userId="90c9742b5c72892a" providerId="LiveId" clId="{F7D28292-443E-4CE5-AB17-93BA65FC2A42}" dt="2026-06-10T06:44:13.735" v="101"/>
          <pc:sldLayoutMkLst>
            <pc:docMk/>
            <pc:sldMasterMk cId="3248016109" sldId="2147483670"/>
            <pc:sldLayoutMk cId="3674349606" sldId="2147483673"/>
          </pc:sldLayoutMkLst>
          <pc:spChg chg="mod">
            <ac:chgData name="Greg Aaron" userId="90c9742b5c72892a" providerId="LiveId" clId="{F7D28292-443E-4CE5-AB17-93BA65FC2A42}" dt="2026-06-10T06:44:13.735" v="101"/>
            <ac:spMkLst>
              <pc:docMk/>
              <pc:sldMasterMk cId="3248016109" sldId="2147483670"/>
              <pc:sldLayoutMk cId="3674349606" sldId="2147483673"/>
              <ac:spMk id="2" creationId="{FACF487A-B912-E6FC-0E3B-98A20F2FA7B2}"/>
            </ac:spMkLst>
          </pc:spChg>
          <pc:spChg chg="mod">
            <ac:chgData name="Greg Aaron" userId="90c9742b5c72892a" providerId="LiveId" clId="{F7D28292-443E-4CE5-AB17-93BA65FC2A42}" dt="2026-06-10T06:44:13.735" v="101"/>
            <ac:spMkLst>
              <pc:docMk/>
              <pc:sldMasterMk cId="3248016109" sldId="2147483670"/>
              <pc:sldLayoutMk cId="3674349606" sldId="2147483673"/>
              <ac:spMk id="3" creationId="{49696E6A-B2E3-AFA3-4EB5-36AFBE0174D0}"/>
            </ac:spMkLst>
          </pc:spChg>
          <pc:spChg chg="mod">
            <ac:chgData name="Greg Aaron" userId="90c9742b5c72892a" providerId="LiveId" clId="{F7D28292-443E-4CE5-AB17-93BA65FC2A42}" dt="2026-06-10T06:44:13.735" v="101"/>
            <ac:spMkLst>
              <pc:docMk/>
              <pc:sldMasterMk cId="3248016109" sldId="2147483670"/>
              <pc:sldLayoutMk cId="3674349606" sldId="2147483673"/>
              <ac:spMk id="10" creationId="{06DE2D47-80DF-461F-BC47-2131BC7246B1}"/>
            </ac:spMkLst>
          </pc:spChg>
          <pc:spChg chg="mod">
            <ac:chgData name="Greg Aaron" userId="90c9742b5c72892a" providerId="LiveId" clId="{F7D28292-443E-4CE5-AB17-93BA65FC2A42}" dt="2026-06-10T06:44:13.735" v="101"/>
            <ac:spMkLst>
              <pc:docMk/>
              <pc:sldMasterMk cId="3248016109" sldId="2147483670"/>
              <pc:sldLayoutMk cId="3674349606" sldId="2147483673"/>
              <ac:spMk id="11" creationId="{7C74D711-447E-07DB-AD52-787495DC873D}"/>
            </ac:spMkLst>
          </pc:spChg>
          <pc:picChg chg="mod">
            <ac:chgData name="Greg Aaron" userId="90c9742b5c72892a" providerId="LiveId" clId="{F7D28292-443E-4CE5-AB17-93BA65FC2A42}" dt="2026-06-10T06:44:13.735" v="101"/>
            <ac:picMkLst>
              <pc:docMk/>
              <pc:sldMasterMk cId="3248016109" sldId="2147483670"/>
              <pc:sldLayoutMk cId="3674349606" sldId="2147483673"/>
              <ac:picMk id="9" creationId="{7AF4E304-8E52-2D9B-00DE-F88DB31407EA}"/>
            </ac:picMkLst>
          </pc:picChg>
        </pc:sldLayoutChg>
        <pc:sldLayoutChg chg="modSp">
          <pc:chgData name="Greg Aaron" userId="90c9742b5c72892a" providerId="LiveId" clId="{F7D28292-443E-4CE5-AB17-93BA65FC2A42}" dt="2026-06-10T06:44:13.735" v="101"/>
          <pc:sldLayoutMkLst>
            <pc:docMk/>
            <pc:sldMasterMk cId="3248016109" sldId="2147483670"/>
            <pc:sldLayoutMk cId="2278402270" sldId="2147483674"/>
          </pc:sldLayoutMkLst>
          <pc:spChg chg="mod">
            <ac:chgData name="Greg Aaron" userId="90c9742b5c72892a" providerId="LiveId" clId="{F7D28292-443E-4CE5-AB17-93BA65FC2A42}" dt="2026-06-10T06:44:13.735" v="101"/>
            <ac:spMkLst>
              <pc:docMk/>
              <pc:sldMasterMk cId="3248016109" sldId="2147483670"/>
              <pc:sldLayoutMk cId="2278402270" sldId="2147483674"/>
              <ac:spMk id="2" creationId="{E231781B-B607-8C86-21A9-81205A5B571D}"/>
            </ac:spMkLst>
          </pc:spChg>
          <pc:spChg chg="mod">
            <ac:chgData name="Greg Aaron" userId="90c9742b5c72892a" providerId="LiveId" clId="{F7D28292-443E-4CE5-AB17-93BA65FC2A42}" dt="2026-06-10T06:44:13.735" v="101"/>
            <ac:spMkLst>
              <pc:docMk/>
              <pc:sldMasterMk cId="3248016109" sldId="2147483670"/>
              <pc:sldLayoutMk cId="2278402270" sldId="2147483674"/>
              <ac:spMk id="3" creationId="{02860063-0E7C-059F-3109-9EE75A5C9E1B}"/>
            </ac:spMkLst>
          </pc:spChg>
          <pc:spChg chg="mod">
            <ac:chgData name="Greg Aaron" userId="90c9742b5c72892a" providerId="LiveId" clId="{F7D28292-443E-4CE5-AB17-93BA65FC2A42}" dt="2026-06-10T06:44:13.735" v="101"/>
            <ac:spMkLst>
              <pc:docMk/>
              <pc:sldMasterMk cId="3248016109" sldId="2147483670"/>
              <pc:sldLayoutMk cId="2278402270" sldId="2147483674"/>
              <ac:spMk id="4" creationId="{B8F2E0D9-B1EB-A105-26D0-82CA2AA0042A}"/>
            </ac:spMkLst>
          </pc:spChg>
          <pc:spChg chg="mod">
            <ac:chgData name="Greg Aaron" userId="90c9742b5c72892a" providerId="LiveId" clId="{F7D28292-443E-4CE5-AB17-93BA65FC2A42}" dt="2026-06-10T06:44:13.735" v="101"/>
            <ac:spMkLst>
              <pc:docMk/>
              <pc:sldMasterMk cId="3248016109" sldId="2147483670"/>
              <pc:sldLayoutMk cId="2278402270" sldId="2147483674"/>
              <ac:spMk id="13" creationId="{9BD59A6E-F6C3-00CB-E102-E63F94253377}"/>
            </ac:spMkLst>
          </pc:spChg>
          <pc:picChg chg="mod">
            <ac:chgData name="Greg Aaron" userId="90c9742b5c72892a" providerId="LiveId" clId="{F7D28292-443E-4CE5-AB17-93BA65FC2A42}" dt="2026-06-10T06:44:13.735" v="101"/>
            <ac:picMkLst>
              <pc:docMk/>
              <pc:sldMasterMk cId="3248016109" sldId="2147483670"/>
              <pc:sldLayoutMk cId="2278402270" sldId="2147483674"/>
              <ac:picMk id="11" creationId="{C8E2B878-1E4E-3416-A34E-407BEC93540F}"/>
            </ac:picMkLst>
          </pc:picChg>
        </pc:sldLayoutChg>
        <pc:sldLayoutChg chg="modSp">
          <pc:chgData name="Greg Aaron" userId="90c9742b5c72892a" providerId="LiveId" clId="{F7D28292-443E-4CE5-AB17-93BA65FC2A42}" dt="2026-06-10T06:44:13.735" v="101"/>
          <pc:sldLayoutMkLst>
            <pc:docMk/>
            <pc:sldMasterMk cId="3248016109" sldId="2147483670"/>
            <pc:sldLayoutMk cId="1448935080" sldId="2147483675"/>
          </pc:sldLayoutMkLst>
          <pc:spChg chg="mod">
            <ac:chgData name="Greg Aaron" userId="90c9742b5c72892a" providerId="LiveId" clId="{F7D28292-443E-4CE5-AB17-93BA65FC2A42}" dt="2026-06-10T06:44:13.735" v="101"/>
            <ac:spMkLst>
              <pc:docMk/>
              <pc:sldMasterMk cId="3248016109" sldId="2147483670"/>
              <pc:sldLayoutMk cId="1448935080" sldId="2147483675"/>
              <ac:spMk id="2" creationId="{D0C3DDA6-09B6-06B4-B656-CCB4DFD65BF4}"/>
            </ac:spMkLst>
          </pc:spChg>
          <pc:spChg chg="mod">
            <ac:chgData name="Greg Aaron" userId="90c9742b5c72892a" providerId="LiveId" clId="{F7D28292-443E-4CE5-AB17-93BA65FC2A42}" dt="2026-06-10T06:44:13.735" v="101"/>
            <ac:spMkLst>
              <pc:docMk/>
              <pc:sldMasterMk cId="3248016109" sldId="2147483670"/>
              <pc:sldLayoutMk cId="1448935080" sldId="2147483675"/>
              <ac:spMk id="3" creationId="{7BA0BD28-23D8-71D8-83FE-F081EC069811}"/>
            </ac:spMkLst>
          </pc:spChg>
          <pc:spChg chg="mod">
            <ac:chgData name="Greg Aaron" userId="90c9742b5c72892a" providerId="LiveId" clId="{F7D28292-443E-4CE5-AB17-93BA65FC2A42}" dt="2026-06-10T06:44:13.735" v="101"/>
            <ac:spMkLst>
              <pc:docMk/>
              <pc:sldMasterMk cId="3248016109" sldId="2147483670"/>
              <pc:sldLayoutMk cId="1448935080" sldId="2147483675"/>
              <ac:spMk id="4" creationId="{9E2D767D-FD9C-C181-0344-9320CBBA7E8A}"/>
            </ac:spMkLst>
          </pc:spChg>
          <pc:spChg chg="mod">
            <ac:chgData name="Greg Aaron" userId="90c9742b5c72892a" providerId="LiveId" clId="{F7D28292-443E-4CE5-AB17-93BA65FC2A42}" dt="2026-06-10T06:44:13.735" v="101"/>
            <ac:spMkLst>
              <pc:docMk/>
              <pc:sldMasterMk cId="3248016109" sldId="2147483670"/>
              <pc:sldLayoutMk cId="1448935080" sldId="2147483675"/>
              <ac:spMk id="5" creationId="{FAC59972-C54D-5DF8-D318-3CA6DEA1C4B1}"/>
            </ac:spMkLst>
          </pc:spChg>
          <pc:spChg chg="mod">
            <ac:chgData name="Greg Aaron" userId="90c9742b5c72892a" providerId="LiveId" clId="{F7D28292-443E-4CE5-AB17-93BA65FC2A42}" dt="2026-06-10T06:44:13.735" v="101"/>
            <ac:spMkLst>
              <pc:docMk/>
              <pc:sldMasterMk cId="3248016109" sldId="2147483670"/>
              <pc:sldLayoutMk cId="1448935080" sldId="2147483675"/>
              <ac:spMk id="6" creationId="{788F5FB5-0978-EC5E-1B52-34BF15BEE6AD}"/>
            </ac:spMkLst>
          </pc:spChg>
          <pc:spChg chg="mod">
            <ac:chgData name="Greg Aaron" userId="90c9742b5c72892a" providerId="LiveId" clId="{F7D28292-443E-4CE5-AB17-93BA65FC2A42}" dt="2026-06-10T06:44:13.735" v="101"/>
            <ac:spMkLst>
              <pc:docMk/>
              <pc:sldMasterMk cId="3248016109" sldId="2147483670"/>
              <pc:sldLayoutMk cId="1448935080" sldId="2147483675"/>
              <ac:spMk id="13" creationId="{C7184D66-40EF-EF26-CBB4-800131961BA8}"/>
            </ac:spMkLst>
          </pc:spChg>
          <pc:picChg chg="mod">
            <ac:chgData name="Greg Aaron" userId="90c9742b5c72892a" providerId="LiveId" clId="{F7D28292-443E-4CE5-AB17-93BA65FC2A42}" dt="2026-06-10T06:44:13.735" v="101"/>
            <ac:picMkLst>
              <pc:docMk/>
              <pc:sldMasterMk cId="3248016109" sldId="2147483670"/>
              <pc:sldLayoutMk cId="1448935080" sldId="2147483675"/>
              <ac:picMk id="12" creationId="{F09A3721-60B5-6782-CC99-40137AF4B554}"/>
            </ac:picMkLst>
          </pc:picChg>
        </pc:sldLayoutChg>
        <pc:sldLayoutChg chg="modSp">
          <pc:chgData name="Greg Aaron" userId="90c9742b5c72892a" providerId="LiveId" clId="{F7D28292-443E-4CE5-AB17-93BA65FC2A42}" dt="2026-06-10T06:44:13.735" v="101"/>
          <pc:sldLayoutMkLst>
            <pc:docMk/>
            <pc:sldMasterMk cId="3248016109" sldId="2147483670"/>
            <pc:sldLayoutMk cId="1762375384" sldId="2147483676"/>
          </pc:sldLayoutMkLst>
          <pc:spChg chg="mod">
            <ac:chgData name="Greg Aaron" userId="90c9742b5c72892a" providerId="LiveId" clId="{F7D28292-443E-4CE5-AB17-93BA65FC2A42}" dt="2026-06-10T06:44:13.735" v="101"/>
            <ac:spMkLst>
              <pc:docMk/>
              <pc:sldMasterMk cId="3248016109" sldId="2147483670"/>
              <pc:sldLayoutMk cId="1762375384" sldId="2147483676"/>
              <ac:spMk id="2" creationId="{4D3E99C7-D70F-4305-566E-1F9F3C647A4D}"/>
            </ac:spMkLst>
          </pc:spChg>
          <pc:spChg chg="mod">
            <ac:chgData name="Greg Aaron" userId="90c9742b5c72892a" providerId="LiveId" clId="{F7D28292-443E-4CE5-AB17-93BA65FC2A42}" dt="2026-06-10T06:44:13.735" v="101"/>
            <ac:spMkLst>
              <pc:docMk/>
              <pc:sldMasterMk cId="3248016109" sldId="2147483670"/>
              <pc:sldLayoutMk cId="1762375384" sldId="2147483676"/>
              <ac:spMk id="7" creationId="{6289B801-3D1E-A964-243A-22299D17E799}"/>
            </ac:spMkLst>
          </pc:spChg>
          <pc:picChg chg="mod">
            <ac:chgData name="Greg Aaron" userId="90c9742b5c72892a" providerId="LiveId" clId="{F7D28292-443E-4CE5-AB17-93BA65FC2A42}" dt="2026-06-10T06:44:13.735" v="101"/>
            <ac:picMkLst>
              <pc:docMk/>
              <pc:sldMasterMk cId="3248016109" sldId="2147483670"/>
              <pc:sldLayoutMk cId="1762375384" sldId="2147483676"/>
              <ac:picMk id="6" creationId="{2C751463-F244-55D6-A4BC-DFDE81906D8B}"/>
            </ac:picMkLst>
          </pc:picChg>
        </pc:sldLayoutChg>
        <pc:sldLayoutChg chg="modSp">
          <pc:chgData name="Greg Aaron" userId="90c9742b5c72892a" providerId="LiveId" clId="{F7D28292-443E-4CE5-AB17-93BA65FC2A42}" dt="2026-06-10T06:44:13.735" v="101"/>
          <pc:sldLayoutMkLst>
            <pc:docMk/>
            <pc:sldMasterMk cId="3248016109" sldId="2147483670"/>
            <pc:sldLayoutMk cId="1166005491" sldId="2147483679"/>
          </pc:sldLayoutMkLst>
          <pc:spChg chg="mod">
            <ac:chgData name="Greg Aaron" userId="90c9742b5c72892a" providerId="LiveId" clId="{F7D28292-443E-4CE5-AB17-93BA65FC2A42}" dt="2026-06-10T06:44:13.735" v="101"/>
            <ac:spMkLst>
              <pc:docMk/>
              <pc:sldMasterMk cId="3248016109" sldId="2147483670"/>
              <pc:sldLayoutMk cId="1166005491" sldId="2147483679"/>
              <ac:spMk id="2" creationId="{7A07718C-19E9-E7EA-326C-B9282A417F24}"/>
            </ac:spMkLst>
          </pc:spChg>
          <pc:spChg chg="mod">
            <ac:chgData name="Greg Aaron" userId="90c9742b5c72892a" providerId="LiveId" clId="{F7D28292-443E-4CE5-AB17-93BA65FC2A42}" dt="2026-06-10T06:44:13.735" v="101"/>
            <ac:spMkLst>
              <pc:docMk/>
              <pc:sldMasterMk cId="3248016109" sldId="2147483670"/>
              <pc:sldLayoutMk cId="1166005491" sldId="2147483679"/>
              <ac:spMk id="3" creationId="{871F9A68-161F-B603-796B-D8B0E89F420F}"/>
            </ac:spMkLst>
          </pc:spChg>
          <pc:spChg chg="mod">
            <ac:chgData name="Greg Aaron" userId="90c9742b5c72892a" providerId="LiveId" clId="{F7D28292-443E-4CE5-AB17-93BA65FC2A42}" dt="2026-06-10T06:44:13.735" v="101"/>
            <ac:spMkLst>
              <pc:docMk/>
              <pc:sldMasterMk cId="3248016109" sldId="2147483670"/>
              <pc:sldLayoutMk cId="1166005491" sldId="2147483679"/>
              <ac:spMk id="4" creationId="{ECA4FF6F-CE73-1D4F-B69E-C6667D1E8E7B}"/>
            </ac:spMkLst>
          </pc:spChg>
          <pc:spChg chg="mod">
            <ac:chgData name="Greg Aaron" userId="90c9742b5c72892a" providerId="LiveId" clId="{F7D28292-443E-4CE5-AB17-93BA65FC2A42}" dt="2026-06-10T06:44:13.735" v="101"/>
            <ac:spMkLst>
              <pc:docMk/>
              <pc:sldMasterMk cId="3248016109" sldId="2147483670"/>
              <pc:sldLayoutMk cId="1166005491" sldId="2147483679"/>
              <ac:spMk id="14" creationId="{FEC8E6FF-4588-BC24-8DEA-FF6C83D04A9A}"/>
            </ac:spMkLst>
          </pc:spChg>
          <pc:picChg chg="mod">
            <ac:chgData name="Greg Aaron" userId="90c9742b5c72892a" providerId="LiveId" clId="{F7D28292-443E-4CE5-AB17-93BA65FC2A42}" dt="2026-06-10T06:44:13.735" v="101"/>
            <ac:picMkLst>
              <pc:docMk/>
              <pc:sldMasterMk cId="3248016109" sldId="2147483670"/>
              <pc:sldLayoutMk cId="1166005491" sldId="2147483679"/>
              <ac:picMk id="13" creationId="{AFDF4265-F6EE-A827-AB7C-C539909667E4}"/>
            </ac:picMkLst>
          </pc:picChg>
        </pc:sldLayoutChg>
        <pc:sldLayoutChg chg="modSp">
          <pc:chgData name="Greg Aaron" userId="90c9742b5c72892a" providerId="LiveId" clId="{F7D28292-443E-4CE5-AB17-93BA65FC2A42}" dt="2026-06-10T06:44:13.735" v="101"/>
          <pc:sldLayoutMkLst>
            <pc:docMk/>
            <pc:sldMasterMk cId="3248016109" sldId="2147483670"/>
            <pc:sldLayoutMk cId="2095998655" sldId="2147483682"/>
          </pc:sldLayoutMkLst>
          <pc:spChg chg="mod">
            <ac:chgData name="Greg Aaron" userId="90c9742b5c72892a" providerId="LiveId" clId="{F7D28292-443E-4CE5-AB17-93BA65FC2A42}" dt="2026-06-10T06:44:13.735" v="101"/>
            <ac:spMkLst>
              <pc:docMk/>
              <pc:sldMasterMk cId="3248016109" sldId="2147483670"/>
              <pc:sldLayoutMk cId="2095998655" sldId="2147483682"/>
              <ac:spMk id="3" creationId="{59D6ED46-E4D4-D247-A07A-418963DA07C7}"/>
            </ac:spMkLst>
          </pc:spChg>
          <pc:spChg chg="mod">
            <ac:chgData name="Greg Aaron" userId="90c9742b5c72892a" providerId="LiveId" clId="{F7D28292-443E-4CE5-AB17-93BA65FC2A42}" dt="2026-06-10T06:44:13.735" v="101"/>
            <ac:spMkLst>
              <pc:docMk/>
              <pc:sldMasterMk cId="3248016109" sldId="2147483670"/>
              <pc:sldLayoutMk cId="2095998655" sldId="2147483682"/>
              <ac:spMk id="11" creationId="{6715069E-D66C-20EF-BC12-66B514B4C52B}"/>
            </ac:spMkLst>
          </pc:spChg>
          <pc:spChg chg="mod">
            <ac:chgData name="Greg Aaron" userId="90c9742b5c72892a" providerId="LiveId" clId="{F7D28292-443E-4CE5-AB17-93BA65FC2A42}" dt="2026-06-10T06:44:13.735" v="101"/>
            <ac:spMkLst>
              <pc:docMk/>
              <pc:sldMasterMk cId="3248016109" sldId="2147483670"/>
              <pc:sldLayoutMk cId="2095998655" sldId="2147483682"/>
              <ac:spMk id="15" creationId="{49051E08-6864-1884-E295-E664FACD130E}"/>
            </ac:spMkLst>
          </pc:spChg>
          <pc:spChg chg="mod">
            <ac:chgData name="Greg Aaron" userId="90c9742b5c72892a" providerId="LiveId" clId="{F7D28292-443E-4CE5-AB17-93BA65FC2A42}" dt="2026-06-10T06:44:13.735" v="101"/>
            <ac:spMkLst>
              <pc:docMk/>
              <pc:sldMasterMk cId="3248016109" sldId="2147483670"/>
              <pc:sldLayoutMk cId="2095998655" sldId="2147483682"/>
              <ac:spMk id="17" creationId="{A9634B7A-34EF-37B7-8C19-743F822D182B}"/>
            </ac:spMkLst>
          </pc:spChg>
          <pc:spChg chg="mod">
            <ac:chgData name="Greg Aaron" userId="90c9742b5c72892a" providerId="LiveId" clId="{F7D28292-443E-4CE5-AB17-93BA65FC2A42}" dt="2026-06-10T06:44:13.735" v="101"/>
            <ac:spMkLst>
              <pc:docMk/>
              <pc:sldMasterMk cId="3248016109" sldId="2147483670"/>
              <pc:sldLayoutMk cId="2095998655" sldId="2147483682"/>
              <ac:spMk id="18" creationId="{8E45A848-3111-9497-FD44-3C60C8BF1D77}"/>
            </ac:spMkLst>
          </pc:spChg>
          <pc:grpChg chg="mod">
            <ac:chgData name="Greg Aaron" userId="90c9742b5c72892a" providerId="LiveId" clId="{F7D28292-443E-4CE5-AB17-93BA65FC2A42}" dt="2026-06-10T06:44:13.735" v="101"/>
            <ac:grpSpMkLst>
              <pc:docMk/>
              <pc:sldMasterMk cId="3248016109" sldId="2147483670"/>
              <pc:sldLayoutMk cId="2095998655" sldId="2147483682"/>
              <ac:grpSpMk id="14" creationId="{C821E6FA-14FF-3FDB-D6D8-1F33E8B881CD}"/>
            </ac:grpSpMkLst>
          </pc:grpChg>
          <pc:picChg chg="mod">
            <ac:chgData name="Greg Aaron" userId="90c9742b5c72892a" providerId="LiveId" clId="{F7D28292-443E-4CE5-AB17-93BA65FC2A42}" dt="2026-06-10T06:44:13.735" v="101"/>
            <ac:picMkLst>
              <pc:docMk/>
              <pc:sldMasterMk cId="3248016109" sldId="2147483670"/>
              <pc:sldLayoutMk cId="2095998655" sldId="2147483682"/>
              <ac:picMk id="13" creationId="{C55C7C52-D6B4-8CB4-61B6-5299AB542182}"/>
            </ac:picMkLst>
          </pc:picChg>
        </pc:sldLayoutChg>
        <pc:sldLayoutChg chg="modSp">
          <pc:chgData name="Greg Aaron" userId="90c9742b5c72892a" providerId="LiveId" clId="{F7D28292-443E-4CE5-AB17-93BA65FC2A42}" dt="2026-06-10T06:44:13.735" v="101"/>
          <pc:sldLayoutMkLst>
            <pc:docMk/>
            <pc:sldMasterMk cId="3248016109" sldId="2147483670"/>
            <pc:sldLayoutMk cId="391680461" sldId="2147483686"/>
          </pc:sldLayoutMkLst>
          <pc:spChg chg="mod">
            <ac:chgData name="Greg Aaron" userId="90c9742b5c72892a" providerId="LiveId" clId="{F7D28292-443E-4CE5-AB17-93BA65FC2A42}" dt="2026-06-10T06:44:13.735" v="101"/>
            <ac:spMkLst>
              <pc:docMk/>
              <pc:sldMasterMk cId="3248016109" sldId="2147483670"/>
              <pc:sldLayoutMk cId="391680461" sldId="2147483686"/>
              <ac:spMk id="3" creationId="{59D6ED46-E4D4-D247-A07A-418963DA07C7}"/>
            </ac:spMkLst>
          </pc:spChg>
          <pc:spChg chg="mod">
            <ac:chgData name="Greg Aaron" userId="90c9742b5c72892a" providerId="LiveId" clId="{F7D28292-443E-4CE5-AB17-93BA65FC2A42}" dt="2026-06-10T06:44:13.735" v="101"/>
            <ac:spMkLst>
              <pc:docMk/>
              <pc:sldMasterMk cId="3248016109" sldId="2147483670"/>
              <pc:sldLayoutMk cId="391680461" sldId="2147483686"/>
              <ac:spMk id="11" creationId="{6715069E-D66C-20EF-BC12-66B514B4C52B}"/>
            </ac:spMkLst>
          </pc:spChg>
          <pc:spChg chg="mod">
            <ac:chgData name="Greg Aaron" userId="90c9742b5c72892a" providerId="LiveId" clId="{F7D28292-443E-4CE5-AB17-93BA65FC2A42}" dt="2026-06-10T06:44:13.735" v="101"/>
            <ac:spMkLst>
              <pc:docMk/>
              <pc:sldMasterMk cId="3248016109" sldId="2147483670"/>
              <pc:sldLayoutMk cId="391680461" sldId="2147483686"/>
              <ac:spMk id="15" creationId="{49051E08-6864-1884-E295-E664FACD130E}"/>
            </ac:spMkLst>
          </pc:spChg>
          <pc:spChg chg="mod">
            <ac:chgData name="Greg Aaron" userId="90c9742b5c72892a" providerId="LiveId" clId="{F7D28292-443E-4CE5-AB17-93BA65FC2A42}" dt="2026-06-10T06:44:13.735" v="101"/>
            <ac:spMkLst>
              <pc:docMk/>
              <pc:sldMasterMk cId="3248016109" sldId="2147483670"/>
              <pc:sldLayoutMk cId="391680461" sldId="2147483686"/>
              <ac:spMk id="17" creationId="{A9634B7A-34EF-37B7-8C19-743F822D182B}"/>
            </ac:spMkLst>
          </pc:spChg>
          <pc:spChg chg="mod">
            <ac:chgData name="Greg Aaron" userId="90c9742b5c72892a" providerId="LiveId" clId="{F7D28292-443E-4CE5-AB17-93BA65FC2A42}" dt="2026-06-10T06:44:13.735" v="101"/>
            <ac:spMkLst>
              <pc:docMk/>
              <pc:sldMasterMk cId="3248016109" sldId="2147483670"/>
              <pc:sldLayoutMk cId="391680461" sldId="2147483686"/>
              <ac:spMk id="18" creationId="{8E45A848-3111-9497-FD44-3C60C8BF1D77}"/>
            </ac:spMkLst>
          </pc:spChg>
          <pc:picChg chg="mod">
            <ac:chgData name="Greg Aaron" userId="90c9742b5c72892a" providerId="LiveId" clId="{F7D28292-443E-4CE5-AB17-93BA65FC2A42}" dt="2026-06-10T06:44:13.735" v="101"/>
            <ac:picMkLst>
              <pc:docMk/>
              <pc:sldMasterMk cId="3248016109" sldId="2147483670"/>
              <pc:sldLayoutMk cId="391680461" sldId="2147483686"/>
              <ac:picMk id="13" creationId="{C55C7C52-D6B4-8CB4-61B6-5299AB542182}"/>
            </ac:picMkLst>
          </pc:picChg>
        </pc:sldLayoutChg>
        <pc:sldLayoutChg chg="modSp">
          <pc:chgData name="Greg Aaron" userId="90c9742b5c72892a" providerId="LiveId" clId="{F7D28292-443E-4CE5-AB17-93BA65FC2A42}" dt="2026-06-10T06:44:13.735" v="101"/>
          <pc:sldLayoutMkLst>
            <pc:docMk/>
            <pc:sldMasterMk cId="3248016109" sldId="2147483670"/>
            <pc:sldLayoutMk cId="1542909927" sldId="2147483687"/>
          </pc:sldLayoutMkLst>
          <pc:spChg chg="mod">
            <ac:chgData name="Greg Aaron" userId="90c9742b5c72892a" providerId="LiveId" clId="{F7D28292-443E-4CE5-AB17-93BA65FC2A42}" dt="2026-06-10T06:44:13.735" v="101"/>
            <ac:spMkLst>
              <pc:docMk/>
              <pc:sldMasterMk cId="3248016109" sldId="2147483670"/>
              <pc:sldLayoutMk cId="1542909927" sldId="2147483687"/>
              <ac:spMk id="2" creationId="{862ACF2C-D478-6EBF-E96B-6388E56B067D}"/>
            </ac:spMkLst>
          </pc:spChg>
          <pc:spChg chg="mod">
            <ac:chgData name="Greg Aaron" userId="90c9742b5c72892a" providerId="LiveId" clId="{F7D28292-443E-4CE5-AB17-93BA65FC2A42}" dt="2026-06-10T06:44:13.735" v="101"/>
            <ac:spMkLst>
              <pc:docMk/>
              <pc:sldMasterMk cId="3248016109" sldId="2147483670"/>
              <pc:sldLayoutMk cId="1542909927" sldId="2147483687"/>
              <ac:spMk id="3" creationId="{885DB756-CDEB-C094-9358-4F8F83743696}"/>
            </ac:spMkLst>
          </pc:spChg>
          <pc:picChg chg="mod">
            <ac:chgData name="Greg Aaron" userId="90c9742b5c72892a" providerId="LiveId" clId="{F7D28292-443E-4CE5-AB17-93BA65FC2A42}" dt="2026-06-10T06:44:13.735" v="101"/>
            <ac:picMkLst>
              <pc:docMk/>
              <pc:sldMasterMk cId="3248016109" sldId="2147483670"/>
              <pc:sldLayoutMk cId="1542909927" sldId="2147483687"/>
              <ac:picMk id="11" creationId="{B8CEF939-0230-1282-4383-BDC8A8B55F9F}"/>
            </ac:picMkLst>
          </pc:picChg>
        </pc:sldLayoutChg>
        <pc:sldLayoutChg chg="modSp">
          <pc:chgData name="Greg Aaron" userId="90c9742b5c72892a" providerId="LiveId" clId="{F7D28292-443E-4CE5-AB17-93BA65FC2A42}" dt="2026-06-10T06:44:13.735" v="101"/>
          <pc:sldLayoutMkLst>
            <pc:docMk/>
            <pc:sldMasterMk cId="3248016109" sldId="2147483670"/>
            <pc:sldLayoutMk cId="2921751956" sldId="2147483688"/>
          </pc:sldLayoutMkLst>
          <pc:spChg chg="mod">
            <ac:chgData name="Greg Aaron" userId="90c9742b5c72892a" providerId="LiveId" clId="{F7D28292-443E-4CE5-AB17-93BA65FC2A42}" dt="2026-06-10T06:44:13.735" v="101"/>
            <ac:spMkLst>
              <pc:docMk/>
              <pc:sldMasterMk cId="3248016109" sldId="2147483670"/>
              <pc:sldLayoutMk cId="2921751956" sldId="2147483688"/>
              <ac:spMk id="2" creationId="{8E7715B7-1F18-C883-A9F9-3A50BCE3C94B}"/>
            </ac:spMkLst>
          </pc:spChg>
          <pc:spChg chg="mod">
            <ac:chgData name="Greg Aaron" userId="90c9742b5c72892a" providerId="LiveId" clId="{F7D28292-443E-4CE5-AB17-93BA65FC2A42}" dt="2026-06-10T06:44:13.735" v="101"/>
            <ac:spMkLst>
              <pc:docMk/>
              <pc:sldMasterMk cId="3248016109" sldId="2147483670"/>
              <pc:sldLayoutMk cId="2921751956" sldId="2147483688"/>
              <ac:spMk id="12" creationId="{70A66541-BC09-97EE-FA4B-E83D02A2C437}"/>
            </ac:spMkLst>
          </pc:spChg>
          <pc:picChg chg="mod">
            <ac:chgData name="Greg Aaron" userId="90c9742b5c72892a" providerId="LiveId" clId="{F7D28292-443E-4CE5-AB17-93BA65FC2A42}" dt="2026-06-10T06:44:13.735" v="101"/>
            <ac:picMkLst>
              <pc:docMk/>
              <pc:sldMasterMk cId="3248016109" sldId="2147483670"/>
              <pc:sldLayoutMk cId="2921751956" sldId="2147483688"/>
              <ac:picMk id="11" creationId="{F47E8A4E-EDE0-1DB0-D384-C103112FEF7C}"/>
            </ac:picMkLst>
          </pc:picChg>
        </pc:sldLayoutChg>
      </pc:sldMasterChg>
      <pc:sldMasterChg chg="modSp modSldLayout">
        <pc:chgData name="Greg Aaron" userId="90c9742b5c72892a" providerId="LiveId" clId="{F7D28292-443E-4CE5-AB17-93BA65FC2A42}" dt="2026-06-10T06:44:13.735" v="101"/>
        <pc:sldMasterMkLst>
          <pc:docMk/>
          <pc:sldMasterMk cId="194323520" sldId="2147483701"/>
        </pc:sldMasterMkLst>
        <pc:spChg chg="mod">
          <ac:chgData name="Greg Aaron" userId="90c9742b5c72892a" providerId="LiveId" clId="{F7D28292-443E-4CE5-AB17-93BA65FC2A42}" dt="2026-06-10T06:44:13.735" v="101"/>
          <ac:spMkLst>
            <pc:docMk/>
            <pc:sldMasterMk cId="194323520" sldId="2147483701"/>
            <ac:spMk id="3" creationId="{012631BC-ED97-AF7C-F8A0-B7FD8B3BD6DA}"/>
          </ac:spMkLst>
        </pc:spChg>
        <pc:spChg chg="mod">
          <ac:chgData name="Greg Aaron" userId="90c9742b5c72892a" providerId="LiveId" clId="{F7D28292-443E-4CE5-AB17-93BA65FC2A42}" dt="2026-06-10T06:44:13.735" v="101"/>
          <ac:spMkLst>
            <pc:docMk/>
            <pc:sldMasterMk cId="194323520" sldId="2147483701"/>
            <ac:spMk id="4" creationId="{A55C0D75-53E8-DA8E-B164-25A4E25A296F}"/>
          </ac:spMkLst>
        </pc:spChg>
        <pc:spChg chg="mod">
          <ac:chgData name="Greg Aaron" userId="90c9742b5c72892a" providerId="LiveId" clId="{F7D28292-443E-4CE5-AB17-93BA65FC2A42}" dt="2026-06-10T06:44:13.735" v="101"/>
          <ac:spMkLst>
            <pc:docMk/>
            <pc:sldMasterMk cId="194323520" sldId="2147483701"/>
            <ac:spMk id="5" creationId="{339ABBA5-85C0-7F34-71D1-D74D5F7B51F7}"/>
          </ac:spMkLst>
        </pc:spChg>
        <pc:spChg chg="mod">
          <ac:chgData name="Greg Aaron" userId="90c9742b5c72892a" providerId="LiveId" clId="{F7D28292-443E-4CE5-AB17-93BA65FC2A42}" dt="2026-06-10T06:44:13.735" v="101"/>
          <ac:spMkLst>
            <pc:docMk/>
            <pc:sldMasterMk cId="194323520" sldId="2147483701"/>
            <ac:spMk id="6" creationId="{7681268D-3734-E175-2E4A-63881F633B35}"/>
          </ac:spMkLst>
        </pc:spChg>
        <pc:picChg chg="mod">
          <ac:chgData name="Greg Aaron" userId="90c9742b5c72892a" providerId="LiveId" clId="{F7D28292-443E-4CE5-AB17-93BA65FC2A42}" dt="2026-06-10T06:44:13.735" v="101"/>
          <ac:picMkLst>
            <pc:docMk/>
            <pc:sldMasterMk cId="194323520" sldId="2147483701"/>
            <ac:picMk id="17" creationId="{7621A3F6-57F3-3D23-7DD5-5B42A79E355F}"/>
          </ac:picMkLst>
        </pc:picChg>
        <pc:sldLayoutChg chg="modSp">
          <pc:chgData name="Greg Aaron" userId="90c9742b5c72892a" providerId="LiveId" clId="{F7D28292-443E-4CE5-AB17-93BA65FC2A42}" dt="2026-06-10T06:44:13.735" v="101"/>
          <pc:sldLayoutMkLst>
            <pc:docMk/>
            <pc:sldMasterMk cId="194323520" sldId="2147483701"/>
            <pc:sldLayoutMk cId="508558463" sldId="2147483702"/>
          </pc:sldLayoutMkLst>
          <pc:spChg chg="mod">
            <ac:chgData name="Greg Aaron" userId="90c9742b5c72892a" providerId="LiveId" clId="{F7D28292-443E-4CE5-AB17-93BA65FC2A42}" dt="2026-06-10T06:44:13.735" v="101"/>
            <ac:spMkLst>
              <pc:docMk/>
              <pc:sldMasterMk cId="194323520" sldId="2147483701"/>
              <pc:sldLayoutMk cId="508558463" sldId="2147483702"/>
              <ac:spMk id="3" creationId="{59D6ED46-E4D4-D247-A07A-418963DA07C7}"/>
            </ac:spMkLst>
          </pc:spChg>
          <pc:spChg chg="mod">
            <ac:chgData name="Greg Aaron" userId="90c9742b5c72892a" providerId="LiveId" clId="{F7D28292-443E-4CE5-AB17-93BA65FC2A42}" dt="2026-06-10T06:44:13.735" v="101"/>
            <ac:spMkLst>
              <pc:docMk/>
              <pc:sldMasterMk cId="194323520" sldId="2147483701"/>
              <pc:sldLayoutMk cId="508558463" sldId="2147483702"/>
              <ac:spMk id="4" creationId="{1F6FCDC9-A0C5-5FE3-6BDF-FE0FC8563244}"/>
            </ac:spMkLst>
          </pc:spChg>
          <pc:spChg chg="mod">
            <ac:chgData name="Greg Aaron" userId="90c9742b5c72892a" providerId="LiveId" clId="{F7D28292-443E-4CE5-AB17-93BA65FC2A42}" dt="2026-06-10T06:44:13.735" v="101"/>
            <ac:spMkLst>
              <pc:docMk/>
              <pc:sldMasterMk cId="194323520" sldId="2147483701"/>
              <pc:sldLayoutMk cId="508558463" sldId="2147483702"/>
              <ac:spMk id="15" creationId="{49051E08-6864-1884-E295-E664FACD130E}"/>
            </ac:spMkLst>
          </pc:spChg>
          <pc:spChg chg="mod">
            <ac:chgData name="Greg Aaron" userId="90c9742b5c72892a" providerId="LiveId" clId="{F7D28292-443E-4CE5-AB17-93BA65FC2A42}" dt="2026-06-10T06:44:13.735" v="101"/>
            <ac:spMkLst>
              <pc:docMk/>
              <pc:sldMasterMk cId="194323520" sldId="2147483701"/>
              <pc:sldLayoutMk cId="508558463" sldId="2147483702"/>
              <ac:spMk id="17" creationId="{A9634B7A-34EF-37B7-8C19-743F822D182B}"/>
            </ac:spMkLst>
          </pc:spChg>
          <pc:spChg chg="mod">
            <ac:chgData name="Greg Aaron" userId="90c9742b5c72892a" providerId="LiveId" clId="{F7D28292-443E-4CE5-AB17-93BA65FC2A42}" dt="2026-06-10T06:44:13.735" v="101"/>
            <ac:spMkLst>
              <pc:docMk/>
              <pc:sldMasterMk cId="194323520" sldId="2147483701"/>
              <pc:sldLayoutMk cId="508558463" sldId="2147483702"/>
              <ac:spMk id="18" creationId="{8E45A848-3111-9497-FD44-3C60C8BF1D77}"/>
            </ac:spMkLst>
          </pc:spChg>
          <pc:picChg chg="mod">
            <ac:chgData name="Greg Aaron" userId="90c9742b5c72892a" providerId="LiveId" clId="{F7D28292-443E-4CE5-AB17-93BA65FC2A42}" dt="2026-06-10T06:44:13.735" v="101"/>
            <ac:picMkLst>
              <pc:docMk/>
              <pc:sldMasterMk cId="194323520" sldId="2147483701"/>
              <pc:sldLayoutMk cId="508558463" sldId="2147483702"/>
              <ac:picMk id="2" creationId="{02B5B5AE-4123-8476-412A-0E3E10C35DAD}"/>
            </ac:picMkLst>
          </pc:picChg>
        </pc:sldLayoutChg>
        <pc:sldLayoutChg chg="modSp">
          <pc:chgData name="Greg Aaron" userId="90c9742b5c72892a" providerId="LiveId" clId="{F7D28292-443E-4CE5-AB17-93BA65FC2A42}" dt="2026-06-10T06:44:13.735" v="101"/>
          <pc:sldLayoutMkLst>
            <pc:docMk/>
            <pc:sldMasterMk cId="194323520" sldId="2147483701"/>
            <pc:sldLayoutMk cId="2956580396" sldId="2147483703"/>
          </pc:sldLayoutMkLst>
          <pc:spChg chg="mod">
            <ac:chgData name="Greg Aaron" userId="90c9742b5c72892a" providerId="LiveId" clId="{F7D28292-443E-4CE5-AB17-93BA65FC2A42}" dt="2026-06-10T06:44:13.735" v="101"/>
            <ac:spMkLst>
              <pc:docMk/>
              <pc:sldMasterMk cId="194323520" sldId="2147483701"/>
              <pc:sldLayoutMk cId="2956580396" sldId="2147483703"/>
              <ac:spMk id="3" creationId="{59D6ED46-E4D4-D247-A07A-418963DA07C7}"/>
            </ac:spMkLst>
          </pc:spChg>
          <pc:spChg chg="mod">
            <ac:chgData name="Greg Aaron" userId="90c9742b5c72892a" providerId="LiveId" clId="{F7D28292-443E-4CE5-AB17-93BA65FC2A42}" dt="2026-06-10T06:44:13.735" v="101"/>
            <ac:spMkLst>
              <pc:docMk/>
              <pc:sldMasterMk cId="194323520" sldId="2147483701"/>
              <pc:sldLayoutMk cId="2956580396" sldId="2147483703"/>
              <ac:spMk id="4" creationId="{42E18391-1650-3582-C387-E06D0FA58A03}"/>
            </ac:spMkLst>
          </pc:spChg>
          <pc:spChg chg="mod">
            <ac:chgData name="Greg Aaron" userId="90c9742b5c72892a" providerId="LiveId" clId="{F7D28292-443E-4CE5-AB17-93BA65FC2A42}" dt="2026-06-10T06:44:13.735" v="101"/>
            <ac:spMkLst>
              <pc:docMk/>
              <pc:sldMasterMk cId="194323520" sldId="2147483701"/>
              <pc:sldLayoutMk cId="2956580396" sldId="2147483703"/>
              <ac:spMk id="15" creationId="{49051E08-6864-1884-E295-E664FACD130E}"/>
            </ac:spMkLst>
          </pc:spChg>
          <pc:spChg chg="mod">
            <ac:chgData name="Greg Aaron" userId="90c9742b5c72892a" providerId="LiveId" clId="{F7D28292-443E-4CE5-AB17-93BA65FC2A42}" dt="2026-06-10T06:44:13.735" v="101"/>
            <ac:spMkLst>
              <pc:docMk/>
              <pc:sldMasterMk cId="194323520" sldId="2147483701"/>
              <pc:sldLayoutMk cId="2956580396" sldId="2147483703"/>
              <ac:spMk id="17" creationId="{A9634B7A-34EF-37B7-8C19-743F822D182B}"/>
            </ac:spMkLst>
          </pc:spChg>
          <pc:spChg chg="mod">
            <ac:chgData name="Greg Aaron" userId="90c9742b5c72892a" providerId="LiveId" clId="{F7D28292-443E-4CE5-AB17-93BA65FC2A42}" dt="2026-06-10T06:44:13.735" v="101"/>
            <ac:spMkLst>
              <pc:docMk/>
              <pc:sldMasterMk cId="194323520" sldId="2147483701"/>
              <pc:sldLayoutMk cId="2956580396" sldId="2147483703"/>
              <ac:spMk id="18" creationId="{8E45A848-3111-9497-FD44-3C60C8BF1D77}"/>
            </ac:spMkLst>
          </pc:spChg>
          <pc:picChg chg="mod">
            <ac:chgData name="Greg Aaron" userId="90c9742b5c72892a" providerId="LiveId" clId="{F7D28292-443E-4CE5-AB17-93BA65FC2A42}" dt="2026-06-10T06:44:13.735" v="101"/>
            <ac:picMkLst>
              <pc:docMk/>
              <pc:sldMasterMk cId="194323520" sldId="2147483701"/>
              <pc:sldLayoutMk cId="2956580396" sldId="2147483703"/>
              <ac:picMk id="8" creationId="{8E5BDD9D-A104-DF50-7715-4A00F7814842}"/>
            </ac:picMkLst>
          </pc:picChg>
        </pc:sldLayoutChg>
        <pc:sldLayoutChg chg="modSp">
          <pc:chgData name="Greg Aaron" userId="90c9742b5c72892a" providerId="LiveId" clId="{F7D28292-443E-4CE5-AB17-93BA65FC2A42}" dt="2026-06-10T06:44:13.735" v="101"/>
          <pc:sldLayoutMkLst>
            <pc:docMk/>
            <pc:sldMasterMk cId="194323520" sldId="2147483701"/>
            <pc:sldLayoutMk cId="1511848522" sldId="2147483705"/>
          </pc:sldLayoutMkLst>
          <pc:spChg chg="mod">
            <ac:chgData name="Greg Aaron" userId="90c9742b5c72892a" providerId="LiveId" clId="{F7D28292-443E-4CE5-AB17-93BA65FC2A42}" dt="2026-06-10T06:44:13.735" v="101"/>
            <ac:spMkLst>
              <pc:docMk/>
              <pc:sldMasterMk cId="194323520" sldId="2147483701"/>
              <pc:sldLayoutMk cId="1511848522" sldId="2147483705"/>
              <ac:spMk id="23" creationId="{23DD4B52-B290-3571-7321-0494F6F38F83}"/>
            </ac:spMkLst>
          </pc:spChg>
          <pc:spChg chg="mod">
            <ac:chgData name="Greg Aaron" userId="90c9742b5c72892a" providerId="LiveId" clId="{F7D28292-443E-4CE5-AB17-93BA65FC2A42}" dt="2026-06-10T06:44:13.735" v="101"/>
            <ac:spMkLst>
              <pc:docMk/>
              <pc:sldMasterMk cId="194323520" sldId="2147483701"/>
              <pc:sldLayoutMk cId="1511848522" sldId="2147483705"/>
              <ac:spMk id="25" creationId="{1FD0EFBF-CA93-52D2-0E61-48F0AC68B12F}"/>
            </ac:spMkLst>
          </pc:spChg>
          <pc:spChg chg="mod">
            <ac:chgData name="Greg Aaron" userId="90c9742b5c72892a" providerId="LiveId" clId="{F7D28292-443E-4CE5-AB17-93BA65FC2A42}" dt="2026-06-10T06:44:13.735" v="101"/>
            <ac:spMkLst>
              <pc:docMk/>
              <pc:sldMasterMk cId="194323520" sldId="2147483701"/>
              <pc:sldLayoutMk cId="1511848522" sldId="2147483705"/>
              <ac:spMk id="26" creationId="{4EE5DB3D-6CF9-CBB6-E1D4-11755E978736}"/>
            </ac:spMkLst>
          </pc:spChg>
          <pc:picChg chg="mod">
            <ac:chgData name="Greg Aaron" userId="90c9742b5c72892a" providerId="LiveId" clId="{F7D28292-443E-4CE5-AB17-93BA65FC2A42}" dt="2026-06-10T06:44:13.735" v="101"/>
            <ac:picMkLst>
              <pc:docMk/>
              <pc:sldMasterMk cId="194323520" sldId="2147483701"/>
              <pc:sldLayoutMk cId="1511848522" sldId="2147483705"/>
              <ac:picMk id="24" creationId="{30954B26-E4F2-E47E-67B6-2954A22225FF}"/>
            </ac:picMkLst>
          </pc:picChg>
        </pc:sldLayoutChg>
        <pc:sldLayoutChg chg="modSp">
          <pc:chgData name="Greg Aaron" userId="90c9742b5c72892a" providerId="LiveId" clId="{F7D28292-443E-4CE5-AB17-93BA65FC2A42}" dt="2026-06-10T06:44:13.735" v="101"/>
          <pc:sldLayoutMkLst>
            <pc:docMk/>
            <pc:sldMasterMk cId="194323520" sldId="2147483701"/>
            <pc:sldLayoutMk cId="4099833531" sldId="2147483707"/>
          </pc:sldLayoutMkLst>
          <pc:spChg chg="mod">
            <ac:chgData name="Greg Aaron" userId="90c9742b5c72892a" providerId="LiveId" clId="{F7D28292-443E-4CE5-AB17-93BA65FC2A42}" dt="2026-06-10T06:44:13.735" v="101"/>
            <ac:spMkLst>
              <pc:docMk/>
              <pc:sldMasterMk cId="194323520" sldId="2147483701"/>
              <pc:sldLayoutMk cId="4099833531" sldId="2147483707"/>
              <ac:spMk id="3" creationId="{DB1E75F1-8FE9-1D51-F8B9-857269D1E594}"/>
            </ac:spMkLst>
          </pc:spChg>
          <pc:spChg chg="mod">
            <ac:chgData name="Greg Aaron" userId="90c9742b5c72892a" providerId="LiveId" clId="{F7D28292-443E-4CE5-AB17-93BA65FC2A42}" dt="2026-06-10T06:44:13.735" v="101"/>
            <ac:spMkLst>
              <pc:docMk/>
              <pc:sldMasterMk cId="194323520" sldId="2147483701"/>
              <pc:sldLayoutMk cId="4099833531" sldId="2147483707"/>
              <ac:spMk id="12" creationId="{70A66541-BC09-97EE-FA4B-E83D02A2C437}"/>
            </ac:spMkLst>
          </pc:spChg>
          <pc:picChg chg="mod">
            <ac:chgData name="Greg Aaron" userId="90c9742b5c72892a" providerId="LiveId" clId="{F7D28292-443E-4CE5-AB17-93BA65FC2A42}" dt="2026-06-10T06:44:13.735" v="101"/>
            <ac:picMkLst>
              <pc:docMk/>
              <pc:sldMasterMk cId="194323520" sldId="2147483701"/>
              <pc:sldLayoutMk cId="4099833531" sldId="2147483707"/>
              <ac:picMk id="4" creationId="{C423A136-997E-8DE2-B09E-98A36BC0A5A3}"/>
            </ac:picMkLst>
          </pc:picChg>
          <pc:picChg chg="mod">
            <ac:chgData name="Greg Aaron" userId="90c9742b5c72892a" providerId="LiveId" clId="{F7D28292-443E-4CE5-AB17-93BA65FC2A42}" dt="2026-06-10T06:44:13.735" v="101"/>
            <ac:picMkLst>
              <pc:docMk/>
              <pc:sldMasterMk cId="194323520" sldId="2147483701"/>
              <pc:sldLayoutMk cId="4099833531" sldId="2147483707"/>
              <ac:picMk id="7" creationId="{D6F9AB5A-18B8-ED14-4DE6-FC00DA3CAD6A}"/>
            </ac:picMkLst>
          </pc:picChg>
        </pc:sldLayoutChg>
        <pc:sldLayoutChg chg="modSp">
          <pc:chgData name="Greg Aaron" userId="90c9742b5c72892a" providerId="LiveId" clId="{F7D28292-443E-4CE5-AB17-93BA65FC2A42}" dt="2026-06-10T06:44:13.735" v="101"/>
          <pc:sldLayoutMkLst>
            <pc:docMk/>
            <pc:sldMasterMk cId="194323520" sldId="2147483701"/>
            <pc:sldLayoutMk cId="1814407008" sldId="2147483708"/>
          </pc:sldLayoutMkLst>
          <pc:spChg chg="mod">
            <ac:chgData name="Greg Aaron" userId="90c9742b5c72892a" providerId="LiveId" clId="{F7D28292-443E-4CE5-AB17-93BA65FC2A42}" dt="2026-06-10T06:44:13.735" v="101"/>
            <ac:spMkLst>
              <pc:docMk/>
              <pc:sldMasterMk cId="194323520" sldId="2147483701"/>
              <pc:sldLayoutMk cId="1814407008" sldId="2147483708"/>
              <ac:spMk id="3" creationId="{02860063-0E7C-059F-3109-9EE75A5C9E1B}"/>
            </ac:spMkLst>
          </pc:spChg>
          <pc:spChg chg="mod">
            <ac:chgData name="Greg Aaron" userId="90c9742b5c72892a" providerId="LiveId" clId="{F7D28292-443E-4CE5-AB17-93BA65FC2A42}" dt="2026-06-10T06:44:13.735" v="101"/>
            <ac:spMkLst>
              <pc:docMk/>
              <pc:sldMasterMk cId="194323520" sldId="2147483701"/>
              <pc:sldLayoutMk cId="1814407008" sldId="2147483708"/>
              <ac:spMk id="4" creationId="{B8F2E0D9-B1EB-A105-26D0-82CA2AA0042A}"/>
            </ac:spMkLst>
          </pc:spChg>
          <pc:spChg chg="mod">
            <ac:chgData name="Greg Aaron" userId="90c9742b5c72892a" providerId="LiveId" clId="{F7D28292-443E-4CE5-AB17-93BA65FC2A42}" dt="2026-06-10T06:44:13.735" v="101"/>
            <ac:spMkLst>
              <pc:docMk/>
              <pc:sldMasterMk cId="194323520" sldId="2147483701"/>
              <pc:sldLayoutMk cId="1814407008" sldId="2147483708"/>
              <ac:spMk id="22" creationId="{759ACDD0-1715-13A7-36F4-4339B2DC2B9E}"/>
            </ac:spMkLst>
          </pc:spChg>
          <pc:spChg chg="mod">
            <ac:chgData name="Greg Aaron" userId="90c9742b5c72892a" providerId="LiveId" clId="{F7D28292-443E-4CE5-AB17-93BA65FC2A42}" dt="2026-06-10T06:44:13.735" v="101"/>
            <ac:spMkLst>
              <pc:docMk/>
              <pc:sldMasterMk cId="194323520" sldId="2147483701"/>
              <pc:sldLayoutMk cId="1814407008" sldId="2147483708"/>
              <ac:spMk id="24" creationId="{60D1161B-9BC8-C2AA-7D6A-81E4E103D01F}"/>
            </ac:spMkLst>
          </pc:spChg>
          <pc:spChg chg="mod">
            <ac:chgData name="Greg Aaron" userId="90c9742b5c72892a" providerId="LiveId" clId="{F7D28292-443E-4CE5-AB17-93BA65FC2A42}" dt="2026-06-10T06:44:13.735" v="101"/>
            <ac:spMkLst>
              <pc:docMk/>
              <pc:sldMasterMk cId="194323520" sldId="2147483701"/>
              <pc:sldLayoutMk cId="1814407008" sldId="2147483708"/>
              <ac:spMk id="25" creationId="{8691D07A-C538-E3E8-33C2-413D0F02A4D4}"/>
            </ac:spMkLst>
          </pc:spChg>
          <pc:picChg chg="mod">
            <ac:chgData name="Greg Aaron" userId="90c9742b5c72892a" providerId="LiveId" clId="{F7D28292-443E-4CE5-AB17-93BA65FC2A42}" dt="2026-06-10T06:44:13.735" v="101"/>
            <ac:picMkLst>
              <pc:docMk/>
              <pc:sldMasterMk cId="194323520" sldId="2147483701"/>
              <pc:sldLayoutMk cId="1814407008" sldId="2147483708"/>
              <ac:picMk id="23" creationId="{9425DCFE-51AE-DCB8-6795-1689CFE2E602}"/>
            </ac:picMkLst>
          </pc:picChg>
        </pc:sldLayoutChg>
        <pc:sldLayoutChg chg="modSp">
          <pc:chgData name="Greg Aaron" userId="90c9742b5c72892a" providerId="LiveId" clId="{F7D28292-443E-4CE5-AB17-93BA65FC2A42}" dt="2026-06-10T06:44:13.735" v="101"/>
          <pc:sldLayoutMkLst>
            <pc:docMk/>
            <pc:sldMasterMk cId="194323520" sldId="2147483701"/>
            <pc:sldLayoutMk cId="918632095" sldId="2147483709"/>
          </pc:sldLayoutMkLst>
          <pc:spChg chg="mod">
            <ac:chgData name="Greg Aaron" userId="90c9742b5c72892a" providerId="LiveId" clId="{F7D28292-443E-4CE5-AB17-93BA65FC2A42}" dt="2026-06-10T06:44:13.735" v="101"/>
            <ac:spMkLst>
              <pc:docMk/>
              <pc:sldMasterMk cId="194323520" sldId="2147483701"/>
              <pc:sldLayoutMk cId="918632095" sldId="2147483709"/>
              <ac:spMk id="3" creationId="{7BA0BD28-23D8-71D8-83FE-F081EC069811}"/>
            </ac:spMkLst>
          </pc:spChg>
          <pc:spChg chg="mod">
            <ac:chgData name="Greg Aaron" userId="90c9742b5c72892a" providerId="LiveId" clId="{F7D28292-443E-4CE5-AB17-93BA65FC2A42}" dt="2026-06-10T06:44:13.735" v="101"/>
            <ac:spMkLst>
              <pc:docMk/>
              <pc:sldMasterMk cId="194323520" sldId="2147483701"/>
              <pc:sldLayoutMk cId="918632095" sldId="2147483709"/>
              <ac:spMk id="4" creationId="{9E2D767D-FD9C-C181-0344-9320CBBA7E8A}"/>
            </ac:spMkLst>
          </pc:spChg>
          <pc:spChg chg="mod">
            <ac:chgData name="Greg Aaron" userId="90c9742b5c72892a" providerId="LiveId" clId="{F7D28292-443E-4CE5-AB17-93BA65FC2A42}" dt="2026-06-10T06:44:13.735" v="101"/>
            <ac:spMkLst>
              <pc:docMk/>
              <pc:sldMasterMk cId="194323520" sldId="2147483701"/>
              <pc:sldLayoutMk cId="918632095" sldId="2147483709"/>
              <ac:spMk id="5" creationId="{FAC59972-C54D-5DF8-D318-3CA6DEA1C4B1}"/>
            </ac:spMkLst>
          </pc:spChg>
          <pc:spChg chg="mod">
            <ac:chgData name="Greg Aaron" userId="90c9742b5c72892a" providerId="LiveId" clId="{F7D28292-443E-4CE5-AB17-93BA65FC2A42}" dt="2026-06-10T06:44:13.735" v="101"/>
            <ac:spMkLst>
              <pc:docMk/>
              <pc:sldMasterMk cId="194323520" sldId="2147483701"/>
              <pc:sldLayoutMk cId="918632095" sldId="2147483709"/>
              <ac:spMk id="6" creationId="{788F5FB5-0978-EC5E-1B52-34BF15BEE6AD}"/>
            </ac:spMkLst>
          </pc:spChg>
          <pc:spChg chg="mod">
            <ac:chgData name="Greg Aaron" userId="90c9742b5c72892a" providerId="LiveId" clId="{F7D28292-443E-4CE5-AB17-93BA65FC2A42}" dt="2026-06-10T06:44:13.735" v="101"/>
            <ac:spMkLst>
              <pc:docMk/>
              <pc:sldMasterMk cId="194323520" sldId="2147483701"/>
              <pc:sldLayoutMk cId="918632095" sldId="2147483709"/>
              <ac:spMk id="24" creationId="{1986B46C-DB0E-E377-11A8-1BC021F9F0D5}"/>
            </ac:spMkLst>
          </pc:spChg>
          <pc:spChg chg="mod">
            <ac:chgData name="Greg Aaron" userId="90c9742b5c72892a" providerId="LiveId" clId="{F7D28292-443E-4CE5-AB17-93BA65FC2A42}" dt="2026-06-10T06:44:13.735" v="101"/>
            <ac:spMkLst>
              <pc:docMk/>
              <pc:sldMasterMk cId="194323520" sldId="2147483701"/>
              <pc:sldLayoutMk cId="918632095" sldId="2147483709"/>
              <ac:spMk id="26" creationId="{AD26949D-2BEF-8E2F-FE62-55088404CB8A}"/>
            </ac:spMkLst>
          </pc:spChg>
          <pc:spChg chg="mod">
            <ac:chgData name="Greg Aaron" userId="90c9742b5c72892a" providerId="LiveId" clId="{F7D28292-443E-4CE5-AB17-93BA65FC2A42}" dt="2026-06-10T06:44:13.735" v="101"/>
            <ac:spMkLst>
              <pc:docMk/>
              <pc:sldMasterMk cId="194323520" sldId="2147483701"/>
              <pc:sldLayoutMk cId="918632095" sldId="2147483709"/>
              <ac:spMk id="27" creationId="{9D3BB6C6-4155-72F2-8DC1-7D84B0F2F742}"/>
            </ac:spMkLst>
          </pc:spChg>
          <pc:picChg chg="mod">
            <ac:chgData name="Greg Aaron" userId="90c9742b5c72892a" providerId="LiveId" clId="{F7D28292-443E-4CE5-AB17-93BA65FC2A42}" dt="2026-06-10T06:44:13.735" v="101"/>
            <ac:picMkLst>
              <pc:docMk/>
              <pc:sldMasterMk cId="194323520" sldId="2147483701"/>
              <pc:sldLayoutMk cId="918632095" sldId="2147483709"/>
              <ac:picMk id="25" creationId="{560D05E1-CC24-FD9F-3B94-F6D8A68521C9}"/>
            </ac:picMkLst>
          </pc:picChg>
        </pc:sldLayoutChg>
        <pc:sldLayoutChg chg="modSp">
          <pc:chgData name="Greg Aaron" userId="90c9742b5c72892a" providerId="LiveId" clId="{F7D28292-443E-4CE5-AB17-93BA65FC2A42}" dt="2026-06-10T06:44:13.735" v="101"/>
          <pc:sldLayoutMkLst>
            <pc:docMk/>
            <pc:sldMasterMk cId="194323520" sldId="2147483701"/>
            <pc:sldLayoutMk cId="1104131926" sldId="2147483710"/>
          </pc:sldLayoutMkLst>
          <pc:spChg chg="mod">
            <ac:chgData name="Greg Aaron" userId="90c9742b5c72892a" providerId="LiveId" clId="{F7D28292-443E-4CE5-AB17-93BA65FC2A42}" dt="2026-06-10T06:44:13.735" v="101"/>
            <ac:spMkLst>
              <pc:docMk/>
              <pc:sldMasterMk cId="194323520" sldId="2147483701"/>
              <pc:sldLayoutMk cId="1104131926" sldId="2147483710"/>
              <ac:spMk id="3" creationId="{259A4909-B322-A11E-195B-18958F202385}"/>
            </ac:spMkLst>
          </pc:spChg>
          <pc:spChg chg="mod">
            <ac:chgData name="Greg Aaron" userId="90c9742b5c72892a" providerId="LiveId" clId="{F7D28292-443E-4CE5-AB17-93BA65FC2A42}" dt="2026-06-10T06:44:13.735" v="101"/>
            <ac:spMkLst>
              <pc:docMk/>
              <pc:sldMasterMk cId="194323520" sldId="2147483701"/>
              <pc:sldLayoutMk cId="1104131926" sldId="2147483710"/>
              <ac:spMk id="5" creationId="{DF8235A5-2C57-8F21-A2AC-4A0A5F6838C2}"/>
            </ac:spMkLst>
          </pc:spChg>
          <pc:spChg chg="mod">
            <ac:chgData name="Greg Aaron" userId="90c9742b5c72892a" providerId="LiveId" clId="{F7D28292-443E-4CE5-AB17-93BA65FC2A42}" dt="2026-06-10T06:44:13.735" v="101"/>
            <ac:spMkLst>
              <pc:docMk/>
              <pc:sldMasterMk cId="194323520" sldId="2147483701"/>
              <pc:sldLayoutMk cId="1104131926" sldId="2147483710"/>
              <ac:spMk id="12" creationId="{D58DB4F2-1776-2F11-33BA-4FABC08D4072}"/>
            </ac:spMkLst>
          </pc:spChg>
          <pc:picChg chg="mod">
            <ac:chgData name="Greg Aaron" userId="90c9742b5c72892a" providerId="LiveId" clId="{F7D28292-443E-4CE5-AB17-93BA65FC2A42}" dt="2026-06-10T06:44:13.735" v="101"/>
            <ac:picMkLst>
              <pc:docMk/>
              <pc:sldMasterMk cId="194323520" sldId="2147483701"/>
              <pc:sldLayoutMk cId="1104131926" sldId="2147483710"/>
              <ac:picMk id="4" creationId="{06DC20D4-F412-95DD-F158-A79A0F48D026}"/>
            </ac:picMkLst>
          </pc:picChg>
        </pc:sldLayoutChg>
        <pc:sldLayoutChg chg="modSp">
          <pc:chgData name="Greg Aaron" userId="90c9742b5c72892a" providerId="LiveId" clId="{F7D28292-443E-4CE5-AB17-93BA65FC2A42}" dt="2026-06-10T06:44:13.735" v="101"/>
          <pc:sldLayoutMkLst>
            <pc:docMk/>
            <pc:sldMasterMk cId="194323520" sldId="2147483701"/>
            <pc:sldLayoutMk cId="533374472" sldId="2147483711"/>
          </pc:sldLayoutMkLst>
          <pc:spChg chg="mod">
            <ac:chgData name="Greg Aaron" userId="90c9742b5c72892a" providerId="LiveId" clId="{F7D28292-443E-4CE5-AB17-93BA65FC2A42}" dt="2026-06-10T06:44:13.735" v="101"/>
            <ac:spMkLst>
              <pc:docMk/>
              <pc:sldMasterMk cId="194323520" sldId="2147483701"/>
              <pc:sldLayoutMk cId="533374472" sldId="2147483711"/>
              <ac:spMk id="2" creationId="{862ACF2C-D478-6EBF-E96B-6388E56B067D}"/>
            </ac:spMkLst>
          </pc:spChg>
          <pc:spChg chg="mod">
            <ac:chgData name="Greg Aaron" userId="90c9742b5c72892a" providerId="LiveId" clId="{F7D28292-443E-4CE5-AB17-93BA65FC2A42}" dt="2026-06-10T06:44:13.735" v="101"/>
            <ac:spMkLst>
              <pc:docMk/>
              <pc:sldMasterMk cId="194323520" sldId="2147483701"/>
              <pc:sldLayoutMk cId="533374472" sldId="2147483711"/>
              <ac:spMk id="3" creationId="{885DB756-CDEB-C094-9358-4F8F83743696}"/>
            </ac:spMkLst>
          </pc:spChg>
          <pc:spChg chg="mod">
            <ac:chgData name="Greg Aaron" userId="90c9742b5c72892a" providerId="LiveId" clId="{F7D28292-443E-4CE5-AB17-93BA65FC2A42}" dt="2026-06-10T06:44:13.735" v="101"/>
            <ac:spMkLst>
              <pc:docMk/>
              <pc:sldMasterMk cId="194323520" sldId="2147483701"/>
              <pc:sldLayoutMk cId="533374472" sldId="2147483711"/>
              <ac:spMk id="6" creationId="{B5BD58B0-275A-A593-01B6-A5CFE1623F38}"/>
            </ac:spMkLst>
          </pc:spChg>
          <pc:picChg chg="mod">
            <ac:chgData name="Greg Aaron" userId="90c9742b5c72892a" providerId="LiveId" clId="{F7D28292-443E-4CE5-AB17-93BA65FC2A42}" dt="2026-06-10T06:44:13.735" v="101"/>
            <ac:picMkLst>
              <pc:docMk/>
              <pc:sldMasterMk cId="194323520" sldId="2147483701"/>
              <pc:sldLayoutMk cId="533374472" sldId="2147483711"/>
              <ac:picMk id="5" creationId="{EC577D97-5739-7069-2689-E9BDC45B681A}"/>
            </ac:picMkLst>
          </pc:picChg>
        </pc:sldLayoutChg>
        <pc:sldLayoutChg chg="modSp">
          <pc:chgData name="Greg Aaron" userId="90c9742b5c72892a" providerId="LiveId" clId="{F7D28292-443E-4CE5-AB17-93BA65FC2A42}" dt="2026-06-10T06:44:13.735" v="101"/>
          <pc:sldLayoutMkLst>
            <pc:docMk/>
            <pc:sldMasterMk cId="194323520" sldId="2147483701"/>
            <pc:sldLayoutMk cId="33849183" sldId="2147483712"/>
          </pc:sldLayoutMkLst>
          <pc:spChg chg="mod">
            <ac:chgData name="Greg Aaron" userId="90c9742b5c72892a" providerId="LiveId" clId="{F7D28292-443E-4CE5-AB17-93BA65FC2A42}" dt="2026-06-10T06:44:13.735" v="101"/>
            <ac:spMkLst>
              <pc:docMk/>
              <pc:sldMasterMk cId="194323520" sldId="2147483701"/>
              <pc:sldLayoutMk cId="33849183" sldId="2147483712"/>
              <ac:spMk id="2" creationId="{FACF487A-B912-E6FC-0E3B-98A20F2FA7B2}"/>
            </ac:spMkLst>
          </pc:spChg>
          <pc:spChg chg="mod">
            <ac:chgData name="Greg Aaron" userId="90c9742b5c72892a" providerId="LiveId" clId="{F7D28292-443E-4CE5-AB17-93BA65FC2A42}" dt="2026-06-10T06:44:13.735" v="101"/>
            <ac:spMkLst>
              <pc:docMk/>
              <pc:sldMasterMk cId="194323520" sldId="2147483701"/>
              <pc:sldLayoutMk cId="33849183" sldId="2147483712"/>
              <ac:spMk id="3" creationId="{49696E6A-B2E3-AFA3-4EB5-36AFBE0174D0}"/>
            </ac:spMkLst>
          </pc:spChg>
          <pc:spChg chg="mod">
            <ac:chgData name="Greg Aaron" userId="90c9742b5c72892a" providerId="LiveId" clId="{F7D28292-443E-4CE5-AB17-93BA65FC2A42}" dt="2026-06-10T06:44:13.735" v="101"/>
            <ac:spMkLst>
              <pc:docMk/>
              <pc:sldMasterMk cId="194323520" sldId="2147483701"/>
              <pc:sldLayoutMk cId="33849183" sldId="2147483712"/>
              <ac:spMk id="4" creationId="{69C110CA-2EAA-776C-61EF-29E201132C54}"/>
            </ac:spMkLst>
          </pc:spChg>
          <pc:spChg chg="mod">
            <ac:chgData name="Greg Aaron" userId="90c9742b5c72892a" providerId="LiveId" clId="{F7D28292-443E-4CE5-AB17-93BA65FC2A42}" dt="2026-06-10T06:44:13.735" v="101"/>
            <ac:spMkLst>
              <pc:docMk/>
              <pc:sldMasterMk cId="194323520" sldId="2147483701"/>
              <pc:sldLayoutMk cId="33849183" sldId="2147483712"/>
              <ac:spMk id="10" creationId="{06DE2D47-80DF-461F-BC47-2131BC7246B1}"/>
            </ac:spMkLst>
          </pc:spChg>
          <pc:spChg chg="mod">
            <ac:chgData name="Greg Aaron" userId="90c9742b5c72892a" providerId="LiveId" clId="{F7D28292-443E-4CE5-AB17-93BA65FC2A42}" dt="2026-06-10T06:44:13.735" v="101"/>
            <ac:spMkLst>
              <pc:docMk/>
              <pc:sldMasterMk cId="194323520" sldId="2147483701"/>
              <pc:sldLayoutMk cId="33849183" sldId="2147483712"/>
              <ac:spMk id="11" creationId="{7C74D711-447E-07DB-AD52-787495DC873D}"/>
            </ac:spMkLst>
          </pc:spChg>
          <pc:picChg chg="mod">
            <ac:chgData name="Greg Aaron" userId="90c9742b5c72892a" providerId="LiveId" clId="{F7D28292-443E-4CE5-AB17-93BA65FC2A42}" dt="2026-06-10T06:44:13.735" v="101"/>
            <ac:picMkLst>
              <pc:docMk/>
              <pc:sldMasterMk cId="194323520" sldId="2147483701"/>
              <pc:sldLayoutMk cId="33849183" sldId="2147483712"/>
              <ac:picMk id="7" creationId="{08902C46-F674-B3B5-597A-6A498D5605A6}"/>
            </ac:picMkLst>
          </pc:picChg>
        </pc:sldLayoutChg>
        <pc:sldLayoutChg chg="modSp">
          <pc:chgData name="Greg Aaron" userId="90c9742b5c72892a" providerId="LiveId" clId="{F7D28292-443E-4CE5-AB17-93BA65FC2A42}" dt="2026-06-10T06:44:13.735" v="101"/>
          <pc:sldLayoutMkLst>
            <pc:docMk/>
            <pc:sldMasterMk cId="194323520" sldId="2147483701"/>
            <pc:sldLayoutMk cId="4183737420" sldId="2147483713"/>
          </pc:sldLayoutMkLst>
          <pc:spChg chg="mod">
            <ac:chgData name="Greg Aaron" userId="90c9742b5c72892a" providerId="LiveId" clId="{F7D28292-443E-4CE5-AB17-93BA65FC2A42}" dt="2026-06-10T06:44:13.735" v="101"/>
            <ac:spMkLst>
              <pc:docMk/>
              <pc:sldMasterMk cId="194323520" sldId="2147483701"/>
              <pc:sldLayoutMk cId="4183737420" sldId="2147483713"/>
              <ac:spMk id="2" creationId="{7A07718C-19E9-E7EA-326C-B9282A417F24}"/>
            </ac:spMkLst>
          </pc:spChg>
          <pc:spChg chg="mod">
            <ac:chgData name="Greg Aaron" userId="90c9742b5c72892a" providerId="LiveId" clId="{F7D28292-443E-4CE5-AB17-93BA65FC2A42}" dt="2026-06-10T06:44:13.735" v="101"/>
            <ac:spMkLst>
              <pc:docMk/>
              <pc:sldMasterMk cId="194323520" sldId="2147483701"/>
              <pc:sldLayoutMk cId="4183737420" sldId="2147483713"/>
              <ac:spMk id="3" creationId="{871F9A68-161F-B603-796B-D8B0E89F420F}"/>
            </ac:spMkLst>
          </pc:spChg>
          <pc:spChg chg="mod">
            <ac:chgData name="Greg Aaron" userId="90c9742b5c72892a" providerId="LiveId" clId="{F7D28292-443E-4CE5-AB17-93BA65FC2A42}" dt="2026-06-10T06:44:13.735" v="101"/>
            <ac:spMkLst>
              <pc:docMk/>
              <pc:sldMasterMk cId="194323520" sldId="2147483701"/>
              <pc:sldLayoutMk cId="4183737420" sldId="2147483713"/>
              <ac:spMk id="4" creationId="{ECA4FF6F-CE73-1D4F-B69E-C6667D1E8E7B}"/>
            </ac:spMkLst>
          </pc:spChg>
          <pc:spChg chg="mod">
            <ac:chgData name="Greg Aaron" userId="90c9742b5c72892a" providerId="LiveId" clId="{F7D28292-443E-4CE5-AB17-93BA65FC2A42}" dt="2026-06-10T06:44:13.735" v="101"/>
            <ac:spMkLst>
              <pc:docMk/>
              <pc:sldMasterMk cId="194323520" sldId="2147483701"/>
              <pc:sldLayoutMk cId="4183737420" sldId="2147483713"/>
              <ac:spMk id="14" creationId="{FEC8E6FF-4588-BC24-8DEA-FF6C83D04A9A}"/>
            </ac:spMkLst>
          </pc:spChg>
          <pc:picChg chg="mod">
            <ac:chgData name="Greg Aaron" userId="90c9742b5c72892a" providerId="LiveId" clId="{F7D28292-443E-4CE5-AB17-93BA65FC2A42}" dt="2026-06-10T06:44:13.735" v="101"/>
            <ac:picMkLst>
              <pc:docMk/>
              <pc:sldMasterMk cId="194323520" sldId="2147483701"/>
              <pc:sldLayoutMk cId="4183737420" sldId="2147483713"/>
              <ac:picMk id="10" creationId="{B0C53937-DCEB-7F2A-D365-62C4859117E1}"/>
            </ac:picMkLst>
          </pc:picChg>
        </pc:sldLayoutChg>
        <pc:sldLayoutChg chg="modSp">
          <pc:chgData name="Greg Aaron" userId="90c9742b5c72892a" providerId="LiveId" clId="{F7D28292-443E-4CE5-AB17-93BA65FC2A42}" dt="2026-06-10T06:44:13.735" v="101"/>
          <pc:sldLayoutMkLst>
            <pc:docMk/>
            <pc:sldMasterMk cId="194323520" sldId="2147483701"/>
            <pc:sldLayoutMk cId="3941783217" sldId="2147483714"/>
          </pc:sldLayoutMkLst>
          <pc:spChg chg="mod">
            <ac:chgData name="Greg Aaron" userId="90c9742b5c72892a" providerId="LiveId" clId="{F7D28292-443E-4CE5-AB17-93BA65FC2A42}" dt="2026-06-10T06:44:13.735" v="101"/>
            <ac:spMkLst>
              <pc:docMk/>
              <pc:sldMasterMk cId="194323520" sldId="2147483701"/>
              <pc:sldLayoutMk cId="3941783217" sldId="2147483714"/>
              <ac:spMk id="3" creationId="{59D6ED46-E4D4-D247-A07A-418963DA07C7}"/>
            </ac:spMkLst>
          </pc:spChg>
          <pc:spChg chg="mod">
            <ac:chgData name="Greg Aaron" userId="90c9742b5c72892a" providerId="LiveId" clId="{F7D28292-443E-4CE5-AB17-93BA65FC2A42}" dt="2026-06-10T06:44:13.735" v="101"/>
            <ac:spMkLst>
              <pc:docMk/>
              <pc:sldMasterMk cId="194323520" sldId="2147483701"/>
              <pc:sldLayoutMk cId="3941783217" sldId="2147483714"/>
              <ac:spMk id="11" creationId="{6715069E-D66C-20EF-BC12-66B514B4C52B}"/>
            </ac:spMkLst>
          </pc:spChg>
          <pc:spChg chg="mod">
            <ac:chgData name="Greg Aaron" userId="90c9742b5c72892a" providerId="LiveId" clId="{F7D28292-443E-4CE5-AB17-93BA65FC2A42}" dt="2026-06-10T06:44:13.735" v="101"/>
            <ac:spMkLst>
              <pc:docMk/>
              <pc:sldMasterMk cId="194323520" sldId="2147483701"/>
              <pc:sldLayoutMk cId="3941783217" sldId="2147483714"/>
              <ac:spMk id="15" creationId="{49051E08-6864-1884-E295-E664FACD130E}"/>
            </ac:spMkLst>
          </pc:spChg>
          <pc:spChg chg="mod">
            <ac:chgData name="Greg Aaron" userId="90c9742b5c72892a" providerId="LiveId" clId="{F7D28292-443E-4CE5-AB17-93BA65FC2A42}" dt="2026-06-10T06:44:13.735" v="101"/>
            <ac:spMkLst>
              <pc:docMk/>
              <pc:sldMasterMk cId="194323520" sldId="2147483701"/>
              <pc:sldLayoutMk cId="3941783217" sldId="2147483714"/>
              <ac:spMk id="17" creationId="{A9634B7A-34EF-37B7-8C19-743F822D182B}"/>
            </ac:spMkLst>
          </pc:spChg>
          <pc:picChg chg="mod">
            <ac:chgData name="Greg Aaron" userId="90c9742b5c72892a" providerId="LiveId" clId="{F7D28292-443E-4CE5-AB17-93BA65FC2A42}" dt="2026-06-10T06:44:13.735" v="101"/>
            <ac:picMkLst>
              <pc:docMk/>
              <pc:sldMasterMk cId="194323520" sldId="2147483701"/>
              <pc:sldLayoutMk cId="3941783217" sldId="2147483714"/>
              <ac:picMk id="19" creationId="{67E27D00-1DA8-3783-C4E2-6A77A17F9CF7}"/>
            </ac:picMkLst>
          </pc:picChg>
          <pc:picChg chg="mod">
            <ac:chgData name="Greg Aaron" userId="90c9742b5c72892a" providerId="LiveId" clId="{F7D28292-443E-4CE5-AB17-93BA65FC2A42}" dt="2026-06-10T06:44:13.735" v="101"/>
            <ac:picMkLst>
              <pc:docMk/>
              <pc:sldMasterMk cId="194323520" sldId="2147483701"/>
              <pc:sldLayoutMk cId="3941783217" sldId="2147483714"/>
              <ac:picMk id="21" creationId="{41CAAD8A-CCC3-46C4-2154-B23AE96DE6E4}"/>
            </ac:picMkLst>
          </pc:picChg>
        </pc:sldLayoutChg>
        <pc:sldLayoutChg chg="modSp">
          <pc:chgData name="Greg Aaron" userId="90c9742b5c72892a" providerId="LiveId" clId="{F7D28292-443E-4CE5-AB17-93BA65FC2A42}" dt="2026-06-10T06:44:13.735" v="101"/>
          <pc:sldLayoutMkLst>
            <pc:docMk/>
            <pc:sldMasterMk cId="194323520" sldId="2147483701"/>
            <pc:sldLayoutMk cId="2978819830" sldId="2147483716"/>
          </pc:sldLayoutMkLst>
          <pc:spChg chg="mod">
            <ac:chgData name="Greg Aaron" userId="90c9742b5c72892a" providerId="LiveId" clId="{F7D28292-443E-4CE5-AB17-93BA65FC2A42}" dt="2026-06-10T06:44:13.735" v="101"/>
            <ac:spMkLst>
              <pc:docMk/>
              <pc:sldMasterMk cId="194323520" sldId="2147483701"/>
              <pc:sldLayoutMk cId="2978819830" sldId="2147483716"/>
              <ac:spMk id="2" creationId="{E8F40A40-9BAD-238A-C75A-73EB1ADA8F31}"/>
            </ac:spMkLst>
          </pc:spChg>
          <pc:spChg chg="mod">
            <ac:chgData name="Greg Aaron" userId="90c9742b5c72892a" providerId="LiveId" clId="{F7D28292-443E-4CE5-AB17-93BA65FC2A42}" dt="2026-06-10T06:44:13.735" v="101"/>
            <ac:spMkLst>
              <pc:docMk/>
              <pc:sldMasterMk cId="194323520" sldId="2147483701"/>
              <pc:sldLayoutMk cId="2978819830" sldId="2147483716"/>
              <ac:spMk id="3" creationId="{032FFF87-CF9C-DBA4-6AB8-345BAE1EED1D}"/>
            </ac:spMkLst>
          </pc:spChg>
          <pc:spChg chg="mod">
            <ac:chgData name="Greg Aaron" userId="90c9742b5c72892a" providerId="LiveId" clId="{F7D28292-443E-4CE5-AB17-93BA65FC2A42}" dt="2026-06-10T06:44:13.735" v="101"/>
            <ac:spMkLst>
              <pc:docMk/>
              <pc:sldMasterMk cId="194323520" sldId="2147483701"/>
              <pc:sldLayoutMk cId="2978819830" sldId="2147483716"/>
              <ac:spMk id="4" creationId="{09F641BD-0501-B25C-B375-6D2F7F31288B}"/>
            </ac:spMkLst>
          </pc:spChg>
          <pc:spChg chg="mod">
            <ac:chgData name="Greg Aaron" userId="90c9742b5c72892a" providerId="LiveId" clId="{F7D28292-443E-4CE5-AB17-93BA65FC2A42}" dt="2026-06-10T06:44:13.735" v="101"/>
            <ac:spMkLst>
              <pc:docMk/>
              <pc:sldMasterMk cId="194323520" sldId="2147483701"/>
              <pc:sldLayoutMk cId="2978819830" sldId="2147483716"/>
              <ac:spMk id="8" creationId="{65FD0C3A-2C14-68EC-0776-75C3FF6F0C2E}"/>
            </ac:spMkLst>
          </pc:spChg>
          <pc:picChg chg="mod">
            <ac:chgData name="Greg Aaron" userId="90c9742b5c72892a" providerId="LiveId" clId="{F7D28292-443E-4CE5-AB17-93BA65FC2A42}" dt="2026-06-10T06:44:13.735" v="101"/>
            <ac:picMkLst>
              <pc:docMk/>
              <pc:sldMasterMk cId="194323520" sldId="2147483701"/>
              <pc:sldLayoutMk cId="2978819830" sldId="2147483716"/>
              <ac:picMk id="9" creationId="{A125FC44-A2DE-3DF9-4552-4C15F9F88B00}"/>
            </ac:picMkLst>
          </pc:picChg>
        </pc:sldLayoutChg>
      </pc:sldMasterChg>
      <pc:sldMasterChg chg="addSp modSldLayout">
        <pc:chgData name="Greg Aaron" userId="90c9742b5c72892a" providerId="LiveId" clId="{F7D28292-443E-4CE5-AB17-93BA65FC2A42}" dt="2026-06-10T06:43:14.428" v="96"/>
        <pc:sldMasterMkLst>
          <pc:docMk/>
          <pc:sldMasterMk cId="434288391" sldId="2147483717"/>
        </pc:sldMasterMkLst>
        <pc:spChg chg="add">
          <ac:chgData name="Greg Aaron" userId="90c9742b5c72892a" providerId="LiveId" clId="{F7D28292-443E-4CE5-AB17-93BA65FC2A42}" dt="2026-06-10T06:43:14.428" v="96"/>
          <ac:spMkLst>
            <pc:docMk/>
            <pc:sldMasterMk cId="434288391" sldId="2147483717"/>
            <ac:spMk id="8" creationId="{470A0510-C0C4-5764-CC8D-D985DB18152B}"/>
          </ac:spMkLst>
        </pc:spChg>
        <pc:picChg chg="add">
          <ac:chgData name="Greg Aaron" userId="90c9742b5c72892a" providerId="LiveId" clId="{F7D28292-443E-4CE5-AB17-93BA65FC2A42}" dt="2026-06-10T06:43:14.428" v="96"/>
          <ac:picMkLst>
            <pc:docMk/>
            <pc:sldMasterMk cId="434288391" sldId="2147483717"/>
            <ac:picMk id="7" creationId="{ECD31313-9A86-84E4-B000-5277DE03594B}"/>
          </ac:picMkLst>
        </pc:picChg>
        <pc:sldLayoutChg chg="addSp">
          <pc:chgData name="Greg Aaron" userId="90c9742b5c72892a" providerId="LiveId" clId="{F7D28292-443E-4CE5-AB17-93BA65FC2A42}" dt="2026-06-10T06:43:14.428" v="96"/>
          <pc:sldLayoutMkLst>
            <pc:docMk/>
            <pc:sldMasterMk cId="434288391" sldId="2147483717"/>
            <pc:sldLayoutMk cId="3410232579" sldId="2147483719"/>
          </pc:sldLayoutMkLst>
          <pc:spChg chg="add">
            <ac:chgData name="Greg Aaron" userId="90c9742b5c72892a" providerId="LiveId" clId="{F7D28292-443E-4CE5-AB17-93BA65FC2A42}" dt="2026-06-10T06:43:14.428" v="96"/>
            <ac:spMkLst>
              <pc:docMk/>
              <pc:sldMasterMk cId="434288391" sldId="2147483717"/>
              <pc:sldLayoutMk cId="3410232579" sldId="2147483719"/>
              <ac:spMk id="7" creationId="{15E36352-AFAD-8EAD-F83A-DB2B7649F3C4}"/>
            </ac:spMkLst>
          </pc:spChg>
          <pc:spChg chg="add">
            <ac:chgData name="Greg Aaron" userId="90c9742b5c72892a" providerId="LiveId" clId="{F7D28292-443E-4CE5-AB17-93BA65FC2A42}" dt="2026-06-10T06:43:14.428" v="96"/>
            <ac:spMkLst>
              <pc:docMk/>
              <pc:sldMasterMk cId="434288391" sldId="2147483717"/>
              <pc:sldLayoutMk cId="3410232579" sldId="2147483719"/>
              <ac:spMk id="9" creationId="{589A053F-757B-5B9A-C777-B268B104A436}"/>
            </ac:spMkLst>
          </pc:spChg>
          <pc:picChg chg="add">
            <ac:chgData name="Greg Aaron" userId="90c9742b5c72892a" providerId="LiveId" clId="{F7D28292-443E-4CE5-AB17-93BA65FC2A42}" dt="2026-06-10T06:43:14.428" v="96"/>
            <ac:picMkLst>
              <pc:docMk/>
              <pc:sldMasterMk cId="434288391" sldId="2147483717"/>
              <pc:sldLayoutMk cId="3410232579" sldId="2147483719"/>
              <ac:picMk id="8" creationId="{D21E03D3-7D6C-369F-CC61-2548CDCBDA33}"/>
            </ac:picMkLst>
          </pc:picChg>
        </pc:sldLayoutChg>
        <pc:sldLayoutChg chg="addSp">
          <pc:chgData name="Greg Aaron" userId="90c9742b5c72892a" providerId="LiveId" clId="{F7D28292-443E-4CE5-AB17-93BA65FC2A42}" dt="2026-06-10T06:43:14.428" v="96"/>
          <pc:sldLayoutMkLst>
            <pc:docMk/>
            <pc:sldMasterMk cId="434288391" sldId="2147483717"/>
            <pc:sldLayoutMk cId="4115050730" sldId="2147483721"/>
          </pc:sldLayoutMkLst>
          <pc:spChg chg="add">
            <ac:chgData name="Greg Aaron" userId="90c9742b5c72892a" providerId="LiveId" clId="{F7D28292-443E-4CE5-AB17-93BA65FC2A42}" dt="2026-06-10T06:43:14.428" v="96"/>
            <ac:spMkLst>
              <pc:docMk/>
              <pc:sldMasterMk cId="434288391" sldId="2147483717"/>
              <pc:sldLayoutMk cId="4115050730" sldId="2147483721"/>
              <ac:spMk id="8" creationId="{FA6FC5ED-E256-B6D7-0F58-C00AF9038866}"/>
            </ac:spMkLst>
          </pc:spChg>
          <pc:spChg chg="add">
            <ac:chgData name="Greg Aaron" userId="90c9742b5c72892a" providerId="LiveId" clId="{F7D28292-443E-4CE5-AB17-93BA65FC2A42}" dt="2026-06-10T06:43:14.428" v="96"/>
            <ac:spMkLst>
              <pc:docMk/>
              <pc:sldMasterMk cId="434288391" sldId="2147483717"/>
              <pc:sldLayoutMk cId="4115050730" sldId="2147483721"/>
              <ac:spMk id="10" creationId="{DDD5157B-4ACE-92B1-74A3-DD536107AD6E}"/>
            </ac:spMkLst>
          </pc:spChg>
          <pc:picChg chg="add">
            <ac:chgData name="Greg Aaron" userId="90c9742b5c72892a" providerId="LiveId" clId="{F7D28292-443E-4CE5-AB17-93BA65FC2A42}" dt="2026-06-10T06:43:14.428" v="96"/>
            <ac:picMkLst>
              <pc:docMk/>
              <pc:sldMasterMk cId="434288391" sldId="2147483717"/>
              <pc:sldLayoutMk cId="4115050730" sldId="2147483721"/>
              <ac:picMk id="9" creationId="{F7CBEF5B-E876-2BCA-3D45-40375CBD2DDA}"/>
            </ac:picMkLst>
          </pc:picChg>
        </pc:sldLayoutChg>
        <pc:sldLayoutChg chg="addSp">
          <pc:chgData name="Greg Aaron" userId="90c9742b5c72892a" providerId="LiveId" clId="{F7D28292-443E-4CE5-AB17-93BA65FC2A42}" dt="2026-06-10T06:43:14.428" v="96"/>
          <pc:sldLayoutMkLst>
            <pc:docMk/>
            <pc:sldMasterMk cId="434288391" sldId="2147483717"/>
            <pc:sldLayoutMk cId="3079915430" sldId="2147483722"/>
          </pc:sldLayoutMkLst>
          <pc:spChg chg="add">
            <ac:chgData name="Greg Aaron" userId="90c9742b5c72892a" providerId="LiveId" clId="{F7D28292-443E-4CE5-AB17-93BA65FC2A42}" dt="2026-06-10T06:43:14.428" v="96"/>
            <ac:spMkLst>
              <pc:docMk/>
              <pc:sldMasterMk cId="434288391" sldId="2147483717"/>
              <pc:sldLayoutMk cId="3079915430" sldId="2147483722"/>
              <ac:spMk id="10" creationId="{378FCF7C-77C4-1EDB-663E-7B0828F9F107}"/>
            </ac:spMkLst>
          </pc:spChg>
          <pc:spChg chg="add">
            <ac:chgData name="Greg Aaron" userId="90c9742b5c72892a" providerId="LiveId" clId="{F7D28292-443E-4CE5-AB17-93BA65FC2A42}" dt="2026-06-10T06:43:14.428" v="96"/>
            <ac:spMkLst>
              <pc:docMk/>
              <pc:sldMasterMk cId="434288391" sldId="2147483717"/>
              <pc:sldLayoutMk cId="3079915430" sldId="2147483722"/>
              <ac:spMk id="12" creationId="{E421B2C6-1CD0-6C3E-8524-38C670D2412F}"/>
            </ac:spMkLst>
          </pc:spChg>
          <pc:picChg chg="add">
            <ac:chgData name="Greg Aaron" userId="90c9742b5c72892a" providerId="LiveId" clId="{F7D28292-443E-4CE5-AB17-93BA65FC2A42}" dt="2026-06-10T06:43:14.428" v="96"/>
            <ac:picMkLst>
              <pc:docMk/>
              <pc:sldMasterMk cId="434288391" sldId="2147483717"/>
              <pc:sldLayoutMk cId="3079915430" sldId="2147483722"/>
              <ac:picMk id="11" creationId="{610BFF9E-A945-6EA3-335C-C1167DD338BA}"/>
            </ac:picMkLst>
          </pc:picChg>
        </pc:sldLayoutChg>
        <pc:sldLayoutChg chg="addSp">
          <pc:chgData name="Greg Aaron" userId="90c9742b5c72892a" providerId="LiveId" clId="{F7D28292-443E-4CE5-AB17-93BA65FC2A42}" dt="2026-06-10T06:43:14.428" v="96"/>
          <pc:sldLayoutMkLst>
            <pc:docMk/>
            <pc:sldMasterMk cId="434288391" sldId="2147483717"/>
            <pc:sldLayoutMk cId="1190995448" sldId="2147483723"/>
          </pc:sldLayoutMkLst>
          <pc:spChg chg="add">
            <ac:chgData name="Greg Aaron" userId="90c9742b5c72892a" providerId="LiveId" clId="{F7D28292-443E-4CE5-AB17-93BA65FC2A42}" dt="2026-06-10T06:43:14.428" v="96"/>
            <ac:spMkLst>
              <pc:docMk/>
              <pc:sldMasterMk cId="434288391" sldId="2147483717"/>
              <pc:sldLayoutMk cId="1190995448" sldId="2147483723"/>
              <ac:spMk id="6" creationId="{18924413-54C9-597F-046A-9C8FDE2EC488}"/>
            </ac:spMkLst>
          </pc:spChg>
          <pc:spChg chg="add">
            <ac:chgData name="Greg Aaron" userId="90c9742b5c72892a" providerId="LiveId" clId="{F7D28292-443E-4CE5-AB17-93BA65FC2A42}" dt="2026-06-10T06:43:14.428" v="96"/>
            <ac:spMkLst>
              <pc:docMk/>
              <pc:sldMasterMk cId="434288391" sldId="2147483717"/>
              <pc:sldLayoutMk cId="1190995448" sldId="2147483723"/>
              <ac:spMk id="8" creationId="{A8871E9F-8340-012A-11FA-3E5E949404D4}"/>
            </ac:spMkLst>
          </pc:spChg>
          <pc:picChg chg="add">
            <ac:chgData name="Greg Aaron" userId="90c9742b5c72892a" providerId="LiveId" clId="{F7D28292-443E-4CE5-AB17-93BA65FC2A42}" dt="2026-06-10T06:43:14.428" v="96"/>
            <ac:picMkLst>
              <pc:docMk/>
              <pc:sldMasterMk cId="434288391" sldId="2147483717"/>
              <pc:sldLayoutMk cId="1190995448" sldId="2147483723"/>
              <ac:picMk id="7" creationId="{2ED45471-54FA-C9FE-94F7-5638DDD93C8F}"/>
            </ac:picMkLst>
          </pc:picChg>
        </pc:sldLayoutChg>
        <pc:sldLayoutChg chg="addSp">
          <pc:chgData name="Greg Aaron" userId="90c9742b5c72892a" providerId="LiveId" clId="{F7D28292-443E-4CE5-AB17-93BA65FC2A42}" dt="2026-06-10T06:43:14.428" v="96"/>
          <pc:sldLayoutMkLst>
            <pc:docMk/>
            <pc:sldMasterMk cId="434288391" sldId="2147483717"/>
            <pc:sldLayoutMk cId="444647939" sldId="2147483726"/>
          </pc:sldLayoutMkLst>
          <pc:spChg chg="add">
            <ac:chgData name="Greg Aaron" userId="90c9742b5c72892a" providerId="LiveId" clId="{F7D28292-443E-4CE5-AB17-93BA65FC2A42}" dt="2026-06-10T06:43:14.428" v="96"/>
            <ac:spMkLst>
              <pc:docMk/>
              <pc:sldMasterMk cId="434288391" sldId="2147483717"/>
              <pc:sldLayoutMk cId="444647939" sldId="2147483726"/>
              <ac:spMk id="8" creationId="{5DEF6443-ADE4-5E89-3ADF-F1B51888AF04}"/>
            </ac:spMkLst>
          </pc:spChg>
          <pc:picChg chg="add">
            <ac:chgData name="Greg Aaron" userId="90c9742b5c72892a" providerId="LiveId" clId="{F7D28292-443E-4CE5-AB17-93BA65FC2A42}" dt="2026-06-10T06:43:14.428" v="96"/>
            <ac:picMkLst>
              <pc:docMk/>
              <pc:sldMasterMk cId="434288391" sldId="2147483717"/>
              <pc:sldLayoutMk cId="444647939" sldId="2147483726"/>
              <ac:picMk id="9" creationId="{8FB976AD-3047-C8E3-971A-8E2CA96FB291}"/>
            </ac:picMkLst>
          </pc:picChg>
        </pc:sldLayoutChg>
      </pc:sldMasterChg>
      <pc:sldMasterChg chg="addSp modSldLayout">
        <pc:chgData name="Greg Aaron" userId="90c9742b5c72892a" providerId="LiveId" clId="{F7D28292-443E-4CE5-AB17-93BA65FC2A42}" dt="2026-06-10T06:44:13.735" v="101"/>
        <pc:sldMasterMkLst>
          <pc:docMk/>
          <pc:sldMasterMk cId="2258881618" sldId="2147483717"/>
        </pc:sldMasterMkLst>
        <pc:spChg chg="add">
          <ac:chgData name="Greg Aaron" userId="90c9742b5c72892a" providerId="LiveId" clId="{F7D28292-443E-4CE5-AB17-93BA65FC2A42}" dt="2026-06-10T06:44:13.735" v="101"/>
          <ac:spMkLst>
            <pc:docMk/>
            <pc:sldMasterMk cId="2258881618" sldId="2147483717"/>
            <ac:spMk id="8" creationId="{B0B583BA-129F-331E-9F71-E58F3860E9DF}"/>
          </ac:spMkLst>
        </pc:spChg>
        <pc:picChg chg="add">
          <ac:chgData name="Greg Aaron" userId="90c9742b5c72892a" providerId="LiveId" clId="{F7D28292-443E-4CE5-AB17-93BA65FC2A42}" dt="2026-06-10T06:44:13.735" v="101"/>
          <ac:picMkLst>
            <pc:docMk/>
            <pc:sldMasterMk cId="2258881618" sldId="2147483717"/>
            <ac:picMk id="7" creationId="{7F305577-3877-E488-6B3C-586C8A417059}"/>
          </ac:picMkLst>
        </pc:picChg>
        <pc:sldLayoutChg chg="addSp">
          <pc:chgData name="Greg Aaron" userId="90c9742b5c72892a" providerId="LiveId" clId="{F7D28292-443E-4CE5-AB17-93BA65FC2A42}" dt="2026-06-10T06:44:13.735" v="101"/>
          <pc:sldLayoutMkLst>
            <pc:docMk/>
            <pc:sldMasterMk cId="2258881618" sldId="2147483717"/>
            <pc:sldLayoutMk cId="224712182" sldId="2147483719"/>
          </pc:sldLayoutMkLst>
          <pc:spChg chg="add">
            <ac:chgData name="Greg Aaron" userId="90c9742b5c72892a" providerId="LiveId" clId="{F7D28292-443E-4CE5-AB17-93BA65FC2A42}" dt="2026-06-10T06:44:13.735" v="101"/>
            <ac:spMkLst>
              <pc:docMk/>
              <pc:sldMasterMk cId="2258881618" sldId="2147483717"/>
              <pc:sldLayoutMk cId="224712182" sldId="2147483719"/>
              <ac:spMk id="7" creationId="{C374EC0A-BEFA-DBF5-4830-B47B7D5CB511}"/>
            </ac:spMkLst>
          </pc:spChg>
          <pc:spChg chg="add">
            <ac:chgData name="Greg Aaron" userId="90c9742b5c72892a" providerId="LiveId" clId="{F7D28292-443E-4CE5-AB17-93BA65FC2A42}" dt="2026-06-10T06:44:13.735" v="101"/>
            <ac:spMkLst>
              <pc:docMk/>
              <pc:sldMasterMk cId="2258881618" sldId="2147483717"/>
              <pc:sldLayoutMk cId="224712182" sldId="2147483719"/>
              <ac:spMk id="9" creationId="{13E5E5BF-1111-CAC0-4110-69F0E7D0EFAE}"/>
            </ac:spMkLst>
          </pc:spChg>
          <pc:picChg chg="add">
            <ac:chgData name="Greg Aaron" userId="90c9742b5c72892a" providerId="LiveId" clId="{F7D28292-443E-4CE5-AB17-93BA65FC2A42}" dt="2026-06-10T06:44:13.735" v="101"/>
            <ac:picMkLst>
              <pc:docMk/>
              <pc:sldMasterMk cId="2258881618" sldId="2147483717"/>
              <pc:sldLayoutMk cId="224712182" sldId="2147483719"/>
              <ac:picMk id="8" creationId="{D0055FD6-8AD8-70E1-237B-32622765FAD5}"/>
            </ac:picMkLst>
          </pc:picChg>
        </pc:sldLayoutChg>
        <pc:sldLayoutChg chg="addSp">
          <pc:chgData name="Greg Aaron" userId="90c9742b5c72892a" providerId="LiveId" clId="{F7D28292-443E-4CE5-AB17-93BA65FC2A42}" dt="2026-06-10T06:44:13.735" v="101"/>
          <pc:sldLayoutMkLst>
            <pc:docMk/>
            <pc:sldMasterMk cId="2258881618" sldId="2147483717"/>
            <pc:sldLayoutMk cId="2953526887" sldId="2147483721"/>
          </pc:sldLayoutMkLst>
          <pc:spChg chg="add">
            <ac:chgData name="Greg Aaron" userId="90c9742b5c72892a" providerId="LiveId" clId="{F7D28292-443E-4CE5-AB17-93BA65FC2A42}" dt="2026-06-10T06:44:13.735" v="101"/>
            <ac:spMkLst>
              <pc:docMk/>
              <pc:sldMasterMk cId="2258881618" sldId="2147483717"/>
              <pc:sldLayoutMk cId="2953526887" sldId="2147483721"/>
              <ac:spMk id="8" creationId="{99DC6844-C1AE-6B5C-7FF0-C6CBA58A09A4}"/>
            </ac:spMkLst>
          </pc:spChg>
          <pc:spChg chg="add">
            <ac:chgData name="Greg Aaron" userId="90c9742b5c72892a" providerId="LiveId" clId="{F7D28292-443E-4CE5-AB17-93BA65FC2A42}" dt="2026-06-10T06:44:13.735" v="101"/>
            <ac:spMkLst>
              <pc:docMk/>
              <pc:sldMasterMk cId="2258881618" sldId="2147483717"/>
              <pc:sldLayoutMk cId="2953526887" sldId="2147483721"/>
              <ac:spMk id="10" creationId="{1680FE1F-471D-97A0-DA17-D0F03D3FC991}"/>
            </ac:spMkLst>
          </pc:spChg>
          <pc:picChg chg="add">
            <ac:chgData name="Greg Aaron" userId="90c9742b5c72892a" providerId="LiveId" clId="{F7D28292-443E-4CE5-AB17-93BA65FC2A42}" dt="2026-06-10T06:44:13.735" v="101"/>
            <ac:picMkLst>
              <pc:docMk/>
              <pc:sldMasterMk cId="2258881618" sldId="2147483717"/>
              <pc:sldLayoutMk cId="2953526887" sldId="2147483721"/>
              <ac:picMk id="9" creationId="{4C87C657-588E-9AE7-EFE5-51C8CF2A5B01}"/>
            </ac:picMkLst>
          </pc:picChg>
        </pc:sldLayoutChg>
        <pc:sldLayoutChg chg="addSp">
          <pc:chgData name="Greg Aaron" userId="90c9742b5c72892a" providerId="LiveId" clId="{F7D28292-443E-4CE5-AB17-93BA65FC2A42}" dt="2026-06-10T06:44:13.735" v="101"/>
          <pc:sldLayoutMkLst>
            <pc:docMk/>
            <pc:sldMasterMk cId="2258881618" sldId="2147483717"/>
            <pc:sldLayoutMk cId="1139402928" sldId="2147483722"/>
          </pc:sldLayoutMkLst>
          <pc:spChg chg="add">
            <ac:chgData name="Greg Aaron" userId="90c9742b5c72892a" providerId="LiveId" clId="{F7D28292-443E-4CE5-AB17-93BA65FC2A42}" dt="2026-06-10T06:44:13.735" v="101"/>
            <ac:spMkLst>
              <pc:docMk/>
              <pc:sldMasterMk cId="2258881618" sldId="2147483717"/>
              <pc:sldLayoutMk cId="1139402928" sldId="2147483722"/>
              <ac:spMk id="10" creationId="{9D39CFC0-CDA6-8084-5A83-99AB790E1B6C}"/>
            </ac:spMkLst>
          </pc:spChg>
          <pc:spChg chg="add">
            <ac:chgData name="Greg Aaron" userId="90c9742b5c72892a" providerId="LiveId" clId="{F7D28292-443E-4CE5-AB17-93BA65FC2A42}" dt="2026-06-10T06:44:13.735" v="101"/>
            <ac:spMkLst>
              <pc:docMk/>
              <pc:sldMasterMk cId="2258881618" sldId="2147483717"/>
              <pc:sldLayoutMk cId="1139402928" sldId="2147483722"/>
              <ac:spMk id="12" creationId="{0EF942F1-07B1-2612-29DB-502295A55534}"/>
            </ac:spMkLst>
          </pc:spChg>
          <pc:picChg chg="add">
            <ac:chgData name="Greg Aaron" userId="90c9742b5c72892a" providerId="LiveId" clId="{F7D28292-443E-4CE5-AB17-93BA65FC2A42}" dt="2026-06-10T06:44:13.735" v="101"/>
            <ac:picMkLst>
              <pc:docMk/>
              <pc:sldMasterMk cId="2258881618" sldId="2147483717"/>
              <pc:sldLayoutMk cId="1139402928" sldId="2147483722"/>
              <ac:picMk id="11" creationId="{6E37C613-07C3-1965-93DE-E4D71BEF1C6A}"/>
            </ac:picMkLst>
          </pc:picChg>
        </pc:sldLayoutChg>
        <pc:sldLayoutChg chg="addSp">
          <pc:chgData name="Greg Aaron" userId="90c9742b5c72892a" providerId="LiveId" clId="{F7D28292-443E-4CE5-AB17-93BA65FC2A42}" dt="2026-06-10T06:44:13.735" v="101"/>
          <pc:sldLayoutMkLst>
            <pc:docMk/>
            <pc:sldMasterMk cId="2258881618" sldId="2147483717"/>
            <pc:sldLayoutMk cId="1034463074" sldId="2147483723"/>
          </pc:sldLayoutMkLst>
          <pc:spChg chg="add">
            <ac:chgData name="Greg Aaron" userId="90c9742b5c72892a" providerId="LiveId" clId="{F7D28292-443E-4CE5-AB17-93BA65FC2A42}" dt="2026-06-10T06:44:13.735" v="101"/>
            <ac:spMkLst>
              <pc:docMk/>
              <pc:sldMasterMk cId="2258881618" sldId="2147483717"/>
              <pc:sldLayoutMk cId="1034463074" sldId="2147483723"/>
              <ac:spMk id="6" creationId="{8127D44E-51BA-62A6-AE4D-0AC15C929AA5}"/>
            </ac:spMkLst>
          </pc:spChg>
          <pc:spChg chg="add">
            <ac:chgData name="Greg Aaron" userId="90c9742b5c72892a" providerId="LiveId" clId="{F7D28292-443E-4CE5-AB17-93BA65FC2A42}" dt="2026-06-10T06:44:13.735" v="101"/>
            <ac:spMkLst>
              <pc:docMk/>
              <pc:sldMasterMk cId="2258881618" sldId="2147483717"/>
              <pc:sldLayoutMk cId="1034463074" sldId="2147483723"/>
              <ac:spMk id="8" creationId="{2BE5C06A-1503-4CFB-A7F0-FA23616F7A28}"/>
            </ac:spMkLst>
          </pc:spChg>
          <pc:picChg chg="add">
            <ac:chgData name="Greg Aaron" userId="90c9742b5c72892a" providerId="LiveId" clId="{F7D28292-443E-4CE5-AB17-93BA65FC2A42}" dt="2026-06-10T06:44:13.735" v="101"/>
            <ac:picMkLst>
              <pc:docMk/>
              <pc:sldMasterMk cId="2258881618" sldId="2147483717"/>
              <pc:sldLayoutMk cId="1034463074" sldId="2147483723"/>
              <ac:picMk id="7" creationId="{C0BB68F1-C510-3D1B-9F9A-4A3611C69408}"/>
            </ac:picMkLst>
          </pc:picChg>
        </pc:sldLayoutChg>
        <pc:sldLayoutChg chg="addSp">
          <pc:chgData name="Greg Aaron" userId="90c9742b5c72892a" providerId="LiveId" clId="{F7D28292-443E-4CE5-AB17-93BA65FC2A42}" dt="2026-06-10T06:44:13.735" v="101"/>
          <pc:sldLayoutMkLst>
            <pc:docMk/>
            <pc:sldMasterMk cId="2258881618" sldId="2147483717"/>
            <pc:sldLayoutMk cId="3303096491" sldId="2147483726"/>
          </pc:sldLayoutMkLst>
          <pc:spChg chg="add">
            <ac:chgData name="Greg Aaron" userId="90c9742b5c72892a" providerId="LiveId" clId="{F7D28292-443E-4CE5-AB17-93BA65FC2A42}" dt="2026-06-10T06:44:13.735" v="101"/>
            <ac:spMkLst>
              <pc:docMk/>
              <pc:sldMasterMk cId="2258881618" sldId="2147483717"/>
              <pc:sldLayoutMk cId="3303096491" sldId="2147483726"/>
              <ac:spMk id="8" creationId="{AEFC9244-C9D7-4CE6-FD7F-3B0D51039BC7}"/>
            </ac:spMkLst>
          </pc:spChg>
          <pc:picChg chg="add">
            <ac:chgData name="Greg Aaron" userId="90c9742b5c72892a" providerId="LiveId" clId="{F7D28292-443E-4CE5-AB17-93BA65FC2A42}" dt="2026-06-10T06:44:13.735" v="101"/>
            <ac:picMkLst>
              <pc:docMk/>
              <pc:sldMasterMk cId="2258881618" sldId="2147483717"/>
              <pc:sldLayoutMk cId="3303096491" sldId="2147483726"/>
              <ac:picMk id="9" creationId="{DE89D430-6924-98BC-1A84-94FF6862F872}"/>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greg\AppData\Local\Microsoft\Windows\INetCache\Content.Outlook\FGOQU10C\Sevill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Roboto" panose="02000000000000000000" pitchFamily="2" charset="0"/>
                <a:ea typeface="Roboto" panose="02000000000000000000" pitchFamily="2" charset="0"/>
                <a:cs typeface="+mn-cs"/>
              </a:defRPr>
            </a:pPr>
            <a:r>
              <a:rPr lang="en-US" dirty="0"/>
              <a:t>  </a:t>
            </a:r>
            <a:r>
              <a:rPr lang="en-US" sz="2400" dirty="0"/>
              <a:t>Domains</a:t>
            </a:r>
            <a:r>
              <a:rPr lang="en-US" sz="2400" baseline="0" dirty="0"/>
              <a:t> Blocklisted for Phishing,</a:t>
            </a:r>
          </a:p>
          <a:p>
            <a:pPr>
              <a:defRPr/>
            </a:pPr>
            <a:r>
              <a:rPr lang="en-US" sz="1800" baseline="0" dirty="0"/>
              <a:t>per quarter</a:t>
            </a:r>
            <a:r>
              <a:rPr lang="en-US" sz="1800" dirty="0"/>
              <a:t> </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title>
    <c:autoTitleDeleted val="0"/>
    <c:plotArea>
      <c:layout/>
      <c:lineChart>
        <c:grouping val="standard"/>
        <c:varyColors val="0"/>
        <c:ser>
          <c:idx val="1"/>
          <c:order val="0"/>
          <c:tx>
            <c:strRef>
              <c:f>'Attacks-Domains-over-time'!$D$2</c:f>
              <c:strCache>
                <c:ptCount val="1"/>
                <c:pt idx="0">
                  <c:v>  Phishing Domains</c:v>
                </c:pt>
              </c:strCache>
            </c:strRef>
          </c:tx>
          <c:spPr>
            <a:ln w="38100" cap="rnd">
              <a:solidFill>
                <a:srgbClr val="FF0000"/>
              </a:solidFill>
              <a:round/>
            </a:ln>
            <a:effectLst/>
          </c:spPr>
          <c:marker>
            <c:symbol val="circle"/>
            <c:size val="5"/>
            <c:spPr>
              <a:solidFill>
                <a:schemeClr val="accent2"/>
              </a:solidFill>
              <a:ln w="12700">
                <a:solidFill>
                  <a:srgbClr val="FF0000"/>
                </a:solidFill>
                <a:round/>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2D-467B-A858-DB643E510B4A}"/>
                </c:ext>
              </c:extLst>
            </c:dLbl>
            <c:spPr>
              <a:noFill/>
              <a:ln>
                <a:noFill/>
              </a:ln>
              <a:effectLst/>
            </c:spPr>
            <c:txPr>
              <a:bodyPr rot="0" spcFirstLastPara="1" vertOverflow="ellipsis" vert="horz" wrap="square" lIns="38100" tIns="19050" rIns="38100" bIns="19050" anchor="ctr" anchorCtr="1">
                <a:spAutoFit/>
              </a:bodyPr>
              <a:lstStyle/>
              <a:p>
                <a:pPr>
                  <a:defRPr sz="1100" b="0" i="1"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19050" cap="rnd">
                <a:solidFill>
                  <a:schemeClr val="accent2"/>
                </a:solidFill>
                <a:prstDash val="sysDash"/>
              </a:ln>
              <a:effectLst/>
            </c:spPr>
            <c:trendlineType val="linear"/>
            <c:dispRSqr val="0"/>
            <c:dispEq val="0"/>
          </c:trendline>
          <c:cat>
            <c:numRef>
              <c:f>'Attacks-Domains-over-time'!$A$3:$A$26</c:f>
              <c:numCache>
                <c:formatCode>General</c:formatCode>
                <c:ptCount val="24"/>
                <c:pt idx="0">
                  <c:v>2020</c:v>
                </c:pt>
                <c:pt idx="3">
                  <c:v>2021</c:v>
                </c:pt>
                <c:pt idx="7">
                  <c:v>2022</c:v>
                </c:pt>
                <c:pt idx="11">
                  <c:v>2023</c:v>
                </c:pt>
                <c:pt idx="15">
                  <c:v>2024</c:v>
                </c:pt>
                <c:pt idx="19">
                  <c:v>2025</c:v>
                </c:pt>
                <c:pt idx="23">
                  <c:v>2026</c:v>
                </c:pt>
              </c:numCache>
            </c:numRef>
          </c:cat>
          <c:val>
            <c:numRef>
              <c:f>'Attacks-Domains-over-time'!$D$3:$D$26</c:f>
              <c:numCache>
                <c:formatCode>#,##0</c:formatCode>
                <c:ptCount val="24"/>
                <c:pt idx="0">
                  <c:v>99203</c:v>
                </c:pt>
                <c:pt idx="1">
                  <c:v>117001</c:v>
                </c:pt>
                <c:pt idx="2">
                  <c:v>146724</c:v>
                </c:pt>
                <c:pt idx="3">
                  <c:v>168395</c:v>
                </c:pt>
                <c:pt idx="4">
                  <c:v>248414</c:v>
                </c:pt>
                <c:pt idx="5">
                  <c:v>235697</c:v>
                </c:pt>
                <c:pt idx="6">
                  <c:v>222059</c:v>
                </c:pt>
                <c:pt idx="7">
                  <c:v>223324</c:v>
                </c:pt>
                <c:pt idx="8">
                  <c:v>248414</c:v>
                </c:pt>
                <c:pt idx="9">
                  <c:v>296540</c:v>
                </c:pt>
                <c:pt idx="10">
                  <c:v>426364</c:v>
                </c:pt>
                <c:pt idx="11">
                  <c:v>208031</c:v>
                </c:pt>
                <c:pt idx="12">
                  <c:v>176012</c:v>
                </c:pt>
                <c:pt idx="13">
                  <c:v>173657</c:v>
                </c:pt>
                <c:pt idx="14">
                  <c:v>322047</c:v>
                </c:pt>
                <c:pt idx="15">
                  <c:v>539363</c:v>
                </c:pt>
                <c:pt idx="16">
                  <c:v>489209</c:v>
                </c:pt>
                <c:pt idx="17">
                  <c:v>398082</c:v>
                </c:pt>
                <c:pt idx="18">
                  <c:v>597777</c:v>
                </c:pt>
                <c:pt idx="19">
                  <c:v>553345</c:v>
                </c:pt>
                <c:pt idx="20">
                  <c:v>1057969</c:v>
                </c:pt>
                <c:pt idx="21">
                  <c:v>1065139</c:v>
                </c:pt>
                <c:pt idx="22">
                  <c:v>867685</c:v>
                </c:pt>
                <c:pt idx="23">
                  <c:v>774493</c:v>
                </c:pt>
              </c:numCache>
            </c:numRef>
          </c:val>
          <c:smooth val="1"/>
          <c:extLst>
            <c:ext xmlns:c16="http://schemas.microsoft.com/office/drawing/2014/chart" uri="{C3380CC4-5D6E-409C-BE32-E72D297353CC}">
              <c16:uniqueId val="{00000002-0D2D-467B-A858-DB643E510B4A}"/>
            </c:ext>
          </c:extLst>
        </c:ser>
        <c:dLbls>
          <c:showLegendKey val="0"/>
          <c:showVal val="0"/>
          <c:showCatName val="0"/>
          <c:showSerName val="0"/>
          <c:showPercent val="0"/>
          <c:showBubbleSize val="0"/>
        </c:dLbls>
        <c:marker val="1"/>
        <c:smooth val="0"/>
        <c:axId val="1004616992"/>
        <c:axId val="1004626112"/>
      </c:lineChart>
      <c:catAx>
        <c:axId val="100461699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crossAx val="1004626112"/>
        <c:crosses val="autoZero"/>
        <c:auto val="1"/>
        <c:lblAlgn val="ctr"/>
        <c:lblOffset val="100"/>
        <c:noMultiLvlLbl val="0"/>
      </c:catAx>
      <c:valAx>
        <c:axId val="1004626112"/>
        <c:scaling>
          <c:orientation val="minMax"/>
          <c:max val="1400000"/>
          <c:min val="0"/>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2"/>
                </a:solidFill>
                <a:latin typeface="Roboto" panose="02000000000000000000" pitchFamily="2" charset="0"/>
                <a:ea typeface="Roboto" panose="02000000000000000000" pitchFamily="2" charset="0"/>
                <a:cs typeface="+mn-cs"/>
              </a:defRPr>
            </a:pPr>
            <a:endParaRPr lang="en-US"/>
          </a:p>
        </c:txPr>
        <c:crossAx val="1004616992"/>
        <c:crosses val="autoZero"/>
        <c:crossBetween val="between"/>
        <c:majorUnit val="40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tx2">
          <a:lumMod val="15000"/>
          <a:lumOff val="85000"/>
        </a:schemeClr>
      </a:solidFill>
      <a:round/>
    </a:ln>
    <a:effectLst>
      <a:outerShdw blurRad="50800" dist="38100" dir="2700000" algn="tl" rotWithShape="0">
        <a:prstClr val="black">
          <a:alpha val="40000"/>
        </a:prstClr>
      </a:outerShdw>
    </a:effectLst>
  </c:spPr>
  <c:txPr>
    <a:bodyPr/>
    <a:lstStyle/>
    <a:p>
      <a:pPr>
        <a:defRPr>
          <a:latin typeface="Roboto" panose="02000000000000000000" pitchFamily="2" charset="0"/>
          <a:ea typeface="Roboto" panose="020000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67198-7A5F-4AFC-B8C3-B970CB238F5B}"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DDCBCF37-461A-446B-8DD5-72E208E54010}">
      <dgm:prSet custT="1"/>
      <dgm:spPr/>
      <dgm:t>
        <a:bodyPr anchor="ctr"/>
        <a:lstStyle/>
        <a:p>
          <a:pPr algn="l">
            <a:lnSpc>
              <a:spcPct val="100000"/>
            </a:lnSpc>
          </a:pPr>
          <a:r>
            <a:rPr lang="en-US" sz="2500" dirty="0"/>
            <a:t>What % of new registrations were sold to bad actors?</a:t>
          </a:r>
        </a:p>
      </dgm:t>
    </dgm:pt>
    <dgm:pt modelId="{CE9A36DA-4A0B-41A4-8A59-37320EFBC4AC}" type="parTrans" cxnId="{FAE0336D-A0AE-4B74-9EC4-DA1C203D4A34}">
      <dgm:prSet/>
      <dgm:spPr/>
      <dgm:t>
        <a:bodyPr/>
        <a:lstStyle/>
        <a:p>
          <a:endParaRPr lang="en-US" sz="2500"/>
        </a:p>
      </dgm:t>
    </dgm:pt>
    <dgm:pt modelId="{F484A8AA-D5EA-43CD-A3D2-9C029DB71278}" type="sibTrans" cxnId="{FAE0336D-A0AE-4B74-9EC4-DA1C203D4A34}">
      <dgm:prSet/>
      <dgm:spPr/>
      <dgm:t>
        <a:bodyPr/>
        <a:lstStyle/>
        <a:p>
          <a:pPr>
            <a:lnSpc>
              <a:spcPct val="100000"/>
            </a:lnSpc>
          </a:pPr>
          <a:endParaRPr lang="en-US" sz="2500"/>
        </a:p>
      </dgm:t>
    </dgm:pt>
    <dgm:pt modelId="{9273CE8E-4E0F-45D3-A69E-F88A678F9B7C}">
      <dgm:prSet custT="1"/>
      <dgm:spPr/>
      <dgm:t>
        <a:bodyPr anchor="ctr"/>
        <a:lstStyle/>
        <a:p>
          <a:pPr algn="l">
            <a:lnSpc>
              <a:spcPct val="100000"/>
            </a:lnSpc>
          </a:pPr>
          <a:r>
            <a:rPr lang="en-US" sz="2500" dirty="0"/>
            <a:t>Where were they concentrated?</a:t>
          </a:r>
        </a:p>
      </dgm:t>
    </dgm:pt>
    <dgm:pt modelId="{04B0E8BA-0160-494E-97C5-67BD45F1064C}" type="parTrans" cxnId="{E0161F4E-84AE-49B9-9EC6-13A08DD85F8B}">
      <dgm:prSet/>
      <dgm:spPr/>
      <dgm:t>
        <a:bodyPr/>
        <a:lstStyle/>
        <a:p>
          <a:endParaRPr lang="en-US" sz="2500"/>
        </a:p>
      </dgm:t>
    </dgm:pt>
    <dgm:pt modelId="{F5B52FB6-B42D-4D9E-AA61-B7B18FADA51E}" type="sibTrans" cxnId="{E0161F4E-84AE-49B9-9EC6-13A08DD85F8B}">
      <dgm:prSet/>
      <dgm:spPr/>
      <dgm:t>
        <a:bodyPr/>
        <a:lstStyle/>
        <a:p>
          <a:pPr>
            <a:lnSpc>
              <a:spcPct val="100000"/>
            </a:lnSpc>
          </a:pPr>
          <a:endParaRPr lang="en-US" sz="2500"/>
        </a:p>
      </dgm:t>
    </dgm:pt>
    <dgm:pt modelId="{6742FD2C-BAAF-489B-B684-DFDCDAAD5D48}">
      <dgm:prSet custT="1"/>
      <dgm:spPr/>
      <dgm:t>
        <a:bodyPr anchor="ctr"/>
        <a:lstStyle/>
        <a:p>
          <a:pPr algn="l">
            <a:lnSpc>
              <a:spcPct val="100000"/>
            </a:lnSpc>
          </a:pPr>
          <a:r>
            <a:rPr lang="en-US" sz="2500" dirty="0"/>
            <a:t>What can associated domain checks reveal?</a:t>
          </a:r>
        </a:p>
      </dgm:t>
    </dgm:pt>
    <dgm:pt modelId="{D6F9215A-67A3-46D7-8774-EBF9DB8106F9}" type="parTrans" cxnId="{6E7C9B1E-D6F7-41DC-B7BB-8D81C1960EA5}">
      <dgm:prSet/>
      <dgm:spPr/>
      <dgm:t>
        <a:bodyPr/>
        <a:lstStyle/>
        <a:p>
          <a:endParaRPr lang="en-US" sz="2500"/>
        </a:p>
      </dgm:t>
    </dgm:pt>
    <dgm:pt modelId="{E983CC9C-9243-4A1B-AA61-38196F3923ED}" type="sibTrans" cxnId="{6E7C9B1E-D6F7-41DC-B7BB-8D81C1960EA5}">
      <dgm:prSet/>
      <dgm:spPr/>
      <dgm:t>
        <a:bodyPr/>
        <a:lstStyle/>
        <a:p>
          <a:endParaRPr lang="en-US" sz="2500"/>
        </a:p>
      </dgm:t>
    </dgm:pt>
    <dgm:pt modelId="{2CCA9F2A-4EB3-CA46-B0B1-0C74A45AAC58}">
      <dgm:prSet custT="1"/>
      <dgm:spPr/>
      <dgm:t>
        <a:bodyPr anchor="ctr"/>
        <a:lstStyle/>
        <a:p>
          <a:pPr algn="l"/>
          <a:r>
            <a:rPr lang="en-US" sz="2500" dirty="0"/>
            <a:t>What are the economic issues at play?</a:t>
          </a:r>
        </a:p>
      </dgm:t>
    </dgm:pt>
    <dgm:pt modelId="{69D64A99-636B-854C-8914-382DB03D6B0F}" type="parTrans" cxnId="{F8E49C6F-1474-D14B-8190-40ACBCF83BAE}">
      <dgm:prSet/>
      <dgm:spPr/>
      <dgm:t>
        <a:bodyPr/>
        <a:lstStyle/>
        <a:p>
          <a:endParaRPr lang="en-US" sz="2500"/>
        </a:p>
      </dgm:t>
    </dgm:pt>
    <dgm:pt modelId="{7B2EFFAC-80AC-EC42-B3D5-D6F1FCA59CB0}" type="sibTrans" cxnId="{F8E49C6F-1474-D14B-8190-40ACBCF83BAE}">
      <dgm:prSet/>
      <dgm:spPr/>
      <dgm:t>
        <a:bodyPr/>
        <a:lstStyle/>
        <a:p>
          <a:endParaRPr lang="en-US" sz="2500"/>
        </a:p>
      </dgm:t>
    </dgm:pt>
    <dgm:pt modelId="{00BD2A43-EAF4-0848-93A1-3EE930C3B056}" type="pres">
      <dgm:prSet presAssocID="{1B267198-7A5F-4AFC-B8C3-B970CB238F5B}" presName="vert0" presStyleCnt="0">
        <dgm:presLayoutVars>
          <dgm:dir/>
          <dgm:animOne val="branch"/>
          <dgm:animLvl val="lvl"/>
        </dgm:presLayoutVars>
      </dgm:prSet>
      <dgm:spPr/>
    </dgm:pt>
    <dgm:pt modelId="{A3D850A6-FD84-4C41-A960-1D682BE27A73}" type="pres">
      <dgm:prSet presAssocID="{DDCBCF37-461A-446B-8DD5-72E208E54010}" presName="thickLine" presStyleLbl="alignNode1" presStyleIdx="0" presStyleCnt="4"/>
      <dgm:spPr/>
    </dgm:pt>
    <dgm:pt modelId="{561CF3C7-050B-8948-ABBF-B02AD59DFEB6}" type="pres">
      <dgm:prSet presAssocID="{DDCBCF37-461A-446B-8DD5-72E208E54010}" presName="horz1" presStyleCnt="0"/>
      <dgm:spPr/>
    </dgm:pt>
    <dgm:pt modelId="{04A7CC63-1C06-5F47-89FD-FDFDE035E0F6}" type="pres">
      <dgm:prSet presAssocID="{DDCBCF37-461A-446B-8DD5-72E208E54010}" presName="tx1" presStyleLbl="revTx" presStyleIdx="0" presStyleCnt="4"/>
      <dgm:spPr/>
    </dgm:pt>
    <dgm:pt modelId="{F69C6769-7B3D-804E-8604-89B4F07B7CB8}" type="pres">
      <dgm:prSet presAssocID="{DDCBCF37-461A-446B-8DD5-72E208E54010}" presName="vert1" presStyleCnt="0"/>
      <dgm:spPr/>
    </dgm:pt>
    <dgm:pt modelId="{527AD6F7-D18E-AD4B-9EFA-E7CC43D1A2E2}" type="pres">
      <dgm:prSet presAssocID="{9273CE8E-4E0F-45D3-A69E-F88A678F9B7C}" presName="thickLine" presStyleLbl="alignNode1" presStyleIdx="1" presStyleCnt="4"/>
      <dgm:spPr/>
    </dgm:pt>
    <dgm:pt modelId="{799FD486-E0AA-4844-B77D-E45BE89B11F2}" type="pres">
      <dgm:prSet presAssocID="{9273CE8E-4E0F-45D3-A69E-F88A678F9B7C}" presName="horz1" presStyleCnt="0"/>
      <dgm:spPr/>
    </dgm:pt>
    <dgm:pt modelId="{85B08BCB-E691-FE4D-AF0E-D503BAA39EF1}" type="pres">
      <dgm:prSet presAssocID="{9273CE8E-4E0F-45D3-A69E-F88A678F9B7C}" presName="tx1" presStyleLbl="revTx" presStyleIdx="1" presStyleCnt="4"/>
      <dgm:spPr/>
    </dgm:pt>
    <dgm:pt modelId="{35BC77A4-6B7C-B34E-8A6C-AA9A78AEE44D}" type="pres">
      <dgm:prSet presAssocID="{9273CE8E-4E0F-45D3-A69E-F88A678F9B7C}" presName="vert1" presStyleCnt="0"/>
      <dgm:spPr/>
    </dgm:pt>
    <dgm:pt modelId="{561B35E8-1FB3-8B4B-B4A6-AFC1CDC16ECE}" type="pres">
      <dgm:prSet presAssocID="{6742FD2C-BAAF-489B-B684-DFDCDAAD5D48}" presName="thickLine" presStyleLbl="alignNode1" presStyleIdx="2" presStyleCnt="4"/>
      <dgm:spPr/>
    </dgm:pt>
    <dgm:pt modelId="{E716272E-4525-E24C-BC17-63D349BF3742}" type="pres">
      <dgm:prSet presAssocID="{6742FD2C-BAAF-489B-B684-DFDCDAAD5D48}" presName="horz1" presStyleCnt="0"/>
      <dgm:spPr/>
    </dgm:pt>
    <dgm:pt modelId="{589219C9-87CD-074D-8DAD-199D94FB59A3}" type="pres">
      <dgm:prSet presAssocID="{6742FD2C-BAAF-489B-B684-DFDCDAAD5D48}" presName="tx1" presStyleLbl="revTx" presStyleIdx="2" presStyleCnt="4"/>
      <dgm:spPr/>
    </dgm:pt>
    <dgm:pt modelId="{01E0DD84-643E-A74F-9649-1DDD6537D3A7}" type="pres">
      <dgm:prSet presAssocID="{6742FD2C-BAAF-489B-B684-DFDCDAAD5D48}" presName="vert1" presStyleCnt="0"/>
      <dgm:spPr/>
    </dgm:pt>
    <dgm:pt modelId="{0DB464D2-DF7D-B942-811C-6A5C116A53E8}" type="pres">
      <dgm:prSet presAssocID="{2CCA9F2A-4EB3-CA46-B0B1-0C74A45AAC58}" presName="thickLine" presStyleLbl="alignNode1" presStyleIdx="3" presStyleCnt="4"/>
      <dgm:spPr/>
    </dgm:pt>
    <dgm:pt modelId="{3964D392-5E2D-7A40-9A90-37932F2F1DE2}" type="pres">
      <dgm:prSet presAssocID="{2CCA9F2A-4EB3-CA46-B0B1-0C74A45AAC58}" presName="horz1" presStyleCnt="0"/>
      <dgm:spPr/>
    </dgm:pt>
    <dgm:pt modelId="{A9191451-8175-264C-A34D-98EF18D97FA3}" type="pres">
      <dgm:prSet presAssocID="{2CCA9F2A-4EB3-CA46-B0B1-0C74A45AAC58}" presName="tx1" presStyleLbl="revTx" presStyleIdx="3" presStyleCnt="4"/>
      <dgm:spPr/>
    </dgm:pt>
    <dgm:pt modelId="{3A0CA423-9D46-8B49-9800-2AA88C374F7A}" type="pres">
      <dgm:prSet presAssocID="{2CCA9F2A-4EB3-CA46-B0B1-0C74A45AAC58}" presName="vert1" presStyleCnt="0"/>
      <dgm:spPr/>
    </dgm:pt>
  </dgm:ptLst>
  <dgm:cxnLst>
    <dgm:cxn modelId="{6E7C9B1E-D6F7-41DC-B7BB-8D81C1960EA5}" srcId="{1B267198-7A5F-4AFC-B8C3-B970CB238F5B}" destId="{6742FD2C-BAAF-489B-B684-DFDCDAAD5D48}" srcOrd="2" destOrd="0" parTransId="{D6F9215A-67A3-46D7-8774-EBF9DB8106F9}" sibTransId="{E983CC9C-9243-4A1B-AA61-38196F3923ED}"/>
    <dgm:cxn modelId="{4AA14538-52DB-2640-9536-5B0D828A00DE}" type="presOf" srcId="{2CCA9F2A-4EB3-CA46-B0B1-0C74A45AAC58}" destId="{A9191451-8175-264C-A34D-98EF18D97FA3}" srcOrd="0" destOrd="0" presId="urn:microsoft.com/office/officeart/2008/layout/LinedList"/>
    <dgm:cxn modelId="{FAE0336D-A0AE-4B74-9EC4-DA1C203D4A34}" srcId="{1B267198-7A5F-4AFC-B8C3-B970CB238F5B}" destId="{DDCBCF37-461A-446B-8DD5-72E208E54010}" srcOrd="0" destOrd="0" parTransId="{CE9A36DA-4A0B-41A4-8A59-37320EFBC4AC}" sibTransId="{F484A8AA-D5EA-43CD-A3D2-9C029DB71278}"/>
    <dgm:cxn modelId="{E0161F4E-84AE-49B9-9EC6-13A08DD85F8B}" srcId="{1B267198-7A5F-4AFC-B8C3-B970CB238F5B}" destId="{9273CE8E-4E0F-45D3-A69E-F88A678F9B7C}" srcOrd="1" destOrd="0" parTransId="{04B0E8BA-0160-494E-97C5-67BD45F1064C}" sibTransId="{F5B52FB6-B42D-4D9E-AA61-B7B18FADA51E}"/>
    <dgm:cxn modelId="{F8E49C6F-1474-D14B-8190-40ACBCF83BAE}" srcId="{1B267198-7A5F-4AFC-B8C3-B970CB238F5B}" destId="{2CCA9F2A-4EB3-CA46-B0B1-0C74A45AAC58}" srcOrd="3" destOrd="0" parTransId="{69D64A99-636B-854C-8914-382DB03D6B0F}" sibTransId="{7B2EFFAC-80AC-EC42-B3D5-D6F1FCA59CB0}"/>
    <dgm:cxn modelId="{54E232AC-112B-4A41-8719-ACED2C970E12}" type="presOf" srcId="{DDCBCF37-461A-446B-8DD5-72E208E54010}" destId="{04A7CC63-1C06-5F47-89FD-FDFDE035E0F6}" srcOrd="0" destOrd="0" presId="urn:microsoft.com/office/officeart/2008/layout/LinedList"/>
    <dgm:cxn modelId="{9E67B2B1-117A-BA4D-9702-3A5ABA7B36FE}" type="presOf" srcId="{6742FD2C-BAAF-489B-B684-DFDCDAAD5D48}" destId="{589219C9-87CD-074D-8DAD-199D94FB59A3}" srcOrd="0" destOrd="0" presId="urn:microsoft.com/office/officeart/2008/layout/LinedList"/>
    <dgm:cxn modelId="{D5B74CC2-E1C0-3742-BBBD-3B6D1076EF2E}" type="presOf" srcId="{1B267198-7A5F-4AFC-B8C3-B970CB238F5B}" destId="{00BD2A43-EAF4-0848-93A1-3EE930C3B056}" srcOrd="0" destOrd="0" presId="urn:microsoft.com/office/officeart/2008/layout/LinedList"/>
    <dgm:cxn modelId="{33A596EF-CAE5-9E41-B18B-C89CBB941D35}" type="presOf" srcId="{9273CE8E-4E0F-45D3-A69E-F88A678F9B7C}" destId="{85B08BCB-E691-FE4D-AF0E-D503BAA39EF1}" srcOrd="0" destOrd="0" presId="urn:microsoft.com/office/officeart/2008/layout/LinedList"/>
    <dgm:cxn modelId="{3E90466C-A101-4B43-AF8F-7E7025E8F5E9}" type="presParOf" srcId="{00BD2A43-EAF4-0848-93A1-3EE930C3B056}" destId="{A3D850A6-FD84-4C41-A960-1D682BE27A73}" srcOrd="0" destOrd="0" presId="urn:microsoft.com/office/officeart/2008/layout/LinedList"/>
    <dgm:cxn modelId="{4FDC47D2-A3FB-B345-B352-87AEDD957595}" type="presParOf" srcId="{00BD2A43-EAF4-0848-93A1-3EE930C3B056}" destId="{561CF3C7-050B-8948-ABBF-B02AD59DFEB6}" srcOrd="1" destOrd="0" presId="urn:microsoft.com/office/officeart/2008/layout/LinedList"/>
    <dgm:cxn modelId="{5EBC2E24-2D78-9944-9737-61469E67F51C}" type="presParOf" srcId="{561CF3C7-050B-8948-ABBF-B02AD59DFEB6}" destId="{04A7CC63-1C06-5F47-89FD-FDFDE035E0F6}" srcOrd="0" destOrd="0" presId="urn:microsoft.com/office/officeart/2008/layout/LinedList"/>
    <dgm:cxn modelId="{3F5F89A3-6DEC-5F46-BBAE-2DCF5CAB7798}" type="presParOf" srcId="{561CF3C7-050B-8948-ABBF-B02AD59DFEB6}" destId="{F69C6769-7B3D-804E-8604-89B4F07B7CB8}" srcOrd="1" destOrd="0" presId="urn:microsoft.com/office/officeart/2008/layout/LinedList"/>
    <dgm:cxn modelId="{769D779C-5DC5-B24B-899B-B7F1164CFF72}" type="presParOf" srcId="{00BD2A43-EAF4-0848-93A1-3EE930C3B056}" destId="{527AD6F7-D18E-AD4B-9EFA-E7CC43D1A2E2}" srcOrd="2" destOrd="0" presId="urn:microsoft.com/office/officeart/2008/layout/LinedList"/>
    <dgm:cxn modelId="{B12030A7-C46E-4A49-B2A9-E4C2788BEEFD}" type="presParOf" srcId="{00BD2A43-EAF4-0848-93A1-3EE930C3B056}" destId="{799FD486-E0AA-4844-B77D-E45BE89B11F2}" srcOrd="3" destOrd="0" presId="urn:microsoft.com/office/officeart/2008/layout/LinedList"/>
    <dgm:cxn modelId="{98BBBCC6-2BE7-8E47-A3EF-30BDC30DD5C8}" type="presParOf" srcId="{799FD486-E0AA-4844-B77D-E45BE89B11F2}" destId="{85B08BCB-E691-FE4D-AF0E-D503BAA39EF1}" srcOrd="0" destOrd="0" presId="urn:microsoft.com/office/officeart/2008/layout/LinedList"/>
    <dgm:cxn modelId="{83BD28FE-917B-1841-89DF-724F4D8C06B1}" type="presParOf" srcId="{799FD486-E0AA-4844-B77D-E45BE89B11F2}" destId="{35BC77A4-6B7C-B34E-8A6C-AA9A78AEE44D}" srcOrd="1" destOrd="0" presId="urn:microsoft.com/office/officeart/2008/layout/LinedList"/>
    <dgm:cxn modelId="{D4FF3E60-8503-3248-9C57-9B94C9162986}" type="presParOf" srcId="{00BD2A43-EAF4-0848-93A1-3EE930C3B056}" destId="{561B35E8-1FB3-8B4B-B4A6-AFC1CDC16ECE}" srcOrd="4" destOrd="0" presId="urn:microsoft.com/office/officeart/2008/layout/LinedList"/>
    <dgm:cxn modelId="{0E09B916-CEC2-9849-94A2-EFC6EB30CF8A}" type="presParOf" srcId="{00BD2A43-EAF4-0848-93A1-3EE930C3B056}" destId="{E716272E-4525-E24C-BC17-63D349BF3742}" srcOrd="5" destOrd="0" presId="urn:microsoft.com/office/officeart/2008/layout/LinedList"/>
    <dgm:cxn modelId="{F0B9431B-951D-4B42-97D2-6A41B9B47838}" type="presParOf" srcId="{E716272E-4525-E24C-BC17-63D349BF3742}" destId="{589219C9-87CD-074D-8DAD-199D94FB59A3}" srcOrd="0" destOrd="0" presId="urn:microsoft.com/office/officeart/2008/layout/LinedList"/>
    <dgm:cxn modelId="{1DECCF51-4CF9-B344-9651-E99C7DC85422}" type="presParOf" srcId="{E716272E-4525-E24C-BC17-63D349BF3742}" destId="{01E0DD84-643E-A74F-9649-1DDD6537D3A7}" srcOrd="1" destOrd="0" presId="urn:microsoft.com/office/officeart/2008/layout/LinedList"/>
    <dgm:cxn modelId="{8F844C28-F93B-1148-9A38-B1F8F3CE3EAF}" type="presParOf" srcId="{00BD2A43-EAF4-0848-93A1-3EE930C3B056}" destId="{0DB464D2-DF7D-B942-811C-6A5C116A53E8}" srcOrd="6" destOrd="0" presId="urn:microsoft.com/office/officeart/2008/layout/LinedList"/>
    <dgm:cxn modelId="{769D82B7-EA48-5548-8216-6F690CC9B3EC}" type="presParOf" srcId="{00BD2A43-EAF4-0848-93A1-3EE930C3B056}" destId="{3964D392-5E2D-7A40-9A90-37932F2F1DE2}" srcOrd="7" destOrd="0" presId="urn:microsoft.com/office/officeart/2008/layout/LinedList"/>
    <dgm:cxn modelId="{6D006CB2-EEA2-E340-A41C-621C29A9EB1A}" type="presParOf" srcId="{3964D392-5E2D-7A40-9A90-37932F2F1DE2}" destId="{A9191451-8175-264C-A34D-98EF18D97FA3}" srcOrd="0" destOrd="0" presId="urn:microsoft.com/office/officeart/2008/layout/LinedList"/>
    <dgm:cxn modelId="{9CF7BBB1-F94B-424E-8B0B-6C23C003167A}" type="presParOf" srcId="{3964D392-5E2D-7A40-9A90-37932F2F1DE2}" destId="{3A0CA423-9D46-8B49-9800-2AA88C374F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850A6-FD84-4C41-A960-1D682BE27A73}">
      <dsp:nvSpPr>
        <dsp:cNvPr id="0" name=""/>
        <dsp:cNvSpPr/>
      </dsp:nvSpPr>
      <dsp:spPr>
        <a:xfrm>
          <a:off x="0" y="0"/>
          <a:ext cx="408622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4A7CC63-1C06-5F47-89FD-FDFDE035E0F6}">
      <dsp:nvSpPr>
        <dsp:cNvPr id="0" name=""/>
        <dsp:cNvSpPr/>
      </dsp:nvSpPr>
      <dsp:spPr>
        <a:xfrm>
          <a:off x="0" y="0"/>
          <a:ext cx="4086225" cy="737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100000"/>
            </a:lnSpc>
            <a:spcBef>
              <a:spcPct val="0"/>
            </a:spcBef>
            <a:spcAft>
              <a:spcPct val="35000"/>
            </a:spcAft>
            <a:buNone/>
          </a:pPr>
          <a:r>
            <a:rPr lang="en-US" sz="2500" kern="1200" dirty="0"/>
            <a:t>What % of new registrations were sold to bad actors?</a:t>
          </a:r>
        </a:p>
      </dsp:txBody>
      <dsp:txXfrm>
        <a:off x="0" y="0"/>
        <a:ext cx="4086225" cy="737667"/>
      </dsp:txXfrm>
    </dsp:sp>
    <dsp:sp modelId="{527AD6F7-D18E-AD4B-9EFA-E7CC43D1A2E2}">
      <dsp:nvSpPr>
        <dsp:cNvPr id="0" name=""/>
        <dsp:cNvSpPr/>
      </dsp:nvSpPr>
      <dsp:spPr>
        <a:xfrm>
          <a:off x="0" y="737667"/>
          <a:ext cx="408622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5B08BCB-E691-FE4D-AF0E-D503BAA39EF1}">
      <dsp:nvSpPr>
        <dsp:cNvPr id="0" name=""/>
        <dsp:cNvSpPr/>
      </dsp:nvSpPr>
      <dsp:spPr>
        <a:xfrm>
          <a:off x="0" y="737667"/>
          <a:ext cx="4086225" cy="737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100000"/>
            </a:lnSpc>
            <a:spcBef>
              <a:spcPct val="0"/>
            </a:spcBef>
            <a:spcAft>
              <a:spcPct val="35000"/>
            </a:spcAft>
            <a:buNone/>
          </a:pPr>
          <a:r>
            <a:rPr lang="en-US" sz="2500" kern="1200" dirty="0"/>
            <a:t>Where were they concentrated?</a:t>
          </a:r>
        </a:p>
      </dsp:txBody>
      <dsp:txXfrm>
        <a:off x="0" y="737667"/>
        <a:ext cx="4086225" cy="737667"/>
      </dsp:txXfrm>
    </dsp:sp>
    <dsp:sp modelId="{561B35E8-1FB3-8B4B-B4A6-AFC1CDC16ECE}">
      <dsp:nvSpPr>
        <dsp:cNvPr id="0" name=""/>
        <dsp:cNvSpPr/>
      </dsp:nvSpPr>
      <dsp:spPr>
        <a:xfrm>
          <a:off x="0" y="1475335"/>
          <a:ext cx="408622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89219C9-87CD-074D-8DAD-199D94FB59A3}">
      <dsp:nvSpPr>
        <dsp:cNvPr id="0" name=""/>
        <dsp:cNvSpPr/>
      </dsp:nvSpPr>
      <dsp:spPr>
        <a:xfrm>
          <a:off x="0" y="1475335"/>
          <a:ext cx="4086225" cy="737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100000"/>
            </a:lnSpc>
            <a:spcBef>
              <a:spcPct val="0"/>
            </a:spcBef>
            <a:spcAft>
              <a:spcPct val="35000"/>
            </a:spcAft>
            <a:buNone/>
          </a:pPr>
          <a:r>
            <a:rPr lang="en-US" sz="2500" kern="1200" dirty="0"/>
            <a:t>What can associated domain checks reveal?</a:t>
          </a:r>
        </a:p>
      </dsp:txBody>
      <dsp:txXfrm>
        <a:off x="0" y="1475335"/>
        <a:ext cx="4086225" cy="737667"/>
      </dsp:txXfrm>
    </dsp:sp>
    <dsp:sp modelId="{0DB464D2-DF7D-B942-811C-6A5C116A53E8}">
      <dsp:nvSpPr>
        <dsp:cNvPr id="0" name=""/>
        <dsp:cNvSpPr/>
      </dsp:nvSpPr>
      <dsp:spPr>
        <a:xfrm>
          <a:off x="0" y="2213002"/>
          <a:ext cx="408622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9191451-8175-264C-A34D-98EF18D97FA3}">
      <dsp:nvSpPr>
        <dsp:cNvPr id="0" name=""/>
        <dsp:cNvSpPr/>
      </dsp:nvSpPr>
      <dsp:spPr>
        <a:xfrm>
          <a:off x="0" y="2213002"/>
          <a:ext cx="4086225" cy="737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What are the economic issues at play?</a:t>
          </a:r>
        </a:p>
      </dsp:txBody>
      <dsp:txXfrm>
        <a:off x="0" y="2213002"/>
        <a:ext cx="4086225" cy="7376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30FE53-0A36-4B0A-8C27-51097FAC95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9EB4C3-BCA5-D681-55D7-8CA214346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375FE6-1AFE-D14F-A2E0-7079EA934945}" type="datetimeFigureOut">
              <a:rPr lang="en-US" smtClean="0"/>
              <a:t>6/8/2026</a:t>
            </a:fld>
            <a:endParaRPr lang="en-US"/>
          </a:p>
        </p:txBody>
      </p:sp>
      <p:sp>
        <p:nvSpPr>
          <p:cNvPr id="4" name="Footer Placeholder 3">
            <a:extLst>
              <a:ext uri="{FF2B5EF4-FFF2-40B4-BE49-F238E27FC236}">
                <a16:creationId xmlns:a16="http://schemas.microsoft.com/office/drawing/2014/main" id="{4A744568-40C0-02F5-8D53-0719759EC8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F940375-381E-23D2-5832-048FFF9504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A2638-3439-B941-9865-33F1ACC9539C}" type="slidenum">
              <a:rPr lang="en-US" smtClean="0"/>
              <a:t>‹#›</a:t>
            </a:fld>
            <a:endParaRPr lang="en-US"/>
          </a:p>
        </p:txBody>
      </p:sp>
    </p:spTree>
    <p:extLst>
      <p:ext uri="{BB962C8B-B14F-4D97-AF65-F5344CB8AC3E}">
        <p14:creationId xmlns:p14="http://schemas.microsoft.com/office/powerpoint/2010/main" val="4160101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20702-B1D2-1E43-8648-BE808DFBDBFB}" type="datetimeFigureOut">
              <a:rPr lang="en-US" smtClean="0"/>
              <a:t>6/8/2026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D52739-D1A9-8342-BA37-CEAB962B2E9B}" type="slidenum">
              <a:rPr lang="en-US" smtClean="0"/>
              <a:t>‹#›</a:t>
            </a:fld>
            <a:endParaRPr lang="en-US"/>
          </a:p>
        </p:txBody>
      </p:sp>
    </p:spTree>
    <p:extLst>
      <p:ext uri="{BB962C8B-B14F-4D97-AF65-F5344CB8AC3E}">
        <p14:creationId xmlns:p14="http://schemas.microsoft.com/office/powerpoint/2010/main" val="352939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D52739-D1A9-8342-BA37-CEAB962B2E9B}" type="slidenum">
              <a:rPr lang="en-US" smtClean="0"/>
              <a:t>3</a:t>
            </a:fld>
            <a:endParaRPr lang="en-US"/>
          </a:p>
        </p:txBody>
      </p:sp>
    </p:spTree>
    <p:extLst>
      <p:ext uri="{BB962C8B-B14F-4D97-AF65-F5344CB8AC3E}">
        <p14:creationId xmlns:p14="http://schemas.microsoft.com/office/powerpoint/2010/main" val="194356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NEW registrations are they key measure relevant to abuse.  New domains represent demand. And criminals need domains but don’t renew. </a:t>
            </a:r>
          </a:p>
        </p:txBody>
      </p:sp>
      <p:sp>
        <p:nvSpPr>
          <p:cNvPr id="4" name="Slide Number Placeholder 3"/>
          <p:cNvSpPr>
            <a:spLocks noGrp="1"/>
          </p:cNvSpPr>
          <p:nvPr>
            <p:ph type="sldNum" sz="quarter" idx="5"/>
          </p:nvPr>
        </p:nvSpPr>
        <p:spPr/>
        <p:txBody>
          <a:bodyPr/>
          <a:lstStyle/>
          <a:p>
            <a:fld id="{38D52739-D1A9-8342-BA37-CEAB962B2E9B}" type="slidenum">
              <a:rPr lang="en-US" smtClean="0"/>
              <a:t>4</a:t>
            </a:fld>
            <a:endParaRPr lang="en-US"/>
          </a:p>
        </p:txBody>
      </p:sp>
    </p:spTree>
    <p:extLst>
      <p:ext uri="{BB962C8B-B14F-4D97-AF65-F5344CB8AC3E}">
        <p14:creationId xmlns:p14="http://schemas.microsoft.com/office/powerpoint/2010/main" val="320351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ICANN study was </a:t>
            </a:r>
            <a:r>
              <a:rPr lang="en-US" b="0" dirty="0"/>
              <a:t>conservative. Infoblox blocked 25%</a:t>
            </a:r>
          </a:p>
        </p:txBody>
      </p:sp>
      <p:sp>
        <p:nvSpPr>
          <p:cNvPr id="4" name="Slide Number Placeholder 3"/>
          <p:cNvSpPr>
            <a:spLocks noGrp="1"/>
          </p:cNvSpPr>
          <p:nvPr>
            <p:ph type="sldNum" sz="quarter" idx="5"/>
          </p:nvPr>
        </p:nvSpPr>
        <p:spPr/>
        <p:txBody>
          <a:bodyPr/>
          <a:lstStyle/>
          <a:p>
            <a:fld id="{38D52739-D1A9-8342-BA37-CEAB962B2E9B}" type="slidenum">
              <a:rPr lang="en-US" smtClean="0"/>
              <a:t>6</a:t>
            </a:fld>
            <a:endParaRPr lang="en-US"/>
          </a:p>
        </p:txBody>
      </p:sp>
    </p:spTree>
    <p:extLst>
      <p:ext uri="{BB962C8B-B14F-4D97-AF65-F5344CB8AC3E}">
        <p14:creationId xmlns:p14="http://schemas.microsoft.com/office/powerpoint/2010/main" val="59098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err="1"/>
              <a:t>nTLDs</a:t>
            </a:r>
            <a:r>
              <a:rPr lang="en-US" dirty="0"/>
              <a:t> disproportionately registered last year, and an even bigger share of abuse</a:t>
            </a:r>
          </a:p>
        </p:txBody>
      </p:sp>
      <p:sp>
        <p:nvSpPr>
          <p:cNvPr id="4" name="Slide Number Placeholder 3"/>
          <p:cNvSpPr>
            <a:spLocks noGrp="1"/>
          </p:cNvSpPr>
          <p:nvPr>
            <p:ph type="sldNum" sz="quarter" idx="5"/>
          </p:nvPr>
        </p:nvSpPr>
        <p:spPr/>
        <p:txBody>
          <a:bodyPr/>
          <a:lstStyle/>
          <a:p>
            <a:fld id="{38D52739-D1A9-8342-BA37-CEAB962B2E9B}" type="slidenum">
              <a:rPr lang="en-US" smtClean="0"/>
              <a:t>11</a:t>
            </a:fld>
            <a:endParaRPr lang="en-US"/>
          </a:p>
        </p:txBody>
      </p:sp>
    </p:spTree>
    <p:extLst>
      <p:ext uri="{BB962C8B-B14F-4D97-AF65-F5344CB8AC3E}">
        <p14:creationId xmlns:p14="http://schemas.microsoft.com/office/powerpoint/2010/main" val="341526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D52739-D1A9-8342-BA37-CEAB962B2E9B}" type="slidenum">
              <a:rPr lang="en-US" smtClean="0"/>
              <a:t>13</a:t>
            </a:fld>
            <a:endParaRPr lang="en-US"/>
          </a:p>
        </p:txBody>
      </p:sp>
    </p:spTree>
    <p:extLst>
      <p:ext uri="{BB962C8B-B14F-4D97-AF65-F5344CB8AC3E}">
        <p14:creationId xmlns:p14="http://schemas.microsoft.com/office/powerpoint/2010/main" val="113097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U.K. Department of Works and Pensions</a:t>
            </a:r>
          </a:p>
        </p:txBody>
      </p:sp>
      <p:sp>
        <p:nvSpPr>
          <p:cNvPr id="4" name="Slide Number Placeholder 3"/>
          <p:cNvSpPr>
            <a:spLocks noGrp="1"/>
          </p:cNvSpPr>
          <p:nvPr>
            <p:ph type="sldNum" sz="quarter" idx="5"/>
          </p:nvPr>
        </p:nvSpPr>
        <p:spPr/>
        <p:txBody>
          <a:bodyPr/>
          <a:lstStyle/>
          <a:p>
            <a:fld id="{38D52739-D1A9-8342-BA37-CEAB962B2E9B}" type="slidenum">
              <a:rPr lang="en-US" smtClean="0"/>
              <a:t>20</a:t>
            </a:fld>
            <a:endParaRPr lang="en-US"/>
          </a:p>
        </p:txBody>
      </p:sp>
    </p:spTree>
    <p:extLst>
      <p:ext uri="{BB962C8B-B14F-4D97-AF65-F5344CB8AC3E}">
        <p14:creationId xmlns:p14="http://schemas.microsoft.com/office/powerpoint/2010/main" val="2327727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t>What should this community do next? </a:t>
            </a:r>
          </a:p>
          <a:p>
            <a:r>
              <a:rPr lang="en-US" sz="1200" dirty="0"/>
              <a:t>We hope the numbers, case studies, and analysis in the report will help policymakers and the broader ICANN community develop more effective ways to reduce cybercriminals’ access to domain names while supporting sustainable business from legitimate customers.</a:t>
            </a:r>
          </a:p>
          <a:p>
            <a:endParaRPr lang="en-US" dirty="0"/>
          </a:p>
        </p:txBody>
      </p:sp>
      <p:sp>
        <p:nvSpPr>
          <p:cNvPr id="4" name="Slide Number Placeholder 3"/>
          <p:cNvSpPr>
            <a:spLocks noGrp="1"/>
          </p:cNvSpPr>
          <p:nvPr>
            <p:ph type="sldNum" sz="quarter" idx="5"/>
          </p:nvPr>
        </p:nvSpPr>
        <p:spPr/>
        <p:txBody>
          <a:bodyPr/>
          <a:lstStyle/>
          <a:p>
            <a:fld id="{38D52739-D1A9-8342-BA37-CEAB962B2E9B}" type="slidenum">
              <a:rPr lang="en-US" smtClean="0"/>
              <a:t>27</a:t>
            </a:fld>
            <a:endParaRPr lang="en-US"/>
          </a:p>
        </p:txBody>
      </p:sp>
    </p:spTree>
    <p:extLst>
      <p:ext uri="{BB962C8B-B14F-4D97-AF65-F5344CB8AC3E}">
        <p14:creationId xmlns:p14="http://schemas.microsoft.com/office/powerpoint/2010/main" val="1693974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Closin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E45A848-3111-9497-FD44-3C60C8BF1D77}"/>
              </a:ext>
            </a:extLst>
          </p:cNvPr>
          <p:cNvSpPr/>
          <p:nvPr userDrawn="1"/>
        </p:nvSpPr>
        <p:spPr>
          <a:xfrm>
            <a:off x="0" y="4413116"/>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59D6ED46-E4D4-D247-A07A-418963DA07C7}"/>
              </a:ext>
            </a:extLst>
          </p:cNvPr>
          <p:cNvSpPr>
            <a:spLocks noGrp="1"/>
          </p:cNvSpPr>
          <p:nvPr>
            <p:ph type="body" idx="1"/>
          </p:nvPr>
        </p:nvSpPr>
        <p:spPr>
          <a:xfrm>
            <a:off x="623888" y="4640266"/>
            <a:ext cx="3086100" cy="5413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935F13A3-8A42-040C-2F77-35C8931E3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C0D28-8A0F-E14B-1240-6C4300B4902E}"/>
              </a:ext>
            </a:extLst>
          </p:cNvPr>
          <p:cNvSpPr>
            <a:spLocks noGrp="1"/>
          </p:cNvSpPr>
          <p:nvPr>
            <p:ph type="sldNum" sz="quarter" idx="12"/>
          </p:nvPr>
        </p:nvSpPr>
        <p:spPr/>
        <p:txBody>
          <a:bodyPr/>
          <a:lstStyle/>
          <a:p>
            <a:fld id="{8F2524B4-06A5-974F-AA30-E5E8F84971BA}" type="slidenum">
              <a:rPr lang="en-US" smtClean="0"/>
              <a:t>‹#›</a:t>
            </a:fld>
            <a:endParaRPr lang="en-US"/>
          </a:p>
        </p:txBody>
      </p:sp>
      <p:grpSp>
        <p:nvGrpSpPr>
          <p:cNvPr id="14" name="Group 13">
            <a:extLst>
              <a:ext uri="{FF2B5EF4-FFF2-40B4-BE49-F238E27FC236}">
                <a16:creationId xmlns:a16="http://schemas.microsoft.com/office/drawing/2014/main" id="{C821E6FA-14FF-3FDB-D6D8-1F33E8B881CD}"/>
              </a:ext>
            </a:extLst>
          </p:cNvPr>
          <p:cNvGrpSpPr/>
          <p:nvPr userDrawn="1"/>
        </p:nvGrpSpPr>
        <p:grpSpPr>
          <a:xfrm>
            <a:off x="0" y="-1"/>
            <a:ext cx="9144000" cy="4441371"/>
            <a:chOff x="0" y="-1"/>
            <a:chExt cx="12192000" cy="4441371"/>
          </a:xfrm>
        </p:grpSpPr>
        <p:sp>
          <p:nvSpPr>
            <p:cNvPr id="11" name="Rectangle 10">
              <a:extLst>
                <a:ext uri="{FF2B5EF4-FFF2-40B4-BE49-F238E27FC236}">
                  <a16:creationId xmlns:a16="http://schemas.microsoft.com/office/drawing/2014/main" id="{6715069E-D66C-20EF-BC12-66B514B4C52B}"/>
                </a:ext>
              </a:extLst>
            </p:cNvPr>
            <p:cNvSpPr/>
            <p:nvPr userDrawn="1"/>
          </p:nvSpPr>
          <p:spPr>
            <a:xfrm>
              <a:off x="0" y="-1"/>
              <a:ext cx="8420100" cy="4441371"/>
            </a:xfrm>
            <a:prstGeom prst="rect">
              <a:avLst/>
            </a:prstGeom>
            <a:solidFill>
              <a:srgbClr val="2021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purple and black background&#10;&#10;AI-generated content may be incorrect.">
              <a:extLst>
                <a:ext uri="{FF2B5EF4-FFF2-40B4-BE49-F238E27FC236}">
                  <a16:creationId xmlns:a16="http://schemas.microsoft.com/office/drawing/2014/main" id="{C55C7C52-D6B4-8CB4-61B6-5299AB542182}"/>
                </a:ext>
              </a:extLst>
            </p:cNvPr>
            <p:cNvPicPr>
              <a:picLocks noChangeAspect="1"/>
            </p:cNvPicPr>
            <p:nvPr userDrawn="1"/>
          </p:nvPicPr>
          <p:blipFill>
            <a:blip r:embed="rId2"/>
            <a:srcRect r="22157"/>
            <a:stretch>
              <a:fillRect/>
            </a:stretch>
          </p:blipFill>
          <p:spPr>
            <a:xfrm>
              <a:off x="8051800" y="0"/>
              <a:ext cx="4140200" cy="4441370"/>
            </a:xfrm>
            <a:prstGeom prst="rect">
              <a:avLst/>
            </a:prstGeom>
          </p:spPr>
        </p:pic>
      </p:grpSp>
      <p:sp>
        <p:nvSpPr>
          <p:cNvPr id="15" name="Title 1">
            <a:extLst>
              <a:ext uri="{FF2B5EF4-FFF2-40B4-BE49-F238E27FC236}">
                <a16:creationId xmlns:a16="http://schemas.microsoft.com/office/drawing/2014/main" id="{49051E08-6864-1884-E295-E664FACD130E}"/>
              </a:ext>
            </a:extLst>
          </p:cNvPr>
          <p:cNvSpPr>
            <a:spLocks noGrp="1"/>
          </p:cNvSpPr>
          <p:nvPr>
            <p:ph type="ctrTitle"/>
          </p:nvPr>
        </p:nvSpPr>
        <p:spPr>
          <a:xfrm>
            <a:off x="176213" y="927103"/>
            <a:ext cx="5705475" cy="1884019"/>
          </a:xfrm>
          <a:custGeom>
            <a:avLst/>
            <a:gdLst>
              <a:gd name="csX0" fmla="*/ 0 w 5705475"/>
              <a:gd name="csY0" fmla="*/ 0 h 1884019"/>
              <a:gd name="csX1" fmla="*/ 5705475 w 5705475"/>
              <a:gd name="csY1" fmla="*/ 0 h 1884019"/>
              <a:gd name="csX2" fmla="*/ 5705475 w 5705475"/>
              <a:gd name="csY2" fmla="*/ 1884019 h 1884019"/>
              <a:gd name="csX3" fmla="*/ 0 w 5705475"/>
              <a:gd name="csY3" fmla="*/ 1884019 h 1884019"/>
              <a:gd name="csX4" fmla="*/ 0 w 5705475"/>
              <a:gd name="csY4" fmla="*/ 0 h 1884019"/>
            </a:gdLst>
            <a:ahLst/>
            <a:cxnLst>
              <a:cxn ang="0">
                <a:pos x="csX0" y="csY0"/>
              </a:cxn>
              <a:cxn ang="0">
                <a:pos x="csX1" y="csY1"/>
              </a:cxn>
              <a:cxn ang="0">
                <a:pos x="csX2" y="csY2"/>
              </a:cxn>
              <a:cxn ang="0">
                <a:pos x="csX3" y="csY3"/>
              </a:cxn>
              <a:cxn ang="0">
                <a:pos x="csX4" y="csY4"/>
              </a:cxn>
            </a:cxnLst>
            <a:rect l="l" t="t" r="r" b="b"/>
            <a:pathLst>
              <a:path w="5705475" h="1884019" fill="none" extrusionOk="0">
                <a:moveTo>
                  <a:pt x="0" y="0"/>
                </a:moveTo>
                <a:cubicBezTo>
                  <a:pt x="1668008" y="-109175"/>
                  <a:pt x="2893099" y="-48220"/>
                  <a:pt x="5705475" y="0"/>
                </a:cubicBezTo>
                <a:cubicBezTo>
                  <a:pt x="5697064" y="718245"/>
                  <a:pt x="5775837" y="1628439"/>
                  <a:pt x="5705475" y="1884019"/>
                </a:cubicBezTo>
                <a:cubicBezTo>
                  <a:pt x="4960704" y="1851197"/>
                  <a:pt x="2012623" y="1859459"/>
                  <a:pt x="0" y="1884019"/>
                </a:cubicBezTo>
                <a:cubicBezTo>
                  <a:pt x="-37911" y="1611561"/>
                  <a:pt x="-98991" y="328936"/>
                  <a:pt x="0" y="0"/>
                </a:cubicBezTo>
                <a:close/>
              </a:path>
              <a:path w="5705475" h="1884019" stroke="0" extrusionOk="0">
                <a:moveTo>
                  <a:pt x="0" y="0"/>
                </a:moveTo>
                <a:cubicBezTo>
                  <a:pt x="1469018" y="56275"/>
                  <a:pt x="4907298" y="-36696"/>
                  <a:pt x="5705475" y="0"/>
                </a:cubicBezTo>
                <a:cubicBezTo>
                  <a:pt x="5774898" y="750935"/>
                  <a:pt x="5572636" y="1648767"/>
                  <a:pt x="5705475" y="1884019"/>
                </a:cubicBezTo>
                <a:cubicBezTo>
                  <a:pt x="4980745" y="1824565"/>
                  <a:pt x="704809" y="1908114"/>
                  <a:pt x="0" y="1884019"/>
                </a:cubicBezTo>
                <a:cubicBezTo>
                  <a:pt x="-121534" y="951334"/>
                  <a:pt x="118010" y="750481"/>
                  <a:pt x="0" y="0"/>
                </a:cubicBezTo>
                <a:close/>
              </a:path>
            </a:pathLst>
          </a:custGeom>
          <a:ln w="19050">
            <a:noFill/>
            <a:extLst>
              <a:ext uri="{C807C97D-BFC1-408E-A445-0C87EB9F89A2}">
                <ask:lineSketchStyleProps xmlns:ask="http://schemas.microsoft.com/office/drawing/2018/sketchyshapes" sd="1617256088">
                  <a:prstGeom prst="rect">
                    <a:avLst/>
                  </a:prstGeom>
                  <ask:type>
                    <ask:lineSketchCurved/>
                  </ask:type>
                </ask:lineSketchStyleProps>
              </a:ext>
            </a:extLst>
          </a:ln>
        </p:spPr>
        <p:txBody>
          <a:bodyPr anchor="b"/>
          <a:lstStyle>
            <a:lvl1pPr algn="l">
              <a:defRPr sz="3750" i="1">
                <a:solidFill>
                  <a:schemeClr val="bg1"/>
                </a:solidFill>
              </a:defRPr>
            </a:lvl1pPr>
          </a:lstStyle>
          <a:p>
            <a:r>
              <a:rPr lang="en-US" dirty="0"/>
              <a:t>Click to edit Master title style</a:t>
            </a:r>
          </a:p>
        </p:txBody>
      </p:sp>
      <p:sp>
        <p:nvSpPr>
          <p:cNvPr id="17" name="Text Placeholder 2">
            <a:extLst>
              <a:ext uri="{FF2B5EF4-FFF2-40B4-BE49-F238E27FC236}">
                <a16:creationId xmlns:a16="http://schemas.microsoft.com/office/drawing/2014/main" id="{A9634B7A-34EF-37B7-8C19-743F822D182B}"/>
              </a:ext>
            </a:extLst>
          </p:cNvPr>
          <p:cNvSpPr>
            <a:spLocks noGrp="1"/>
          </p:cNvSpPr>
          <p:nvPr>
            <p:ph type="body" idx="14"/>
          </p:nvPr>
        </p:nvSpPr>
        <p:spPr>
          <a:xfrm>
            <a:off x="623888" y="5262565"/>
            <a:ext cx="3086100" cy="5413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2095998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p:spTree>
      <p:nvGrpSpPr>
        <p:cNvPr id="1" name=""/>
        <p:cNvGrpSpPr/>
        <p:nvPr/>
      </p:nvGrpSpPr>
      <p:grpSpPr>
        <a:xfrm>
          <a:off x="0" y="0"/>
          <a:ext cx="0" cy="0"/>
          <a:chOff x="0" y="0"/>
          <a:chExt cx="0" cy="0"/>
        </a:xfrm>
      </p:grpSpPr>
      <p:pic>
        <p:nvPicPr>
          <p:cNvPr id="11" name="Picture 10" descr="A close up of a screen&#10;&#10;AI-generated content may be incorrect.">
            <a:extLst>
              <a:ext uri="{FF2B5EF4-FFF2-40B4-BE49-F238E27FC236}">
                <a16:creationId xmlns:a16="http://schemas.microsoft.com/office/drawing/2014/main" id="{B8CEF939-0230-1282-4383-BDC8A8B55F9F}"/>
              </a:ext>
            </a:extLst>
          </p:cNvPr>
          <p:cNvPicPr>
            <a:picLocks noChangeAspect="1"/>
          </p:cNvPicPr>
          <p:nvPr userDrawn="1"/>
        </p:nvPicPr>
        <p:blipFill>
          <a:blip r:embed="rId2"/>
          <a:stretch>
            <a:fillRect/>
          </a:stretch>
        </p:blipFill>
        <p:spPr>
          <a:xfrm>
            <a:off x="1" y="-1"/>
            <a:ext cx="3648075" cy="6692901"/>
          </a:xfrm>
          <a:prstGeom prst="rect">
            <a:avLst/>
          </a:prstGeom>
        </p:spPr>
      </p:pic>
      <p:sp>
        <p:nvSpPr>
          <p:cNvPr id="2" name="Title 1">
            <a:extLst>
              <a:ext uri="{FF2B5EF4-FFF2-40B4-BE49-F238E27FC236}">
                <a16:creationId xmlns:a16="http://schemas.microsoft.com/office/drawing/2014/main" id="{862ACF2C-D478-6EBF-E96B-6388E56B067D}"/>
              </a:ext>
            </a:extLst>
          </p:cNvPr>
          <p:cNvSpPr>
            <a:spLocks noGrp="1"/>
          </p:cNvSpPr>
          <p:nvPr>
            <p:ph type="ctrTitle"/>
          </p:nvPr>
        </p:nvSpPr>
        <p:spPr>
          <a:xfrm>
            <a:off x="120253" y="4041301"/>
            <a:ext cx="3407570" cy="2387600"/>
          </a:xfrm>
          <a:prstGeom prst="rect">
            <a:avLst/>
          </a:prstGeom>
        </p:spPr>
        <p:txBody>
          <a:bodyPr anchor="ctr"/>
          <a:lstStyle>
            <a:lvl1pPr algn="l">
              <a:defRPr sz="3000" i="1"/>
            </a:lvl1pPr>
          </a:lstStyle>
          <a:p>
            <a:r>
              <a:rPr lang="en-US" dirty="0"/>
              <a:t>Click to edit Master title style</a:t>
            </a:r>
          </a:p>
        </p:txBody>
      </p:sp>
      <p:sp>
        <p:nvSpPr>
          <p:cNvPr id="3" name="Picture Placeholder 2">
            <a:extLst>
              <a:ext uri="{FF2B5EF4-FFF2-40B4-BE49-F238E27FC236}">
                <a16:creationId xmlns:a16="http://schemas.microsoft.com/office/drawing/2014/main" id="{885DB756-CDEB-C094-9358-4F8F83743696}"/>
              </a:ext>
            </a:extLst>
          </p:cNvPr>
          <p:cNvSpPr>
            <a:spLocks noGrp="1"/>
          </p:cNvSpPr>
          <p:nvPr>
            <p:ph type="pic" idx="1"/>
          </p:nvPr>
        </p:nvSpPr>
        <p:spPr>
          <a:xfrm>
            <a:off x="3992166" y="437200"/>
            <a:ext cx="4789884" cy="57223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Tree>
    <p:extLst>
      <p:ext uri="{BB962C8B-B14F-4D97-AF65-F5344CB8AC3E}">
        <p14:creationId xmlns:p14="http://schemas.microsoft.com/office/powerpoint/2010/main" val="1542909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DE2D47-80DF-461F-BC47-2131BC7246B1}"/>
              </a:ext>
            </a:extLst>
          </p:cNvPr>
          <p:cNvSpPr/>
          <p:nvPr userDrawn="1"/>
        </p:nvSpPr>
        <p:spPr>
          <a:xfrm>
            <a:off x="9525" y="2845121"/>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A purple and black background&#10;&#10;AI-generated content may be incorrect.">
            <a:extLst>
              <a:ext uri="{FF2B5EF4-FFF2-40B4-BE49-F238E27FC236}">
                <a16:creationId xmlns:a16="http://schemas.microsoft.com/office/drawing/2014/main" id="{7AF4E304-8E52-2D9B-00DE-F88DB31407EA}"/>
              </a:ext>
            </a:extLst>
          </p:cNvPr>
          <p:cNvPicPr>
            <a:picLocks noChangeAspect="1"/>
          </p:cNvPicPr>
          <p:nvPr userDrawn="1"/>
        </p:nvPicPr>
        <p:blipFill>
          <a:blip r:embed="rId2"/>
          <a:stretch>
            <a:fillRect/>
          </a:stretch>
        </p:blipFill>
        <p:spPr>
          <a:xfrm>
            <a:off x="0" y="3"/>
            <a:ext cx="9144000" cy="2852737"/>
          </a:xfrm>
          <a:prstGeom prst="rect">
            <a:avLst/>
          </a:prstGeom>
        </p:spPr>
      </p:pic>
      <p:sp>
        <p:nvSpPr>
          <p:cNvPr id="2" name="Title 1">
            <a:extLst>
              <a:ext uri="{FF2B5EF4-FFF2-40B4-BE49-F238E27FC236}">
                <a16:creationId xmlns:a16="http://schemas.microsoft.com/office/drawing/2014/main" id="{FACF487A-B912-E6FC-0E3B-98A20F2FA7B2}"/>
              </a:ext>
            </a:extLst>
          </p:cNvPr>
          <p:cNvSpPr>
            <a:spLocks noGrp="1"/>
          </p:cNvSpPr>
          <p:nvPr>
            <p:ph type="title"/>
          </p:nvPr>
        </p:nvSpPr>
        <p:spPr>
          <a:xfrm>
            <a:off x="0" y="54931"/>
            <a:ext cx="9144000" cy="2852737"/>
          </a:xfrm>
          <a:prstGeom prst="rect">
            <a:avLst/>
          </a:prstGeom>
        </p:spPr>
        <p:txBody>
          <a:bodyPr anchor="ctr"/>
          <a:lstStyle>
            <a:lvl1pPr algn="ctr">
              <a:defRPr sz="4125" i="1"/>
            </a:lvl1pPr>
          </a:lstStyle>
          <a:p>
            <a:r>
              <a:rPr lang="en-US" dirty="0"/>
              <a:t>Click to edit Master title style</a:t>
            </a:r>
          </a:p>
        </p:txBody>
      </p:sp>
      <p:sp>
        <p:nvSpPr>
          <p:cNvPr id="3" name="Text Placeholder 2">
            <a:extLst>
              <a:ext uri="{FF2B5EF4-FFF2-40B4-BE49-F238E27FC236}">
                <a16:creationId xmlns:a16="http://schemas.microsoft.com/office/drawing/2014/main" id="{49696E6A-B2E3-AFA3-4EB5-36AFBE0174D0}"/>
              </a:ext>
            </a:extLst>
          </p:cNvPr>
          <p:cNvSpPr>
            <a:spLocks noGrp="1"/>
          </p:cNvSpPr>
          <p:nvPr>
            <p:ph type="body" idx="1"/>
          </p:nvPr>
        </p:nvSpPr>
        <p:spPr>
          <a:xfrm>
            <a:off x="774890" y="3776664"/>
            <a:ext cx="3283285"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05E3BFD-2DA3-5421-D2F6-44B09FAF8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CFFEF-2FB4-0816-B1D1-AD900FC98273}"/>
              </a:ext>
            </a:extLst>
          </p:cNvPr>
          <p:cNvSpPr>
            <a:spLocks noGrp="1"/>
          </p:cNvSpPr>
          <p:nvPr>
            <p:ph type="sldNum" sz="quarter" idx="12"/>
          </p:nvPr>
        </p:nvSpPr>
        <p:spPr/>
        <p:txBody>
          <a:bodyPr/>
          <a:lstStyle/>
          <a:p>
            <a:fld id="{60A7B56F-D2E9-C648-9F53-DE2E33F7F57B}" type="slidenum">
              <a:rPr lang="en-US" smtClean="0"/>
              <a:t>‹#›</a:t>
            </a:fld>
            <a:endParaRPr lang="en-US"/>
          </a:p>
        </p:txBody>
      </p:sp>
      <p:sp>
        <p:nvSpPr>
          <p:cNvPr id="11" name="Text Placeholder 2">
            <a:extLst>
              <a:ext uri="{FF2B5EF4-FFF2-40B4-BE49-F238E27FC236}">
                <a16:creationId xmlns:a16="http://schemas.microsoft.com/office/drawing/2014/main" id="{7C74D711-447E-07DB-AD52-787495DC873D}"/>
              </a:ext>
            </a:extLst>
          </p:cNvPr>
          <p:cNvSpPr>
            <a:spLocks noGrp="1"/>
          </p:cNvSpPr>
          <p:nvPr>
            <p:ph type="body" idx="13"/>
          </p:nvPr>
        </p:nvSpPr>
        <p:spPr>
          <a:xfrm>
            <a:off x="5085828" y="3776664"/>
            <a:ext cx="3283285"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674349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EC8E6FF-4588-BC24-8DEA-FF6C83D04A9A}"/>
              </a:ext>
            </a:extLst>
          </p:cNvPr>
          <p:cNvSpPr/>
          <p:nvPr userDrawn="1"/>
        </p:nvSpPr>
        <p:spPr>
          <a:xfrm>
            <a:off x="628649" y="1910082"/>
            <a:ext cx="2949177" cy="45719"/>
          </a:xfrm>
          <a:custGeom>
            <a:avLst/>
            <a:gdLst>
              <a:gd name="csX0" fmla="*/ 0 w 2949177"/>
              <a:gd name="csY0" fmla="*/ 0 h 45719"/>
              <a:gd name="csX1" fmla="*/ 2949177 w 2949177"/>
              <a:gd name="csY1" fmla="*/ 0 h 45719"/>
              <a:gd name="csX2" fmla="*/ 2949177 w 2949177"/>
              <a:gd name="csY2" fmla="*/ 45719 h 45719"/>
              <a:gd name="csX3" fmla="*/ 0 w 2949177"/>
              <a:gd name="csY3" fmla="*/ 45719 h 45719"/>
              <a:gd name="csX4" fmla="*/ 0 w 2949177"/>
              <a:gd name="csY4" fmla="*/ 0 h 45719"/>
            </a:gdLst>
            <a:ahLst/>
            <a:cxnLst>
              <a:cxn ang="0">
                <a:pos x="csX0" y="csY0"/>
              </a:cxn>
              <a:cxn ang="0">
                <a:pos x="csX1" y="csY1"/>
              </a:cxn>
              <a:cxn ang="0">
                <a:pos x="csX2" y="csY2"/>
              </a:cxn>
              <a:cxn ang="0">
                <a:pos x="csX3" y="csY3"/>
              </a:cxn>
              <a:cxn ang="0">
                <a:pos x="csX4" y="csY4"/>
              </a:cxn>
            </a:cxnLst>
            <a:rect l="l" t="t" r="r" b="b"/>
            <a:pathLst>
              <a:path w="2949177" h="45719" extrusionOk="0">
                <a:moveTo>
                  <a:pt x="0" y="0"/>
                </a:moveTo>
                <a:cubicBezTo>
                  <a:pt x="1013483" y="118645"/>
                  <a:pt x="2215010" y="116012"/>
                  <a:pt x="2949177" y="0"/>
                </a:cubicBezTo>
                <a:cubicBezTo>
                  <a:pt x="2950735" y="16138"/>
                  <a:pt x="2951557" y="33919"/>
                  <a:pt x="2949177" y="45719"/>
                </a:cubicBezTo>
                <a:cubicBezTo>
                  <a:pt x="2352720" y="180319"/>
                  <a:pt x="429936"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creen&#10;&#10;AI-generated content may be incorrect.">
            <a:extLst>
              <a:ext uri="{FF2B5EF4-FFF2-40B4-BE49-F238E27FC236}">
                <a16:creationId xmlns:a16="http://schemas.microsoft.com/office/drawing/2014/main" id="{AFDF4265-F6EE-A827-AB7C-C539909667E4}"/>
              </a:ext>
            </a:extLst>
          </p:cNvPr>
          <p:cNvPicPr>
            <a:picLocks noChangeAspect="1"/>
          </p:cNvPicPr>
          <p:nvPr userDrawn="1"/>
        </p:nvPicPr>
        <p:blipFill>
          <a:blip r:embed="rId2"/>
          <a:stretch>
            <a:fillRect/>
          </a:stretch>
        </p:blipFill>
        <p:spPr>
          <a:xfrm>
            <a:off x="602036" y="457200"/>
            <a:ext cx="2974602" cy="1498600"/>
          </a:xfrm>
          <a:prstGeom prst="rect">
            <a:avLst/>
          </a:prstGeom>
        </p:spPr>
      </p:pic>
      <p:sp>
        <p:nvSpPr>
          <p:cNvPr id="2" name="Title 1">
            <a:extLst>
              <a:ext uri="{FF2B5EF4-FFF2-40B4-BE49-F238E27FC236}">
                <a16:creationId xmlns:a16="http://schemas.microsoft.com/office/drawing/2014/main" id="{7A07718C-19E9-E7EA-326C-B9282A417F24}"/>
              </a:ext>
            </a:extLst>
          </p:cNvPr>
          <p:cNvSpPr>
            <a:spLocks noGrp="1"/>
          </p:cNvSpPr>
          <p:nvPr>
            <p:ph type="title"/>
          </p:nvPr>
        </p:nvSpPr>
        <p:spPr>
          <a:xfrm>
            <a:off x="627459" y="457200"/>
            <a:ext cx="2949178" cy="1473200"/>
          </a:xfrm>
          <a:prstGeom prst="rect">
            <a:avLst/>
          </a:prstGeom>
        </p:spPr>
        <p:txBody>
          <a:bodyPr anchor="b"/>
          <a:lstStyle>
            <a:lvl1pPr>
              <a:defRPr sz="2400" i="1"/>
            </a:lvl1pPr>
          </a:lstStyle>
          <a:p>
            <a:r>
              <a:rPr lang="en-US" dirty="0"/>
              <a:t>Click to edit Master title style</a:t>
            </a:r>
          </a:p>
        </p:txBody>
      </p:sp>
      <p:sp>
        <p:nvSpPr>
          <p:cNvPr id="3" name="Picture Placeholder 2">
            <a:extLst>
              <a:ext uri="{FF2B5EF4-FFF2-40B4-BE49-F238E27FC236}">
                <a16:creationId xmlns:a16="http://schemas.microsoft.com/office/drawing/2014/main" id="{871F9A68-161F-B603-796B-D8B0E89F420F}"/>
              </a:ext>
            </a:extLst>
          </p:cNvPr>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CA4FF6F-CE73-1D4F-B69E-C6667D1E8E7B}"/>
              </a:ext>
            </a:extLst>
          </p:cNvPr>
          <p:cNvSpPr>
            <a:spLocks noGrp="1"/>
          </p:cNvSpPr>
          <p:nvPr>
            <p:ph type="body" sz="half" idx="2" hasCustomPrompt="1"/>
          </p:nvPr>
        </p:nvSpPr>
        <p:spPr>
          <a:xfrm>
            <a:off x="629841" y="2057400"/>
            <a:ext cx="2949178" cy="3811588"/>
          </a:xfrm>
        </p:spPr>
        <p:txBody>
          <a:bodyPr/>
          <a:lstStyle>
            <a:lvl1pPr marL="0" indent="0">
              <a:buFont typeface="Arial" panose="020B0604020202020204" pitchFamily="34" charset="0"/>
              <a:buChar char="•"/>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 Click to edit Master text styles</a:t>
            </a:r>
          </a:p>
        </p:txBody>
      </p:sp>
      <p:sp>
        <p:nvSpPr>
          <p:cNvPr id="6" name="Footer Placeholder 5">
            <a:extLst>
              <a:ext uri="{FF2B5EF4-FFF2-40B4-BE49-F238E27FC236}">
                <a16:creationId xmlns:a16="http://schemas.microsoft.com/office/drawing/2014/main" id="{CD754A45-27CB-25EC-58E0-27479F71EB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C599EE-3BF8-06D5-6FDA-84EB73C2FAF7}"/>
              </a:ext>
            </a:extLst>
          </p:cNvPr>
          <p:cNvSpPr>
            <a:spLocks noGrp="1"/>
          </p:cNvSpPr>
          <p:nvPr>
            <p:ph type="sldNum" sz="quarter" idx="12"/>
          </p:nvPr>
        </p:nvSpPr>
        <p:spPr/>
        <p:txBody>
          <a:bodyPr/>
          <a:lstStyle/>
          <a:p>
            <a:fld id="{60A7B56F-D2E9-C648-9F53-DE2E33F7F57B}" type="slidenum">
              <a:rPr lang="en-US" smtClean="0"/>
              <a:t>‹#›</a:t>
            </a:fld>
            <a:endParaRPr lang="en-US"/>
          </a:p>
        </p:txBody>
      </p:sp>
    </p:spTree>
    <p:extLst>
      <p:ext uri="{BB962C8B-B14F-4D97-AF65-F5344CB8AC3E}">
        <p14:creationId xmlns:p14="http://schemas.microsoft.com/office/powerpoint/2010/main" val="1166005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15069E-D66C-20EF-BC12-66B514B4C52B}"/>
              </a:ext>
            </a:extLst>
          </p:cNvPr>
          <p:cNvSpPr/>
          <p:nvPr userDrawn="1"/>
        </p:nvSpPr>
        <p:spPr>
          <a:xfrm>
            <a:off x="1" y="-2"/>
            <a:ext cx="7285838" cy="6858001"/>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
            <a:extLst>
              <a:ext uri="{FF2B5EF4-FFF2-40B4-BE49-F238E27FC236}">
                <a16:creationId xmlns:a16="http://schemas.microsoft.com/office/drawing/2014/main" id="{49051E08-6864-1884-E295-E664FACD130E}"/>
              </a:ext>
            </a:extLst>
          </p:cNvPr>
          <p:cNvSpPr>
            <a:spLocks noGrp="1"/>
          </p:cNvSpPr>
          <p:nvPr>
            <p:ph type="ctrTitle"/>
          </p:nvPr>
        </p:nvSpPr>
        <p:spPr>
          <a:xfrm>
            <a:off x="176213" y="927103"/>
            <a:ext cx="5705475" cy="1884019"/>
          </a:xfrm>
          <a:custGeom>
            <a:avLst/>
            <a:gdLst>
              <a:gd name="csX0" fmla="*/ 0 w 5705475"/>
              <a:gd name="csY0" fmla="*/ 0 h 1884019"/>
              <a:gd name="csX1" fmla="*/ 5705475 w 5705475"/>
              <a:gd name="csY1" fmla="*/ 0 h 1884019"/>
              <a:gd name="csX2" fmla="*/ 5705475 w 5705475"/>
              <a:gd name="csY2" fmla="*/ 1884019 h 1884019"/>
              <a:gd name="csX3" fmla="*/ 0 w 5705475"/>
              <a:gd name="csY3" fmla="*/ 1884019 h 1884019"/>
              <a:gd name="csX4" fmla="*/ 0 w 5705475"/>
              <a:gd name="csY4" fmla="*/ 0 h 1884019"/>
            </a:gdLst>
            <a:ahLst/>
            <a:cxnLst>
              <a:cxn ang="0">
                <a:pos x="csX0" y="csY0"/>
              </a:cxn>
              <a:cxn ang="0">
                <a:pos x="csX1" y="csY1"/>
              </a:cxn>
              <a:cxn ang="0">
                <a:pos x="csX2" y="csY2"/>
              </a:cxn>
              <a:cxn ang="0">
                <a:pos x="csX3" y="csY3"/>
              </a:cxn>
              <a:cxn ang="0">
                <a:pos x="csX4" y="csY4"/>
              </a:cxn>
            </a:cxnLst>
            <a:rect l="l" t="t" r="r" b="b"/>
            <a:pathLst>
              <a:path w="5705475" h="1884019" fill="none" extrusionOk="0">
                <a:moveTo>
                  <a:pt x="0" y="0"/>
                </a:moveTo>
                <a:cubicBezTo>
                  <a:pt x="1668008" y="-109175"/>
                  <a:pt x="2893099" y="-48220"/>
                  <a:pt x="5705475" y="0"/>
                </a:cubicBezTo>
                <a:cubicBezTo>
                  <a:pt x="5697064" y="718245"/>
                  <a:pt x="5775837" y="1628439"/>
                  <a:pt x="5705475" y="1884019"/>
                </a:cubicBezTo>
                <a:cubicBezTo>
                  <a:pt x="4960704" y="1851197"/>
                  <a:pt x="2012623" y="1859459"/>
                  <a:pt x="0" y="1884019"/>
                </a:cubicBezTo>
                <a:cubicBezTo>
                  <a:pt x="-37911" y="1611561"/>
                  <a:pt x="-98991" y="328936"/>
                  <a:pt x="0" y="0"/>
                </a:cubicBezTo>
                <a:close/>
              </a:path>
              <a:path w="5705475" h="1884019" stroke="0" extrusionOk="0">
                <a:moveTo>
                  <a:pt x="0" y="0"/>
                </a:moveTo>
                <a:cubicBezTo>
                  <a:pt x="1469018" y="56275"/>
                  <a:pt x="4907298" y="-36696"/>
                  <a:pt x="5705475" y="0"/>
                </a:cubicBezTo>
                <a:cubicBezTo>
                  <a:pt x="5774898" y="750935"/>
                  <a:pt x="5572636" y="1648767"/>
                  <a:pt x="5705475" y="1884019"/>
                </a:cubicBezTo>
                <a:cubicBezTo>
                  <a:pt x="4980745" y="1824565"/>
                  <a:pt x="704809" y="1908114"/>
                  <a:pt x="0" y="1884019"/>
                </a:cubicBezTo>
                <a:cubicBezTo>
                  <a:pt x="-121534" y="951334"/>
                  <a:pt x="118010" y="750481"/>
                  <a:pt x="0" y="0"/>
                </a:cubicBezTo>
                <a:close/>
              </a:path>
            </a:pathLst>
          </a:custGeom>
          <a:ln w="19050">
            <a:noFill/>
            <a:extLst>
              <a:ext uri="{C807C97D-BFC1-408E-A445-0C87EB9F89A2}">
                <ask:lineSketchStyleProps xmlns:ask="http://schemas.microsoft.com/office/drawing/2018/sketchyshapes" sd="1617256088">
                  <a:prstGeom prst="rect">
                    <a:avLst/>
                  </a:prstGeom>
                  <ask:type>
                    <ask:lineSketchCurved/>
                  </ask:type>
                </ask:lineSketchStyleProps>
              </a:ext>
            </a:extLst>
          </a:ln>
        </p:spPr>
        <p:txBody>
          <a:bodyPr anchor="b"/>
          <a:lstStyle>
            <a:lvl1pPr algn="l">
              <a:defRPr sz="3750" i="1">
                <a:solidFill>
                  <a:schemeClr val="bg2">
                    <a:lumMod val="25000"/>
                  </a:schemeClr>
                </a:solidFill>
              </a:defRPr>
            </a:lvl1pPr>
          </a:lstStyle>
          <a:p>
            <a:r>
              <a:rPr lang="en-US" dirty="0"/>
              <a:t>Click to edit Master title style</a:t>
            </a:r>
          </a:p>
        </p:txBody>
      </p:sp>
      <p:sp>
        <p:nvSpPr>
          <p:cNvPr id="17" name="Text Placeholder 2">
            <a:extLst>
              <a:ext uri="{FF2B5EF4-FFF2-40B4-BE49-F238E27FC236}">
                <a16:creationId xmlns:a16="http://schemas.microsoft.com/office/drawing/2014/main" id="{A9634B7A-34EF-37B7-8C19-743F822D182B}"/>
              </a:ext>
            </a:extLst>
          </p:cNvPr>
          <p:cNvSpPr>
            <a:spLocks noGrp="1"/>
          </p:cNvSpPr>
          <p:nvPr>
            <p:ph type="body" idx="14"/>
          </p:nvPr>
        </p:nvSpPr>
        <p:spPr>
          <a:xfrm>
            <a:off x="625472" y="5604293"/>
            <a:ext cx="3086100" cy="5413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dirty="0"/>
              <a:t>Click to edit Master text styles</a:t>
            </a:r>
          </a:p>
        </p:txBody>
      </p:sp>
      <p:pic>
        <p:nvPicPr>
          <p:cNvPr id="19" name="Picture 18" descr="A blue and white screen&#10;&#10;AI-generated content may be incorrect.">
            <a:extLst>
              <a:ext uri="{FF2B5EF4-FFF2-40B4-BE49-F238E27FC236}">
                <a16:creationId xmlns:a16="http://schemas.microsoft.com/office/drawing/2014/main" id="{67E27D00-1DA8-3783-C4E2-6A77A17F9CF7}"/>
              </a:ext>
            </a:extLst>
          </p:cNvPr>
          <p:cNvPicPr>
            <a:picLocks noChangeAspect="1"/>
          </p:cNvPicPr>
          <p:nvPr userDrawn="1"/>
        </p:nvPicPr>
        <p:blipFill>
          <a:blip r:embed="rId2"/>
          <a:srcRect l="19206"/>
          <a:stretch>
            <a:fillRect/>
          </a:stretch>
        </p:blipFill>
        <p:spPr>
          <a:xfrm>
            <a:off x="6890148" y="-2"/>
            <a:ext cx="2253853" cy="6858001"/>
          </a:xfrm>
          <a:prstGeom prst="rect">
            <a:avLst/>
          </a:prstGeom>
        </p:spPr>
      </p:pic>
      <p:sp>
        <p:nvSpPr>
          <p:cNvPr id="3" name="Text Placeholder 2">
            <a:extLst>
              <a:ext uri="{FF2B5EF4-FFF2-40B4-BE49-F238E27FC236}">
                <a16:creationId xmlns:a16="http://schemas.microsoft.com/office/drawing/2014/main" id="{59D6ED46-E4D4-D247-A07A-418963DA07C7}"/>
              </a:ext>
            </a:extLst>
          </p:cNvPr>
          <p:cNvSpPr>
            <a:spLocks noGrp="1"/>
          </p:cNvSpPr>
          <p:nvPr>
            <p:ph type="body" idx="1"/>
          </p:nvPr>
        </p:nvSpPr>
        <p:spPr>
          <a:xfrm>
            <a:off x="625472" y="4891922"/>
            <a:ext cx="3086100" cy="5413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dirty="0"/>
              <a:t>Click to edit Master text styles</a:t>
            </a:r>
          </a:p>
        </p:txBody>
      </p:sp>
      <p:pic>
        <p:nvPicPr>
          <p:cNvPr id="21" name="Picture 20">
            <a:extLst>
              <a:ext uri="{FF2B5EF4-FFF2-40B4-BE49-F238E27FC236}">
                <a16:creationId xmlns:a16="http://schemas.microsoft.com/office/drawing/2014/main" id="{41CAAD8A-CCC3-46C4-2154-B23AE96DE6E4}"/>
              </a:ext>
            </a:extLst>
          </p:cNvPr>
          <p:cNvPicPr>
            <a:picLocks noChangeAspect="1"/>
          </p:cNvPicPr>
          <p:nvPr userDrawn="1"/>
        </p:nvPicPr>
        <p:blipFill>
          <a:blip r:embed="rId3"/>
          <a:stretch>
            <a:fillRect/>
          </a:stretch>
        </p:blipFill>
        <p:spPr>
          <a:xfrm>
            <a:off x="7681518" y="6416296"/>
            <a:ext cx="895350" cy="279400"/>
          </a:xfrm>
          <a:prstGeom prst="rect">
            <a:avLst/>
          </a:prstGeom>
        </p:spPr>
      </p:pic>
    </p:spTree>
    <p:extLst>
      <p:ext uri="{BB962C8B-B14F-4D97-AF65-F5344CB8AC3E}">
        <p14:creationId xmlns:p14="http://schemas.microsoft.com/office/powerpoint/2010/main" val="394178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r Clo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6FCDC9-A0C5-5FE3-6BDF-FE0FC8563244}"/>
              </a:ext>
            </a:extLst>
          </p:cNvPr>
          <p:cNvSpPr/>
          <p:nvPr userDrawn="1"/>
        </p:nvSpPr>
        <p:spPr>
          <a:xfrm>
            <a:off x="1" y="0"/>
            <a:ext cx="7285838" cy="4458834"/>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59D6ED46-E4D4-D247-A07A-418963DA07C7}"/>
              </a:ext>
            </a:extLst>
          </p:cNvPr>
          <p:cNvSpPr>
            <a:spLocks noGrp="1"/>
          </p:cNvSpPr>
          <p:nvPr>
            <p:ph type="body" idx="1"/>
          </p:nvPr>
        </p:nvSpPr>
        <p:spPr>
          <a:xfrm>
            <a:off x="623888" y="4640266"/>
            <a:ext cx="3086100" cy="5413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935F13A3-8A42-040C-2F77-35C8931E3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C0D28-8A0F-E14B-1240-6C4300B4902E}"/>
              </a:ext>
            </a:extLst>
          </p:cNvPr>
          <p:cNvSpPr>
            <a:spLocks noGrp="1"/>
          </p:cNvSpPr>
          <p:nvPr>
            <p:ph type="sldNum" sz="quarter" idx="12"/>
          </p:nvPr>
        </p:nvSpPr>
        <p:spPr/>
        <p:txBody>
          <a:bodyPr/>
          <a:lstStyle/>
          <a:p>
            <a:fld id="{8F2524B4-06A5-974F-AA30-E5E8F84971BA}" type="slidenum">
              <a:rPr lang="en-US" smtClean="0"/>
              <a:t>‹#›</a:t>
            </a:fld>
            <a:endParaRPr lang="en-US"/>
          </a:p>
        </p:txBody>
      </p:sp>
      <p:sp>
        <p:nvSpPr>
          <p:cNvPr id="17" name="Text Placeholder 2">
            <a:extLst>
              <a:ext uri="{FF2B5EF4-FFF2-40B4-BE49-F238E27FC236}">
                <a16:creationId xmlns:a16="http://schemas.microsoft.com/office/drawing/2014/main" id="{A9634B7A-34EF-37B7-8C19-743F822D182B}"/>
              </a:ext>
            </a:extLst>
          </p:cNvPr>
          <p:cNvSpPr>
            <a:spLocks noGrp="1"/>
          </p:cNvSpPr>
          <p:nvPr>
            <p:ph type="body" idx="14"/>
          </p:nvPr>
        </p:nvSpPr>
        <p:spPr>
          <a:xfrm>
            <a:off x="623888" y="5262565"/>
            <a:ext cx="3086100" cy="5413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dirty="0"/>
              <a:t>Click to edit Master text styles</a:t>
            </a:r>
          </a:p>
        </p:txBody>
      </p:sp>
      <p:pic>
        <p:nvPicPr>
          <p:cNvPr id="2" name="Picture 1" descr="A blue and white screen&#10;&#10;AI-generated content may be incorrect.">
            <a:extLst>
              <a:ext uri="{FF2B5EF4-FFF2-40B4-BE49-F238E27FC236}">
                <a16:creationId xmlns:a16="http://schemas.microsoft.com/office/drawing/2014/main" id="{02B5B5AE-4123-8476-412A-0E3E10C35DAD}"/>
              </a:ext>
            </a:extLst>
          </p:cNvPr>
          <p:cNvPicPr>
            <a:picLocks noChangeAspect="1"/>
          </p:cNvPicPr>
          <p:nvPr userDrawn="1"/>
        </p:nvPicPr>
        <p:blipFill>
          <a:blip r:embed="rId2"/>
          <a:srcRect l="19206"/>
          <a:stretch>
            <a:fillRect/>
          </a:stretch>
        </p:blipFill>
        <p:spPr>
          <a:xfrm>
            <a:off x="6890148" y="-1"/>
            <a:ext cx="2253853" cy="4458834"/>
          </a:xfrm>
          <a:prstGeom prst="rect">
            <a:avLst/>
          </a:prstGeom>
        </p:spPr>
      </p:pic>
      <p:sp>
        <p:nvSpPr>
          <p:cNvPr id="15" name="Title 1">
            <a:extLst>
              <a:ext uri="{FF2B5EF4-FFF2-40B4-BE49-F238E27FC236}">
                <a16:creationId xmlns:a16="http://schemas.microsoft.com/office/drawing/2014/main" id="{49051E08-6864-1884-E295-E664FACD130E}"/>
              </a:ext>
            </a:extLst>
          </p:cNvPr>
          <p:cNvSpPr>
            <a:spLocks noGrp="1"/>
          </p:cNvSpPr>
          <p:nvPr>
            <p:ph type="ctrTitle"/>
          </p:nvPr>
        </p:nvSpPr>
        <p:spPr>
          <a:xfrm>
            <a:off x="176213" y="927103"/>
            <a:ext cx="5705475" cy="1884019"/>
          </a:xfrm>
          <a:custGeom>
            <a:avLst/>
            <a:gdLst>
              <a:gd name="csX0" fmla="*/ 0 w 5705475"/>
              <a:gd name="csY0" fmla="*/ 0 h 1884019"/>
              <a:gd name="csX1" fmla="*/ 5705475 w 5705475"/>
              <a:gd name="csY1" fmla="*/ 0 h 1884019"/>
              <a:gd name="csX2" fmla="*/ 5705475 w 5705475"/>
              <a:gd name="csY2" fmla="*/ 1884019 h 1884019"/>
              <a:gd name="csX3" fmla="*/ 0 w 5705475"/>
              <a:gd name="csY3" fmla="*/ 1884019 h 1884019"/>
              <a:gd name="csX4" fmla="*/ 0 w 5705475"/>
              <a:gd name="csY4" fmla="*/ 0 h 1884019"/>
            </a:gdLst>
            <a:ahLst/>
            <a:cxnLst>
              <a:cxn ang="0">
                <a:pos x="csX0" y="csY0"/>
              </a:cxn>
              <a:cxn ang="0">
                <a:pos x="csX1" y="csY1"/>
              </a:cxn>
              <a:cxn ang="0">
                <a:pos x="csX2" y="csY2"/>
              </a:cxn>
              <a:cxn ang="0">
                <a:pos x="csX3" y="csY3"/>
              </a:cxn>
              <a:cxn ang="0">
                <a:pos x="csX4" y="csY4"/>
              </a:cxn>
            </a:cxnLst>
            <a:rect l="l" t="t" r="r" b="b"/>
            <a:pathLst>
              <a:path w="5705475" h="1884019" fill="none" extrusionOk="0">
                <a:moveTo>
                  <a:pt x="0" y="0"/>
                </a:moveTo>
                <a:cubicBezTo>
                  <a:pt x="1668008" y="-109175"/>
                  <a:pt x="2893099" y="-48220"/>
                  <a:pt x="5705475" y="0"/>
                </a:cubicBezTo>
                <a:cubicBezTo>
                  <a:pt x="5697064" y="718245"/>
                  <a:pt x="5775837" y="1628439"/>
                  <a:pt x="5705475" y="1884019"/>
                </a:cubicBezTo>
                <a:cubicBezTo>
                  <a:pt x="4960704" y="1851197"/>
                  <a:pt x="2012623" y="1859459"/>
                  <a:pt x="0" y="1884019"/>
                </a:cubicBezTo>
                <a:cubicBezTo>
                  <a:pt x="-37911" y="1611561"/>
                  <a:pt x="-98991" y="328936"/>
                  <a:pt x="0" y="0"/>
                </a:cubicBezTo>
                <a:close/>
              </a:path>
              <a:path w="5705475" h="1884019" stroke="0" extrusionOk="0">
                <a:moveTo>
                  <a:pt x="0" y="0"/>
                </a:moveTo>
                <a:cubicBezTo>
                  <a:pt x="1469018" y="56275"/>
                  <a:pt x="4907298" y="-36696"/>
                  <a:pt x="5705475" y="0"/>
                </a:cubicBezTo>
                <a:cubicBezTo>
                  <a:pt x="5774898" y="750935"/>
                  <a:pt x="5572636" y="1648767"/>
                  <a:pt x="5705475" y="1884019"/>
                </a:cubicBezTo>
                <a:cubicBezTo>
                  <a:pt x="4980745" y="1824565"/>
                  <a:pt x="704809" y="1908114"/>
                  <a:pt x="0" y="1884019"/>
                </a:cubicBezTo>
                <a:cubicBezTo>
                  <a:pt x="-121534" y="951334"/>
                  <a:pt x="118010" y="750481"/>
                  <a:pt x="0" y="0"/>
                </a:cubicBezTo>
                <a:close/>
              </a:path>
            </a:pathLst>
          </a:custGeom>
          <a:ln w="19050">
            <a:noFill/>
            <a:extLst>
              <a:ext uri="{C807C97D-BFC1-408E-A445-0C87EB9F89A2}">
                <ask:lineSketchStyleProps xmlns:ask="http://schemas.microsoft.com/office/drawing/2018/sketchyshapes" sd="1617256088">
                  <a:prstGeom prst="rect">
                    <a:avLst/>
                  </a:prstGeom>
                  <ask:type>
                    <ask:lineSketchCurved/>
                  </ask:type>
                </ask:lineSketchStyleProps>
              </a:ext>
            </a:extLst>
          </a:ln>
        </p:spPr>
        <p:txBody>
          <a:bodyPr anchor="b"/>
          <a:lstStyle>
            <a:lvl1pPr algn="l">
              <a:defRPr sz="3750" i="1">
                <a:solidFill>
                  <a:schemeClr val="bg2">
                    <a:lumMod val="25000"/>
                  </a:schemeClr>
                </a:solidFill>
              </a:defRPr>
            </a:lvl1pPr>
          </a:lstStyle>
          <a:p>
            <a:r>
              <a:rPr lang="en-US" dirty="0"/>
              <a:t>Click to edit Master title style</a:t>
            </a:r>
          </a:p>
        </p:txBody>
      </p:sp>
      <p:sp>
        <p:nvSpPr>
          <p:cNvPr id="18" name="Rectangle 17">
            <a:extLst>
              <a:ext uri="{FF2B5EF4-FFF2-40B4-BE49-F238E27FC236}">
                <a16:creationId xmlns:a16="http://schemas.microsoft.com/office/drawing/2014/main" id="{8E45A848-3111-9497-FD44-3C60C8BF1D77}"/>
              </a:ext>
            </a:extLst>
          </p:cNvPr>
          <p:cNvSpPr/>
          <p:nvPr userDrawn="1"/>
        </p:nvSpPr>
        <p:spPr>
          <a:xfrm>
            <a:off x="0" y="4383638"/>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08558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r Closing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E18391-1650-3582-C387-E06D0FA58A03}"/>
              </a:ext>
            </a:extLst>
          </p:cNvPr>
          <p:cNvSpPr/>
          <p:nvPr userDrawn="1"/>
        </p:nvSpPr>
        <p:spPr>
          <a:xfrm>
            <a:off x="1889313" y="0"/>
            <a:ext cx="7254689" cy="4458834"/>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59D6ED46-E4D4-D247-A07A-418963DA07C7}"/>
              </a:ext>
            </a:extLst>
          </p:cNvPr>
          <p:cNvSpPr>
            <a:spLocks noGrp="1"/>
          </p:cNvSpPr>
          <p:nvPr>
            <p:ph type="body" idx="1"/>
          </p:nvPr>
        </p:nvSpPr>
        <p:spPr>
          <a:xfrm>
            <a:off x="623888" y="4640266"/>
            <a:ext cx="3086100" cy="5413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935F13A3-8A42-040C-2F77-35C8931E3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C0D28-8A0F-E14B-1240-6C4300B4902E}"/>
              </a:ext>
            </a:extLst>
          </p:cNvPr>
          <p:cNvSpPr>
            <a:spLocks noGrp="1"/>
          </p:cNvSpPr>
          <p:nvPr>
            <p:ph type="sldNum" sz="quarter" idx="12"/>
          </p:nvPr>
        </p:nvSpPr>
        <p:spPr/>
        <p:txBody>
          <a:bodyPr/>
          <a:lstStyle/>
          <a:p>
            <a:fld id="{8F2524B4-06A5-974F-AA30-E5E8F84971BA}" type="slidenum">
              <a:rPr lang="en-US" smtClean="0"/>
              <a:t>‹#›</a:t>
            </a:fld>
            <a:endParaRPr lang="en-US"/>
          </a:p>
        </p:txBody>
      </p:sp>
      <p:sp>
        <p:nvSpPr>
          <p:cNvPr id="17" name="Text Placeholder 2">
            <a:extLst>
              <a:ext uri="{FF2B5EF4-FFF2-40B4-BE49-F238E27FC236}">
                <a16:creationId xmlns:a16="http://schemas.microsoft.com/office/drawing/2014/main" id="{A9634B7A-34EF-37B7-8C19-743F822D182B}"/>
              </a:ext>
            </a:extLst>
          </p:cNvPr>
          <p:cNvSpPr>
            <a:spLocks noGrp="1"/>
          </p:cNvSpPr>
          <p:nvPr userDrawn="1">
            <p:ph type="body" idx="14"/>
          </p:nvPr>
        </p:nvSpPr>
        <p:spPr>
          <a:xfrm>
            <a:off x="623888" y="5262565"/>
            <a:ext cx="3086100" cy="5413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dirty="0"/>
              <a:t>Click to edit Master text styles</a:t>
            </a:r>
          </a:p>
        </p:txBody>
      </p:sp>
      <p:sp>
        <p:nvSpPr>
          <p:cNvPr id="15" name="Title 1">
            <a:extLst>
              <a:ext uri="{FF2B5EF4-FFF2-40B4-BE49-F238E27FC236}">
                <a16:creationId xmlns:a16="http://schemas.microsoft.com/office/drawing/2014/main" id="{49051E08-6864-1884-E295-E664FACD130E}"/>
              </a:ext>
            </a:extLst>
          </p:cNvPr>
          <p:cNvSpPr>
            <a:spLocks noGrp="1"/>
          </p:cNvSpPr>
          <p:nvPr userDrawn="1">
            <p:ph type="ctrTitle"/>
          </p:nvPr>
        </p:nvSpPr>
        <p:spPr>
          <a:xfrm>
            <a:off x="2952750" y="1511269"/>
            <a:ext cx="4826374" cy="1884019"/>
          </a:xfrm>
          <a:custGeom>
            <a:avLst/>
            <a:gdLst>
              <a:gd name="csX0" fmla="*/ 0 w 4826374"/>
              <a:gd name="csY0" fmla="*/ 0 h 1884019"/>
              <a:gd name="csX1" fmla="*/ 4826374 w 4826374"/>
              <a:gd name="csY1" fmla="*/ 0 h 1884019"/>
              <a:gd name="csX2" fmla="*/ 4826374 w 4826374"/>
              <a:gd name="csY2" fmla="*/ 1884019 h 1884019"/>
              <a:gd name="csX3" fmla="*/ 0 w 4826374"/>
              <a:gd name="csY3" fmla="*/ 1884019 h 1884019"/>
              <a:gd name="csX4" fmla="*/ 0 w 4826374"/>
              <a:gd name="csY4" fmla="*/ 0 h 1884019"/>
            </a:gdLst>
            <a:ahLst/>
            <a:cxnLst>
              <a:cxn ang="0">
                <a:pos x="csX0" y="csY0"/>
              </a:cxn>
              <a:cxn ang="0">
                <a:pos x="csX1" y="csY1"/>
              </a:cxn>
              <a:cxn ang="0">
                <a:pos x="csX2" y="csY2"/>
              </a:cxn>
              <a:cxn ang="0">
                <a:pos x="csX3" y="csY3"/>
              </a:cxn>
              <a:cxn ang="0">
                <a:pos x="csX4" y="csY4"/>
              </a:cxn>
            </a:cxnLst>
            <a:rect l="l" t="t" r="r" b="b"/>
            <a:pathLst>
              <a:path w="4826374" h="1884019" extrusionOk="0">
                <a:moveTo>
                  <a:pt x="0" y="0"/>
                </a:moveTo>
                <a:cubicBezTo>
                  <a:pt x="1143021" y="56275"/>
                  <a:pt x="4083853" y="-36696"/>
                  <a:pt x="4826374" y="0"/>
                </a:cubicBezTo>
                <a:cubicBezTo>
                  <a:pt x="4895797" y="750935"/>
                  <a:pt x="4693535" y="1648767"/>
                  <a:pt x="4826374" y="1884019"/>
                </a:cubicBezTo>
                <a:cubicBezTo>
                  <a:pt x="3917537" y="1824565"/>
                  <a:pt x="678942" y="1908114"/>
                  <a:pt x="0" y="1884019"/>
                </a:cubicBezTo>
                <a:cubicBezTo>
                  <a:pt x="-121534" y="951334"/>
                  <a:pt x="118010" y="750481"/>
                  <a:pt x="0" y="0"/>
                </a:cubicBezTo>
                <a:close/>
              </a:path>
            </a:pathLst>
          </a:custGeom>
          <a:noFill/>
          <a:ln w="19050">
            <a:noFill/>
            <a:extLst>
              <a:ext uri="{C807C97D-BFC1-408E-A445-0C87EB9F89A2}">
                <ask:lineSketchStyleProps xmlns:ask="http://schemas.microsoft.com/office/drawing/2018/sketchyshapes" sd="1617256088">
                  <a:prstGeom prst="rect">
                    <a:avLst/>
                  </a:prstGeom>
                  <ask:type>
                    <ask:lineSketchCurved/>
                  </ask:type>
                </ask:lineSketchStyleProps>
              </a:ext>
            </a:extLst>
          </a:ln>
        </p:spPr>
        <p:txBody>
          <a:bodyPr anchor="t"/>
          <a:lstStyle>
            <a:lvl1pPr algn="l">
              <a:defRPr sz="3000" i="1">
                <a:solidFill>
                  <a:schemeClr val="bg2">
                    <a:lumMod val="25000"/>
                  </a:schemeClr>
                </a:solidFill>
              </a:defRPr>
            </a:lvl1pPr>
          </a:lstStyle>
          <a:p>
            <a:r>
              <a:rPr lang="en-US" dirty="0"/>
              <a:t>Click to edit Master title style</a:t>
            </a:r>
          </a:p>
        </p:txBody>
      </p:sp>
      <p:pic>
        <p:nvPicPr>
          <p:cNvPr id="8" name="Picture 7" descr="A blue and white background with white lines&#10;&#10;AI-generated content may be incorrect.">
            <a:extLst>
              <a:ext uri="{FF2B5EF4-FFF2-40B4-BE49-F238E27FC236}">
                <a16:creationId xmlns:a16="http://schemas.microsoft.com/office/drawing/2014/main" id="{8E5BDD9D-A104-DF50-7715-4A00F7814842}"/>
              </a:ext>
            </a:extLst>
          </p:cNvPr>
          <p:cNvPicPr>
            <a:picLocks noChangeAspect="1"/>
          </p:cNvPicPr>
          <p:nvPr userDrawn="1"/>
        </p:nvPicPr>
        <p:blipFill>
          <a:blip r:embed="rId2"/>
          <a:stretch>
            <a:fillRect/>
          </a:stretch>
        </p:blipFill>
        <p:spPr>
          <a:xfrm rot="10800000">
            <a:off x="1" y="-1"/>
            <a:ext cx="2077571" cy="4450443"/>
          </a:xfrm>
          <a:prstGeom prst="rect">
            <a:avLst/>
          </a:prstGeom>
        </p:spPr>
      </p:pic>
      <p:sp>
        <p:nvSpPr>
          <p:cNvPr id="18" name="Rectangle 17">
            <a:extLst>
              <a:ext uri="{FF2B5EF4-FFF2-40B4-BE49-F238E27FC236}">
                <a16:creationId xmlns:a16="http://schemas.microsoft.com/office/drawing/2014/main" id="{8E45A848-3111-9497-FD44-3C60C8BF1D77}"/>
              </a:ext>
            </a:extLst>
          </p:cNvPr>
          <p:cNvSpPr/>
          <p:nvPr userDrawn="1"/>
        </p:nvSpPr>
        <p:spPr>
          <a:xfrm>
            <a:off x="0" y="4404727"/>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56580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F641BD-0501-B25C-B375-6D2F7F31288B}"/>
              </a:ext>
            </a:extLst>
          </p:cNvPr>
          <p:cNvSpPr/>
          <p:nvPr userDrawn="1"/>
        </p:nvSpPr>
        <p:spPr>
          <a:xfrm>
            <a:off x="195263" y="0"/>
            <a:ext cx="8948737" cy="977901"/>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A125FC44-A2DE-3DF9-4552-4C15F9F88B00}"/>
              </a:ext>
            </a:extLst>
          </p:cNvPr>
          <p:cNvPicPr>
            <a:picLocks noChangeAspect="1"/>
          </p:cNvPicPr>
          <p:nvPr userDrawn="1"/>
        </p:nvPicPr>
        <p:blipFill>
          <a:blip r:embed="rId2"/>
          <a:stretch>
            <a:fillRect/>
          </a:stretch>
        </p:blipFill>
        <p:spPr>
          <a:xfrm rot="10800000">
            <a:off x="1" y="-2"/>
            <a:ext cx="561975" cy="964649"/>
          </a:xfrm>
          <a:prstGeom prst="rect">
            <a:avLst/>
          </a:prstGeom>
        </p:spPr>
      </p:pic>
      <p:sp>
        <p:nvSpPr>
          <p:cNvPr id="8" name="Rectangle 7">
            <a:extLst>
              <a:ext uri="{FF2B5EF4-FFF2-40B4-BE49-F238E27FC236}">
                <a16:creationId xmlns:a16="http://schemas.microsoft.com/office/drawing/2014/main" id="{65FD0C3A-2C14-68EC-0776-75C3FF6F0C2E}"/>
              </a:ext>
            </a:extLst>
          </p:cNvPr>
          <p:cNvSpPr/>
          <p:nvPr userDrawn="1"/>
        </p:nvSpPr>
        <p:spPr>
          <a:xfrm>
            <a:off x="0" y="944883"/>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E8F40A40-9BAD-238A-C75A-73EB1ADA8F31}"/>
              </a:ext>
            </a:extLst>
          </p:cNvPr>
          <p:cNvSpPr>
            <a:spLocks noGrp="1"/>
          </p:cNvSpPr>
          <p:nvPr>
            <p:ph type="title"/>
          </p:nvPr>
        </p:nvSpPr>
        <p:spPr>
          <a:xfrm>
            <a:off x="757237" y="47117"/>
            <a:ext cx="7867650" cy="959645"/>
          </a:xfrm>
          <a:prstGeom prst="rect">
            <a:avLst/>
          </a:prstGeom>
        </p:spPr>
        <p:txBody>
          <a:bodyPr anchor="ctr"/>
          <a:lstStyle>
            <a:lvl1pPr>
              <a:defRPr i="1" baseline="0">
                <a:solidFill>
                  <a:schemeClr val="bg2">
                    <a:lumMod val="2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32FFF87-CF9C-DBA4-6AB8-345BAE1EED1D}"/>
              </a:ext>
            </a:extLst>
          </p:cNvPr>
          <p:cNvSpPr>
            <a:spLocks noGrp="1"/>
          </p:cNvSpPr>
          <p:nvPr>
            <p:ph idx="1"/>
          </p:nvPr>
        </p:nvSpPr>
        <p:spPr>
          <a:xfrm>
            <a:off x="561976" y="1253331"/>
            <a:ext cx="7953375" cy="4672488"/>
          </a:xfrm>
        </p:spPr>
        <p:txBody>
          <a:bodyPr/>
          <a:lstStyle>
            <a:lvl1pPr>
              <a:buClr>
                <a:srgbClr val="5F8BEE"/>
              </a:buClr>
              <a:defRPr/>
            </a:lvl1pPr>
            <a:lvl2pPr>
              <a:buClr>
                <a:srgbClr val="5F8BEE"/>
              </a:buClr>
              <a:defRPr/>
            </a:lvl2pPr>
            <a:lvl3pPr>
              <a:buClr>
                <a:srgbClr val="5F8BEE"/>
              </a:buClr>
              <a:defRPr/>
            </a:lvl3pPr>
            <a:lvl4pPr>
              <a:buClr>
                <a:srgbClr val="5F8BEE"/>
              </a:buClr>
              <a:defRPr/>
            </a:lvl4pPr>
            <a:lvl5pPr>
              <a:buClr>
                <a:srgbClr val="5F8BEE"/>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0B980D-D6DF-7856-0774-301F50F09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BB6FBA-5236-83F5-7AF1-DA0150774C30}"/>
              </a:ext>
            </a:extLst>
          </p:cNvPr>
          <p:cNvSpPr>
            <a:spLocks noGrp="1"/>
          </p:cNvSpPr>
          <p:nvPr>
            <p:ph type="sldNum" sz="quarter" idx="12"/>
          </p:nvPr>
        </p:nvSpPr>
        <p:spPr/>
        <p:txBody>
          <a:bodyPr/>
          <a:lstStyle/>
          <a:p>
            <a:fld id="{60A7B56F-D2E9-C648-9F53-DE2E33F7F57B}" type="slidenum">
              <a:rPr lang="en-US" smtClean="0"/>
              <a:t>‹#›</a:t>
            </a:fld>
            <a:endParaRPr lang="en-US"/>
          </a:p>
        </p:txBody>
      </p:sp>
    </p:spTree>
    <p:extLst>
      <p:ext uri="{BB962C8B-B14F-4D97-AF65-F5344CB8AC3E}">
        <p14:creationId xmlns:p14="http://schemas.microsoft.com/office/powerpoint/2010/main" val="2978819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71F20D1-BE09-2BDD-1B64-CF5BFAFBAC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BC9E16-9479-FE33-588F-FB4BAEB176D7}"/>
              </a:ext>
            </a:extLst>
          </p:cNvPr>
          <p:cNvSpPr>
            <a:spLocks noGrp="1"/>
          </p:cNvSpPr>
          <p:nvPr>
            <p:ph type="sldNum" sz="quarter" idx="12"/>
          </p:nvPr>
        </p:nvSpPr>
        <p:spPr/>
        <p:txBody>
          <a:bodyPr/>
          <a:lstStyle/>
          <a:p>
            <a:fld id="{60A7B56F-D2E9-C648-9F53-DE2E33F7F57B}" type="slidenum">
              <a:rPr lang="en-US" smtClean="0"/>
              <a:t>‹#›</a:t>
            </a:fld>
            <a:endParaRPr lang="en-US"/>
          </a:p>
        </p:txBody>
      </p:sp>
      <p:sp>
        <p:nvSpPr>
          <p:cNvPr id="23" name="Rectangle 22">
            <a:extLst>
              <a:ext uri="{FF2B5EF4-FFF2-40B4-BE49-F238E27FC236}">
                <a16:creationId xmlns:a16="http://schemas.microsoft.com/office/drawing/2014/main" id="{23DD4B52-B290-3571-7321-0494F6F38F83}"/>
              </a:ext>
            </a:extLst>
          </p:cNvPr>
          <p:cNvSpPr/>
          <p:nvPr userDrawn="1"/>
        </p:nvSpPr>
        <p:spPr>
          <a:xfrm>
            <a:off x="195263" y="0"/>
            <a:ext cx="8948737" cy="977901"/>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4" name="Picture 23">
            <a:extLst>
              <a:ext uri="{FF2B5EF4-FFF2-40B4-BE49-F238E27FC236}">
                <a16:creationId xmlns:a16="http://schemas.microsoft.com/office/drawing/2014/main" id="{30954B26-E4F2-E47E-67B6-2954A22225FF}"/>
              </a:ext>
            </a:extLst>
          </p:cNvPr>
          <p:cNvPicPr>
            <a:picLocks noChangeAspect="1"/>
          </p:cNvPicPr>
          <p:nvPr userDrawn="1"/>
        </p:nvPicPr>
        <p:blipFill>
          <a:blip r:embed="rId2"/>
          <a:stretch>
            <a:fillRect/>
          </a:stretch>
        </p:blipFill>
        <p:spPr>
          <a:xfrm rot="10800000">
            <a:off x="1" y="-2"/>
            <a:ext cx="561975" cy="964649"/>
          </a:xfrm>
          <a:prstGeom prst="rect">
            <a:avLst/>
          </a:prstGeom>
        </p:spPr>
      </p:pic>
      <p:sp>
        <p:nvSpPr>
          <p:cNvPr id="25" name="Rectangle 24">
            <a:extLst>
              <a:ext uri="{FF2B5EF4-FFF2-40B4-BE49-F238E27FC236}">
                <a16:creationId xmlns:a16="http://schemas.microsoft.com/office/drawing/2014/main" id="{1FD0EFBF-CA93-52D2-0E61-48F0AC68B12F}"/>
              </a:ext>
            </a:extLst>
          </p:cNvPr>
          <p:cNvSpPr/>
          <p:nvPr userDrawn="1"/>
        </p:nvSpPr>
        <p:spPr>
          <a:xfrm>
            <a:off x="0" y="944883"/>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itle 1">
            <a:extLst>
              <a:ext uri="{FF2B5EF4-FFF2-40B4-BE49-F238E27FC236}">
                <a16:creationId xmlns:a16="http://schemas.microsoft.com/office/drawing/2014/main" id="{4EE5DB3D-6CF9-CBB6-E1D4-11755E978736}"/>
              </a:ext>
            </a:extLst>
          </p:cNvPr>
          <p:cNvSpPr>
            <a:spLocks noGrp="1"/>
          </p:cNvSpPr>
          <p:nvPr>
            <p:ph type="title"/>
          </p:nvPr>
        </p:nvSpPr>
        <p:spPr>
          <a:xfrm>
            <a:off x="757237" y="47117"/>
            <a:ext cx="7867650" cy="959645"/>
          </a:xfrm>
          <a:prstGeom prst="rect">
            <a:avLst/>
          </a:prstGeom>
        </p:spPr>
        <p:txBody>
          <a:bodyPr anchor="ctr"/>
          <a:lstStyle>
            <a:lvl1pPr>
              <a:defRPr i="1" baseline="0">
                <a:solidFill>
                  <a:schemeClr val="bg2">
                    <a:lumMod val="25000"/>
                  </a:schemeClr>
                </a:solidFill>
              </a:defRPr>
            </a:lvl1pPr>
          </a:lstStyle>
          <a:p>
            <a:r>
              <a:rPr lang="en-US" dirty="0"/>
              <a:t>Click to edit Master title style</a:t>
            </a:r>
          </a:p>
        </p:txBody>
      </p:sp>
    </p:spTree>
    <p:extLst>
      <p:ext uri="{BB962C8B-B14F-4D97-AF65-F5344CB8AC3E}">
        <p14:creationId xmlns:p14="http://schemas.microsoft.com/office/powerpoint/2010/main" val="1511848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860063-0E7C-059F-3109-9EE75A5C9E1B}"/>
              </a:ext>
            </a:extLst>
          </p:cNvPr>
          <p:cNvSpPr>
            <a:spLocks noGrp="1"/>
          </p:cNvSpPr>
          <p:nvPr>
            <p:ph sz="half" idx="1"/>
          </p:nvPr>
        </p:nvSpPr>
        <p:spPr>
          <a:xfrm>
            <a:off x="428626" y="1355725"/>
            <a:ext cx="4086225" cy="45700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F2E0D9-B1EB-A105-26D0-82CA2AA0042A}"/>
              </a:ext>
            </a:extLst>
          </p:cNvPr>
          <p:cNvSpPr>
            <a:spLocks noGrp="1"/>
          </p:cNvSpPr>
          <p:nvPr>
            <p:ph sz="half" idx="2"/>
          </p:nvPr>
        </p:nvSpPr>
        <p:spPr>
          <a:xfrm>
            <a:off x="4629151" y="1355725"/>
            <a:ext cx="4086225" cy="4570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5843567-00C9-2D0B-098B-F75B99478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D92937-7313-A04B-89B7-5388454FB082}"/>
              </a:ext>
            </a:extLst>
          </p:cNvPr>
          <p:cNvSpPr>
            <a:spLocks noGrp="1"/>
          </p:cNvSpPr>
          <p:nvPr>
            <p:ph type="sldNum" sz="quarter" idx="12"/>
          </p:nvPr>
        </p:nvSpPr>
        <p:spPr/>
        <p:txBody>
          <a:bodyPr/>
          <a:lstStyle/>
          <a:p>
            <a:fld id="{60A7B56F-D2E9-C648-9F53-DE2E33F7F57B}" type="slidenum">
              <a:rPr lang="en-US" smtClean="0"/>
              <a:t>‹#›</a:t>
            </a:fld>
            <a:endParaRPr lang="en-US"/>
          </a:p>
        </p:txBody>
      </p:sp>
      <p:sp>
        <p:nvSpPr>
          <p:cNvPr id="22" name="Rectangle 21">
            <a:extLst>
              <a:ext uri="{FF2B5EF4-FFF2-40B4-BE49-F238E27FC236}">
                <a16:creationId xmlns:a16="http://schemas.microsoft.com/office/drawing/2014/main" id="{759ACDD0-1715-13A7-36F4-4339B2DC2B9E}"/>
              </a:ext>
            </a:extLst>
          </p:cNvPr>
          <p:cNvSpPr/>
          <p:nvPr userDrawn="1"/>
        </p:nvSpPr>
        <p:spPr>
          <a:xfrm>
            <a:off x="195263" y="0"/>
            <a:ext cx="8948737" cy="977901"/>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Picture 22">
            <a:extLst>
              <a:ext uri="{FF2B5EF4-FFF2-40B4-BE49-F238E27FC236}">
                <a16:creationId xmlns:a16="http://schemas.microsoft.com/office/drawing/2014/main" id="{9425DCFE-51AE-DCB8-6795-1689CFE2E602}"/>
              </a:ext>
            </a:extLst>
          </p:cNvPr>
          <p:cNvPicPr>
            <a:picLocks noChangeAspect="1"/>
          </p:cNvPicPr>
          <p:nvPr userDrawn="1"/>
        </p:nvPicPr>
        <p:blipFill>
          <a:blip r:embed="rId2"/>
          <a:stretch>
            <a:fillRect/>
          </a:stretch>
        </p:blipFill>
        <p:spPr>
          <a:xfrm rot="10800000">
            <a:off x="1" y="-2"/>
            <a:ext cx="561975" cy="964649"/>
          </a:xfrm>
          <a:prstGeom prst="rect">
            <a:avLst/>
          </a:prstGeom>
        </p:spPr>
      </p:pic>
      <p:sp>
        <p:nvSpPr>
          <p:cNvPr id="24" name="Rectangle 23">
            <a:extLst>
              <a:ext uri="{FF2B5EF4-FFF2-40B4-BE49-F238E27FC236}">
                <a16:creationId xmlns:a16="http://schemas.microsoft.com/office/drawing/2014/main" id="{60D1161B-9BC8-C2AA-7D6A-81E4E103D01F}"/>
              </a:ext>
            </a:extLst>
          </p:cNvPr>
          <p:cNvSpPr/>
          <p:nvPr userDrawn="1"/>
        </p:nvSpPr>
        <p:spPr>
          <a:xfrm>
            <a:off x="0" y="944883"/>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itle 1">
            <a:extLst>
              <a:ext uri="{FF2B5EF4-FFF2-40B4-BE49-F238E27FC236}">
                <a16:creationId xmlns:a16="http://schemas.microsoft.com/office/drawing/2014/main" id="{8691D07A-C538-E3E8-33C2-413D0F02A4D4}"/>
              </a:ext>
            </a:extLst>
          </p:cNvPr>
          <p:cNvSpPr>
            <a:spLocks noGrp="1"/>
          </p:cNvSpPr>
          <p:nvPr>
            <p:ph type="title"/>
          </p:nvPr>
        </p:nvSpPr>
        <p:spPr>
          <a:xfrm>
            <a:off x="757237" y="47117"/>
            <a:ext cx="7867650" cy="959645"/>
          </a:xfrm>
          <a:prstGeom prst="rect">
            <a:avLst/>
          </a:prstGeom>
        </p:spPr>
        <p:txBody>
          <a:bodyPr anchor="ctr"/>
          <a:lstStyle>
            <a:lvl1pPr>
              <a:defRPr i="1" baseline="0">
                <a:solidFill>
                  <a:schemeClr val="bg2">
                    <a:lumMod val="25000"/>
                  </a:schemeClr>
                </a:solidFill>
              </a:defRPr>
            </a:lvl1pPr>
          </a:lstStyle>
          <a:p>
            <a:r>
              <a:rPr lang="en-US" dirty="0"/>
              <a:t>Click to edit Master title style</a:t>
            </a:r>
          </a:p>
        </p:txBody>
      </p:sp>
    </p:spTree>
    <p:extLst>
      <p:ext uri="{BB962C8B-B14F-4D97-AF65-F5344CB8AC3E}">
        <p14:creationId xmlns:p14="http://schemas.microsoft.com/office/powerpoint/2010/main" val="1814407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A0BD28-23D8-71D8-83FE-F081EC069811}"/>
              </a:ext>
            </a:extLst>
          </p:cNvPr>
          <p:cNvSpPr>
            <a:spLocks noGrp="1"/>
          </p:cNvSpPr>
          <p:nvPr>
            <p:ph type="body" idx="1"/>
          </p:nvPr>
        </p:nvSpPr>
        <p:spPr>
          <a:xfrm>
            <a:off x="447676" y="1236663"/>
            <a:ext cx="4050506" cy="823912"/>
          </a:xfrm>
        </p:spPr>
        <p:txBody>
          <a:bodyPr anchor="b"/>
          <a:lstStyle>
            <a:lvl1pPr marL="0" indent="0">
              <a:buNone/>
              <a:defRPr sz="1800" b="1" i="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E2D767D-FD9C-C181-0344-9320CBBA7E8A}"/>
              </a:ext>
            </a:extLst>
          </p:cNvPr>
          <p:cNvSpPr>
            <a:spLocks noGrp="1"/>
          </p:cNvSpPr>
          <p:nvPr>
            <p:ph sz="half" idx="2"/>
          </p:nvPr>
        </p:nvSpPr>
        <p:spPr>
          <a:xfrm>
            <a:off x="447676" y="2060575"/>
            <a:ext cx="4050506" cy="38652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AC59972-C54D-5DF8-D318-3CA6DEA1C4B1}"/>
              </a:ext>
            </a:extLst>
          </p:cNvPr>
          <p:cNvSpPr>
            <a:spLocks noGrp="1"/>
          </p:cNvSpPr>
          <p:nvPr>
            <p:ph type="body" sz="quarter" idx="3"/>
          </p:nvPr>
        </p:nvSpPr>
        <p:spPr>
          <a:xfrm>
            <a:off x="4629151" y="1236663"/>
            <a:ext cx="4067175" cy="823912"/>
          </a:xfrm>
        </p:spPr>
        <p:txBody>
          <a:bodyPr anchor="b"/>
          <a:lstStyle>
            <a:lvl1pPr marL="0" indent="0">
              <a:buNone/>
              <a:defRPr sz="1800" b="1" i="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88F5FB5-0978-EC5E-1B52-34BF15BEE6AD}"/>
              </a:ext>
            </a:extLst>
          </p:cNvPr>
          <p:cNvSpPr>
            <a:spLocks noGrp="1"/>
          </p:cNvSpPr>
          <p:nvPr>
            <p:ph sz="quarter" idx="4"/>
          </p:nvPr>
        </p:nvSpPr>
        <p:spPr>
          <a:xfrm>
            <a:off x="4629151" y="2060575"/>
            <a:ext cx="4067175" cy="38652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3B436FA2-E90A-5A06-A090-2916B1FFD7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A78862-1C60-65C8-CBB2-069CA211ACFD}"/>
              </a:ext>
            </a:extLst>
          </p:cNvPr>
          <p:cNvSpPr>
            <a:spLocks noGrp="1"/>
          </p:cNvSpPr>
          <p:nvPr>
            <p:ph type="sldNum" sz="quarter" idx="12"/>
          </p:nvPr>
        </p:nvSpPr>
        <p:spPr/>
        <p:txBody>
          <a:bodyPr/>
          <a:lstStyle/>
          <a:p>
            <a:fld id="{60A7B56F-D2E9-C648-9F53-DE2E33F7F57B}" type="slidenum">
              <a:rPr lang="en-US" smtClean="0"/>
              <a:t>‹#›</a:t>
            </a:fld>
            <a:endParaRPr lang="en-US"/>
          </a:p>
        </p:txBody>
      </p:sp>
      <p:sp>
        <p:nvSpPr>
          <p:cNvPr id="24" name="Rectangle 23">
            <a:extLst>
              <a:ext uri="{FF2B5EF4-FFF2-40B4-BE49-F238E27FC236}">
                <a16:creationId xmlns:a16="http://schemas.microsoft.com/office/drawing/2014/main" id="{1986B46C-DB0E-E377-11A8-1BC021F9F0D5}"/>
              </a:ext>
            </a:extLst>
          </p:cNvPr>
          <p:cNvSpPr/>
          <p:nvPr userDrawn="1"/>
        </p:nvSpPr>
        <p:spPr>
          <a:xfrm>
            <a:off x="195263" y="0"/>
            <a:ext cx="8948737" cy="977901"/>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5" name="Picture 24">
            <a:extLst>
              <a:ext uri="{FF2B5EF4-FFF2-40B4-BE49-F238E27FC236}">
                <a16:creationId xmlns:a16="http://schemas.microsoft.com/office/drawing/2014/main" id="{560D05E1-CC24-FD9F-3B94-F6D8A68521C9}"/>
              </a:ext>
            </a:extLst>
          </p:cNvPr>
          <p:cNvPicPr>
            <a:picLocks noChangeAspect="1"/>
          </p:cNvPicPr>
          <p:nvPr userDrawn="1"/>
        </p:nvPicPr>
        <p:blipFill>
          <a:blip r:embed="rId2"/>
          <a:stretch>
            <a:fillRect/>
          </a:stretch>
        </p:blipFill>
        <p:spPr>
          <a:xfrm rot="10800000">
            <a:off x="1" y="-2"/>
            <a:ext cx="561975" cy="964649"/>
          </a:xfrm>
          <a:prstGeom prst="rect">
            <a:avLst/>
          </a:prstGeom>
        </p:spPr>
      </p:pic>
      <p:sp>
        <p:nvSpPr>
          <p:cNvPr id="26" name="Rectangle 25">
            <a:extLst>
              <a:ext uri="{FF2B5EF4-FFF2-40B4-BE49-F238E27FC236}">
                <a16:creationId xmlns:a16="http://schemas.microsoft.com/office/drawing/2014/main" id="{AD26949D-2BEF-8E2F-FE62-55088404CB8A}"/>
              </a:ext>
            </a:extLst>
          </p:cNvPr>
          <p:cNvSpPr/>
          <p:nvPr userDrawn="1"/>
        </p:nvSpPr>
        <p:spPr>
          <a:xfrm>
            <a:off x="0" y="944883"/>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itle 1">
            <a:extLst>
              <a:ext uri="{FF2B5EF4-FFF2-40B4-BE49-F238E27FC236}">
                <a16:creationId xmlns:a16="http://schemas.microsoft.com/office/drawing/2014/main" id="{9D3BB6C6-4155-72F2-8DC1-7D84B0F2F742}"/>
              </a:ext>
            </a:extLst>
          </p:cNvPr>
          <p:cNvSpPr>
            <a:spLocks noGrp="1"/>
          </p:cNvSpPr>
          <p:nvPr>
            <p:ph type="title"/>
          </p:nvPr>
        </p:nvSpPr>
        <p:spPr>
          <a:xfrm>
            <a:off x="757237" y="47117"/>
            <a:ext cx="7867650" cy="959645"/>
          </a:xfrm>
          <a:prstGeom prst="rect">
            <a:avLst/>
          </a:prstGeom>
        </p:spPr>
        <p:txBody>
          <a:bodyPr anchor="ctr"/>
          <a:lstStyle>
            <a:lvl1pPr>
              <a:defRPr i="1" baseline="0">
                <a:solidFill>
                  <a:schemeClr val="bg2">
                    <a:lumMod val="25000"/>
                  </a:schemeClr>
                </a:solidFill>
              </a:defRPr>
            </a:lvl1pPr>
          </a:lstStyle>
          <a:p>
            <a:r>
              <a:rPr lang="en-US" dirty="0"/>
              <a:t>Click to edit Master title style</a:t>
            </a:r>
          </a:p>
        </p:txBody>
      </p:sp>
    </p:spTree>
    <p:extLst>
      <p:ext uri="{BB962C8B-B14F-4D97-AF65-F5344CB8AC3E}">
        <p14:creationId xmlns:p14="http://schemas.microsoft.com/office/powerpoint/2010/main" val="91863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E45A848-3111-9497-FD44-3C60C8BF1D77}"/>
              </a:ext>
            </a:extLst>
          </p:cNvPr>
          <p:cNvSpPr/>
          <p:nvPr userDrawn="1"/>
        </p:nvSpPr>
        <p:spPr>
          <a:xfrm>
            <a:off x="0" y="4404727"/>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59D6ED46-E4D4-D247-A07A-418963DA07C7}"/>
              </a:ext>
            </a:extLst>
          </p:cNvPr>
          <p:cNvSpPr>
            <a:spLocks noGrp="1"/>
          </p:cNvSpPr>
          <p:nvPr>
            <p:ph type="body" idx="1"/>
          </p:nvPr>
        </p:nvSpPr>
        <p:spPr>
          <a:xfrm>
            <a:off x="623888" y="4640266"/>
            <a:ext cx="3086100" cy="5413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935F13A3-8A42-040C-2F77-35C8931E3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C0D28-8A0F-E14B-1240-6C4300B4902E}"/>
              </a:ext>
            </a:extLst>
          </p:cNvPr>
          <p:cNvSpPr>
            <a:spLocks noGrp="1"/>
          </p:cNvSpPr>
          <p:nvPr>
            <p:ph type="sldNum" sz="quarter" idx="12"/>
          </p:nvPr>
        </p:nvSpPr>
        <p:spPr/>
        <p:txBody>
          <a:bodyPr/>
          <a:lstStyle/>
          <a:p>
            <a:fld id="{8F2524B4-06A5-974F-AA30-E5E8F84971BA}" type="slidenum">
              <a:rPr lang="en-US" smtClean="0"/>
              <a:t>‹#›</a:t>
            </a:fld>
            <a:endParaRPr lang="en-US"/>
          </a:p>
        </p:txBody>
      </p:sp>
      <p:sp>
        <p:nvSpPr>
          <p:cNvPr id="11" name="Rectangle 10">
            <a:extLst>
              <a:ext uri="{FF2B5EF4-FFF2-40B4-BE49-F238E27FC236}">
                <a16:creationId xmlns:a16="http://schemas.microsoft.com/office/drawing/2014/main" id="{6715069E-D66C-20EF-BC12-66B514B4C52B}"/>
              </a:ext>
            </a:extLst>
          </p:cNvPr>
          <p:cNvSpPr/>
          <p:nvPr userDrawn="1"/>
        </p:nvSpPr>
        <p:spPr>
          <a:xfrm>
            <a:off x="2828926" y="3"/>
            <a:ext cx="6315075" cy="4441371"/>
          </a:xfrm>
          <a:prstGeom prst="rect">
            <a:avLst/>
          </a:prstGeom>
          <a:solidFill>
            <a:srgbClr val="2021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purple and black background&#10;&#10;AI-generated content may be incorrect.">
            <a:extLst>
              <a:ext uri="{FF2B5EF4-FFF2-40B4-BE49-F238E27FC236}">
                <a16:creationId xmlns:a16="http://schemas.microsoft.com/office/drawing/2014/main" id="{C55C7C52-D6B4-8CB4-61B6-5299AB542182}"/>
              </a:ext>
            </a:extLst>
          </p:cNvPr>
          <p:cNvPicPr>
            <a:picLocks noChangeAspect="1"/>
          </p:cNvPicPr>
          <p:nvPr userDrawn="1"/>
        </p:nvPicPr>
        <p:blipFill>
          <a:blip r:embed="rId2"/>
          <a:srcRect r="22157"/>
          <a:stretch>
            <a:fillRect/>
          </a:stretch>
        </p:blipFill>
        <p:spPr>
          <a:xfrm rot="10800000">
            <a:off x="0" y="0"/>
            <a:ext cx="3105150" cy="4441370"/>
          </a:xfrm>
          <a:prstGeom prst="rect">
            <a:avLst/>
          </a:prstGeom>
        </p:spPr>
      </p:pic>
      <p:sp>
        <p:nvSpPr>
          <p:cNvPr id="15" name="Title 1">
            <a:extLst>
              <a:ext uri="{FF2B5EF4-FFF2-40B4-BE49-F238E27FC236}">
                <a16:creationId xmlns:a16="http://schemas.microsoft.com/office/drawing/2014/main" id="{49051E08-6864-1884-E295-E664FACD130E}"/>
              </a:ext>
            </a:extLst>
          </p:cNvPr>
          <p:cNvSpPr>
            <a:spLocks noGrp="1"/>
          </p:cNvSpPr>
          <p:nvPr userDrawn="1">
            <p:ph type="ctrTitle"/>
          </p:nvPr>
        </p:nvSpPr>
        <p:spPr>
          <a:xfrm>
            <a:off x="290513" y="1358249"/>
            <a:ext cx="3419475" cy="1884019"/>
          </a:xfrm>
          <a:custGeom>
            <a:avLst/>
            <a:gdLst>
              <a:gd name="csX0" fmla="*/ 0 w 3419475"/>
              <a:gd name="csY0" fmla="*/ 0 h 1884019"/>
              <a:gd name="csX1" fmla="*/ 3419475 w 3419475"/>
              <a:gd name="csY1" fmla="*/ 0 h 1884019"/>
              <a:gd name="csX2" fmla="*/ 3419475 w 3419475"/>
              <a:gd name="csY2" fmla="*/ 1884019 h 1884019"/>
              <a:gd name="csX3" fmla="*/ 0 w 3419475"/>
              <a:gd name="csY3" fmla="*/ 1884019 h 1884019"/>
              <a:gd name="csX4" fmla="*/ 0 w 3419475"/>
              <a:gd name="csY4" fmla="*/ 0 h 1884019"/>
            </a:gdLst>
            <a:ahLst/>
            <a:cxnLst>
              <a:cxn ang="0">
                <a:pos x="csX0" y="csY0"/>
              </a:cxn>
              <a:cxn ang="0">
                <a:pos x="csX1" y="csY1"/>
              </a:cxn>
              <a:cxn ang="0">
                <a:pos x="csX2" y="csY2"/>
              </a:cxn>
              <a:cxn ang="0">
                <a:pos x="csX3" y="csY3"/>
              </a:cxn>
              <a:cxn ang="0">
                <a:pos x="csX4" y="csY4"/>
              </a:cxn>
            </a:cxnLst>
            <a:rect l="l" t="t" r="r" b="b"/>
            <a:pathLst>
              <a:path w="3419475" h="1884019" fill="none" extrusionOk="0">
                <a:moveTo>
                  <a:pt x="0" y="0"/>
                </a:moveTo>
                <a:cubicBezTo>
                  <a:pt x="795087" y="-109175"/>
                  <a:pt x="2618311" y="-48220"/>
                  <a:pt x="3419475" y="0"/>
                </a:cubicBezTo>
                <a:cubicBezTo>
                  <a:pt x="3411064" y="718245"/>
                  <a:pt x="3489837" y="1628439"/>
                  <a:pt x="3419475" y="1884019"/>
                </a:cubicBezTo>
                <a:cubicBezTo>
                  <a:pt x="2218404" y="1851197"/>
                  <a:pt x="824875" y="1859459"/>
                  <a:pt x="0" y="1884019"/>
                </a:cubicBezTo>
                <a:cubicBezTo>
                  <a:pt x="-37911" y="1611561"/>
                  <a:pt x="-98991" y="328936"/>
                  <a:pt x="0" y="0"/>
                </a:cubicBezTo>
                <a:close/>
              </a:path>
              <a:path w="3419475" h="1884019" stroke="0" extrusionOk="0">
                <a:moveTo>
                  <a:pt x="0" y="0"/>
                </a:moveTo>
                <a:cubicBezTo>
                  <a:pt x="371246" y="56275"/>
                  <a:pt x="2308540" y="-36696"/>
                  <a:pt x="3419475" y="0"/>
                </a:cubicBezTo>
                <a:cubicBezTo>
                  <a:pt x="3488898" y="750935"/>
                  <a:pt x="3286636" y="1648767"/>
                  <a:pt x="3419475" y="1884019"/>
                </a:cubicBezTo>
                <a:cubicBezTo>
                  <a:pt x="2946679" y="1824565"/>
                  <a:pt x="1048759" y="1908114"/>
                  <a:pt x="0" y="1884019"/>
                </a:cubicBezTo>
                <a:cubicBezTo>
                  <a:pt x="-121534" y="951334"/>
                  <a:pt x="118010" y="750481"/>
                  <a:pt x="0" y="0"/>
                </a:cubicBezTo>
                <a:close/>
              </a:path>
            </a:pathLst>
          </a:custGeom>
          <a:solidFill>
            <a:srgbClr val="202124">
              <a:alpha val="70000"/>
            </a:srgbClr>
          </a:solidFill>
          <a:ln w="19050">
            <a:noFill/>
            <a:extLst>
              <a:ext uri="{C807C97D-BFC1-408E-A445-0C87EB9F89A2}">
                <ask:lineSketchStyleProps xmlns:ask="http://schemas.microsoft.com/office/drawing/2018/sketchyshapes" sd="1617256088">
                  <a:prstGeom prst="rect">
                    <a:avLst/>
                  </a:prstGeom>
                  <ask:type>
                    <ask:lineSketchCurved/>
                  </ask:type>
                </ask:lineSketchStyleProps>
              </a:ext>
            </a:extLst>
          </a:ln>
        </p:spPr>
        <p:txBody>
          <a:bodyPr anchor="t"/>
          <a:lstStyle>
            <a:lvl1pPr algn="l">
              <a:defRPr sz="3000" i="1">
                <a:solidFill>
                  <a:schemeClr val="bg1"/>
                </a:solidFill>
              </a:defRPr>
            </a:lvl1pPr>
          </a:lstStyle>
          <a:p>
            <a:r>
              <a:rPr lang="en-US" dirty="0"/>
              <a:t>Click to edit Master title style</a:t>
            </a:r>
          </a:p>
        </p:txBody>
      </p:sp>
      <p:sp>
        <p:nvSpPr>
          <p:cNvPr id="17" name="Text Placeholder 2">
            <a:extLst>
              <a:ext uri="{FF2B5EF4-FFF2-40B4-BE49-F238E27FC236}">
                <a16:creationId xmlns:a16="http://schemas.microsoft.com/office/drawing/2014/main" id="{A9634B7A-34EF-37B7-8C19-743F822D182B}"/>
              </a:ext>
            </a:extLst>
          </p:cNvPr>
          <p:cNvSpPr>
            <a:spLocks noGrp="1"/>
          </p:cNvSpPr>
          <p:nvPr userDrawn="1">
            <p:ph type="body" idx="14"/>
          </p:nvPr>
        </p:nvSpPr>
        <p:spPr>
          <a:xfrm>
            <a:off x="623888" y="5262565"/>
            <a:ext cx="3086100" cy="5413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391680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or Emphasi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1E75F1-8FE9-1D51-F8B9-857269D1E594}"/>
              </a:ext>
            </a:extLst>
          </p:cNvPr>
          <p:cNvSpPr/>
          <p:nvPr userDrawn="1"/>
        </p:nvSpPr>
        <p:spPr>
          <a:xfrm>
            <a:off x="1858162" y="3"/>
            <a:ext cx="7285838" cy="6858001"/>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70A66541-BC09-97EE-FA4B-E83D02A2C437}"/>
              </a:ext>
            </a:extLst>
          </p:cNvPr>
          <p:cNvSpPr>
            <a:spLocks noGrp="1"/>
          </p:cNvSpPr>
          <p:nvPr>
            <p:ph type="ctrTitle"/>
          </p:nvPr>
        </p:nvSpPr>
        <p:spPr>
          <a:xfrm>
            <a:off x="3010293" y="2268623"/>
            <a:ext cx="4981576" cy="1884019"/>
          </a:xfrm>
          <a:custGeom>
            <a:avLst/>
            <a:gdLst>
              <a:gd name="csX0" fmla="*/ 0 w 4981576"/>
              <a:gd name="csY0" fmla="*/ 0 h 1884019"/>
              <a:gd name="csX1" fmla="*/ 4981576 w 4981576"/>
              <a:gd name="csY1" fmla="*/ 0 h 1884019"/>
              <a:gd name="csX2" fmla="*/ 4981576 w 4981576"/>
              <a:gd name="csY2" fmla="*/ 1884019 h 1884019"/>
              <a:gd name="csX3" fmla="*/ 0 w 4981576"/>
              <a:gd name="csY3" fmla="*/ 1884019 h 1884019"/>
              <a:gd name="csX4" fmla="*/ 0 w 4981576"/>
              <a:gd name="csY4" fmla="*/ 0 h 1884019"/>
            </a:gdLst>
            <a:ahLst/>
            <a:cxnLst>
              <a:cxn ang="0">
                <a:pos x="csX0" y="csY0"/>
              </a:cxn>
              <a:cxn ang="0">
                <a:pos x="csX1" y="csY1"/>
              </a:cxn>
              <a:cxn ang="0">
                <a:pos x="csX2" y="csY2"/>
              </a:cxn>
              <a:cxn ang="0">
                <a:pos x="csX3" y="csY3"/>
              </a:cxn>
              <a:cxn ang="0">
                <a:pos x="csX4" y="csY4"/>
              </a:cxn>
            </a:cxnLst>
            <a:rect l="l" t="t" r="r" b="b"/>
            <a:pathLst>
              <a:path w="4981576" h="1884019" extrusionOk="0">
                <a:moveTo>
                  <a:pt x="0" y="0"/>
                </a:moveTo>
                <a:cubicBezTo>
                  <a:pt x="1011374" y="56275"/>
                  <a:pt x="3028663" y="-36696"/>
                  <a:pt x="4981576" y="0"/>
                </a:cubicBezTo>
                <a:cubicBezTo>
                  <a:pt x="5050999" y="750935"/>
                  <a:pt x="4848737" y="1648767"/>
                  <a:pt x="4981576" y="1884019"/>
                </a:cubicBezTo>
                <a:cubicBezTo>
                  <a:pt x="4272513" y="1824565"/>
                  <a:pt x="2336437" y="1908114"/>
                  <a:pt x="0" y="1884019"/>
                </a:cubicBezTo>
                <a:cubicBezTo>
                  <a:pt x="-121534" y="951334"/>
                  <a:pt x="118010" y="750481"/>
                  <a:pt x="0" y="0"/>
                </a:cubicBezTo>
                <a:close/>
              </a:path>
            </a:pathLst>
          </a:custGeom>
          <a:noFill/>
          <a:ln w="19050">
            <a:noFill/>
            <a:extLst>
              <a:ext uri="{C807C97D-BFC1-408E-A445-0C87EB9F89A2}">
                <ask:lineSketchStyleProps xmlns:ask="http://schemas.microsoft.com/office/drawing/2018/sketchyshapes" sd="1617256088">
                  <a:prstGeom prst="rect">
                    <a:avLst/>
                  </a:prstGeom>
                  <ask:type>
                    <ask:lineSketchCurved/>
                  </ask:type>
                </ask:lineSketchStyleProps>
              </a:ext>
            </a:extLst>
          </a:ln>
          <a:effectLst/>
        </p:spPr>
        <p:txBody>
          <a:bodyPr anchor="t"/>
          <a:lstStyle>
            <a:lvl1pPr algn="l">
              <a:defRPr sz="3000" i="1">
                <a:solidFill>
                  <a:schemeClr val="bg2">
                    <a:lumMod val="25000"/>
                  </a:schemeClr>
                </a:solidFill>
                <a:effectLst/>
              </a:defRPr>
            </a:lvl1pPr>
          </a:lstStyle>
          <a:p>
            <a:r>
              <a:rPr lang="en-US" dirty="0"/>
              <a:t>Click to edit Master title style</a:t>
            </a:r>
          </a:p>
        </p:txBody>
      </p:sp>
      <p:pic>
        <p:nvPicPr>
          <p:cNvPr id="4" name="Picture 3" descr="A blue and white background with white lines&#10;&#10;AI-generated content may be incorrect.">
            <a:extLst>
              <a:ext uri="{FF2B5EF4-FFF2-40B4-BE49-F238E27FC236}">
                <a16:creationId xmlns:a16="http://schemas.microsoft.com/office/drawing/2014/main" id="{C423A136-997E-8DE2-B09E-98A36BC0A5A3}"/>
              </a:ext>
            </a:extLst>
          </p:cNvPr>
          <p:cNvPicPr>
            <a:picLocks noChangeAspect="1"/>
          </p:cNvPicPr>
          <p:nvPr userDrawn="1"/>
        </p:nvPicPr>
        <p:blipFill>
          <a:blip r:embed="rId2"/>
          <a:stretch>
            <a:fillRect/>
          </a:stretch>
        </p:blipFill>
        <p:spPr>
          <a:xfrm rot="10800000">
            <a:off x="1" y="-2"/>
            <a:ext cx="2077571" cy="6858000"/>
          </a:xfrm>
          <a:prstGeom prst="rect">
            <a:avLst/>
          </a:prstGeom>
        </p:spPr>
      </p:pic>
      <p:pic>
        <p:nvPicPr>
          <p:cNvPr id="7" name="Picture 6">
            <a:extLst>
              <a:ext uri="{FF2B5EF4-FFF2-40B4-BE49-F238E27FC236}">
                <a16:creationId xmlns:a16="http://schemas.microsoft.com/office/drawing/2014/main" id="{D6F9AB5A-18B8-ED14-4DE6-FC00DA3CAD6A}"/>
              </a:ext>
            </a:extLst>
          </p:cNvPr>
          <p:cNvPicPr>
            <a:picLocks noChangeAspect="1"/>
          </p:cNvPicPr>
          <p:nvPr userDrawn="1"/>
        </p:nvPicPr>
        <p:blipFill>
          <a:blip r:embed="rId3"/>
          <a:stretch>
            <a:fillRect/>
          </a:stretch>
        </p:blipFill>
        <p:spPr>
          <a:xfrm>
            <a:off x="7947909" y="6391014"/>
            <a:ext cx="879569" cy="274476"/>
          </a:xfrm>
          <a:prstGeom prst="rect">
            <a:avLst/>
          </a:prstGeom>
        </p:spPr>
      </p:pic>
    </p:spTree>
    <p:extLst>
      <p:ext uri="{BB962C8B-B14F-4D97-AF65-F5344CB8AC3E}">
        <p14:creationId xmlns:p14="http://schemas.microsoft.com/office/powerpoint/2010/main" val="4099833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E74253-77B6-AF83-29BC-7FAD9FD239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9D1741-4219-FF29-1974-45A25622325A}"/>
              </a:ext>
            </a:extLst>
          </p:cNvPr>
          <p:cNvSpPr>
            <a:spLocks noGrp="1"/>
          </p:cNvSpPr>
          <p:nvPr>
            <p:ph type="sldNum" sz="quarter" idx="12"/>
          </p:nvPr>
        </p:nvSpPr>
        <p:spPr/>
        <p:txBody>
          <a:bodyPr/>
          <a:lstStyle/>
          <a:p>
            <a:fld id="{60A7B56F-D2E9-C648-9F53-DE2E33F7F57B}" type="slidenum">
              <a:rPr lang="en-US" smtClean="0"/>
              <a:t>‹#›</a:t>
            </a:fld>
            <a:endParaRPr lang="en-US"/>
          </a:p>
        </p:txBody>
      </p:sp>
    </p:spTree>
    <p:extLst>
      <p:ext uri="{BB962C8B-B14F-4D97-AF65-F5344CB8AC3E}">
        <p14:creationId xmlns:p14="http://schemas.microsoft.com/office/powerpoint/2010/main" val="660245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58DB4F2-1776-2F11-33BA-4FABC08D4072}"/>
              </a:ext>
            </a:extLst>
          </p:cNvPr>
          <p:cNvSpPr>
            <a:spLocks noGrp="1"/>
          </p:cNvSpPr>
          <p:nvPr>
            <p:ph idx="1"/>
          </p:nvPr>
        </p:nvSpPr>
        <p:spPr>
          <a:xfrm>
            <a:off x="3907632" y="330203"/>
            <a:ext cx="4845844" cy="59435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259A4909-B322-A11E-195B-18958F202385}"/>
              </a:ext>
            </a:extLst>
          </p:cNvPr>
          <p:cNvSpPr/>
          <p:nvPr userDrawn="1"/>
        </p:nvSpPr>
        <p:spPr>
          <a:xfrm>
            <a:off x="1" y="4126526"/>
            <a:ext cx="3527823" cy="2731477"/>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blue and white background&#10;&#10;AI-generated content may be incorrect.">
            <a:extLst>
              <a:ext uri="{FF2B5EF4-FFF2-40B4-BE49-F238E27FC236}">
                <a16:creationId xmlns:a16="http://schemas.microsoft.com/office/drawing/2014/main" id="{06DC20D4-F412-95DD-F158-A79A0F48D026}"/>
              </a:ext>
            </a:extLst>
          </p:cNvPr>
          <p:cNvPicPr>
            <a:picLocks noChangeAspect="1"/>
          </p:cNvPicPr>
          <p:nvPr userDrawn="1"/>
        </p:nvPicPr>
        <p:blipFill>
          <a:blip r:embed="rId2"/>
          <a:stretch>
            <a:fillRect/>
          </a:stretch>
        </p:blipFill>
        <p:spPr>
          <a:xfrm rot="16200000">
            <a:off x="-299350" y="299351"/>
            <a:ext cx="4126524" cy="3527822"/>
          </a:xfrm>
          <a:prstGeom prst="rect">
            <a:avLst/>
          </a:prstGeom>
        </p:spPr>
      </p:pic>
      <p:sp>
        <p:nvSpPr>
          <p:cNvPr id="5" name="Title 1">
            <a:extLst>
              <a:ext uri="{FF2B5EF4-FFF2-40B4-BE49-F238E27FC236}">
                <a16:creationId xmlns:a16="http://schemas.microsoft.com/office/drawing/2014/main" id="{DF8235A5-2C57-8F21-A2AC-4A0A5F6838C2}"/>
              </a:ext>
            </a:extLst>
          </p:cNvPr>
          <p:cNvSpPr>
            <a:spLocks noGrp="1"/>
          </p:cNvSpPr>
          <p:nvPr>
            <p:ph type="ctrTitle"/>
          </p:nvPr>
        </p:nvSpPr>
        <p:spPr>
          <a:xfrm>
            <a:off x="120254" y="4041301"/>
            <a:ext cx="3326332" cy="2387600"/>
          </a:xfrm>
          <a:prstGeom prst="rect">
            <a:avLst/>
          </a:prstGeom>
        </p:spPr>
        <p:txBody>
          <a:bodyPr anchor="ctr"/>
          <a:lstStyle>
            <a:lvl1pPr algn="l">
              <a:defRPr sz="3000" i="1">
                <a:solidFill>
                  <a:schemeClr val="bg2">
                    <a:lumMod val="25000"/>
                  </a:schemeClr>
                </a:solidFill>
              </a:defRPr>
            </a:lvl1pPr>
          </a:lstStyle>
          <a:p>
            <a:r>
              <a:rPr lang="en-US" dirty="0"/>
              <a:t>Click to edit Master title style</a:t>
            </a:r>
          </a:p>
        </p:txBody>
      </p:sp>
    </p:spTree>
    <p:extLst>
      <p:ext uri="{BB962C8B-B14F-4D97-AF65-F5344CB8AC3E}">
        <p14:creationId xmlns:p14="http://schemas.microsoft.com/office/powerpoint/2010/main" val="1104131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BD58B0-275A-A593-01B6-A5CFE1623F38}"/>
              </a:ext>
            </a:extLst>
          </p:cNvPr>
          <p:cNvSpPr/>
          <p:nvPr userDrawn="1"/>
        </p:nvSpPr>
        <p:spPr>
          <a:xfrm>
            <a:off x="1" y="4126526"/>
            <a:ext cx="3527823" cy="2731477"/>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a:extLst>
              <a:ext uri="{FF2B5EF4-FFF2-40B4-BE49-F238E27FC236}">
                <a16:creationId xmlns:a16="http://schemas.microsoft.com/office/drawing/2014/main" id="{885DB756-CDEB-C094-9358-4F8F83743696}"/>
              </a:ext>
            </a:extLst>
          </p:cNvPr>
          <p:cNvSpPr>
            <a:spLocks noGrp="1"/>
          </p:cNvSpPr>
          <p:nvPr>
            <p:ph type="pic" idx="1"/>
          </p:nvPr>
        </p:nvSpPr>
        <p:spPr>
          <a:xfrm>
            <a:off x="3992166" y="437200"/>
            <a:ext cx="4789884" cy="57223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5" name="Picture 4" descr="A blue and white background&#10;&#10;AI-generated content may be incorrect.">
            <a:extLst>
              <a:ext uri="{FF2B5EF4-FFF2-40B4-BE49-F238E27FC236}">
                <a16:creationId xmlns:a16="http://schemas.microsoft.com/office/drawing/2014/main" id="{EC577D97-5739-7069-2689-E9BDC45B681A}"/>
              </a:ext>
            </a:extLst>
          </p:cNvPr>
          <p:cNvPicPr>
            <a:picLocks noChangeAspect="1"/>
          </p:cNvPicPr>
          <p:nvPr userDrawn="1"/>
        </p:nvPicPr>
        <p:blipFill>
          <a:blip r:embed="rId2"/>
          <a:stretch>
            <a:fillRect/>
          </a:stretch>
        </p:blipFill>
        <p:spPr>
          <a:xfrm rot="16200000">
            <a:off x="-299350" y="299351"/>
            <a:ext cx="4126524" cy="3527822"/>
          </a:xfrm>
          <a:prstGeom prst="rect">
            <a:avLst/>
          </a:prstGeom>
        </p:spPr>
      </p:pic>
      <p:sp>
        <p:nvSpPr>
          <p:cNvPr id="2" name="Title 1">
            <a:extLst>
              <a:ext uri="{FF2B5EF4-FFF2-40B4-BE49-F238E27FC236}">
                <a16:creationId xmlns:a16="http://schemas.microsoft.com/office/drawing/2014/main" id="{862ACF2C-D478-6EBF-E96B-6388E56B067D}"/>
              </a:ext>
            </a:extLst>
          </p:cNvPr>
          <p:cNvSpPr>
            <a:spLocks noGrp="1"/>
          </p:cNvSpPr>
          <p:nvPr>
            <p:ph type="ctrTitle"/>
          </p:nvPr>
        </p:nvSpPr>
        <p:spPr>
          <a:xfrm>
            <a:off x="120254" y="4041301"/>
            <a:ext cx="3326332" cy="2387600"/>
          </a:xfrm>
          <a:prstGeom prst="rect">
            <a:avLst/>
          </a:prstGeom>
        </p:spPr>
        <p:txBody>
          <a:bodyPr anchor="ctr"/>
          <a:lstStyle>
            <a:lvl1pPr algn="l">
              <a:defRPr sz="3000" i="1">
                <a:solidFill>
                  <a:schemeClr val="bg2">
                    <a:lumMod val="25000"/>
                  </a:schemeClr>
                </a:solidFill>
              </a:defRPr>
            </a:lvl1pPr>
          </a:lstStyle>
          <a:p>
            <a:r>
              <a:rPr lang="en-US" dirty="0"/>
              <a:t>Click to edit Master title style</a:t>
            </a:r>
          </a:p>
        </p:txBody>
      </p:sp>
    </p:spTree>
    <p:extLst>
      <p:ext uri="{BB962C8B-B14F-4D97-AF65-F5344CB8AC3E}">
        <p14:creationId xmlns:p14="http://schemas.microsoft.com/office/powerpoint/2010/main" val="533374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EC8E6FF-4588-BC24-8DEA-FF6C83D04A9A}"/>
              </a:ext>
            </a:extLst>
          </p:cNvPr>
          <p:cNvSpPr/>
          <p:nvPr userDrawn="1"/>
        </p:nvSpPr>
        <p:spPr>
          <a:xfrm>
            <a:off x="628649" y="1910082"/>
            <a:ext cx="2949177" cy="45719"/>
          </a:xfrm>
          <a:custGeom>
            <a:avLst/>
            <a:gdLst>
              <a:gd name="csX0" fmla="*/ 0 w 2949177"/>
              <a:gd name="csY0" fmla="*/ 0 h 45719"/>
              <a:gd name="csX1" fmla="*/ 2949177 w 2949177"/>
              <a:gd name="csY1" fmla="*/ 0 h 45719"/>
              <a:gd name="csX2" fmla="*/ 2949177 w 2949177"/>
              <a:gd name="csY2" fmla="*/ 45719 h 45719"/>
              <a:gd name="csX3" fmla="*/ 0 w 2949177"/>
              <a:gd name="csY3" fmla="*/ 45719 h 45719"/>
              <a:gd name="csX4" fmla="*/ 0 w 2949177"/>
              <a:gd name="csY4" fmla="*/ 0 h 45719"/>
            </a:gdLst>
            <a:ahLst/>
            <a:cxnLst>
              <a:cxn ang="0">
                <a:pos x="csX0" y="csY0"/>
              </a:cxn>
              <a:cxn ang="0">
                <a:pos x="csX1" y="csY1"/>
              </a:cxn>
              <a:cxn ang="0">
                <a:pos x="csX2" y="csY2"/>
              </a:cxn>
              <a:cxn ang="0">
                <a:pos x="csX3" y="csY3"/>
              </a:cxn>
              <a:cxn ang="0">
                <a:pos x="csX4" y="csY4"/>
              </a:cxn>
            </a:cxnLst>
            <a:rect l="l" t="t" r="r" b="b"/>
            <a:pathLst>
              <a:path w="2949177" h="45719" extrusionOk="0">
                <a:moveTo>
                  <a:pt x="0" y="0"/>
                </a:moveTo>
                <a:cubicBezTo>
                  <a:pt x="1013483" y="118645"/>
                  <a:pt x="2215010" y="116012"/>
                  <a:pt x="2949177" y="0"/>
                </a:cubicBezTo>
                <a:cubicBezTo>
                  <a:pt x="2950735" y="16138"/>
                  <a:pt x="2951557" y="33919"/>
                  <a:pt x="2949177" y="45719"/>
                </a:cubicBezTo>
                <a:cubicBezTo>
                  <a:pt x="2352720" y="180319"/>
                  <a:pt x="429936"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7A07718C-19E9-E7EA-326C-B9282A417F24}"/>
              </a:ext>
            </a:extLst>
          </p:cNvPr>
          <p:cNvSpPr>
            <a:spLocks noGrp="1"/>
          </p:cNvSpPr>
          <p:nvPr>
            <p:ph type="title"/>
          </p:nvPr>
        </p:nvSpPr>
        <p:spPr>
          <a:xfrm>
            <a:off x="627459" y="457200"/>
            <a:ext cx="2949178" cy="1473200"/>
          </a:xfrm>
          <a:prstGeom prst="rect">
            <a:avLst/>
          </a:prstGeom>
          <a:solidFill>
            <a:srgbClr val="F6EFE3"/>
          </a:solidFill>
        </p:spPr>
        <p:txBody>
          <a:bodyPr anchor="b"/>
          <a:lstStyle>
            <a:lvl1pPr>
              <a:defRPr sz="2400" i="1">
                <a:solidFill>
                  <a:schemeClr val="bg2">
                    <a:lumMod val="2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871F9A68-161F-B603-796B-D8B0E89F420F}"/>
              </a:ext>
            </a:extLst>
          </p:cNvPr>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CA4FF6F-CE73-1D4F-B69E-C6667D1E8E7B}"/>
              </a:ext>
            </a:extLst>
          </p:cNvPr>
          <p:cNvSpPr>
            <a:spLocks noGrp="1"/>
          </p:cNvSpPr>
          <p:nvPr>
            <p:ph type="body" sz="half" idx="2" hasCustomPrompt="1"/>
          </p:nvPr>
        </p:nvSpPr>
        <p:spPr>
          <a:xfrm>
            <a:off x="629841" y="2057400"/>
            <a:ext cx="2949178" cy="3811588"/>
          </a:xfrm>
        </p:spPr>
        <p:txBody>
          <a:bodyPr/>
          <a:lstStyle>
            <a:lvl1pPr marL="0" indent="0">
              <a:buFont typeface="Arial" panose="020B0604020202020204" pitchFamily="34" charset="0"/>
              <a:buChar char="•"/>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 Click to edit Master text styles</a:t>
            </a:r>
          </a:p>
        </p:txBody>
      </p:sp>
      <p:sp>
        <p:nvSpPr>
          <p:cNvPr id="6" name="Footer Placeholder 5">
            <a:extLst>
              <a:ext uri="{FF2B5EF4-FFF2-40B4-BE49-F238E27FC236}">
                <a16:creationId xmlns:a16="http://schemas.microsoft.com/office/drawing/2014/main" id="{CD754A45-27CB-25EC-58E0-27479F71EB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C599EE-3BF8-06D5-6FDA-84EB73C2FAF7}"/>
              </a:ext>
            </a:extLst>
          </p:cNvPr>
          <p:cNvSpPr>
            <a:spLocks noGrp="1"/>
          </p:cNvSpPr>
          <p:nvPr>
            <p:ph type="sldNum" sz="quarter" idx="12"/>
          </p:nvPr>
        </p:nvSpPr>
        <p:spPr/>
        <p:txBody>
          <a:bodyPr/>
          <a:lstStyle/>
          <a:p>
            <a:fld id="{60A7B56F-D2E9-C648-9F53-DE2E33F7F57B}" type="slidenum">
              <a:rPr lang="en-US" smtClean="0"/>
              <a:t>‹#›</a:t>
            </a:fld>
            <a:endParaRPr lang="en-US"/>
          </a:p>
        </p:txBody>
      </p:sp>
      <p:pic>
        <p:nvPicPr>
          <p:cNvPr id="10" name="Picture 9" descr="A blue and white background with white lines&#10;&#10;AI-generated content may be incorrect.">
            <a:extLst>
              <a:ext uri="{FF2B5EF4-FFF2-40B4-BE49-F238E27FC236}">
                <a16:creationId xmlns:a16="http://schemas.microsoft.com/office/drawing/2014/main" id="{B0C53937-DCEB-7F2A-D365-62C4859117E1}"/>
              </a:ext>
            </a:extLst>
          </p:cNvPr>
          <p:cNvPicPr>
            <a:picLocks noChangeAspect="1"/>
          </p:cNvPicPr>
          <p:nvPr userDrawn="1"/>
        </p:nvPicPr>
        <p:blipFill>
          <a:blip r:embed="rId2"/>
          <a:stretch>
            <a:fillRect/>
          </a:stretch>
        </p:blipFill>
        <p:spPr>
          <a:xfrm rot="16200000">
            <a:off x="1857813" y="-774342"/>
            <a:ext cx="486093" cy="2949177"/>
          </a:xfrm>
          <a:prstGeom prst="rect">
            <a:avLst/>
          </a:prstGeom>
        </p:spPr>
      </p:pic>
    </p:spTree>
    <p:extLst>
      <p:ext uri="{BB962C8B-B14F-4D97-AF65-F5344CB8AC3E}">
        <p14:creationId xmlns:p14="http://schemas.microsoft.com/office/powerpoint/2010/main" val="4183737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C110CA-2EAA-776C-61EF-29E201132C54}"/>
              </a:ext>
            </a:extLst>
          </p:cNvPr>
          <p:cNvSpPr/>
          <p:nvPr userDrawn="1"/>
        </p:nvSpPr>
        <p:spPr>
          <a:xfrm>
            <a:off x="1" y="3"/>
            <a:ext cx="7781192" cy="2907665"/>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A blue and white screen&#10;&#10;AI-generated content may be incorrect.">
            <a:extLst>
              <a:ext uri="{FF2B5EF4-FFF2-40B4-BE49-F238E27FC236}">
                <a16:creationId xmlns:a16="http://schemas.microsoft.com/office/drawing/2014/main" id="{08902C46-F674-B3B5-597A-6A498D5605A6}"/>
              </a:ext>
            </a:extLst>
          </p:cNvPr>
          <p:cNvPicPr>
            <a:picLocks noChangeAspect="1"/>
          </p:cNvPicPr>
          <p:nvPr userDrawn="1"/>
        </p:nvPicPr>
        <p:blipFill>
          <a:blip r:embed="rId2"/>
          <a:srcRect l="19206"/>
          <a:stretch>
            <a:fillRect/>
          </a:stretch>
        </p:blipFill>
        <p:spPr>
          <a:xfrm>
            <a:off x="7781192" y="-1"/>
            <a:ext cx="1362807" cy="2907665"/>
          </a:xfrm>
          <a:prstGeom prst="rect">
            <a:avLst/>
          </a:prstGeom>
        </p:spPr>
      </p:pic>
      <p:sp>
        <p:nvSpPr>
          <p:cNvPr id="10" name="Rectangle 9">
            <a:extLst>
              <a:ext uri="{FF2B5EF4-FFF2-40B4-BE49-F238E27FC236}">
                <a16:creationId xmlns:a16="http://schemas.microsoft.com/office/drawing/2014/main" id="{06DE2D47-80DF-461F-BC47-2131BC7246B1}"/>
              </a:ext>
            </a:extLst>
          </p:cNvPr>
          <p:cNvSpPr/>
          <p:nvPr userDrawn="1"/>
        </p:nvSpPr>
        <p:spPr>
          <a:xfrm>
            <a:off x="9525" y="2845121"/>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ACF487A-B912-E6FC-0E3B-98A20F2FA7B2}"/>
              </a:ext>
            </a:extLst>
          </p:cNvPr>
          <p:cNvSpPr>
            <a:spLocks noGrp="1"/>
          </p:cNvSpPr>
          <p:nvPr>
            <p:ph type="title"/>
          </p:nvPr>
        </p:nvSpPr>
        <p:spPr>
          <a:xfrm>
            <a:off x="9525" y="54930"/>
            <a:ext cx="7367222" cy="2852737"/>
          </a:xfrm>
          <a:prstGeom prst="rect">
            <a:avLst/>
          </a:prstGeom>
        </p:spPr>
        <p:txBody>
          <a:bodyPr anchor="ctr"/>
          <a:lstStyle>
            <a:lvl1pPr algn="ctr">
              <a:defRPr sz="3750" i="1">
                <a:solidFill>
                  <a:schemeClr val="bg2">
                    <a:lumMod val="25000"/>
                  </a:schemeClr>
                </a:solidFill>
                <a:effectLst/>
              </a:defRPr>
            </a:lvl1pPr>
          </a:lstStyle>
          <a:p>
            <a:r>
              <a:rPr lang="en-US" dirty="0"/>
              <a:t>Click to edit Master title style</a:t>
            </a:r>
          </a:p>
        </p:txBody>
      </p:sp>
      <p:sp>
        <p:nvSpPr>
          <p:cNvPr id="3" name="Text Placeholder 2">
            <a:extLst>
              <a:ext uri="{FF2B5EF4-FFF2-40B4-BE49-F238E27FC236}">
                <a16:creationId xmlns:a16="http://schemas.microsoft.com/office/drawing/2014/main" id="{49696E6A-B2E3-AFA3-4EB5-36AFBE0174D0}"/>
              </a:ext>
            </a:extLst>
          </p:cNvPr>
          <p:cNvSpPr>
            <a:spLocks noGrp="1"/>
          </p:cNvSpPr>
          <p:nvPr>
            <p:ph type="body" idx="1"/>
          </p:nvPr>
        </p:nvSpPr>
        <p:spPr>
          <a:xfrm>
            <a:off x="774890" y="3776664"/>
            <a:ext cx="3283285"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05E3BFD-2DA3-5421-D2F6-44B09FAF8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CFFEF-2FB4-0816-B1D1-AD900FC98273}"/>
              </a:ext>
            </a:extLst>
          </p:cNvPr>
          <p:cNvSpPr>
            <a:spLocks noGrp="1"/>
          </p:cNvSpPr>
          <p:nvPr>
            <p:ph type="sldNum" sz="quarter" idx="12"/>
          </p:nvPr>
        </p:nvSpPr>
        <p:spPr/>
        <p:txBody>
          <a:bodyPr/>
          <a:lstStyle/>
          <a:p>
            <a:fld id="{60A7B56F-D2E9-C648-9F53-DE2E33F7F57B}" type="slidenum">
              <a:rPr lang="en-US" smtClean="0"/>
              <a:t>‹#›</a:t>
            </a:fld>
            <a:endParaRPr lang="en-US"/>
          </a:p>
        </p:txBody>
      </p:sp>
      <p:sp>
        <p:nvSpPr>
          <p:cNvPr id="11" name="Text Placeholder 2">
            <a:extLst>
              <a:ext uri="{FF2B5EF4-FFF2-40B4-BE49-F238E27FC236}">
                <a16:creationId xmlns:a16="http://schemas.microsoft.com/office/drawing/2014/main" id="{7C74D711-447E-07DB-AD52-787495DC873D}"/>
              </a:ext>
            </a:extLst>
          </p:cNvPr>
          <p:cNvSpPr>
            <a:spLocks noGrp="1"/>
          </p:cNvSpPr>
          <p:nvPr>
            <p:ph type="body" idx="13"/>
          </p:nvPr>
        </p:nvSpPr>
        <p:spPr>
          <a:xfrm>
            <a:off x="5085828" y="3776664"/>
            <a:ext cx="3283285"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3849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7B56F-D2E9-C648-9F53-DE2E33F7F57B}" type="slidenum">
              <a:rPr lang="en-US" smtClean="0"/>
              <a:t>‹#›</a:t>
            </a:fld>
            <a:endParaRPr lang="en-US"/>
          </a:p>
        </p:txBody>
      </p:sp>
    </p:spTree>
    <p:extLst>
      <p:ext uri="{BB962C8B-B14F-4D97-AF65-F5344CB8AC3E}">
        <p14:creationId xmlns:p14="http://schemas.microsoft.com/office/powerpoint/2010/main" val="605761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A7B56F-D2E9-C648-9F53-DE2E33F7F57B}" type="slidenum">
              <a:rPr lang="en-US" smtClean="0"/>
              <a:t>‹#›</a:t>
            </a:fld>
            <a:endParaRPr lang="en-US"/>
          </a:p>
        </p:txBody>
      </p:sp>
      <p:sp>
        <p:nvSpPr>
          <p:cNvPr id="7" name="Rectangle 6">
            <a:extLst>
              <a:ext uri="{FF2B5EF4-FFF2-40B4-BE49-F238E27FC236}">
                <a16:creationId xmlns:a16="http://schemas.microsoft.com/office/drawing/2014/main" id="{C374EC0A-BEFA-DBF5-4830-B47B7D5CB511}"/>
              </a:ext>
            </a:extLst>
          </p:cNvPr>
          <p:cNvSpPr/>
          <p:nvPr userDrawn="1"/>
        </p:nvSpPr>
        <p:spPr>
          <a:xfrm>
            <a:off x="195263" y="0"/>
            <a:ext cx="8948737" cy="977901"/>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D0055FD6-8AD8-70E1-237B-32622765FAD5}"/>
              </a:ext>
            </a:extLst>
          </p:cNvPr>
          <p:cNvPicPr>
            <a:picLocks noChangeAspect="1"/>
          </p:cNvPicPr>
          <p:nvPr userDrawn="1"/>
        </p:nvPicPr>
        <p:blipFill>
          <a:blip r:embed="rId2"/>
          <a:stretch>
            <a:fillRect/>
          </a:stretch>
        </p:blipFill>
        <p:spPr>
          <a:xfrm rot="10800000">
            <a:off x="1" y="-2"/>
            <a:ext cx="561975" cy="964649"/>
          </a:xfrm>
          <a:prstGeom prst="rect">
            <a:avLst/>
          </a:prstGeom>
        </p:spPr>
      </p:pic>
      <p:sp>
        <p:nvSpPr>
          <p:cNvPr id="9" name="Rectangle 8">
            <a:extLst>
              <a:ext uri="{FF2B5EF4-FFF2-40B4-BE49-F238E27FC236}">
                <a16:creationId xmlns:a16="http://schemas.microsoft.com/office/drawing/2014/main" id="{13E5E5BF-1111-CAC0-4110-69F0E7D0EFAE}"/>
              </a:ext>
            </a:extLst>
          </p:cNvPr>
          <p:cNvSpPr/>
          <p:nvPr userDrawn="1"/>
        </p:nvSpPr>
        <p:spPr>
          <a:xfrm>
            <a:off x="0" y="944883"/>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4712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6/10/2026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7B56F-D2E9-C648-9F53-DE2E33F7F57B}" type="slidenum">
              <a:rPr lang="en-US" smtClean="0"/>
              <a:t>‹#›</a:t>
            </a:fld>
            <a:endParaRPr lang="en-US"/>
          </a:p>
        </p:txBody>
      </p:sp>
    </p:spTree>
    <p:extLst>
      <p:ext uri="{BB962C8B-B14F-4D97-AF65-F5344CB8AC3E}">
        <p14:creationId xmlns:p14="http://schemas.microsoft.com/office/powerpoint/2010/main" val="563095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6/10/2026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7B56F-D2E9-C648-9F53-DE2E33F7F57B}" type="slidenum">
              <a:rPr lang="en-US" smtClean="0"/>
              <a:t>‹#›</a:t>
            </a:fld>
            <a:endParaRPr lang="en-US"/>
          </a:p>
        </p:txBody>
      </p:sp>
      <p:sp>
        <p:nvSpPr>
          <p:cNvPr id="8" name="Rectangle 7">
            <a:extLst>
              <a:ext uri="{FF2B5EF4-FFF2-40B4-BE49-F238E27FC236}">
                <a16:creationId xmlns:a16="http://schemas.microsoft.com/office/drawing/2014/main" id="{99DC6844-C1AE-6B5C-7FF0-C6CBA58A09A4}"/>
              </a:ext>
            </a:extLst>
          </p:cNvPr>
          <p:cNvSpPr/>
          <p:nvPr userDrawn="1"/>
        </p:nvSpPr>
        <p:spPr>
          <a:xfrm>
            <a:off x="195263" y="0"/>
            <a:ext cx="8948737" cy="977901"/>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4C87C657-588E-9AE7-EFE5-51C8CF2A5B01}"/>
              </a:ext>
            </a:extLst>
          </p:cNvPr>
          <p:cNvPicPr>
            <a:picLocks noChangeAspect="1"/>
          </p:cNvPicPr>
          <p:nvPr userDrawn="1"/>
        </p:nvPicPr>
        <p:blipFill>
          <a:blip r:embed="rId2"/>
          <a:stretch>
            <a:fillRect/>
          </a:stretch>
        </p:blipFill>
        <p:spPr>
          <a:xfrm rot="10800000">
            <a:off x="1" y="-2"/>
            <a:ext cx="561975" cy="964649"/>
          </a:xfrm>
          <a:prstGeom prst="rect">
            <a:avLst/>
          </a:prstGeom>
        </p:spPr>
      </p:pic>
      <p:sp>
        <p:nvSpPr>
          <p:cNvPr id="10" name="Rectangle 9">
            <a:extLst>
              <a:ext uri="{FF2B5EF4-FFF2-40B4-BE49-F238E27FC236}">
                <a16:creationId xmlns:a16="http://schemas.microsoft.com/office/drawing/2014/main" id="{1680FE1F-471D-97A0-DA17-D0F03D3FC991}"/>
              </a:ext>
            </a:extLst>
          </p:cNvPr>
          <p:cNvSpPr/>
          <p:nvPr userDrawn="1"/>
        </p:nvSpPr>
        <p:spPr>
          <a:xfrm>
            <a:off x="0" y="944883"/>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5352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FD0C3A-2C14-68EC-0776-75C3FF6F0C2E}"/>
              </a:ext>
            </a:extLst>
          </p:cNvPr>
          <p:cNvSpPr/>
          <p:nvPr userDrawn="1"/>
        </p:nvSpPr>
        <p:spPr>
          <a:xfrm>
            <a:off x="0" y="944883"/>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A purple and black background&#10;&#10;AI-generated content may be incorrect.">
            <a:extLst>
              <a:ext uri="{FF2B5EF4-FFF2-40B4-BE49-F238E27FC236}">
                <a16:creationId xmlns:a16="http://schemas.microsoft.com/office/drawing/2014/main" id="{6BAC1178-4557-1ED5-456C-1A5B915932A0}"/>
              </a:ext>
            </a:extLst>
          </p:cNvPr>
          <p:cNvPicPr>
            <a:picLocks noChangeAspect="1"/>
          </p:cNvPicPr>
          <p:nvPr userDrawn="1"/>
        </p:nvPicPr>
        <p:blipFill>
          <a:blip r:embed="rId2"/>
          <a:stretch>
            <a:fillRect/>
          </a:stretch>
        </p:blipFill>
        <p:spPr>
          <a:xfrm>
            <a:off x="0" y="0"/>
            <a:ext cx="9144000" cy="997744"/>
          </a:xfrm>
          <a:prstGeom prst="rect">
            <a:avLst/>
          </a:prstGeom>
        </p:spPr>
      </p:pic>
      <p:sp>
        <p:nvSpPr>
          <p:cNvPr id="2" name="Title 1">
            <a:extLst>
              <a:ext uri="{FF2B5EF4-FFF2-40B4-BE49-F238E27FC236}">
                <a16:creationId xmlns:a16="http://schemas.microsoft.com/office/drawing/2014/main" id="{E8F40A40-9BAD-238A-C75A-73EB1ADA8F31}"/>
              </a:ext>
            </a:extLst>
          </p:cNvPr>
          <p:cNvSpPr>
            <a:spLocks noGrp="1"/>
          </p:cNvSpPr>
          <p:nvPr>
            <p:ph type="title"/>
          </p:nvPr>
        </p:nvSpPr>
        <p:spPr>
          <a:xfrm>
            <a:off x="0" y="18258"/>
            <a:ext cx="9144000" cy="959645"/>
          </a:xfrm>
          <a:prstGeom prst="rect">
            <a:avLst/>
          </a:prstGeom>
        </p:spPr>
        <p:txBody>
          <a:bodyPr anchor="ctr"/>
          <a:lstStyle>
            <a:lvl1pPr>
              <a:defRPr i="1"/>
            </a:lvl1pPr>
          </a:lstStyle>
          <a:p>
            <a:r>
              <a:rPr lang="en-US" dirty="0"/>
              <a:t>Click to edit Master title style</a:t>
            </a:r>
          </a:p>
        </p:txBody>
      </p:sp>
      <p:sp>
        <p:nvSpPr>
          <p:cNvPr id="3" name="Content Placeholder 2">
            <a:extLst>
              <a:ext uri="{FF2B5EF4-FFF2-40B4-BE49-F238E27FC236}">
                <a16:creationId xmlns:a16="http://schemas.microsoft.com/office/drawing/2014/main" id="{032FFF87-CF9C-DBA4-6AB8-345BAE1EED1D}"/>
              </a:ext>
            </a:extLst>
          </p:cNvPr>
          <p:cNvSpPr>
            <a:spLocks noGrp="1"/>
          </p:cNvSpPr>
          <p:nvPr>
            <p:ph idx="1"/>
          </p:nvPr>
        </p:nvSpPr>
        <p:spPr>
          <a:xfrm>
            <a:off x="561976" y="1253331"/>
            <a:ext cx="7953375" cy="4672488"/>
          </a:xfrm>
        </p:spPr>
        <p:txBody>
          <a:bodyPr/>
          <a:lstStyle>
            <a:lvl1pPr>
              <a:buClr>
                <a:srgbClr val="5F8BEE"/>
              </a:buClr>
              <a:defRPr/>
            </a:lvl1pPr>
            <a:lvl2pPr>
              <a:buClr>
                <a:srgbClr val="5F8BEE"/>
              </a:buClr>
              <a:defRPr/>
            </a:lvl2pPr>
            <a:lvl3pPr>
              <a:buClr>
                <a:srgbClr val="5F8BEE"/>
              </a:buClr>
              <a:defRPr/>
            </a:lvl3pPr>
            <a:lvl4pPr>
              <a:buClr>
                <a:srgbClr val="5F8BEE"/>
              </a:buClr>
              <a:defRPr/>
            </a:lvl4pPr>
            <a:lvl5pPr>
              <a:buClr>
                <a:srgbClr val="5F8BEE"/>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80B980D-D6DF-7856-0774-301F50F09D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BB6FBA-5236-83F5-7AF1-DA0150774C30}"/>
              </a:ext>
            </a:extLst>
          </p:cNvPr>
          <p:cNvSpPr>
            <a:spLocks noGrp="1"/>
          </p:cNvSpPr>
          <p:nvPr>
            <p:ph type="sldNum" sz="quarter" idx="12"/>
          </p:nvPr>
        </p:nvSpPr>
        <p:spPr/>
        <p:txBody>
          <a:bodyPr/>
          <a:lstStyle/>
          <a:p>
            <a:fld id="{60A7B56F-D2E9-C648-9F53-DE2E33F7F57B}" type="slidenum">
              <a:rPr lang="en-US" smtClean="0"/>
              <a:t>‹#›</a:t>
            </a:fld>
            <a:endParaRPr lang="en-US"/>
          </a:p>
        </p:txBody>
      </p:sp>
    </p:spTree>
    <p:extLst>
      <p:ext uri="{BB962C8B-B14F-4D97-AF65-F5344CB8AC3E}">
        <p14:creationId xmlns:p14="http://schemas.microsoft.com/office/powerpoint/2010/main" val="1648222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6/10/2026</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7B56F-D2E9-C648-9F53-DE2E33F7F57B}" type="slidenum">
              <a:rPr lang="en-US" smtClean="0"/>
              <a:t>‹#›</a:t>
            </a:fld>
            <a:endParaRPr lang="en-US"/>
          </a:p>
        </p:txBody>
      </p:sp>
      <p:sp>
        <p:nvSpPr>
          <p:cNvPr id="10" name="Rectangle 9">
            <a:extLst>
              <a:ext uri="{FF2B5EF4-FFF2-40B4-BE49-F238E27FC236}">
                <a16:creationId xmlns:a16="http://schemas.microsoft.com/office/drawing/2014/main" id="{9D39CFC0-CDA6-8084-5A83-99AB790E1B6C}"/>
              </a:ext>
            </a:extLst>
          </p:cNvPr>
          <p:cNvSpPr/>
          <p:nvPr userDrawn="1"/>
        </p:nvSpPr>
        <p:spPr>
          <a:xfrm>
            <a:off x="195263" y="0"/>
            <a:ext cx="8948737" cy="977901"/>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6E37C613-07C3-1965-93DE-E4D71BEF1C6A}"/>
              </a:ext>
            </a:extLst>
          </p:cNvPr>
          <p:cNvPicPr>
            <a:picLocks noChangeAspect="1"/>
          </p:cNvPicPr>
          <p:nvPr userDrawn="1"/>
        </p:nvPicPr>
        <p:blipFill>
          <a:blip r:embed="rId2"/>
          <a:stretch>
            <a:fillRect/>
          </a:stretch>
        </p:blipFill>
        <p:spPr>
          <a:xfrm rot="10800000">
            <a:off x="1" y="-2"/>
            <a:ext cx="561975" cy="964649"/>
          </a:xfrm>
          <a:prstGeom prst="rect">
            <a:avLst/>
          </a:prstGeom>
        </p:spPr>
      </p:pic>
      <p:sp>
        <p:nvSpPr>
          <p:cNvPr id="12" name="Rectangle 11">
            <a:extLst>
              <a:ext uri="{FF2B5EF4-FFF2-40B4-BE49-F238E27FC236}">
                <a16:creationId xmlns:a16="http://schemas.microsoft.com/office/drawing/2014/main" id="{0EF942F1-07B1-2612-29DB-502295A55534}"/>
              </a:ext>
            </a:extLst>
          </p:cNvPr>
          <p:cNvSpPr/>
          <p:nvPr userDrawn="1"/>
        </p:nvSpPr>
        <p:spPr>
          <a:xfrm>
            <a:off x="0" y="944883"/>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394029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6/10/2026</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7B56F-D2E9-C648-9F53-DE2E33F7F57B}" type="slidenum">
              <a:rPr lang="en-US" smtClean="0"/>
              <a:t>‹#›</a:t>
            </a:fld>
            <a:endParaRPr lang="en-US"/>
          </a:p>
        </p:txBody>
      </p:sp>
      <p:sp>
        <p:nvSpPr>
          <p:cNvPr id="6" name="Rectangle 5">
            <a:extLst>
              <a:ext uri="{FF2B5EF4-FFF2-40B4-BE49-F238E27FC236}">
                <a16:creationId xmlns:a16="http://schemas.microsoft.com/office/drawing/2014/main" id="{8127D44E-51BA-62A6-AE4D-0AC15C929AA5}"/>
              </a:ext>
            </a:extLst>
          </p:cNvPr>
          <p:cNvSpPr/>
          <p:nvPr userDrawn="1"/>
        </p:nvSpPr>
        <p:spPr>
          <a:xfrm>
            <a:off x="195263" y="0"/>
            <a:ext cx="8948737" cy="977901"/>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C0BB68F1-C510-3D1B-9F9A-4A3611C69408}"/>
              </a:ext>
            </a:extLst>
          </p:cNvPr>
          <p:cNvPicPr>
            <a:picLocks noChangeAspect="1"/>
          </p:cNvPicPr>
          <p:nvPr userDrawn="1"/>
        </p:nvPicPr>
        <p:blipFill>
          <a:blip r:embed="rId2"/>
          <a:stretch>
            <a:fillRect/>
          </a:stretch>
        </p:blipFill>
        <p:spPr>
          <a:xfrm rot="10800000">
            <a:off x="1" y="-2"/>
            <a:ext cx="561975" cy="964649"/>
          </a:xfrm>
          <a:prstGeom prst="rect">
            <a:avLst/>
          </a:prstGeom>
        </p:spPr>
      </p:pic>
      <p:sp>
        <p:nvSpPr>
          <p:cNvPr id="8" name="Rectangle 7">
            <a:extLst>
              <a:ext uri="{FF2B5EF4-FFF2-40B4-BE49-F238E27FC236}">
                <a16:creationId xmlns:a16="http://schemas.microsoft.com/office/drawing/2014/main" id="{2BE5C06A-1503-4CFB-A7F0-FA23616F7A28}"/>
              </a:ext>
            </a:extLst>
          </p:cNvPr>
          <p:cNvSpPr/>
          <p:nvPr userDrawn="1"/>
        </p:nvSpPr>
        <p:spPr>
          <a:xfrm>
            <a:off x="0" y="944883"/>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34463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6/10/2026</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7B56F-D2E9-C648-9F53-DE2E33F7F57B}" type="slidenum">
              <a:rPr lang="en-US" smtClean="0"/>
              <a:t>‹#›</a:t>
            </a:fld>
            <a:endParaRPr lang="en-US"/>
          </a:p>
        </p:txBody>
      </p:sp>
    </p:spTree>
    <p:extLst>
      <p:ext uri="{BB962C8B-B14F-4D97-AF65-F5344CB8AC3E}">
        <p14:creationId xmlns:p14="http://schemas.microsoft.com/office/powerpoint/2010/main" val="2530507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6/10/2026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7B56F-D2E9-C648-9F53-DE2E33F7F57B}" type="slidenum">
              <a:rPr lang="en-US" smtClean="0"/>
              <a:t>‹#›</a:t>
            </a:fld>
            <a:endParaRPr lang="en-US"/>
          </a:p>
        </p:txBody>
      </p:sp>
    </p:spTree>
    <p:extLst>
      <p:ext uri="{BB962C8B-B14F-4D97-AF65-F5344CB8AC3E}">
        <p14:creationId xmlns:p14="http://schemas.microsoft.com/office/powerpoint/2010/main" val="3840799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6/10/2026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7B56F-D2E9-C648-9F53-DE2E33F7F57B}" type="slidenum">
              <a:rPr lang="en-US" smtClean="0"/>
              <a:t>‹#›</a:t>
            </a:fld>
            <a:endParaRPr lang="en-US"/>
          </a:p>
        </p:txBody>
      </p:sp>
      <p:sp>
        <p:nvSpPr>
          <p:cNvPr id="8" name="Rectangle 7">
            <a:extLst>
              <a:ext uri="{FF2B5EF4-FFF2-40B4-BE49-F238E27FC236}">
                <a16:creationId xmlns:a16="http://schemas.microsoft.com/office/drawing/2014/main" id="{AEFC9244-C9D7-4CE6-FD7F-3B0D51039BC7}"/>
              </a:ext>
            </a:extLst>
          </p:cNvPr>
          <p:cNvSpPr/>
          <p:nvPr userDrawn="1"/>
        </p:nvSpPr>
        <p:spPr>
          <a:xfrm>
            <a:off x="628649" y="1910082"/>
            <a:ext cx="2949177" cy="45719"/>
          </a:xfrm>
          <a:custGeom>
            <a:avLst/>
            <a:gdLst>
              <a:gd name="csX0" fmla="*/ 0 w 2949177"/>
              <a:gd name="csY0" fmla="*/ 0 h 45719"/>
              <a:gd name="csX1" fmla="*/ 2949177 w 2949177"/>
              <a:gd name="csY1" fmla="*/ 0 h 45719"/>
              <a:gd name="csX2" fmla="*/ 2949177 w 2949177"/>
              <a:gd name="csY2" fmla="*/ 45719 h 45719"/>
              <a:gd name="csX3" fmla="*/ 0 w 2949177"/>
              <a:gd name="csY3" fmla="*/ 45719 h 45719"/>
              <a:gd name="csX4" fmla="*/ 0 w 2949177"/>
              <a:gd name="csY4" fmla="*/ 0 h 45719"/>
            </a:gdLst>
            <a:ahLst/>
            <a:cxnLst>
              <a:cxn ang="0">
                <a:pos x="csX0" y="csY0"/>
              </a:cxn>
              <a:cxn ang="0">
                <a:pos x="csX1" y="csY1"/>
              </a:cxn>
              <a:cxn ang="0">
                <a:pos x="csX2" y="csY2"/>
              </a:cxn>
              <a:cxn ang="0">
                <a:pos x="csX3" y="csY3"/>
              </a:cxn>
              <a:cxn ang="0">
                <a:pos x="csX4" y="csY4"/>
              </a:cxn>
            </a:cxnLst>
            <a:rect l="l" t="t" r="r" b="b"/>
            <a:pathLst>
              <a:path w="2949177" h="45719" extrusionOk="0">
                <a:moveTo>
                  <a:pt x="0" y="0"/>
                </a:moveTo>
                <a:cubicBezTo>
                  <a:pt x="1013483" y="118645"/>
                  <a:pt x="2215010" y="116012"/>
                  <a:pt x="2949177" y="0"/>
                </a:cubicBezTo>
                <a:cubicBezTo>
                  <a:pt x="2950735" y="16138"/>
                  <a:pt x="2951557" y="33919"/>
                  <a:pt x="2949177" y="45719"/>
                </a:cubicBezTo>
                <a:cubicBezTo>
                  <a:pt x="2352720" y="180319"/>
                  <a:pt x="429936"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A blue and white background with white lines&#10;&#10;AI-generated content may be incorrect.">
            <a:extLst>
              <a:ext uri="{FF2B5EF4-FFF2-40B4-BE49-F238E27FC236}">
                <a16:creationId xmlns:a16="http://schemas.microsoft.com/office/drawing/2014/main" id="{DE89D430-6924-98BC-1A84-94FF6862F872}"/>
              </a:ext>
            </a:extLst>
          </p:cNvPr>
          <p:cNvPicPr>
            <a:picLocks noChangeAspect="1"/>
          </p:cNvPicPr>
          <p:nvPr userDrawn="1"/>
        </p:nvPicPr>
        <p:blipFill>
          <a:blip r:embed="rId2"/>
          <a:stretch>
            <a:fillRect/>
          </a:stretch>
        </p:blipFill>
        <p:spPr>
          <a:xfrm rot="16200000">
            <a:off x="1857813" y="-774342"/>
            <a:ext cx="486093" cy="2949177"/>
          </a:xfrm>
          <a:prstGeom prst="rect">
            <a:avLst/>
          </a:prstGeom>
        </p:spPr>
      </p:pic>
    </p:spTree>
    <p:extLst>
      <p:ext uri="{BB962C8B-B14F-4D97-AF65-F5344CB8AC3E}">
        <p14:creationId xmlns:p14="http://schemas.microsoft.com/office/powerpoint/2010/main" val="3303096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7B56F-D2E9-C648-9F53-DE2E33F7F57B}" type="slidenum">
              <a:rPr lang="en-US" smtClean="0"/>
              <a:t>‹#›</a:t>
            </a:fld>
            <a:endParaRPr lang="en-US"/>
          </a:p>
        </p:txBody>
      </p:sp>
    </p:spTree>
    <p:extLst>
      <p:ext uri="{BB962C8B-B14F-4D97-AF65-F5344CB8AC3E}">
        <p14:creationId xmlns:p14="http://schemas.microsoft.com/office/powerpoint/2010/main" val="27081547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6/10/2026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7B56F-D2E9-C648-9F53-DE2E33F7F57B}" type="slidenum">
              <a:rPr lang="en-US" smtClean="0"/>
              <a:t>‹#›</a:t>
            </a:fld>
            <a:endParaRPr lang="en-US"/>
          </a:p>
        </p:txBody>
      </p:sp>
    </p:spTree>
    <p:extLst>
      <p:ext uri="{BB962C8B-B14F-4D97-AF65-F5344CB8AC3E}">
        <p14:creationId xmlns:p14="http://schemas.microsoft.com/office/powerpoint/2010/main" val="26065299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15069E-D66C-20EF-BC12-66B514B4C52B}"/>
              </a:ext>
            </a:extLst>
          </p:cNvPr>
          <p:cNvSpPr/>
          <p:nvPr userDrawn="1"/>
        </p:nvSpPr>
        <p:spPr>
          <a:xfrm>
            <a:off x="1" y="-2"/>
            <a:ext cx="7285838" cy="6858001"/>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1">
            <a:extLst>
              <a:ext uri="{FF2B5EF4-FFF2-40B4-BE49-F238E27FC236}">
                <a16:creationId xmlns:a16="http://schemas.microsoft.com/office/drawing/2014/main" id="{49051E08-6864-1884-E295-E664FACD130E}"/>
              </a:ext>
            </a:extLst>
          </p:cNvPr>
          <p:cNvSpPr>
            <a:spLocks noGrp="1"/>
          </p:cNvSpPr>
          <p:nvPr>
            <p:ph type="ctrTitle"/>
          </p:nvPr>
        </p:nvSpPr>
        <p:spPr>
          <a:xfrm>
            <a:off x="176213" y="927103"/>
            <a:ext cx="5705475" cy="1884019"/>
          </a:xfrm>
          <a:custGeom>
            <a:avLst/>
            <a:gdLst>
              <a:gd name="csX0" fmla="*/ 0 w 5705475"/>
              <a:gd name="csY0" fmla="*/ 0 h 1884019"/>
              <a:gd name="csX1" fmla="*/ 5705475 w 5705475"/>
              <a:gd name="csY1" fmla="*/ 0 h 1884019"/>
              <a:gd name="csX2" fmla="*/ 5705475 w 5705475"/>
              <a:gd name="csY2" fmla="*/ 1884019 h 1884019"/>
              <a:gd name="csX3" fmla="*/ 0 w 5705475"/>
              <a:gd name="csY3" fmla="*/ 1884019 h 1884019"/>
              <a:gd name="csX4" fmla="*/ 0 w 5705475"/>
              <a:gd name="csY4" fmla="*/ 0 h 1884019"/>
            </a:gdLst>
            <a:ahLst/>
            <a:cxnLst>
              <a:cxn ang="0">
                <a:pos x="csX0" y="csY0"/>
              </a:cxn>
              <a:cxn ang="0">
                <a:pos x="csX1" y="csY1"/>
              </a:cxn>
              <a:cxn ang="0">
                <a:pos x="csX2" y="csY2"/>
              </a:cxn>
              <a:cxn ang="0">
                <a:pos x="csX3" y="csY3"/>
              </a:cxn>
              <a:cxn ang="0">
                <a:pos x="csX4" y="csY4"/>
              </a:cxn>
            </a:cxnLst>
            <a:rect l="l" t="t" r="r" b="b"/>
            <a:pathLst>
              <a:path w="5705475" h="1884019" fill="none" extrusionOk="0">
                <a:moveTo>
                  <a:pt x="0" y="0"/>
                </a:moveTo>
                <a:cubicBezTo>
                  <a:pt x="1668008" y="-109175"/>
                  <a:pt x="2893099" y="-48220"/>
                  <a:pt x="5705475" y="0"/>
                </a:cubicBezTo>
                <a:cubicBezTo>
                  <a:pt x="5697064" y="718245"/>
                  <a:pt x="5775837" y="1628439"/>
                  <a:pt x="5705475" y="1884019"/>
                </a:cubicBezTo>
                <a:cubicBezTo>
                  <a:pt x="4960704" y="1851197"/>
                  <a:pt x="2012623" y="1859459"/>
                  <a:pt x="0" y="1884019"/>
                </a:cubicBezTo>
                <a:cubicBezTo>
                  <a:pt x="-37911" y="1611561"/>
                  <a:pt x="-98991" y="328936"/>
                  <a:pt x="0" y="0"/>
                </a:cubicBezTo>
                <a:close/>
              </a:path>
              <a:path w="5705475" h="1884019" stroke="0" extrusionOk="0">
                <a:moveTo>
                  <a:pt x="0" y="0"/>
                </a:moveTo>
                <a:cubicBezTo>
                  <a:pt x="1469018" y="56275"/>
                  <a:pt x="4907298" y="-36696"/>
                  <a:pt x="5705475" y="0"/>
                </a:cubicBezTo>
                <a:cubicBezTo>
                  <a:pt x="5774898" y="750935"/>
                  <a:pt x="5572636" y="1648767"/>
                  <a:pt x="5705475" y="1884019"/>
                </a:cubicBezTo>
                <a:cubicBezTo>
                  <a:pt x="4980745" y="1824565"/>
                  <a:pt x="704809" y="1908114"/>
                  <a:pt x="0" y="1884019"/>
                </a:cubicBezTo>
                <a:cubicBezTo>
                  <a:pt x="-121534" y="951334"/>
                  <a:pt x="118010" y="750481"/>
                  <a:pt x="0" y="0"/>
                </a:cubicBezTo>
                <a:close/>
              </a:path>
            </a:pathLst>
          </a:custGeom>
          <a:ln w="19050">
            <a:noFill/>
            <a:extLst>
              <a:ext uri="{C807C97D-BFC1-408E-A445-0C87EB9F89A2}">
                <ask:lineSketchStyleProps xmlns:ask="http://schemas.microsoft.com/office/drawing/2018/sketchyshapes" sd="1617256088">
                  <a:prstGeom prst="rect">
                    <a:avLst/>
                  </a:prstGeom>
                  <ask:type>
                    <ask:lineSketchCurved/>
                  </ask:type>
                </ask:lineSketchStyleProps>
              </a:ext>
            </a:extLst>
          </a:ln>
        </p:spPr>
        <p:txBody>
          <a:bodyPr anchor="b"/>
          <a:lstStyle>
            <a:lvl1pPr algn="l">
              <a:defRPr sz="3750" i="1">
                <a:solidFill>
                  <a:schemeClr val="bg2">
                    <a:lumMod val="25000"/>
                  </a:schemeClr>
                </a:solidFill>
              </a:defRPr>
            </a:lvl1pPr>
          </a:lstStyle>
          <a:p>
            <a:r>
              <a:rPr lang="en-US" dirty="0"/>
              <a:t>Click to edit Master title style</a:t>
            </a:r>
          </a:p>
        </p:txBody>
      </p:sp>
      <p:sp>
        <p:nvSpPr>
          <p:cNvPr id="17" name="Text Placeholder 2">
            <a:extLst>
              <a:ext uri="{FF2B5EF4-FFF2-40B4-BE49-F238E27FC236}">
                <a16:creationId xmlns:a16="http://schemas.microsoft.com/office/drawing/2014/main" id="{A9634B7A-34EF-37B7-8C19-743F822D182B}"/>
              </a:ext>
            </a:extLst>
          </p:cNvPr>
          <p:cNvSpPr>
            <a:spLocks noGrp="1"/>
          </p:cNvSpPr>
          <p:nvPr>
            <p:ph type="body" idx="14"/>
          </p:nvPr>
        </p:nvSpPr>
        <p:spPr>
          <a:xfrm>
            <a:off x="625472" y="5604293"/>
            <a:ext cx="3086100" cy="5413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dirty="0"/>
              <a:t>Click to edit Master text styles</a:t>
            </a:r>
          </a:p>
        </p:txBody>
      </p:sp>
      <p:pic>
        <p:nvPicPr>
          <p:cNvPr id="19" name="Picture 18" descr="A blue and white screen&#10;&#10;AI-generated content may be incorrect.">
            <a:extLst>
              <a:ext uri="{FF2B5EF4-FFF2-40B4-BE49-F238E27FC236}">
                <a16:creationId xmlns:a16="http://schemas.microsoft.com/office/drawing/2014/main" id="{67E27D00-1DA8-3783-C4E2-6A77A17F9CF7}"/>
              </a:ext>
            </a:extLst>
          </p:cNvPr>
          <p:cNvPicPr>
            <a:picLocks noChangeAspect="1"/>
          </p:cNvPicPr>
          <p:nvPr userDrawn="1"/>
        </p:nvPicPr>
        <p:blipFill>
          <a:blip r:embed="rId2"/>
          <a:srcRect l="19206"/>
          <a:stretch>
            <a:fillRect/>
          </a:stretch>
        </p:blipFill>
        <p:spPr>
          <a:xfrm>
            <a:off x="6890148" y="-2"/>
            <a:ext cx="2253853" cy="6858001"/>
          </a:xfrm>
          <a:prstGeom prst="rect">
            <a:avLst/>
          </a:prstGeom>
        </p:spPr>
      </p:pic>
      <p:sp>
        <p:nvSpPr>
          <p:cNvPr id="3" name="Text Placeholder 2">
            <a:extLst>
              <a:ext uri="{FF2B5EF4-FFF2-40B4-BE49-F238E27FC236}">
                <a16:creationId xmlns:a16="http://schemas.microsoft.com/office/drawing/2014/main" id="{59D6ED46-E4D4-D247-A07A-418963DA07C7}"/>
              </a:ext>
            </a:extLst>
          </p:cNvPr>
          <p:cNvSpPr>
            <a:spLocks noGrp="1"/>
          </p:cNvSpPr>
          <p:nvPr>
            <p:ph type="body" idx="1"/>
          </p:nvPr>
        </p:nvSpPr>
        <p:spPr>
          <a:xfrm>
            <a:off x="625472" y="4891922"/>
            <a:ext cx="3086100" cy="5413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dirty="0"/>
              <a:t>Click to edit Master text styles</a:t>
            </a:r>
          </a:p>
        </p:txBody>
      </p:sp>
      <p:pic>
        <p:nvPicPr>
          <p:cNvPr id="21" name="Picture 20">
            <a:extLst>
              <a:ext uri="{FF2B5EF4-FFF2-40B4-BE49-F238E27FC236}">
                <a16:creationId xmlns:a16="http://schemas.microsoft.com/office/drawing/2014/main" id="{41CAAD8A-CCC3-46C4-2154-B23AE96DE6E4}"/>
              </a:ext>
            </a:extLst>
          </p:cNvPr>
          <p:cNvPicPr>
            <a:picLocks noChangeAspect="1"/>
          </p:cNvPicPr>
          <p:nvPr userDrawn="1"/>
        </p:nvPicPr>
        <p:blipFill>
          <a:blip r:embed="rId3"/>
          <a:stretch>
            <a:fillRect/>
          </a:stretch>
        </p:blipFill>
        <p:spPr>
          <a:xfrm>
            <a:off x="7681518" y="6416296"/>
            <a:ext cx="895350" cy="279400"/>
          </a:xfrm>
          <a:prstGeom prst="rect">
            <a:avLst/>
          </a:prstGeom>
        </p:spPr>
      </p:pic>
    </p:spTree>
    <p:extLst>
      <p:ext uri="{BB962C8B-B14F-4D97-AF65-F5344CB8AC3E}">
        <p14:creationId xmlns:p14="http://schemas.microsoft.com/office/powerpoint/2010/main" val="23470290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Quote or Emphasi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1E75F1-8FE9-1D51-F8B9-857269D1E594}"/>
              </a:ext>
            </a:extLst>
          </p:cNvPr>
          <p:cNvSpPr/>
          <p:nvPr userDrawn="1"/>
        </p:nvSpPr>
        <p:spPr>
          <a:xfrm>
            <a:off x="1858162" y="3"/>
            <a:ext cx="7285838" cy="6858001"/>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70A66541-BC09-97EE-FA4B-E83D02A2C437}"/>
              </a:ext>
            </a:extLst>
          </p:cNvPr>
          <p:cNvSpPr>
            <a:spLocks noGrp="1"/>
          </p:cNvSpPr>
          <p:nvPr>
            <p:ph type="ctrTitle"/>
          </p:nvPr>
        </p:nvSpPr>
        <p:spPr>
          <a:xfrm>
            <a:off x="3010293" y="2268623"/>
            <a:ext cx="4981576" cy="1884019"/>
          </a:xfrm>
          <a:custGeom>
            <a:avLst/>
            <a:gdLst>
              <a:gd name="csX0" fmla="*/ 0 w 4981576"/>
              <a:gd name="csY0" fmla="*/ 0 h 1884019"/>
              <a:gd name="csX1" fmla="*/ 4981576 w 4981576"/>
              <a:gd name="csY1" fmla="*/ 0 h 1884019"/>
              <a:gd name="csX2" fmla="*/ 4981576 w 4981576"/>
              <a:gd name="csY2" fmla="*/ 1884019 h 1884019"/>
              <a:gd name="csX3" fmla="*/ 0 w 4981576"/>
              <a:gd name="csY3" fmla="*/ 1884019 h 1884019"/>
              <a:gd name="csX4" fmla="*/ 0 w 4981576"/>
              <a:gd name="csY4" fmla="*/ 0 h 1884019"/>
            </a:gdLst>
            <a:ahLst/>
            <a:cxnLst>
              <a:cxn ang="0">
                <a:pos x="csX0" y="csY0"/>
              </a:cxn>
              <a:cxn ang="0">
                <a:pos x="csX1" y="csY1"/>
              </a:cxn>
              <a:cxn ang="0">
                <a:pos x="csX2" y="csY2"/>
              </a:cxn>
              <a:cxn ang="0">
                <a:pos x="csX3" y="csY3"/>
              </a:cxn>
              <a:cxn ang="0">
                <a:pos x="csX4" y="csY4"/>
              </a:cxn>
            </a:cxnLst>
            <a:rect l="l" t="t" r="r" b="b"/>
            <a:pathLst>
              <a:path w="4981576" h="1884019" extrusionOk="0">
                <a:moveTo>
                  <a:pt x="0" y="0"/>
                </a:moveTo>
                <a:cubicBezTo>
                  <a:pt x="1011374" y="56275"/>
                  <a:pt x="3028663" y="-36696"/>
                  <a:pt x="4981576" y="0"/>
                </a:cubicBezTo>
                <a:cubicBezTo>
                  <a:pt x="5050999" y="750935"/>
                  <a:pt x="4848737" y="1648767"/>
                  <a:pt x="4981576" y="1884019"/>
                </a:cubicBezTo>
                <a:cubicBezTo>
                  <a:pt x="4272513" y="1824565"/>
                  <a:pt x="2336437" y="1908114"/>
                  <a:pt x="0" y="1884019"/>
                </a:cubicBezTo>
                <a:cubicBezTo>
                  <a:pt x="-121534" y="951334"/>
                  <a:pt x="118010" y="750481"/>
                  <a:pt x="0" y="0"/>
                </a:cubicBezTo>
                <a:close/>
              </a:path>
            </a:pathLst>
          </a:custGeom>
          <a:noFill/>
          <a:ln w="19050">
            <a:noFill/>
            <a:extLst>
              <a:ext uri="{C807C97D-BFC1-408E-A445-0C87EB9F89A2}">
                <ask:lineSketchStyleProps xmlns:ask="http://schemas.microsoft.com/office/drawing/2018/sketchyshapes" sd="1617256088">
                  <a:prstGeom prst="rect">
                    <a:avLst/>
                  </a:prstGeom>
                  <ask:type>
                    <ask:lineSketchCurved/>
                  </ask:type>
                </ask:lineSketchStyleProps>
              </a:ext>
            </a:extLst>
          </a:ln>
          <a:effectLst/>
        </p:spPr>
        <p:txBody>
          <a:bodyPr anchor="t"/>
          <a:lstStyle>
            <a:lvl1pPr algn="l">
              <a:defRPr sz="3000" i="1">
                <a:solidFill>
                  <a:schemeClr val="bg2">
                    <a:lumMod val="25000"/>
                  </a:schemeClr>
                </a:solidFill>
                <a:effectLst/>
              </a:defRPr>
            </a:lvl1pPr>
          </a:lstStyle>
          <a:p>
            <a:r>
              <a:rPr lang="en-US" dirty="0"/>
              <a:t>Click to edit Master title style</a:t>
            </a:r>
          </a:p>
        </p:txBody>
      </p:sp>
      <p:pic>
        <p:nvPicPr>
          <p:cNvPr id="4" name="Picture 3" descr="A blue and white background with white lines&#10;&#10;AI-generated content may be incorrect.">
            <a:extLst>
              <a:ext uri="{FF2B5EF4-FFF2-40B4-BE49-F238E27FC236}">
                <a16:creationId xmlns:a16="http://schemas.microsoft.com/office/drawing/2014/main" id="{C423A136-997E-8DE2-B09E-98A36BC0A5A3}"/>
              </a:ext>
            </a:extLst>
          </p:cNvPr>
          <p:cNvPicPr>
            <a:picLocks noChangeAspect="1"/>
          </p:cNvPicPr>
          <p:nvPr userDrawn="1"/>
        </p:nvPicPr>
        <p:blipFill>
          <a:blip r:embed="rId2"/>
          <a:stretch>
            <a:fillRect/>
          </a:stretch>
        </p:blipFill>
        <p:spPr>
          <a:xfrm rot="10800000">
            <a:off x="1" y="-2"/>
            <a:ext cx="2077571" cy="6858000"/>
          </a:xfrm>
          <a:prstGeom prst="rect">
            <a:avLst/>
          </a:prstGeom>
        </p:spPr>
      </p:pic>
      <p:pic>
        <p:nvPicPr>
          <p:cNvPr id="7" name="Picture 6">
            <a:extLst>
              <a:ext uri="{FF2B5EF4-FFF2-40B4-BE49-F238E27FC236}">
                <a16:creationId xmlns:a16="http://schemas.microsoft.com/office/drawing/2014/main" id="{D6F9AB5A-18B8-ED14-4DE6-FC00DA3CAD6A}"/>
              </a:ext>
            </a:extLst>
          </p:cNvPr>
          <p:cNvPicPr>
            <a:picLocks noChangeAspect="1"/>
          </p:cNvPicPr>
          <p:nvPr userDrawn="1"/>
        </p:nvPicPr>
        <p:blipFill>
          <a:blip r:embed="rId3"/>
          <a:stretch>
            <a:fillRect/>
          </a:stretch>
        </p:blipFill>
        <p:spPr>
          <a:xfrm>
            <a:off x="7947909" y="6391014"/>
            <a:ext cx="879569" cy="274476"/>
          </a:xfrm>
          <a:prstGeom prst="rect">
            <a:avLst/>
          </a:prstGeom>
        </p:spPr>
      </p:pic>
    </p:spTree>
    <p:extLst>
      <p:ext uri="{BB962C8B-B14F-4D97-AF65-F5344CB8AC3E}">
        <p14:creationId xmlns:p14="http://schemas.microsoft.com/office/powerpoint/2010/main" val="843611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ide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58DB4F2-1776-2F11-33BA-4FABC08D4072}"/>
              </a:ext>
            </a:extLst>
          </p:cNvPr>
          <p:cNvSpPr>
            <a:spLocks noGrp="1"/>
          </p:cNvSpPr>
          <p:nvPr>
            <p:ph idx="1"/>
          </p:nvPr>
        </p:nvSpPr>
        <p:spPr>
          <a:xfrm>
            <a:off x="3907632" y="330203"/>
            <a:ext cx="4845844" cy="59435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259A4909-B322-A11E-195B-18958F202385}"/>
              </a:ext>
            </a:extLst>
          </p:cNvPr>
          <p:cNvSpPr/>
          <p:nvPr userDrawn="1"/>
        </p:nvSpPr>
        <p:spPr>
          <a:xfrm>
            <a:off x="1" y="4126526"/>
            <a:ext cx="3527823" cy="2731477"/>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blue and white background&#10;&#10;AI-generated content may be incorrect.">
            <a:extLst>
              <a:ext uri="{FF2B5EF4-FFF2-40B4-BE49-F238E27FC236}">
                <a16:creationId xmlns:a16="http://schemas.microsoft.com/office/drawing/2014/main" id="{06DC20D4-F412-95DD-F158-A79A0F48D026}"/>
              </a:ext>
            </a:extLst>
          </p:cNvPr>
          <p:cNvPicPr>
            <a:picLocks noChangeAspect="1"/>
          </p:cNvPicPr>
          <p:nvPr userDrawn="1"/>
        </p:nvPicPr>
        <p:blipFill>
          <a:blip r:embed="rId2"/>
          <a:stretch>
            <a:fillRect/>
          </a:stretch>
        </p:blipFill>
        <p:spPr>
          <a:xfrm rot="16200000">
            <a:off x="-299350" y="299351"/>
            <a:ext cx="4126524" cy="3527822"/>
          </a:xfrm>
          <a:prstGeom prst="rect">
            <a:avLst/>
          </a:prstGeom>
        </p:spPr>
      </p:pic>
      <p:sp>
        <p:nvSpPr>
          <p:cNvPr id="5" name="Title 1">
            <a:extLst>
              <a:ext uri="{FF2B5EF4-FFF2-40B4-BE49-F238E27FC236}">
                <a16:creationId xmlns:a16="http://schemas.microsoft.com/office/drawing/2014/main" id="{DF8235A5-2C57-8F21-A2AC-4A0A5F6838C2}"/>
              </a:ext>
            </a:extLst>
          </p:cNvPr>
          <p:cNvSpPr>
            <a:spLocks noGrp="1"/>
          </p:cNvSpPr>
          <p:nvPr>
            <p:ph type="ctrTitle"/>
          </p:nvPr>
        </p:nvSpPr>
        <p:spPr>
          <a:xfrm>
            <a:off x="120254" y="4041301"/>
            <a:ext cx="3326332" cy="2387600"/>
          </a:xfrm>
          <a:prstGeom prst="rect">
            <a:avLst/>
          </a:prstGeom>
        </p:spPr>
        <p:txBody>
          <a:bodyPr anchor="ctr"/>
          <a:lstStyle>
            <a:lvl1pPr algn="l">
              <a:defRPr sz="3000" i="1">
                <a:solidFill>
                  <a:schemeClr val="bg2">
                    <a:lumMod val="25000"/>
                  </a:schemeClr>
                </a:solidFill>
              </a:defRPr>
            </a:lvl1pPr>
          </a:lstStyle>
          <a:p>
            <a:r>
              <a:rPr lang="en-US" dirty="0"/>
              <a:t>Click to edit Master title style</a:t>
            </a:r>
          </a:p>
        </p:txBody>
      </p:sp>
    </p:spTree>
    <p:extLst>
      <p:ext uri="{BB962C8B-B14F-4D97-AF65-F5344CB8AC3E}">
        <p14:creationId xmlns:p14="http://schemas.microsoft.com/office/powerpoint/2010/main" val="143579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89B801-3D1E-A964-243A-22299D17E799}"/>
              </a:ext>
            </a:extLst>
          </p:cNvPr>
          <p:cNvSpPr/>
          <p:nvPr userDrawn="1"/>
        </p:nvSpPr>
        <p:spPr>
          <a:xfrm>
            <a:off x="0" y="944883"/>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A purple and black background&#10;&#10;AI-generated content may be incorrect.">
            <a:extLst>
              <a:ext uri="{FF2B5EF4-FFF2-40B4-BE49-F238E27FC236}">
                <a16:creationId xmlns:a16="http://schemas.microsoft.com/office/drawing/2014/main" id="{2C751463-F244-55D6-A4BC-DFDE81906D8B}"/>
              </a:ext>
            </a:extLst>
          </p:cNvPr>
          <p:cNvPicPr>
            <a:picLocks noChangeAspect="1"/>
          </p:cNvPicPr>
          <p:nvPr userDrawn="1"/>
        </p:nvPicPr>
        <p:blipFill>
          <a:blip r:embed="rId2"/>
          <a:stretch>
            <a:fillRect/>
          </a:stretch>
        </p:blipFill>
        <p:spPr>
          <a:xfrm>
            <a:off x="0" y="0"/>
            <a:ext cx="9144000" cy="997744"/>
          </a:xfrm>
          <a:prstGeom prst="rect">
            <a:avLst/>
          </a:prstGeom>
        </p:spPr>
      </p:pic>
      <p:sp>
        <p:nvSpPr>
          <p:cNvPr id="2" name="Title 1">
            <a:extLst>
              <a:ext uri="{FF2B5EF4-FFF2-40B4-BE49-F238E27FC236}">
                <a16:creationId xmlns:a16="http://schemas.microsoft.com/office/drawing/2014/main" id="{4D3E99C7-D70F-4305-566E-1F9F3C647A4D}"/>
              </a:ext>
            </a:extLst>
          </p:cNvPr>
          <p:cNvSpPr>
            <a:spLocks noGrp="1"/>
          </p:cNvSpPr>
          <p:nvPr>
            <p:ph type="title"/>
          </p:nvPr>
        </p:nvSpPr>
        <p:spPr>
          <a:xfrm>
            <a:off x="24788" y="18258"/>
            <a:ext cx="9144000" cy="959645"/>
          </a:xfrm>
          <a:prstGeom prst="rect">
            <a:avLst/>
          </a:prstGeom>
        </p:spPr>
        <p:txBody>
          <a:bodyPr anchor="ctr"/>
          <a:lstStyle>
            <a:lvl1pPr>
              <a:defRPr i="1"/>
            </a:lvl1pPr>
          </a:lstStyle>
          <a:p>
            <a:r>
              <a:rPr lang="en-US" dirty="0"/>
              <a:t>Click to edit Master title style</a:t>
            </a:r>
          </a:p>
        </p:txBody>
      </p:sp>
      <p:sp>
        <p:nvSpPr>
          <p:cNvPr id="4" name="Footer Placeholder 3">
            <a:extLst>
              <a:ext uri="{FF2B5EF4-FFF2-40B4-BE49-F238E27FC236}">
                <a16:creationId xmlns:a16="http://schemas.microsoft.com/office/drawing/2014/main" id="{D71F20D1-BE09-2BDD-1B64-CF5BFAFBAC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BC9E16-9479-FE33-588F-FB4BAEB176D7}"/>
              </a:ext>
            </a:extLst>
          </p:cNvPr>
          <p:cNvSpPr>
            <a:spLocks noGrp="1"/>
          </p:cNvSpPr>
          <p:nvPr>
            <p:ph type="sldNum" sz="quarter" idx="12"/>
          </p:nvPr>
        </p:nvSpPr>
        <p:spPr/>
        <p:txBody>
          <a:bodyPr/>
          <a:lstStyle/>
          <a:p>
            <a:fld id="{60A7B56F-D2E9-C648-9F53-DE2E33F7F57B}" type="slidenum">
              <a:rPr lang="en-US" smtClean="0"/>
              <a:t>‹#›</a:t>
            </a:fld>
            <a:endParaRPr lang="en-US"/>
          </a:p>
        </p:txBody>
      </p:sp>
    </p:spTree>
    <p:extLst>
      <p:ext uri="{BB962C8B-B14F-4D97-AF65-F5344CB8AC3E}">
        <p14:creationId xmlns:p14="http://schemas.microsoft.com/office/powerpoint/2010/main" val="176237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E74253-77B6-AF83-29BC-7FAD9FD239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9D1741-4219-FF29-1974-45A25622325A}"/>
              </a:ext>
            </a:extLst>
          </p:cNvPr>
          <p:cNvSpPr>
            <a:spLocks noGrp="1"/>
          </p:cNvSpPr>
          <p:nvPr>
            <p:ph type="sldNum" sz="quarter" idx="12"/>
          </p:nvPr>
        </p:nvSpPr>
        <p:spPr/>
        <p:txBody>
          <a:bodyPr/>
          <a:lstStyle/>
          <a:p>
            <a:fld id="{60A7B56F-D2E9-C648-9F53-DE2E33F7F57B}" type="slidenum">
              <a:rPr lang="en-US" smtClean="0"/>
              <a:t>‹#›</a:t>
            </a:fld>
            <a:endParaRPr lang="en-US"/>
          </a:p>
        </p:txBody>
      </p:sp>
    </p:spTree>
    <p:extLst>
      <p:ext uri="{BB962C8B-B14F-4D97-AF65-F5344CB8AC3E}">
        <p14:creationId xmlns:p14="http://schemas.microsoft.com/office/powerpoint/2010/main" val="34659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BD59A6E-F6C3-00CB-E102-E63F94253377}"/>
              </a:ext>
            </a:extLst>
          </p:cNvPr>
          <p:cNvSpPr/>
          <p:nvPr userDrawn="1"/>
        </p:nvSpPr>
        <p:spPr>
          <a:xfrm>
            <a:off x="0" y="944883"/>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C8E2B878-1E4E-3416-A34E-407BEC93540F}"/>
              </a:ext>
            </a:extLst>
          </p:cNvPr>
          <p:cNvPicPr>
            <a:picLocks noChangeAspect="1"/>
          </p:cNvPicPr>
          <p:nvPr userDrawn="1"/>
        </p:nvPicPr>
        <p:blipFill>
          <a:blip r:embed="rId2"/>
          <a:stretch>
            <a:fillRect/>
          </a:stretch>
        </p:blipFill>
        <p:spPr>
          <a:xfrm>
            <a:off x="0" y="-7410"/>
            <a:ext cx="9144000" cy="985310"/>
          </a:xfrm>
          <a:prstGeom prst="rect">
            <a:avLst/>
          </a:prstGeom>
        </p:spPr>
      </p:pic>
      <p:sp>
        <p:nvSpPr>
          <p:cNvPr id="2" name="Title 1">
            <a:extLst>
              <a:ext uri="{FF2B5EF4-FFF2-40B4-BE49-F238E27FC236}">
                <a16:creationId xmlns:a16="http://schemas.microsoft.com/office/drawing/2014/main" id="{E231781B-B607-8C86-21A9-81205A5B571D}"/>
              </a:ext>
            </a:extLst>
          </p:cNvPr>
          <p:cNvSpPr>
            <a:spLocks noGrp="1"/>
          </p:cNvSpPr>
          <p:nvPr>
            <p:ph type="title"/>
          </p:nvPr>
        </p:nvSpPr>
        <p:spPr>
          <a:xfrm>
            <a:off x="24788" y="18258"/>
            <a:ext cx="9144000" cy="959645"/>
          </a:xfrm>
          <a:prstGeom prst="rect">
            <a:avLst/>
          </a:prstGeom>
        </p:spPr>
        <p:txBody>
          <a:bodyPr anchor="ctr"/>
          <a:lstStyle>
            <a:lvl1pPr>
              <a:defRPr i="1"/>
            </a:lvl1pPr>
          </a:lstStyle>
          <a:p>
            <a:r>
              <a:rPr lang="en-US" dirty="0"/>
              <a:t>Click to edit Master title style</a:t>
            </a:r>
          </a:p>
        </p:txBody>
      </p:sp>
      <p:sp>
        <p:nvSpPr>
          <p:cNvPr id="3" name="Content Placeholder 2">
            <a:extLst>
              <a:ext uri="{FF2B5EF4-FFF2-40B4-BE49-F238E27FC236}">
                <a16:creationId xmlns:a16="http://schemas.microsoft.com/office/drawing/2014/main" id="{02860063-0E7C-059F-3109-9EE75A5C9E1B}"/>
              </a:ext>
            </a:extLst>
          </p:cNvPr>
          <p:cNvSpPr>
            <a:spLocks noGrp="1"/>
          </p:cNvSpPr>
          <p:nvPr>
            <p:ph sz="half" idx="1"/>
          </p:nvPr>
        </p:nvSpPr>
        <p:spPr>
          <a:xfrm>
            <a:off x="428626" y="1355725"/>
            <a:ext cx="4086225" cy="4570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F2E0D9-B1EB-A105-26D0-82CA2AA0042A}"/>
              </a:ext>
            </a:extLst>
          </p:cNvPr>
          <p:cNvSpPr>
            <a:spLocks noGrp="1"/>
          </p:cNvSpPr>
          <p:nvPr>
            <p:ph sz="half" idx="2"/>
          </p:nvPr>
        </p:nvSpPr>
        <p:spPr>
          <a:xfrm>
            <a:off x="4629151" y="1355725"/>
            <a:ext cx="4086225" cy="4570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5843567-00C9-2D0B-098B-F75B99478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D92937-7313-A04B-89B7-5388454FB082}"/>
              </a:ext>
            </a:extLst>
          </p:cNvPr>
          <p:cNvSpPr>
            <a:spLocks noGrp="1"/>
          </p:cNvSpPr>
          <p:nvPr>
            <p:ph type="sldNum" sz="quarter" idx="12"/>
          </p:nvPr>
        </p:nvSpPr>
        <p:spPr/>
        <p:txBody>
          <a:bodyPr/>
          <a:lstStyle/>
          <a:p>
            <a:fld id="{60A7B56F-D2E9-C648-9F53-DE2E33F7F57B}" type="slidenum">
              <a:rPr lang="en-US" smtClean="0"/>
              <a:t>‹#›</a:t>
            </a:fld>
            <a:endParaRPr lang="en-US"/>
          </a:p>
        </p:txBody>
      </p:sp>
    </p:spTree>
    <p:extLst>
      <p:ext uri="{BB962C8B-B14F-4D97-AF65-F5344CB8AC3E}">
        <p14:creationId xmlns:p14="http://schemas.microsoft.com/office/powerpoint/2010/main" val="2278402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184D66-40EF-EF26-CBB4-800131961BA8}"/>
              </a:ext>
            </a:extLst>
          </p:cNvPr>
          <p:cNvSpPr/>
          <p:nvPr userDrawn="1"/>
        </p:nvSpPr>
        <p:spPr>
          <a:xfrm>
            <a:off x="0" y="932184"/>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A purple and black background&#10;&#10;AI-generated content may be incorrect.">
            <a:extLst>
              <a:ext uri="{FF2B5EF4-FFF2-40B4-BE49-F238E27FC236}">
                <a16:creationId xmlns:a16="http://schemas.microsoft.com/office/drawing/2014/main" id="{F09A3721-60B5-6782-CC99-40137AF4B554}"/>
              </a:ext>
            </a:extLst>
          </p:cNvPr>
          <p:cNvPicPr>
            <a:picLocks noChangeAspect="1"/>
          </p:cNvPicPr>
          <p:nvPr userDrawn="1"/>
        </p:nvPicPr>
        <p:blipFill>
          <a:blip r:embed="rId2"/>
          <a:stretch>
            <a:fillRect/>
          </a:stretch>
        </p:blipFill>
        <p:spPr>
          <a:xfrm>
            <a:off x="0" y="4097"/>
            <a:ext cx="9144000" cy="966876"/>
          </a:xfrm>
          <a:prstGeom prst="rect">
            <a:avLst/>
          </a:prstGeom>
        </p:spPr>
      </p:pic>
      <p:sp>
        <p:nvSpPr>
          <p:cNvPr id="2" name="Title 1">
            <a:extLst>
              <a:ext uri="{FF2B5EF4-FFF2-40B4-BE49-F238E27FC236}">
                <a16:creationId xmlns:a16="http://schemas.microsoft.com/office/drawing/2014/main" id="{D0C3DDA6-09B6-06B4-B656-CCB4DFD65BF4}"/>
              </a:ext>
            </a:extLst>
          </p:cNvPr>
          <p:cNvSpPr>
            <a:spLocks noGrp="1"/>
          </p:cNvSpPr>
          <p:nvPr>
            <p:ph type="title"/>
          </p:nvPr>
        </p:nvSpPr>
        <p:spPr>
          <a:xfrm>
            <a:off x="16526" y="30958"/>
            <a:ext cx="9144000" cy="959645"/>
          </a:xfrm>
          <a:prstGeom prst="rect">
            <a:avLst/>
          </a:prstGeom>
        </p:spPr>
        <p:txBody>
          <a:bodyPr anchor="ctr"/>
          <a:lstStyle>
            <a:lvl1pPr>
              <a:defRPr i="1"/>
            </a:lvl1pPr>
          </a:lstStyle>
          <a:p>
            <a:r>
              <a:rPr lang="en-US" dirty="0"/>
              <a:t>Click to edit Master title style</a:t>
            </a:r>
          </a:p>
        </p:txBody>
      </p:sp>
      <p:sp>
        <p:nvSpPr>
          <p:cNvPr id="3" name="Text Placeholder 2">
            <a:extLst>
              <a:ext uri="{FF2B5EF4-FFF2-40B4-BE49-F238E27FC236}">
                <a16:creationId xmlns:a16="http://schemas.microsoft.com/office/drawing/2014/main" id="{7BA0BD28-23D8-71D8-83FE-F081EC069811}"/>
              </a:ext>
            </a:extLst>
          </p:cNvPr>
          <p:cNvSpPr>
            <a:spLocks noGrp="1"/>
          </p:cNvSpPr>
          <p:nvPr>
            <p:ph type="body" idx="1"/>
          </p:nvPr>
        </p:nvSpPr>
        <p:spPr>
          <a:xfrm>
            <a:off x="447676" y="1236663"/>
            <a:ext cx="405050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D767D-FD9C-C181-0344-9320CBBA7E8A}"/>
              </a:ext>
            </a:extLst>
          </p:cNvPr>
          <p:cNvSpPr>
            <a:spLocks noGrp="1"/>
          </p:cNvSpPr>
          <p:nvPr>
            <p:ph sz="half" idx="2"/>
          </p:nvPr>
        </p:nvSpPr>
        <p:spPr>
          <a:xfrm>
            <a:off x="447676" y="2060575"/>
            <a:ext cx="4050506" cy="38652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AC59972-C54D-5DF8-D318-3CA6DEA1C4B1}"/>
              </a:ext>
            </a:extLst>
          </p:cNvPr>
          <p:cNvSpPr>
            <a:spLocks noGrp="1"/>
          </p:cNvSpPr>
          <p:nvPr>
            <p:ph type="body" sz="quarter" idx="3"/>
          </p:nvPr>
        </p:nvSpPr>
        <p:spPr>
          <a:xfrm>
            <a:off x="4629151" y="1236663"/>
            <a:ext cx="40671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8F5FB5-0978-EC5E-1B52-34BF15BEE6AD}"/>
              </a:ext>
            </a:extLst>
          </p:cNvPr>
          <p:cNvSpPr>
            <a:spLocks noGrp="1"/>
          </p:cNvSpPr>
          <p:nvPr>
            <p:ph sz="quarter" idx="4"/>
          </p:nvPr>
        </p:nvSpPr>
        <p:spPr>
          <a:xfrm>
            <a:off x="4629151" y="2060575"/>
            <a:ext cx="4067175" cy="3865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B436FA2-E90A-5A06-A090-2916B1FFD7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A78862-1C60-65C8-CBB2-069CA211ACFD}"/>
              </a:ext>
            </a:extLst>
          </p:cNvPr>
          <p:cNvSpPr>
            <a:spLocks noGrp="1"/>
          </p:cNvSpPr>
          <p:nvPr>
            <p:ph type="sldNum" sz="quarter" idx="12"/>
          </p:nvPr>
        </p:nvSpPr>
        <p:spPr/>
        <p:txBody>
          <a:bodyPr/>
          <a:lstStyle/>
          <a:p>
            <a:fld id="{60A7B56F-D2E9-C648-9F53-DE2E33F7F57B}" type="slidenum">
              <a:rPr lang="en-US" smtClean="0"/>
              <a:t>‹#›</a:t>
            </a:fld>
            <a:endParaRPr lang="en-US"/>
          </a:p>
        </p:txBody>
      </p:sp>
    </p:spTree>
    <p:extLst>
      <p:ext uri="{BB962C8B-B14F-4D97-AF65-F5344CB8AC3E}">
        <p14:creationId xmlns:p14="http://schemas.microsoft.com/office/powerpoint/2010/main" val="1448935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or Emphasi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7715B7-1F18-C883-A9F9-3A50BCE3C94B}"/>
              </a:ext>
            </a:extLst>
          </p:cNvPr>
          <p:cNvSpPr/>
          <p:nvPr userDrawn="1"/>
        </p:nvSpPr>
        <p:spPr>
          <a:xfrm>
            <a:off x="0" y="-13406"/>
            <a:ext cx="9144000" cy="6871406"/>
          </a:xfrm>
          <a:prstGeom prst="rect">
            <a:avLst/>
          </a:prstGeom>
          <a:solidFill>
            <a:srgbClr val="2021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A close up of a screen&#10;&#10;AI-generated content may be incorrect.">
            <a:extLst>
              <a:ext uri="{FF2B5EF4-FFF2-40B4-BE49-F238E27FC236}">
                <a16:creationId xmlns:a16="http://schemas.microsoft.com/office/drawing/2014/main" id="{F47E8A4E-EDE0-1DB0-D384-C103112FEF7C}"/>
              </a:ext>
            </a:extLst>
          </p:cNvPr>
          <p:cNvPicPr>
            <a:picLocks noChangeAspect="1"/>
          </p:cNvPicPr>
          <p:nvPr userDrawn="1"/>
        </p:nvPicPr>
        <p:blipFill>
          <a:blip r:embed="rId2"/>
          <a:stretch>
            <a:fillRect/>
          </a:stretch>
        </p:blipFill>
        <p:spPr>
          <a:xfrm rot="16200000">
            <a:off x="-925477" y="925481"/>
            <a:ext cx="6832531" cy="4981575"/>
          </a:xfrm>
          <a:prstGeom prst="rect">
            <a:avLst/>
          </a:prstGeom>
        </p:spPr>
      </p:pic>
      <p:sp>
        <p:nvSpPr>
          <p:cNvPr id="12" name="Title 1">
            <a:extLst>
              <a:ext uri="{FF2B5EF4-FFF2-40B4-BE49-F238E27FC236}">
                <a16:creationId xmlns:a16="http://schemas.microsoft.com/office/drawing/2014/main" id="{70A66541-BC09-97EE-FA4B-E83D02A2C437}"/>
              </a:ext>
            </a:extLst>
          </p:cNvPr>
          <p:cNvSpPr>
            <a:spLocks noGrp="1"/>
          </p:cNvSpPr>
          <p:nvPr>
            <p:ph type="ctrTitle"/>
          </p:nvPr>
        </p:nvSpPr>
        <p:spPr>
          <a:xfrm>
            <a:off x="3535961" y="2667207"/>
            <a:ext cx="4981576" cy="1884019"/>
          </a:xfrm>
          <a:custGeom>
            <a:avLst/>
            <a:gdLst>
              <a:gd name="csX0" fmla="*/ 0 w 4981576"/>
              <a:gd name="csY0" fmla="*/ 0 h 1884019"/>
              <a:gd name="csX1" fmla="*/ 4981576 w 4981576"/>
              <a:gd name="csY1" fmla="*/ 0 h 1884019"/>
              <a:gd name="csX2" fmla="*/ 4981576 w 4981576"/>
              <a:gd name="csY2" fmla="*/ 1884019 h 1884019"/>
              <a:gd name="csX3" fmla="*/ 0 w 4981576"/>
              <a:gd name="csY3" fmla="*/ 1884019 h 1884019"/>
              <a:gd name="csX4" fmla="*/ 0 w 4981576"/>
              <a:gd name="csY4" fmla="*/ 0 h 1884019"/>
            </a:gdLst>
            <a:ahLst/>
            <a:cxnLst>
              <a:cxn ang="0">
                <a:pos x="csX0" y="csY0"/>
              </a:cxn>
              <a:cxn ang="0">
                <a:pos x="csX1" y="csY1"/>
              </a:cxn>
              <a:cxn ang="0">
                <a:pos x="csX2" y="csY2"/>
              </a:cxn>
              <a:cxn ang="0">
                <a:pos x="csX3" y="csY3"/>
              </a:cxn>
              <a:cxn ang="0">
                <a:pos x="csX4" y="csY4"/>
              </a:cxn>
            </a:cxnLst>
            <a:rect l="l" t="t" r="r" b="b"/>
            <a:pathLst>
              <a:path w="4981576" h="1884019" fill="none" extrusionOk="0">
                <a:moveTo>
                  <a:pt x="0" y="0"/>
                </a:moveTo>
                <a:cubicBezTo>
                  <a:pt x="764648" y="-109175"/>
                  <a:pt x="4256657" y="-48220"/>
                  <a:pt x="4981576" y="0"/>
                </a:cubicBezTo>
                <a:cubicBezTo>
                  <a:pt x="4973165" y="718245"/>
                  <a:pt x="5051938" y="1628439"/>
                  <a:pt x="4981576" y="1884019"/>
                </a:cubicBezTo>
                <a:cubicBezTo>
                  <a:pt x="2835536" y="1851197"/>
                  <a:pt x="1076240" y="1859459"/>
                  <a:pt x="0" y="1884019"/>
                </a:cubicBezTo>
                <a:cubicBezTo>
                  <a:pt x="-37911" y="1611561"/>
                  <a:pt x="-98991" y="328936"/>
                  <a:pt x="0" y="0"/>
                </a:cubicBezTo>
                <a:close/>
              </a:path>
              <a:path w="4981576" h="1884019" stroke="0" extrusionOk="0">
                <a:moveTo>
                  <a:pt x="0" y="0"/>
                </a:moveTo>
                <a:cubicBezTo>
                  <a:pt x="1011374" y="56275"/>
                  <a:pt x="3028663" y="-36696"/>
                  <a:pt x="4981576" y="0"/>
                </a:cubicBezTo>
                <a:cubicBezTo>
                  <a:pt x="5050999" y="750935"/>
                  <a:pt x="4848737" y="1648767"/>
                  <a:pt x="4981576" y="1884019"/>
                </a:cubicBezTo>
                <a:cubicBezTo>
                  <a:pt x="4272513" y="1824565"/>
                  <a:pt x="2336437" y="1908114"/>
                  <a:pt x="0" y="1884019"/>
                </a:cubicBezTo>
                <a:cubicBezTo>
                  <a:pt x="-121534" y="951334"/>
                  <a:pt x="118010" y="750481"/>
                  <a:pt x="0" y="0"/>
                </a:cubicBezTo>
                <a:close/>
              </a:path>
            </a:pathLst>
          </a:custGeom>
          <a:solidFill>
            <a:srgbClr val="202124">
              <a:alpha val="70000"/>
            </a:srgbClr>
          </a:solidFill>
          <a:ln w="19050">
            <a:noFill/>
            <a:extLst>
              <a:ext uri="{C807C97D-BFC1-408E-A445-0C87EB9F89A2}">
                <ask:lineSketchStyleProps xmlns:ask="http://schemas.microsoft.com/office/drawing/2018/sketchyshapes" sd="1617256088">
                  <a:prstGeom prst="rect">
                    <a:avLst/>
                  </a:prstGeom>
                  <ask:type>
                    <ask:lineSketchCurved/>
                  </ask:type>
                </ask:lineSketchStyleProps>
              </a:ext>
            </a:extLst>
          </a:ln>
        </p:spPr>
        <p:txBody>
          <a:bodyPr anchor="t"/>
          <a:lstStyle>
            <a:lvl1pPr algn="l">
              <a:defRPr sz="3000" i="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2175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A close up of a screen&#10;&#10;AI-generated content may be incorrect.">
            <a:extLst>
              <a:ext uri="{FF2B5EF4-FFF2-40B4-BE49-F238E27FC236}">
                <a16:creationId xmlns:a16="http://schemas.microsoft.com/office/drawing/2014/main" id="{B8CEF939-0230-1282-4383-BDC8A8B55F9F}"/>
              </a:ext>
            </a:extLst>
          </p:cNvPr>
          <p:cNvPicPr>
            <a:picLocks noChangeAspect="1"/>
          </p:cNvPicPr>
          <p:nvPr userDrawn="1"/>
        </p:nvPicPr>
        <p:blipFill>
          <a:blip r:embed="rId2"/>
          <a:stretch>
            <a:fillRect/>
          </a:stretch>
        </p:blipFill>
        <p:spPr>
          <a:xfrm>
            <a:off x="1" y="-1"/>
            <a:ext cx="3648075" cy="6692901"/>
          </a:xfrm>
          <a:prstGeom prst="rect">
            <a:avLst/>
          </a:prstGeom>
        </p:spPr>
      </p:pic>
      <p:sp>
        <p:nvSpPr>
          <p:cNvPr id="2" name="Title 1">
            <a:extLst>
              <a:ext uri="{FF2B5EF4-FFF2-40B4-BE49-F238E27FC236}">
                <a16:creationId xmlns:a16="http://schemas.microsoft.com/office/drawing/2014/main" id="{862ACF2C-D478-6EBF-E96B-6388E56B067D}"/>
              </a:ext>
            </a:extLst>
          </p:cNvPr>
          <p:cNvSpPr>
            <a:spLocks noGrp="1"/>
          </p:cNvSpPr>
          <p:nvPr>
            <p:ph type="ctrTitle"/>
          </p:nvPr>
        </p:nvSpPr>
        <p:spPr>
          <a:xfrm>
            <a:off x="120253" y="4041301"/>
            <a:ext cx="3407570" cy="2387600"/>
          </a:xfrm>
          <a:prstGeom prst="rect">
            <a:avLst/>
          </a:prstGeom>
        </p:spPr>
        <p:txBody>
          <a:bodyPr anchor="ctr"/>
          <a:lstStyle>
            <a:lvl1pPr algn="l">
              <a:defRPr sz="3000" i="1"/>
            </a:lvl1pPr>
          </a:lstStyle>
          <a:p>
            <a:r>
              <a:rPr lang="en-US" dirty="0"/>
              <a:t>Click to edit Master title style</a:t>
            </a:r>
          </a:p>
        </p:txBody>
      </p:sp>
      <p:sp>
        <p:nvSpPr>
          <p:cNvPr id="12" name="Content Placeholder 2">
            <a:extLst>
              <a:ext uri="{FF2B5EF4-FFF2-40B4-BE49-F238E27FC236}">
                <a16:creationId xmlns:a16="http://schemas.microsoft.com/office/drawing/2014/main" id="{D58DB4F2-1776-2F11-33BA-4FABC08D4072}"/>
              </a:ext>
            </a:extLst>
          </p:cNvPr>
          <p:cNvSpPr>
            <a:spLocks noGrp="1"/>
          </p:cNvSpPr>
          <p:nvPr>
            <p:ph idx="1"/>
          </p:nvPr>
        </p:nvSpPr>
        <p:spPr>
          <a:xfrm>
            <a:off x="3907632" y="330203"/>
            <a:ext cx="4845844" cy="59435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015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2631BC-ED97-AF7C-F8A0-B7FD8B3BD6D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39ABBA5-85C0-7F34-71D1-D74D5F7B51F7}"/>
              </a:ext>
            </a:extLst>
          </p:cNvPr>
          <p:cNvSpPr>
            <a:spLocks noGrp="1"/>
          </p:cNvSpPr>
          <p:nvPr>
            <p:ph type="ftr" sz="quarter" idx="3"/>
          </p:nvPr>
        </p:nvSpPr>
        <p:spPr>
          <a:xfrm>
            <a:off x="1409700" y="6261579"/>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81268D-3734-E175-2E4A-63881F633B35}"/>
              </a:ext>
            </a:extLst>
          </p:cNvPr>
          <p:cNvSpPr>
            <a:spLocks noGrp="1"/>
          </p:cNvSpPr>
          <p:nvPr>
            <p:ph type="sldNum" sz="quarter" idx="4"/>
          </p:nvPr>
        </p:nvSpPr>
        <p:spPr>
          <a:xfrm>
            <a:off x="628650" y="6261579"/>
            <a:ext cx="6477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60A7B56F-D2E9-C648-9F53-DE2E33F7F57B}" type="slidenum">
              <a:rPr lang="en-US" smtClean="0"/>
              <a:t>‹#›</a:t>
            </a:fld>
            <a:endParaRPr lang="en-US"/>
          </a:p>
        </p:txBody>
      </p:sp>
      <p:sp>
        <p:nvSpPr>
          <p:cNvPr id="10" name="Rectangle 9">
            <a:extLst>
              <a:ext uri="{FF2B5EF4-FFF2-40B4-BE49-F238E27FC236}">
                <a16:creationId xmlns:a16="http://schemas.microsoft.com/office/drawing/2014/main" id="{76E261F0-50C0-5941-A654-16342517F2FB}"/>
              </a:ext>
            </a:extLst>
          </p:cNvPr>
          <p:cNvSpPr/>
          <p:nvPr userDrawn="1"/>
        </p:nvSpPr>
        <p:spPr>
          <a:xfrm>
            <a:off x="0" y="6698618"/>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8DACF1"/>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49C10A04-6CE6-293F-3242-1B79727E7EFB}"/>
              </a:ext>
            </a:extLst>
          </p:cNvPr>
          <p:cNvSpPr/>
          <p:nvPr userDrawn="1"/>
        </p:nvSpPr>
        <p:spPr>
          <a:xfrm>
            <a:off x="0" y="6744973"/>
            <a:ext cx="9144000" cy="45719"/>
          </a:xfrm>
          <a:custGeom>
            <a:avLst/>
            <a:gdLst>
              <a:gd name="csX0" fmla="*/ 0 w 9144000"/>
              <a:gd name="csY0" fmla="*/ 0 h 45719"/>
              <a:gd name="csX1" fmla="*/ 9144000 w 9144000"/>
              <a:gd name="csY1" fmla="*/ 0 h 45719"/>
              <a:gd name="csX2" fmla="*/ 9144000 w 9144000"/>
              <a:gd name="csY2" fmla="*/ 45719 h 45719"/>
              <a:gd name="csX3" fmla="*/ 0 w 9144000"/>
              <a:gd name="csY3" fmla="*/ 45719 h 45719"/>
              <a:gd name="csX4" fmla="*/ 0 w 9144000"/>
              <a:gd name="csY4" fmla="*/ 0 h 45719"/>
            </a:gdLst>
            <a:ahLst/>
            <a:cxnLst>
              <a:cxn ang="0">
                <a:pos x="csX0" y="csY0"/>
              </a:cxn>
              <a:cxn ang="0">
                <a:pos x="csX1" y="csY1"/>
              </a:cxn>
              <a:cxn ang="0">
                <a:pos x="csX2" y="csY2"/>
              </a:cxn>
              <a:cxn ang="0">
                <a:pos x="csX3" y="csY3"/>
              </a:cxn>
              <a:cxn ang="0">
                <a:pos x="csX4" y="csY4"/>
              </a:cxn>
            </a:cxnLst>
            <a:rect l="l" t="t" r="r" b="b"/>
            <a:pathLst>
              <a:path w="9144000" h="45719" extrusionOk="0">
                <a:moveTo>
                  <a:pt x="0" y="0"/>
                </a:moveTo>
                <a:cubicBezTo>
                  <a:pt x="2613657" y="118645"/>
                  <a:pt x="5770383" y="116012"/>
                  <a:pt x="9144000" y="0"/>
                </a:cubicBezTo>
                <a:cubicBezTo>
                  <a:pt x="9145558" y="16138"/>
                  <a:pt x="9146380" y="33919"/>
                  <a:pt x="9144000" y="45719"/>
                </a:cubicBezTo>
                <a:cubicBezTo>
                  <a:pt x="5690229" y="180319"/>
                  <a:pt x="3865307" y="-111477"/>
                  <a:pt x="0" y="45719"/>
                </a:cubicBezTo>
                <a:cubicBezTo>
                  <a:pt x="3911" y="31535"/>
                  <a:pt x="3630" y="6679"/>
                  <a:pt x="0" y="0"/>
                </a:cubicBezTo>
                <a:close/>
              </a:path>
            </a:pathLst>
          </a:custGeom>
          <a:noFill/>
          <a:ln>
            <a:solidFill>
              <a:srgbClr val="7A1C77">
                <a:alpha val="61569"/>
              </a:srgbClr>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7621A3F6-57F3-3D23-7DD5-5B42A79E355F}"/>
              </a:ext>
            </a:extLst>
          </p:cNvPr>
          <p:cNvPicPr>
            <a:picLocks noChangeAspect="1"/>
          </p:cNvPicPr>
          <p:nvPr userDrawn="1"/>
        </p:nvPicPr>
        <p:blipFill>
          <a:blip r:embed="rId14"/>
          <a:stretch>
            <a:fillRect/>
          </a:stretch>
        </p:blipFill>
        <p:spPr>
          <a:xfrm>
            <a:off x="7943850" y="6389370"/>
            <a:ext cx="895350" cy="279400"/>
          </a:xfrm>
          <a:prstGeom prst="rect">
            <a:avLst/>
          </a:prstGeom>
        </p:spPr>
      </p:pic>
    </p:spTree>
    <p:extLst>
      <p:ext uri="{BB962C8B-B14F-4D97-AF65-F5344CB8AC3E}">
        <p14:creationId xmlns:p14="http://schemas.microsoft.com/office/powerpoint/2010/main" val="3248016109"/>
      </p:ext>
    </p:extLst>
  </p:cSld>
  <p:clrMap bg1="lt1" tx1="dk1" bg2="lt2" tx2="dk2" accent1="accent1" accent2="accent2" accent3="accent3" accent4="accent4" accent5="accent5" accent6="accent6" hlink="hlink" folHlink="folHlink"/>
  <p:sldLayoutIdLst>
    <p:sldLayoutId id="2147483682" r:id="rId1"/>
    <p:sldLayoutId id="2147483686" r:id="rId2"/>
    <p:sldLayoutId id="2147483672" r:id="rId3"/>
    <p:sldLayoutId id="2147483676" r:id="rId4"/>
    <p:sldLayoutId id="2147483677" r:id="rId5"/>
    <p:sldLayoutId id="2147483674" r:id="rId6"/>
    <p:sldLayoutId id="2147483675" r:id="rId7"/>
    <p:sldLayoutId id="2147483688" r:id="rId8"/>
    <p:sldLayoutId id="2147483671" r:id="rId9"/>
    <p:sldLayoutId id="2147483687" r:id="rId10"/>
    <p:sldLayoutId id="2147483673" r:id="rId11"/>
    <p:sldLayoutId id="2147483679" r:id="rId12"/>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8DACF1"/>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8DACF1"/>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8DACF1"/>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8DACF1"/>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8DACF1"/>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2631BC-ED97-AF7C-F8A0-B7FD8B3BD6D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39ABBA5-85C0-7F34-71D1-D74D5F7B51F7}"/>
              </a:ext>
            </a:extLst>
          </p:cNvPr>
          <p:cNvSpPr>
            <a:spLocks noGrp="1"/>
          </p:cNvSpPr>
          <p:nvPr>
            <p:ph type="ftr" sz="quarter" idx="3"/>
          </p:nvPr>
        </p:nvSpPr>
        <p:spPr>
          <a:xfrm>
            <a:off x="1409700" y="6261579"/>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81268D-3734-E175-2E4A-63881F633B35}"/>
              </a:ext>
            </a:extLst>
          </p:cNvPr>
          <p:cNvSpPr>
            <a:spLocks noGrp="1"/>
          </p:cNvSpPr>
          <p:nvPr>
            <p:ph type="sldNum" sz="quarter" idx="4"/>
          </p:nvPr>
        </p:nvSpPr>
        <p:spPr>
          <a:xfrm>
            <a:off x="628650" y="6261579"/>
            <a:ext cx="6477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60A7B56F-D2E9-C648-9F53-DE2E33F7F57B}" type="slidenum">
              <a:rPr lang="en-US" smtClean="0"/>
              <a:t>‹#›</a:t>
            </a:fld>
            <a:endParaRPr lang="en-US"/>
          </a:p>
        </p:txBody>
      </p:sp>
      <p:pic>
        <p:nvPicPr>
          <p:cNvPr id="17" name="Picture 16">
            <a:extLst>
              <a:ext uri="{FF2B5EF4-FFF2-40B4-BE49-F238E27FC236}">
                <a16:creationId xmlns:a16="http://schemas.microsoft.com/office/drawing/2014/main" id="{7621A3F6-57F3-3D23-7DD5-5B42A79E355F}"/>
              </a:ext>
            </a:extLst>
          </p:cNvPr>
          <p:cNvPicPr>
            <a:picLocks noChangeAspect="1"/>
          </p:cNvPicPr>
          <p:nvPr userDrawn="1"/>
        </p:nvPicPr>
        <p:blipFill>
          <a:blip r:embed="rId15"/>
          <a:stretch>
            <a:fillRect/>
          </a:stretch>
        </p:blipFill>
        <p:spPr>
          <a:xfrm>
            <a:off x="7943850" y="6389370"/>
            <a:ext cx="895350" cy="279400"/>
          </a:xfrm>
          <a:prstGeom prst="rect">
            <a:avLst/>
          </a:prstGeom>
        </p:spPr>
      </p:pic>
      <p:sp>
        <p:nvSpPr>
          <p:cNvPr id="4" name="Rectangle 3">
            <a:extLst>
              <a:ext uri="{FF2B5EF4-FFF2-40B4-BE49-F238E27FC236}">
                <a16:creationId xmlns:a16="http://schemas.microsoft.com/office/drawing/2014/main" id="{A55C0D75-53E8-DA8E-B164-25A4E25A296F}"/>
              </a:ext>
            </a:extLst>
          </p:cNvPr>
          <p:cNvSpPr/>
          <p:nvPr userDrawn="1"/>
        </p:nvSpPr>
        <p:spPr>
          <a:xfrm>
            <a:off x="0" y="6775938"/>
            <a:ext cx="9144000" cy="82062"/>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4323520"/>
      </p:ext>
    </p:extLst>
  </p:cSld>
  <p:clrMap bg1="lt1" tx1="dk1" bg2="lt2" tx2="dk2" accent1="accent1" accent2="accent2" accent3="accent3" accent4="accent4" accent5="accent5" accent6="accent6" hlink="hlink" folHlink="folHlink"/>
  <p:sldLayoutIdLst>
    <p:sldLayoutId id="2147483714" r:id="rId1"/>
    <p:sldLayoutId id="2147483702" r:id="rId2"/>
    <p:sldLayoutId id="2147483703" r:id="rId3"/>
    <p:sldLayoutId id="2147483716" r:id="rId4"/>
    <p:sldLayoutId id="2147483705" r:id="rId5"/>
    <p:sldLayoutId id="2147483708" r:id="rId6"/>
    <p:sldLayoutId id="2147483709" r:id="rId7"/>
    <p:sldLayoutId id="2147483707" r:id="rId8"/>
    <p:sldLayoutId id="2147483706" r:id="rId9"/>
    <p:sldLayoutId id="2147483710" r:id="rId10"/>
    <p:sldLayoutId id="2147483711" r:id="rId11"/>
    <p:sldLayoutId id="2147483713" r:id="rId12"/>
    <p:sldLayoutId id="2147483712" r:id="rId13"/>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8DACF1"/>
        </a:buClr>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Clr>
          <a:srgbClr val="8DACF1"/>
        </a:buClr>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Clr>
          <a:srgbClr val="8DACF1"/>
        </a:buClr>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Clr>
          <a:srgbClr val="8DACF1"/>
        </a:buClr>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Clr>
          <a:srgbClr val="8DACF1"/>
        </a:buClr>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6/10/2026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A7B56F-D2E9-C648-9F53-DE2E33F7F57B}" type="slidenum">
              <a:rPr lang="en-US" smtClean="0"/>
              <a:t>‹#›</a:t>
            </a:fld>
            <a:endParaRPr lang="en-US"/>
          </a:p>
        </p:txBody>
      </p:sp>
      <p:pic>
        <p:nvPicPr>
          <p:cNvPr id="7" name="Picture 6">
            <a:extLst>
              <a:ext uri="{FF2B5EF4-FFF2-40B4-BE49-F238E27FC236}">
                <a16:creationId xmlns:a16="http://schemas.microsoft.com/office/drawing/2014/main" id="{7F305577-3877-E488-6B3C-586C8A417059}"/>
              </a:ext>
            </a:extLst>
          </p:cNvPr>
          <p:cNvPicPr>
            <a:picLocks noChangeAspect="1"/>
          </p:cNvPicPr>
          <p:nvPr userDrawn="1"/>
        </p:nvPicPr>
        <p:blipFill>
          <a:blip r:embed="rId16"/>
          <a:stretch>
            <a:fillRect/>
          </a:stretch>
        </p:blipFill>
        <p:spPr>
          <a:xfrm>
            <a:off x="7943850" y="6389370"/>
            <a:ext cx="895350" cy="279400"/>
          </a:xfrm>
          <a:prstGeom prst="rect">
            <a:avLst/>
          </a:prstGeom>
        </p:spPr>
      </p:pic>
      <p:sp>
        <p:nvSpPr>
          <p:cNvPr id="8" name="Rectangle 7">
            <a:extLst>
              <a:ext uri="{FF2B5EF4-FFF2-40B4-BE49-F238E27FC236}">
                <a16:creationId xmlns:a16="http://schemas.microsoft.com/office/drawing/2014/main" id="{B0B583BA-129F-331E-9F71-E58F3860E9DF}"/>
              </a:ext>
            </a:extLst>
          </p:cNvPr>
          <p:cNvSpPr/>
          <p:nvPr userDrawn="1"/>
        </p:nvSpPr>
        <p:spPr>
          <a:xfrm>
            <a:off x="0" y="6775938"/>
            <a:ext cx="9144000" cy="82062"/>
          </a:xfrm>
          <a:prstGeom prst="rect">
            <a:avLst/>
          </a:prstGeom>
          <a:solidFill>
            <a:srgbClr val="F5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5888161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g"/><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hyperlink" Target="mailto:karen@interisle.net" TargetMode="External"/><Relationship Id="rId2" Type="http://schemas.openxmlformats.org/officeDocument/2006/relationships/hyperlink" Target="https://interisle.net/insights/cybercriminaldomaindemand" TargetMode="External"/><Relationship Id="rId1" Type="http://schemas.openxmlformats.org/officeDocument/2006/relationships/slideLayout" Target="../slideLayouts/slideLayout38.xml"/><Relationship Id="rId4" Type="http://schemas.openxmlformats.org/officeDocument/2006/relationships/hyperlink" Target="mailto:greg@interisle.n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hyperlink" Target="https://www.icann.org/en/system/files/files/detecting-malicious-domain-registration-batches-13feb26-en.pdf"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66DB-3E45-AEEE-9E26-FECAA423F816}"/>
              </a:ext>
            </a:extLst>
          </p:cNvPr>
          <p:cNvSpPr>
            <a:spLocks noGrp="1"/>
          </p:cNvSpPr>
          <p:nvPr>
            <p:ph type="ctrTitle"/>
          </p:nvPr>
        </p:nvSpPr>
        <p:spPr>
          <a:xfrm>
            <a:off x="542719" y="1391531"/>
            <a:ext cx="5767628" cy="2277993"/>
          </a:xfrm>
        </p:spPr>
        <p:txBody>
          <a:bodyPr/>
          <a:lstStyle/>
          <a:p>
            <a:r>
              <a:rPr lang="en-US" sz="3000" i="0" dirty="0"/>
              <a:t>Malicious Registrations </a:t>
            </a:r>
            <a:br>
              <a:rPr lang="en-US" sz="3000" i="0" dirty="0"/>
            </a:br>
            <a:r>
              <a:rPr lang="en-US" sz="3000" i="0" dirty="0"/>
              <a:t>in the Domain Name Market:</a:t>
            </a:r>
            <a:br>
              <a:rPr lang="en-US" b="1" dirty="0"/>
            </a:br>
            <a:r>
              <a:rPr lang="en-US" sz="2250" i="0" dirty="0"/>
              <a:t>An Analysis of 2025 gTLD Registrations and Cybercriminal Demand</a:t>
            </a:r>
            <a:endParaRPr lang="en-US" sz="2250" b="1" dirty="0"/>
          </a:p>
        </p:txBody>
      </p:sp>
      <p:sp>
        <p:nvSpPr>
          <p:cNvPr id="4" name="Text Placeholder 3">
            <a:extLst>
              <a:ext uri="{FF2B5EF4-FFF2-40B4-BE49-F238E27FC236}">
                <a16:creationId xmlns:a16="http://schemas.microsoft.com/office/drawing/2014/main" id="{3025FFE5-BBB0-EF0C-781E-498BC11B20D2}"/>
              </a:ext>
            </a:extLst>
          </p:cNvPr>
          <p:cNvSpPr>
            <a:spLocks noGrp="1"/>
          </p:cNvSpPr>
          <p:nvPr>
            <p:ph type="body" idx="1"/>
          </p:nvPr>
        </p:nvSpPr>
        <p:spPr>
          <a:xfrm>
            <a:off x="577256" y="4074097"/>
            <a:ext cx="5867612" cy="1638026"/>
          </a:xfrm>
        </p:spPr>
        <p:txBody>
          <a:bodyPr>
            <a:normAutofit lnSpcReduction="10000"/>
          </a:bodyPr>
          <a:lstStyle/>
          <a:p>
            <a:r>
              <a:rPr lang="en-US" dirty="0" err="1">
                <a:solidFill>
                  <a:schemeClr val="tx1"/>
                </a:solidFill>
              </a:rPr>
              <a:t>Interisle</a:t>
            </a:r>
            <a:r>
              <a:rPr lang="en-US" dirty="0">
                <a:solidFill>
                  <a:schemeClr val="tx1"/>
                </a:solidFill>
              </a:rPr>
              <a:t> Consulting Group</a:t>
            </a:r>
          </a:p>
          <a:p>
            <a:r>
              <a:rPr lang="en-US" dirty="0">
                <a:solidFill>
                  <a:schemeClr val="tx1"/>
                </a:solidFill>
              </a:rPr>
              <a:t>Greg Aaron &amp; Karen Rose</a:t>
            </a:r>
          </a:p>
          <a:p>
            <a:endParaRPr lang="en-US" dirty="0">
              <a:solidFill>
                <a:schemeClr val="tx1"/>
              </a:solidFill>
            </a:endParaRPr>
          </a:p>
          <a:p>
            <a:r>
              <a:rPr lang="en-US" sz="1500" dirty="0"/>
              <a:t>ICANN86 Seville</a:t>
            </a:r>
          </a:p>
          <a:p>
            <a:r>
              <a:rPr lang="en-US" sz="1500" dirty="0"/>
              <a:t>June 2026</a:t>
            </a:r>
          </a:p>
        </p:txBody>
      </p:sp>
    </p:spTree>
    <p:extLst>
      <p:ext uri="{BB962C8B-B14F-4D97-AF65-F5344CB8AC3E}">
        <p14:creationId xmlns:p14="http://schemas.microsoft.com/office/powerpoint/2010/main" val="391685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5E37B-13B9-E591-B144-9DFFF087EF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AB3786-0F0A-44D4-F3BA-50D3EAD0A2C8}"/>
              </a:ext>
            </a:extLst>
          </p:cNvPr>
          <p:cNvSpPr>
            <a:spLocks noGrp="1"/>
          </p:cNvSpPr>
          <p:nvPr>
            <p:ph type="title"/>
          </p:nvPr>
        </p:nvSpPr>
        <p:spPr>
          <a:xfrm>
            <a:off x="757237" y="892587"/>
            <a:ext cx="7867650" cy="719734"/>
          </a:xfrm>
        </p:spPr>
        <p:txBody>
          <a:bodyPr anchor="ctr">
            <a:normAutofit/>
          </a:bodyPr>
          <a:lstStyle/>
          <a:p>
            <a:r>
              <a:rPr lang="en-US" sz="2850" dirty="0"/>
              <a:t>Abuse is widespread, but highly concentrated</a:t>
            </a:r>
          </a:p>
        </p:txBody>
      </p:sp>
      <p:sp>
        <p:nvSpPr>
          <p:cNvPr id="3" name="Content Placeholder 2">
            <a:extLst>
              <a:ext uri="{FF2B5EF4-FFF2-40B4-BE49-F238E27FC236}">
                <a16:creationId xmlns:a16="http://schemas.microsoft.com/office/drawing/2014/main" id="{14818C03-44F9-DA37-4589-9A7821917BEB}"/>
              </a:ext>
            </a:extLst>
          </p:cNvPr>
          <p:cNvSpPr>
            <a:spLocks noGrp="1"/>
          </p:cNvSpPr>
          <p:nvPr>
            <p:ph sz="half" idx="1"/>
          </p:nvPr>
        </p:nvSpPr>
        <p:spPr>
          <a:xfrm>
            <a:off x="388345" y="1988343"/>
            <a:ext cx="3899971" cy="3322477"/>
          </a:xfrm>
        </p:spPr>
        <p:txBody>
          <a:bodyPr>
            <a:normAutofit fontScale="70000" lnSpcReduction="20000"/>
          </a:bodyPr>
          <a:lstStyle/>
          <a:p>
            <a:pPr fontAlgn="base"/>
            <a:r>
              <a:rPr lang="en-US" dirty="0"/>
              <a:t>Some level of abuse </a:t>
            </a:r>
            <a:r>
              <a:rPr lang="en-US" b="1" dirty="0"/>
              <a:t>observed broadly</a:t>
            </a:r>
            <a:r>
              <a:rPr lang="en-US" dirty="0"/>
              <a:t> </a:t>
            </a:r>
            <a:r>
              <a:rPr lang="en-US" b="1" dirty="0"/>
              <a:t>across the market:</a:t>
            </a:r>
            <a:r>
              <a:rPr lang="en-US" dirty="0"/>
              <a:t> in virtually all open gTLDs and 88% of all accredited registrars.</a:t>
            </a:r>
            <a:br>
              <a:rPr lang="en-US" dirty="0"/>
            </a:br>
            <a:endParaRPr lang="en-US" dirty="0"/>
          </a:p>
          <a:p>
            <a:pPr fontAlgn="base"/>
            <a:r>
              <a:rPr lang="en-US" b="1" dirty="0"/>
              <a:t>But highly concentrated</a:t>
            </a:r>
            <a:r>
              <a:rPr lang="en-US" dirty="0"/>
              <a:t> at certain:</a:t>
            </a:r>
          </a:p>
          <a:p>
            <a:pPr lvl="1" fontAlgn="base"/>
            <a:r>
              <a:rPr lang="en-US" dirty="0"/>
              <a:t>Registrars</a:t>
            </a:r>
          </a:p>
          <a:p>
            <a:pPr lvl="1" fontAlgn="base"/>
            <a:r>
              <a:rPr lang="en-US" dirty="0"/>
              <a:t>TLDs, and</a:t>
            </a:r>
          </a:p>
          <a:p>
            <a:pPr lvl="1" fontAlgn="base"/>
            <a:r>
              <a:rPr lang="en-US" dirty="0"/>
              <a:t>Registry and registrar “families” (companies that own multiple registrars or TLDs)</a:t>
            </a:r>
          </a:p>
        </p:txBody>
      </p:sp>
      <p:pic>
        <p:nvPicPr>
          <p:cNvPr id="5" name="Picture 4">
            <a:extLst>
              <a:ext uri="{FF2B5EF4-FFF2-40B4-BE49-F238E27FC236}">
                <a16:creationId xmlns:a16="http://schemas.microsoft.com/office/drawing/2014/main" id="{5BDC998C-B8F1-21D6-06F3-0294249317E6}"/>
              </a:ext>
            </a:extLst>
          </p:cNvPr>
          <p:cNvPicPr>
            <a:picLocks noChangeAspect="1"/>
          </p:cNvPicPr>
          <p:nvPr/>
        </p:nvPicPr>
        <p:blipFill>
          <a:blip r:embed="rId2"/>
          <a:stretch/>
        </p:blipFill>
        <p:spPr>
          <a:xfrm>
            <a:off x="4663861" y="1988342"/>
            <a:ext cx="3961028" cy="3435884"/>
          </a:xfrm>
          <a:prstGeom prst="rect">
            <a:avLst/>
          </a:prstGeom>
          <a:noFill/>
        </p:spPr>
      </p:pic>
    </p:spTree>
    <p:extLst>
      <p:ext uri="{BB962C8B-B14F-4D97-AF65-F5344CB8AC3E}">
        <p14:creationId xmlns:p14="http://schemas.microsoft.com/office/powerpoint/2010/main" val="2609701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EAC1-A642-0C57-9D6E-22627C53750B}"/>
              </a:ext>
            </a:extLst>
          </p:cNvPr>
          <p:cNvSpPr>
            <a:spLocks noGrp="1"/>
          </p:cNvSpPr>
          <p:nvPr>
            <p:ph type="title"/>
          </p:nvPr>
        </p:nvSpPr>
        <p:spPr>
          <a:xfrm>
            <a:off x="757236" y="892587"/>
            <a:ext cx="8323962" cy="719734"/>
          </a:xfrm>
        </p:spPr>
        <p:txBody>
          <a:bodyPr/>
          <a:lstStyle/>
          <a:p>
            <a:r>
              <a:rPr lang="en-US" sz="2400" b="1" i="0" dirty="0"/>
              <a:t>20% of all registered gTLD domains are in the new gTLDs, but…</a:t>
            </a:r>
          </a:p>
        </p:txBody>
      </p:sp>
      <p:pic>
        <p:nvPicPr>
          <p:cNvPr id="9" name="Content Placeholder 8">
            <a:extLst>
              <a:ext uri="{FF2B5EF4-FFF2-40B4-BE49-F238E27FC236}">
                <a16:creationId xmlns:a16="http://schemas.microsoft.com/office/drawing/2014/main" id="{ED1822DF-2D0C-64E9-5A5A-FB81E6F354DE}"/>
              </a:ext>
            </a:extLst>
          </p:cNvPr>
          <p:cNvPicPr>
            <a:picLocks noGrp="1" noChangeAspect="1"/>
          </p:cNvPicPr>
          <p:nvPr>
            <p:ph idx="1"/>
          </p:nvPr>
        </p:nvPicPr>
        <p:blipFill>
          <a:blip r:embed="rId3"/>
          <a:stretch>
            <a:fillRect/>
          </a:stretch>
        </p:blipFill>
        <p:spPr>
          <a:xfrm>
            <a:off x="1057094" y="3048745"/>
            <a:ext cx="7029811" cy="1905098"/>
          </a:xfrm>
          <a:prstGeom prst="rect">
            <a:avLst/>
          </a:prstGeom>
        </p:spPr>
      </p:pic>
    </p:spTree>
    <p:extLst>
      <p:ext uri="{BB962C8B-B14F-4D97-AF65-F5344CB8AC3E}">
        <p14:creationId xmlns:p14="http://schemas.microsoft.com/office/powerpoint/2010/main" val="497140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6159C-2090-9D8D-0C06-FD5D7C6AD4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88B6B6-B1B0-AA4B-21A1-B65AF428645E}"/>
              </a:ext>
            </a:extLst>
          </p:cNvPr>
          <p:cNvSpPr>
            <a:spLocks noGrp="1"/>
          </p:cNvSpPr>
          <p:nvPr>
            <p:ph type="title"/>
          </p:nvPr>
        </p:nvSpPr>
        <p:spPr>
          <a:xfrm>
            <a:off x="685800" y="857252"/>
            <a:ext cx="8330951" cy="719734"/>
          </a:xfrm>
        </p:spPr>
        <p:txBody>
          <a:bodyPr/>
          <a:lstStyle/>
          <a:p>
            <a:pPr fontAlgn="base"/>
            <a:r>
              <a:rPr lang="en-US" sz="2400" b="1" i="0" dirty="0">
                <a:solidFill>
                  <a:schemeClr val="tx1"/>
                </a:solidFill>
              </a:rPr>
              <a:t>8 registrars </a:t>
            </a:r>
            <a:r>
              <a:rPr lang="en-US" sz="2400" b="1" i="0" dirty="0"/>
              <a:t>had </a:t>
            </a:r>
            <a:r>
              <a:rPr lang="en-US" sz="2400" b="1" i="0" dirty="0">
                <a:solidFill>
                  <a:srgbClr val="FF0000"/>
                </a:solidFill>
              </a:rPr>
              <a:t>over</a:t>
            </a:r>
            <a:r>
              <a:rPr lang="en-US" sz="2400" i="0" dirty="0">
                <a:solidFill>
                  <a:srgbClr val="FF0000"/>
                </a:solidFill>
              </a:rPr>
              <a:t> </a:t>
            </a:r>
            <a:r>
              <a:rPr lang="en-US" sz="2400" b="1" i="0" u="sng" dirty="0">
                <a:solidFill>
                  <a:srgbClr val="FF0000"/>
                </a:solidFill>
              </a:rPr>
              <a:t>half</a:t>
            </a:r>
            <a:r>
              <a:rPr lang="en-US" sz="2400" b="1" i="0" dirty="0">
                <a:solidFill>
                  <a:srgbClr val="FF0000"/>
                </a:solidFill>
              </a:rPr>
              <a:t> </a:t>
            </a:r>
            <a:r>
              <a:rPr lang="en-US" sz="2400" b="1" i="0" dirty="0">
                <a:solidFill>
                  <a:schemeClr val="tx1"/>
                </a:solidFill>
              </a:rPr>
              <a:t>of new registrations </a:t>
            </a:r>
            <a:r>
              <a:rPr lang="en-US" sz="2400" b="1" i="0" dirty="0"/>
              <a:t>blocklisted</a:t>
            </a:r>
          </a:p>
        </p:txBody>
      </p:sp>
      <p:pic>
        <p:nvPicPr>
          <p:cNvPr id="7" name="Content Placeholder 6">
            <a:extLst>
              <a:ext uri="{FF2B5EF4-FFF2-40B4-BE49-F238E27FC236}">
                <a16:creationId xmlns:a16="http://schemas.microsoft.com/office/drawing/2014/main" id="{22F04D8C-D175-7E5C-C89C-01D844D6C259}"/>
              </a:ext>
            </a:extLst>
          </p:cNvPr>
          <p:cNvPicPr>
            <a:picLocks noGrp="1" noChangeAspect="1"/>
          </p:cNvPicPr>
          <p:nvPr>
            <p:ph idx="1"/>
          </p:nvPr>
        </p:nvPicPr>
        <p:blipFill>
          <a:blip r:embed="rId2"/>
          <a:stretch>
            <a:fillRect/>
          </a:stretch>
        </p:blipFill>
        <p:spPr>
          <a:xfrm>
            <a:off x="685800" y="1736363"/>
            <a:ext cx="7217229" cy="4071459"/>
          </a:xfrm>
          <a:prstGeom prst="rect">
            <a:avLst/>
          </a:prstGeom>
        </p:spPr>
      </p:pic>
      <p:sp>
        <p:nvSpPr>
          <p:cNvPr id="8" name="Oval 7">
            <a:extLst>
              <a:ext uri="{FF2B5EF4-FFF2-40B4-BE49-F238E27FC236}">
                <a16:creationId xmlns:a16="http://schemas.microsoft.com/office/drawing/2014/main" id="{B1014347-A008-7103-FE49-0AAA3059D53B}"/>
              </a:ext>
            </a:extLst>
          </p:cNvPr>
          <p:cNvSpPr/>
          <p:nvPr/>
        </p:nvSpPr>
        <p:spPr>
          <a:xfrm>
            <a:off x="6343650" y="2103246"/>
            <a:ext cx="1714500" cy="3751268"/>
          </a:xfrm>
          <a:prstGeom prst="ellipse">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69175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19541-E63D-E7E1-9BC7-6B974C76FB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29A24D-F3C7-0D68-CA09-8ACE9C841A4D}"/>
              </a:ext>
            </a:extLst>
          </p:cNvPr>
          <p:cNvSpPr>
            <a:spLocks noGrp="1"/>
          </p:cNvSpPr>
          <p:nvPr>
            <p:ph type="title"/>
          </p:nvPr>
        </p:nvSpPr>
        <p:spPr>
          <a:xfrm>
            <a:off x="662643" y="883932"/>
            <a:ext cx="8426091" cy="719734"/>
          </a:xfrm>
        </p:spPr>
        <p:txBody>
          <a:bodyPr/>
          <a:lstStyle/>
          <a:p>
            <a:r>
              <a:rPr lang="en-US" sz="2100" b="1" i="0" dirty="0"/>
              <a:t>5 Registrar Families </a:t>
            </a:r>
            <a:r>
              <a:rPr lang="en-US" sz="2100" i="0" dirty="0"/>
              <a:t>accounted for </a:t>
            </a:r>
            <a:r>
              <a:rPr lang="en-US" sz="2100" b="1" i="0" dirty="0">
                <a:solidFill>
                  <a:srgbClr val="FF0000"/>
                </a:solidFill>
              </a:rPr>
              <a:t>53% of all gTLD blocklisted registrations</a:t>
            </a:r>
          </a:p>
        </p:txBody>
      </p:sp>
      <p:pic>
        <p:nvPicPr>
          <p:cNvPr id="8" name="Content Placeholder 7">
            <a:extLst>
              <a:ext uri="{FF2B5EF4-FFF2-40B4-BE49-F238E27FC236}">
                <a16:creationId xmlns:a16="http://schemas.microsoft.com/office/drawing/2014/main" id="{EE91F967-A243-3EB1-A51E-5F1951661DB7}"/>
              </a:ext>
            </a:extLst>
          </p:cNvPr>
          <p:cNvPicPr>
            <a:picLocks noGrp="1" noChangeAspect="1"/>
          </p:cNvPicPr>
          <p:nvPr>
            <p:ph idx="1"/>
          </p:nvPr>
        </p:nvPicPr>
        <p:blipFill>
          <a:blip r:embed="rId3"/>
          <a:stretch>
            <a:fillRect/>
          </a:stretch>
        </p:blipFill>
        <p:spPr>
          <a:xfrm>
            <a:off x="213430" y="1774666"/>
            <a:ext cx="8388152" cy="3594922"/>
          </a:xfrm>
          <a:prstGeom prst="rect">
            <a:avLst/>
          </a:prstGeom>
        </p:spPr>
      </p:pic>
      <p:sp>
        <p:nvSpPr>
          <p:cNvPr id="9" name="TextBox 8">
            <a:extLst>
              <a:ext uri="{FF2B5EF4-FFF2-40B4-BE49-F238E27FC236}">
                <a16:creationId xmlns:a16="http://schemas.microsoft.com/office/drawing/2014/main" id="{DF22352C-5CCD-4C1F-606E-23FA27FBF68F}"/>
              </a:ext>
            </a:extLst>
          </p:cNvPr>
          <p:cNvSpPr txBox="1"/>
          <p:nvPr/>
        </p:nvSpPr>
        <p:spPr>
          <a:xfrm>
            <a:off x="5964832" y="5371831"/>
            <a:ext cx="1121132" cy="265457"/>
          </a:xfrm>
          <a:prstGeom prst="rect">
            <a:avLst/>
          </a:prstGeom>
          <a:noFill/>
        </p:spPr>
        <p:txBody>
          <a:bodyPr wrap="square" rtlCol="0">
            <a:spAutoFit/>
          </a:bodyPr>
          <a:lstStyle/>
          <a:p>
            <a:r>
              <a:rPr lang="en-US" sz="1125" b="1" dirty="0">
                <a:solidFill>
                  <a:srgbClr val="C00000"/>
                </a:solidFill>
              </a:rPr>
              <a:t>4,444,198</a:t>
            </a:r>
          </a:p>
        </p:txBody>
      </p:sp>
      <p:sp>
        <p:nvSpPr>
          <p:cNvPr id="10" name="TextBox 9">
            <a:extLst>
              <a:ext uri="{FF2B5EF4-FFF2-40B4-BE49-F238E27FC236}">
                <a16:creationId xmlns:a16="http://schemas.microsoft.com/office/drawing/2014/main" id="{4F9EBC81-BF12-3095-EFC5-2781B5E7CC2D}"/>
              </a:ext>
            </a:extLst>
          </p:cNvPr>
          <p:cNvSpPr txBox="1"/>
          <p:nvPr/>
        </p:nvSpPr>
        <p:spPr>
          <a:xfrm>
            <a:off x="4326428" y="5371831"/>
            <a:ext cx="1536407" cy="265457"/>
          </a:xfrm>
          <a:prstGeom prst="rect">
            <a:avLst/>
          </a:prstGeom>
          <a:noFill/>
        </p:spPr>
        <p:txBody>
          <a:bodyPr wrap="square" rtlCol="0">
            <a:spAutoFit/>
          </a:bodyPr>
          <a:lstStyle/>
          <a:p>
            <a:r>
              <a:rPr lang="en-US" sz="1125" b="1" dirty="0"/>
              <a:t>Total Registrations:</a:t>
            </a:r>
          </a:p>
        </p:txBody>
      </p:sp>
      <p:sp>
        <p:nvSpPr>
          <p:cNvPr id="11" name="TextBox 10">
            <a:extLst>
              <a:ext uri="{FF2B5EF4-FFF2-40B4-BE49-F238E27FC236}">
                <a16:creationId xmlns:a16="http://schemas.microsoft.com/office/drawing/2014/main" id="{FE5BB731-A7CB-EB69-C784-C657296F3D3F}"/>
              </a:ext>
            </a:extLst>
          </p:cNvPr>
          <p:cNvSpPr txBox="1"/>
          <p:nvPr/>
        </p:nvSpPr>
        <p:spPr>
          <a:xfrm>
            <a:off x="7493375" y="5369589"/>
            <a:ext cx="1144681" cy="265457"/>
          </a:xfrm>
          <a:prstGeom prst="rect">
            <a:avLst/>
          </a:prstGeom>
          <a:noFill/>
        </p:spPr>
        <p:txBody>
          <a:bodyPr wrap="square" rtlCol="0">
            <a:spAutoFit/>
          </a:bodyPr>
          <a:lstStyle/>
          <a:p>
            <a:r>
              <a:rPr lang="en-US" sz="1125" b="1" dirty="0">
                <a:solidFill>
                  <a:srgbClr val="C00000"/>
                </a:solidFill>
              </a:rPr>
              <a:t>53.1% </a:t>
            </a:r>
          </a:p>
        </p:txBody>
      </p:sp>
      <p:sp>
        <p:nvSpPr>
          <p:cNvPr id="13" name="Oval 12">
            <a:extLst>
              <a:ext uri="{FF2B5EF4-FFF2-40B4-BE49-F238E27FC236}">
                <a16:creationId xmlns:a16="http://schemas.microsoft.com/office/drawing/2014/main" id="{D0DC5CD5-6AFD-85A2-32BE-3BC3FBC5A76B}"/>
              </a:ext>
            </a:extLst>
          </p:cNvPr>
          <p:cNvSpPr/>
          <p:nvPr/>
        </p:nvSpPr>
        <p:spPr>
          <a:xfrm>
            <a:off x="5476679" y="2277759"/>
            <a:ext cx="1687286" cy="3594922"/>
          </a:xfrm>
          <a:prstGeom prst="ellipse">
            <a:avLst/>
          </a:prstGeom>
          <a:no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723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a:extLst>
              <a:ext uri="{FF2B5EF4-FFF2-40B4-BE49-F238E27FC236}">
                <a16:creationId xmlns:a16="http://schemas.microsoft.com/office/drawing/2014/main" id="{B46A61BC-1F6F-1298-BF41-5C86545EC839}"/>
              </a:ext>
            </a:extLst>
          </p:cNvPr>
          <p:cNvPicPr>
            <a:picLocks noGrp="1" noChangeAspect="1"/>
          </p:cNvPicPr>
          <p:nvPr>
            <p:ph idx="1"/>
          </p:nvPr>
        </p:nvPicPr>
        <p:blipFill>
          <a:blip r:embed="rId2"/>
          <a:stretch>
            <a:fillRect/>
          </a:stretch>
        </p:blipFill>
        <p:spPr>
          <a:xfrm>
            <a:off x="2879067" y="857250"/>
            <a:ext cx="6264935" cy="5143500"/>
          </a:xfrm>
          <a:prstGeom prst="rect">
            <a:avLst/>
          </a:prstGeom>
        </p:spPr>
      </p:pic>
      <p:sp>
        <p:nvSpPr>
          <p:cNvPr id="10" name="Title 2">
            <a:extLst>
              <a:ext uri="{FF2B5EF4-FFF2-40B4-BE49-F238E27FC236}">
                <a16:creationId xmlns:a16="http://schemas.microsoft.com/office/drawing/2014/main" id="{789F3EEE-98DE-2EE2-C03E-05744E87F59A}"/>
              </a:ext>
            </a:extLst>
          </p:cNvPr>
          <p:cNvSpPr>
            <a:spLocks noGrp="1"/>
          </p:cNvSpPr>
          <p:nvPr>
            <p:ph type="ctrTitle"/>
          </p:nvPr>
        </p:nvSpPr>
        <p:spPr>
          <a:xfrm>
            <a:off x="320278" y="3888226"/>
            <a:ext cx="2365772" cy="1790700"/>
          </a:xfrm>
        </p:spPr>
        <p:txBody>
          <a:bodyPr>
            <a:normAutofit fontScale="90000"/>
          </a:bodyPr>
          <a:lstStyle/>
          <a:p>
            <a:r>
              <a:rPr lang="en-US" sz="2475" b="1" i="0" dirty="0">
                <a:solidFill>
                  <a:schemeClr val="tx1"/>
                </a:solidFill>
              </a:rPr>
              <a:t>13 TLDs had more than </a:t>
            </a:r>
            <a:r>
              <a:rPr lang="en-US" sz="2475" b="1" i="0" dirty="0">
                <a:solidFill>
                  <a:srgbClr val="FF0000"/>
                </a:solidFill>
              </a:rPr>
              <a:t>50% </a:t>
            </a:r>
            <a:r>
              <a:rPr lang="en-US" sz="2475" b="1" i="0" dirty="0">
                <a:solidFill>
                  <a:schemeClr val="tx1"/>
                </a:solidFill>
              </a:rPr>
              <a:t>of their registrations blocklisted </a:t>
            </a:r>
            <a:endParaRPr lang="en-US" sz="2475" b="1" i="0" dirty="0"/>
          </a:p>
        </p:txBody>
      </p:sp>
      <p:sp>
        <p:nvSpPr>
          <p:cNvPr id="4" name="Rectangle: Rounded Corners 3">
            <a:extLst>
              <a:ext uri="{FF2B5EF4-FFF2-40B4-BE49-F238E27FC236}">
                <a16:creationId xmlns:a16="http://schemas.microsoft.com/office/drawing/2014/main" id="{A149F73A-2B95-28BE-546D-1F6EDFFC9F73}"/>
              </a:ext>
            </a:extLst>
          </p:cNvPr>
          <p:cNvSpPr/>
          <p:nvPr/>
        </p:nvSpPr>
        <p:spPr>
          <a:xfrm>
            <a:off x="8138832" y="968188"/>
            <a:ext cx="937933" cy="498717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28331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1BB1F-9BDF-2902-AB78-F13CCEA450D7}"/>
              </a:ext>
            </a:extLst>
          </p:cNvPr>
          <p:cNvSpPr>
            <a:spLocks noGrp="1"/>
          </p:cNvSpPr>
          <p:nvPr>
            <p:ph type="title"/>
          </p:nvPr>
        </p:nvSpPr>
        <p:spPr>
          <a:xfrm>
            <a:off x="685800" y="892587"/>
            <a:ext cx="8345277" cy="719734"/>
          </a:xfrm>
        </p:spPr>
        <p:txBody>
          <a:bodyPr/>
          <a:lstStyle/>
          <a:p>
            <a:r>
              <a:rPr lang="en-US" sz="2400" b="1" i="0" dirty="0"/>
              <a:t>4 Registry Families had over 1 million blocklisted domains each</a:t>
            </a:r>
          </a:p>
        </p:txBody>
      </p:sp>
      <p:pic>
        <p:nvPicPr>
          <p:cNvPr id="16" name="Content Placeholder 15">
            <a:extLst>
              <a:ext uri="{FF2B5EF4-FFF2-40B4-BE49-F238E27FC236}">
                <a16:creationId xmlns:a16="http://schemas.microsoft.com/office/drawing/2014/main" id="{7C0F32FC-B504-AE4D-0377-7712AAF261A3}"/>
              </a:ext>
            </a:extLst>
          </p:cNvPr>
          <p:cNvPicPr>
            <a:picLocks noGrp="1" noChangeAspect="1"/>
          </p:cNvPicPr>
          <p:nvPr>
            <p:ph idx="1"/>
          </p:nvPr>
        </p:nvPicPr>
        <p:blipFill>
          <a:blip r:embed="rId2"/>
          <a:stretch>
            <a:fillRect/>
          </a:stretch>
        </p:blipFill>
        <p:spPr>
          <a:xfrm>
            <a:off x="164474" y="1816824"/>
            <a:ext cx="6650936" cy="3699832"/>
          </a:xfrm>
          <a:prstGeom prst="rect">
            <a:avLst/>
          </a:prstGeom>
        </p:spPr>
      </p:pic>
      <p:sp>
        <p:nvSpPr>
          <p:cNvPr id="8" name="Oval 7">
            <a:extLst>
              <a:ext uri="{FF2B5EF4-FFF2-40B4-BE49-F238E27FC236}">
                <a16:creationId xmlns:a16="http://schemas.microsoft.com/office/drawing/2014/main" id="{D271FB38-12F5-0F4C-A9E7-678F40DEB6DE}"/>
              </a:ext>
            </a:extLst>
          </p:cNvPr>
          <p:cNvSpPr/>
          <p:nvPr/>
        </p:nvSpPr>
        <p:spPr>
          <a:xfrm>
            <a:off x="4337894" y="2575884"/>
            <a:ext cx="1231135" cy="454445"/>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7C224C07-8FED-0DD9-18DB-E5E483E6BF9D}"/>
              </a:ext>
            </a:extLst>
          </p:cNvPr>
          <p:cNvSpPr txBox="1"/>
          <p:nvPr/>
        </p:nvSpPr>
        <p:spPr>
          <a:xfrm>
            <a:off x="7140389" y="1816826"/>
            <a:ext cx="1839138" cy="3600986"/>
          </a:xfrm>
          <a:prstGeom prst="rect">
            <a:avLst/>
          </a:prstGeom>
          <a:noFill/>
        </p:spPr>
        <p:txBody>
          <a:bodyPr wrap="square" rtlCol="0">
            <a:spAutoFit/>
          </a:bodyPr>
          <a:lstStyle/>
          <a:p>
            <a:r>
              <a:rPr lang="en-US" dirty="0"/>
              <a:t>Top 4 TLD operators had </a:t>
            </a:r>
            <a:r>
              <a:rPr lang="en-US" dirty="0">
                <a:solidFill>
                  <a:srgbClr val="C00000"/>
                </a:solidFill>
              </a:rPr>
              <a:t>6.15 million </a:t>
            </a:r>
            <a:r>
              <a:rPr lang="en-US" dirty="0"/>
              <a:t>blocklisted domains. </a:t>
            </a:r>
          </a:p>
          <a:p>
            <a:endParaRPr lang="en-US" dirty="0"/>
          </a:p>
          <a:p>
            <a:r>
              <a:rPr lang="en-US" dirty="0"/>
              <a:t>That’s </a:t>
            </a:r>
            <a:r>
              <a:rPr lang="en-US" dirty="0">
                <a:solidFill>
                  <a:srgbClr val="FF0000"/>
                </a:solidFill>
              </a:rPr>
              <a:t>76% </a:t>
            </a:r>
            <a:r>
              <a:rPr lang="en-US" dirty="0"/>
              <a:t>of all domains registered in 2025 that were blocklisted</a:t>
            </a:r>
            <a:br>
              <a:rPr lang="en-US" dirty="0"/>
            </a:br>
            <a:br>
              <a:rPr lang="en-US" sz="1500" dirty="0"/>
            </a:br>
            <a:endParaRPr lang="en-US" sz="1500" dirty="0">
              <a:solidFill>
                <a:srgbClr val="C00000"/>
              </a:solidFill>
            </a:endParaRPr>
          </a:p>
        </p:txBody>
      </p:sp>
    </p:spTree>
    <p:extLst>
      <p:ext uri="{BB962C8B-B14F-4D97-AF65-F5344CB8AC3E}">
        <p14:creationId xmlns:p14="http://schemas.microsoft.com/office/powerpoint/2010/main" val="192044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7DDCD-D669-6F85-55F3-5A86A609F2D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91F64CE-D715-F0D6-EA57-EF9CC72EABDA}"/>
              </a:ext>
            </a:extLst>
          </p:cNvPr>
          <p:cNvSpPr>
            <a:spLocks noGrp="1"/>
          </p:cNvSpPr>
          <p:nvPr>
            <p:ph type="ctrTitle"/>
          </p:nvPr>
        </p:nvSpPr>
        <p:spPr>
          <a:xfrm>
            <a:off x="2814350" y="2722495"/>
            <a:ext cx="5877305" cy="1413014"/>
          </a:xfrm>
        </p:spPr>
        <p:txBody>
          <a:bodyPr anchor="ctr"/>
          <a:lstStyle/>
          <a:p>
            <a:pPr lvl="0">
              <a:lnSpc>
                <a:spcPct val="100000"/>
              </a:lnSpc>
            </a:pPr>
            <a:r>
              <a:rPr lang="en-US" sz="3150" dirty="0"/>
              <a:t>Q3: What can associated domain checks reveal?</a:t>
            </a:r>
          </a:p>
        </p:txBody>
      </p:sp>
    </p:spTree>
    <p:extLst>
      <p:ext uri="{BB962C8B-B14F-4D97-AF65-F5344CB8AC3E}">
        <p14:creationId xmlns:p14="http://schemas.microsoft.com/office/powerpoint/2010/main" val="2423466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190F8-D6B0-F049-8247-D2754BF86A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E5CC7-73AF-6282-37CA-4B4D43DB4FA0}"/>
              </a:ext>
            </a:extLst>
          </p:cNvPr>
          <p:cNvSpPr>
            <a:spLocks noGrp="1"/>
          </p:cNvSpPr>
          <p:nvPr>
            <p:ph type="title"/>
          </p:nvPr>
        </p:nvSpPr>
        <p:spPr>
          <a:xfrm>
            <a:off x="757237" y="892587"/>
            <a:ext cx="7992365" cy="719734"/>
          </a:xfrm>
        </p:spPr>
        <p:txBody>
          <a:bodyPr/>
          <a:lstStyle/>
          <a:p>
            <a:r>
              <a:rPr lang="en-US" sz="2400" b="1" i="0" dirty="0"/>
              <a:t>Associated Domain Checks Find More Abuse</a:t>
            </a:r>
          </a:p>
        </p:txBody>
      </p:sp>
      <p:sp>
        <p:nvSpPr>
          <p:cNvPr id="3" name="Content Placeholder 2">
            <a:extLst>
              <a:ext uri="{FF2B5EF4-FFF2-40B4-BE49-F238E27FC236}">
                <a16:creationId xmlns:a16="http://schemas.microsoft.com/office/drawing/2014/main" id="{9B59153E-B3BF-0A57-2F6A-EBE0C864A771}"/>
              </a:ext>
            </a:extLst>
          </p:cNvPr>
          <p:cNvSpPr>
            <a:spLocks noGrp="1"/>
          </p:cNvSpPr>
          <p:nvPr>
            <p:ph idx="1"/>
          </p:nvPr>
        </p:nvSpPr>
        <p:spPr>
          <a:xfrm>
            <a:off x="406958" y="1904788"/>
            <a:ext cx="4936253" cy="3737990"/>
          </a:xfrm>
        </p:spPr>
        <p:txBody>
          <a:bodyPr>
            <a:normAutofit fontScale="77500" lnSpcReduction="20000"/>
          </a:bodyPr>
          <a:lstStyle/>
          <a:p>
            <a:pPr marL="0" indent="0">
              <a:buNone/>
            </a:pPr>
            <a:r>
              <a:rPr lang="en-US" dirty="0"/>
              <a:t>We started with blocklisted domains and looked for associated domains in several TLDs. Associated domains are those that fulfill all of these:</a:t>
            </a:r>
          </a:p>
          <a:p>
            <a:r>
              <a:rPr lang="en-US" dirty="0"/>
              <a:t>some in the batch were blocklisted</a:t>
            </a:r>
          </a:p>
          <a:p>
            <a:r>
              <a:rPr lang="en-US" dirty="0"/>
              <a:t>created by same registrar</a:t>
            </a:r>
          </a:p>
          <a:p>
            <a:r>
              <a:rPr lang="en-US" dirty="0"/>
              <a:t>registered in time-bound batches</a:t>
            </a:r>
          </a:p>
          <a:p>
            <a:r>
              <a:rPr lang="en-US" dirty="0"/>
              <a:t>use same hosting (nameserver pairs, A records)</a:t>
            </a:r>
          </a:p>
          <a:p>
            <a:r>
              <a:rPr lang="en-US" dirty="0"/>
              <a:t>domain strings follow a pattern; lexical similarities</a:t>
            </a:r>
          </a:p>
          <a:p>
            <a:endParaRPr lang="en-US" dirty="0"/>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28094C64-B443-CCE7-B21D-EF4819745DD7}"/>
              </a:ext>
            </a:extLst>
          </p:cNvPr>
          <p:cNvPicPr>
            <a:picLocks noChangeAspect="1"/>
          </p:cNvPicPr>
          <p:nvPr/>
        </p:nvPicPr>
        <p:blipFill>
          <a:blip r:embed="rId2"/>
          <a:stretch>
            <a:fillRect/>
          </a:stretch>
        </p:blipFill>
        <p:spPr>
          <a:xfrm>
            <a:off x="5526589" y="1904788"/>
            <a:ext cx="3052190" cy="3052190"/>
          </a:xfrm>
          <a:prstGeom prst="rect">
            <a:avLst/>
          </a:prstGeom>
        </p:spPr>
      </p:pic>
    </p:spTree>
    <p:extLst>
      <p:ext uri="{BB962C8B-B14F-4D97-AF65-F5344CB8AC3E}">
        <p14:creationId xmlns:p14="http://schemas.microsoft.com/office/powerpoint/2010/main" val="3364110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FD2D-0A12-9DA3-BD5F-7F37837AB959}"/>
              </a:ext>
            </a:extLst>
          </p:cNvPr>
          <p:cNvSpPr>
            <a:spLocks noGrp="1"/>
          </p:cNvSpPr>
          <p:nvPr>
            <p:ph type="title"/>
          </p:nvPr>
        </p:nvSpPr>
        <p:spPr/>
        <p:txBody>
          <a:bodyPr/>
          <a:lstStyle/>
          <a:p>
            <a:r>
              <a:rPr lang="en-US" sz="2700" b="1" i="0" dirty="0"/>
              <a:t>Cybercriminals use domains and then discard them</a:t>
            </a:r>
          </a:p>
        </p:txBody>
      </p:sp>
      <p:sp>
        <p:nvSpPr>
          <p:cNvPr id="3" name="Content Placeholder 2">
            <a:extLst>
              <a:ext uri="{FF2B5EF4-FFF2-40B4-BE49-F238E27FC236}">
                <a16:creationId xmlns:a16="http://schemas.microsoft.com/office/drawing/2014/main" id="{8599224E-D043-E83E-7370-8228026735C1}"/>
              </a:ext>
            </a:extLst>
          </p:cNvPr>
          <p:cNvSpPr>
            <a:spLocks noGrp="1"/>
          </p:cNvSpPr>
          <p:nvPr>
            <p:ph idx="1"/>
          </p:nvPr>
        </p:nvSpPr>
        <p:spPr>
          <a:xfrm>
            <a:off x="6458578" y="1738993"/>
            <a:ext cx="2306097" cy="4077119"/>
          </a:xfrm>
        </p:spPr>
        <p:txBody>
          <a:bodyPr>
            <a:normAutofit fontScale="55000" lnSpcReduction="20000"/>
          </a:bodyPr>
          <a:lstStyle/>
          <a:p>
            <a:r>
              <a:rPr lang="en-US" b="1" dirty="0">
                <a:solidFill>
                  <a:schemeClr val="tx1"/>
                </a:solidFill>
              </a:rPr>
              <a:t>77,000 domains </a:t>
            </a:r>
            <a:r>
              <a:rPr lang="en-US" dirty="0">
                <a:solidFill>
                  <a:schemeClr val="tx1"/>
                </a:solidFill>
              </a:rPr>
              <a:t>blocklisted =</a:t>
            </a:r>
            <a:r>
              <a:rPr lang="en-US" sz="1800" dirty="0">
                <a:solidFill>
                  <a:schemeClr val="tx1"/>
                </a:solidFill>
              </a:rPr>
              <a:t> </a:t>
            </a:r>
            <a:r>
              <a:rPr lang="en-US" b="1" dirty="0">
                <a:solidFill>
                  <a:schemeClr val="tx1"/>
                </a:solidFill>
              </a:rPr>
              <a:t>58% of the TLD</a:t>
            </a:r>
            <a:br>
              <a:rPr lang="en-US" sz="1800" dirty="0"/>
            </a:br>
            <a:endParaRPr lang="en-US" sz="1800" dirty="0"/>
          </a:p>
          <a:p>
            <a:r>
              <a:rPr lang="en-US" b="1" dirty="0">
                <a:solidFill>
                  <a:schemeClr val="tx1"/>
                </a:solidFill>
              </a:rPr>
              <a:t>We found 32,000 additional associated domains: 41% more </a:t>
            </a:r>
            <a:br>
              <a:rPr lang="en-US" dirty="0"/>
            </a:br>
            <a:endParaRPr lang="en-US" dirty="0"/>
          </a:p>
          <a:p>
            <a:r>
              <a:rPr lang="en-US" sz="2175" b="1" dirty="0">
                <a:solidFill>
                  <a:srgbClr val="C00000"/>
                </a:solidFill>
              </a:rPr>
              <a:t>= 82% of domains in registry associated with abuse</a:t>
            </a:r>
            <a:br>
              <a:rPr lang="en-US" sz="2175" dirty="0"/>
            </a:br>
            <a:endParaRPr lang="en-US" sz="2175" dirty="0"/>
          </a:p>
          <a:p>
            <a:r>
              <a:rPr lang="en-US" sz="2175" b="1" dirty="0">
                <a:solidFill>
                  <a:srgbClr val="C00000"/>
                </a:solidFill>
              </a:rPr>
              <a:t>~100K domains registered by FUNNULL</a:t>
            </a:r>
            <a:r>
              <a:rPr lang="en-US" sz="2175" dirty="0"/>
              <a:t>, a sanctioned cybercriminal organization. </a:t>
            </a:r>
          </a:p>
          <a:p>
            <a:endParaRPr lang="en-US" sz="2175" dirty="0"/>
          </a:p>
          <a:p>
            <a:r>
              <a:rPr lang="en-US" sz="2175" dirty="0"/>
              <a:t>.LOAN renewal rate dropped to 4.6% after the wave of abuse</a:t>
            </a:r>
          </a:p>
        </p:txBody>
      </p:sp>
      <p:pic>
        <p:nvPicPr>
          <p:cNvPr id="4" name="Content Placeholder 3">
            <a:extLst>
              <a:ext uri="{FF2B5EF4-FFF2-40B4-BE49-F238E27FC236}">
                <a16:creationId xmlns:a16="http://schemas.microsoft.com/office/drawing/2014/main" id="{80994347-FBFD-237F-EEFE-6F2DC6126E56}"/>
              </a:ext>
            </a:extLst>
          </p:cNvPr>
          <p:cNvPicPr>
            <a:picLocks noChangeAspect="1"/>
          </p:cNvPicPr>
          <p:nvPr/>
        </p:nvPicPr>
        <p:blipFill>
          <a:blip r:embed="rId2"/>
          <a:stretch>
            <a:fillRect/>
          </a:stretch>
        </p:blipFill>
        <p:spPr>
          <a:xfrm>
            <a:off x="116641" y="1916206"/>
            <a:ext cx="6171509" cy="3817007"/>
          </a:xfrm>
          <a:prstGeom prst="rect">
            <a:avLst/>
          </a:prstGeom>
        </p:spPr>
      </p:pic>
    </p:spTree>
    <p:extLst>
      <p:ext uri="{BB962C8B-B14F-4D97-AF65-F5344CB8AC3E}">
        <p14:creationId xmlns:p14="http://schemas.microsoft.com/office/powerpoint/2010/main" val="1511296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99521-A0CA-9F75-29A1-A28DBB2F0D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B4D20-8FBF-DBB0-9421-648F35946242}"/>
              </a:ext>
            </a:extLst>
          </p:cNvPr>
          <p:cNvSpPr>
            <a:spLocks noGrp="1"/>
          </p:cNvSpPr>
          <p:nvPr>
            <p:ph type="title"/>
          </p:nvPr>
        </p:nvSpPr>
        <p:spPr/>
        <p:txBody>
          <a:bodyPr/>
          <a:lstStyle/>
          <a:p>
            <a:r>
              <a:rPr lang="en-US" b="1" i="0" dirty="0"/>
              <a:t>Other Case Studies: </a:t>
            </a:r>
          </a:p>
        </p:txBody>
      </p:sp>
      <p:sp>
        <p:nvSpPr>
          <p:cNvPr id="3" name="Content Placeholder 2">
            <a:extLst>
              <a:ext uri="{FF2B5EF4-FFF2-40B4-BE49-F238E27FC236}">
                <a16:creationId xmlns:a16="http://schemas.microsoft.com/office/drawing/2014/main" id="{8C630D73-A47A-407E-E478-FEAB74D290CF}"/>
              </a:ext>
            </a:extLst>
          </p:cNvPr>
          <p:cNvSpPr>
            <a:spLocks noGrp="1"/>
          </p:cNvSpPr>
          <p:nvPr>
            <p:ph idx="1"/>
          </p:nvPr>
        </p:nvSpPr>
        <p:spPr>
          <a:xfrm>
            <a:off x="561975" y="1797248"/>
            <a:ext cx="7953375" cy="3796463"/>
          </a:xfrm>
        </p:spPr>
        <p:txBody>
          <a:bodyPr>
            <a:normAutofit fontScale="92500" lnSpcReduction="20000"/>
          </a:bodyPr>
          <a:lstStyle/>
          <a:p>
            <a:r>
              <a:rPr lang="en-US" sz="2250" dirty="0"/>
              <a:t>.PINK</a:t>
            </a:r>
          </a:p>
          <a:p>
            <a:pPr lvl="2"/>
            <a:r>
              <a:rPr lang="en-US" sz="2100" dirty="0"/>
              <a:t>38% expansion</a:t>
            </a:r>
          </a:p>
          <a:p>
            <a:pPr lvl="2"/>
            <a:r>
              <a:rPr lang="en-US" sz="2100" dirty="0"/>
              <a:t>= 76.3% of the domains in the TLD were associated with abusive actors. (FUNNULL)</a:t>
            </a:r>
          </a:p>
          <a:p>
            <a:pPr lvl="2"/>
            <a:r>
              <a:rPr lang="en-US" sz="2100" dirty="0"/>
              <a:t>renewal rate dropped from ~65% to 3.1%</a:t>
            </a:r>
          </a:p>
          <a:p>
            <a:r>
              <a:rPr lang="en-US" sz="2250" dirty="0"/>
              <a:t>.GIFT:</a:t>
            </a:r>
          </a:p>
          <a:p>
            <a:pPr lvl="2"/>
            <a:r>
              <a:rPr lang="en-US" sz="2100" dirty="0"/>
              <a:t>63% expansion</a:t>
            </a:r>
          </a:p>
          <a:p>
            <a:pPr lvl="2"/>
            <a:r>
              <a:rPr lang="en-US" sz="2100" dirty="0"/>
              <a:t>= 15% of registry consisted of abusive registrations.</a:t>
            </a:r>
          </a:p>
          <a:p>
            <a:pPr lvl="2"/>
            <a:r>
              <a:rPr lang="en-US" sz="2100" dirty="0"/>
              <a:t>Renewal rate = 61.3%</a:t>
            </a:r>
          </a:p>
          <a:p>
            <a:r>
              <a:rPr lang="en-US" sz="2250" dirty="0"/>
              <a:t>.BOND </a:t>
            </a:r>
          </a:p>
          <a:p>
            <a:pPr lvl="2"/>
            <a:r>
              <a:rPr lang="en-US" sz="2100" dirty="0"/>
              <a:t>Phishing and malware activity</a:t>
            </a:r>
          </a:p>
          <a:p>
            <a:pPr lvl="2"/>
            <a:r>
              <a:rPr lang="en-US" sz="2100" dirty="0"/>
              <a:t>Renewal rate = 0.5%</a:t>
            </a:r>
            <a:br>
              <a:rPr lang="en-US" dirty="0"/>
            </a:br>
            <a:endParaRPr lang="en-US" dirty="0"/>
          </a:p>
          <a:p>
            <a:endParaRPr lang="en-US" dirty="0"/>
          </a:p>
          <a:p>
            <a:endParaRPr lang="en-US" dirty="0"/>
          </a:p>
        </p:txBody>
      </p:sp>
    </p:spTree>
    <p:extLst>
      <p:ext uri="{BB962C8B-B14F-4D97-AF65-F5344CB8AC3E}">
        <p14:creationId xmlns:p14="http://schemas.microsoft.com/office/powerpoint/2010/main" val="13038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BBD88-A264-EEED-C1DB-B34DC399EE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D64BA-DA27-A6D7-3F66-84509DE8B9B2}"/>
              </a:ext>
            </a:extLst>
          </p:cNvPr>
          <p:cNvSpPr>
            <a:spLocks noGrp="1"/>
          </p:cNvSpPr>
          <p:nvPr>
            <p:ph type="title"/>
          </p:nvPr>
        </p:nvSpPr>
        <p:spPr>
          <a:xfrm>
            <a:off x="757237" y="892587"/>
            <a:ext cx="7996799" cy="719734"/>
          </a:xfrm>
        </p:spPr>
        <p:txBody>
          <a:bodyPr anchor="ctr">
            <a:normAutofit/>
          </a:bodyPr>
          <a:lstStyle/>
          <a:p>
            <a:r>
              <a:rPr lang="en-US" sz="2625" b="1" i="0" dirty="0"/>
              <a:t>Cybercriminal Demand in the 2025 gTLD Market</a:t>
            </a:r>
          </a:p>
        </p:txBody>
      </p:sp>
      <p:graphicFrame>
        <p:nvGraphicFramePr>
          <p:cNvPr id="5" name="Content Placeholder 2">
            <a:extLst>
              <a:ext uri="{FF2B5EF4-FFF2-40B4-BE49-F238E27FC236}">
                <a16:creationId xmlns:a16="http://schemas.microsoft.com/office/drawing/2014/main" id="{6236879B-099C-813B-3414-24ABDF7407F8}"/>
              </a:ext>
            </a:extLst>
          </p:cNvPr>
          <p:cNvGraphicFramePr>
            <a:graphicFrameLocks noGrp="1"/>
          </p:cNvGraphicFramePr>
          <p:nvPr>
            <p:ph sz="half" idx="1"/>
            <p:extLst>
              <p:ext uri="{D42A27DB-BD31-4B8C-83A1-F6EECF244321}">
                <p14:modId xmlns:p14="http://schemas.microsoft.com/office/powerpoint/2010/main" val="1626795439"/>
              </p:ext>
            </p:extLst>
          </p:nvPr>
        </p:nvGraphicFramePr>
        <p:xfrm>
          <a:off x="546066" y="2812688"/>
          <a:ext cx="4086225" cy="2950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Content Placeholder 13" descr="Question marks in a line and one question mark is lit">
            <a:extLst>
              <a:ext uri="{FF2B5EF4-FFF2-40B4-BE49-F238E27FC236}">
                <a16:creationId xmlns:a16="http://schemas.microsoft.com/office/drawing/2014/main" id="{C954A448-6179-EDB3-4476-CCE7D2B4C98E}"/>
              </a:ext>
            </a:extLst>
          </p:cNvPr>
          <p:cNvPicPr>
            <a:picLocks noGrp="1" noChangeAspect="1"/>
          </p:cNvPicPr>
          <p:nvPr>
            <p:ph sz="half" idx="2"/>
          </p:nvPr>
        </p:nvPicPr>
        <p:blipFill>
          <a:blip r:embed="rId7"/>
          <a:stretch>
            <a:fillRect/>
          </a:stretch>
        </p:blipFill>
        <p:spPr>
          <a:xfrm>
            <a:off x="4629150" y="2705894"/>
            <a:ext cx="3886200" cy="2590800"/>
          </a:xfrm>
        </p:spPr>
      </p:pic>
      <p:sp>
        <p:nvSpPr>
          <p:cNvPr id="15" name="TextBox 14">
            <a:extLst>
              <a:ext uri="{FF2B5EF4-FFF2-40B4-BE49-F238E27FC236}">
                <a16:creationId xmlns:a16="http://schemas.microsoft.com/office/drawing/2014/main" id="{8BA5CF1F-C801-B092-FBB5-1240AD29E6C6}"/>
              </a:ext>
            </a:extLst>
          </p:cNvPr>
          <p:cNvSpPr txBox="1"/>
          <p:nvPr/>
        </p:nvSpPr>
        <p:spPr>
          <a:xfrm>
            <a:off x="485775" y="1773923"/>
            <a:ext cx="8350927" cy="900246"/>
          </a:xfrm>
          <a:prstGeom prst="rect">
            <a:avLst/>
          </a:prstGeom>
          <a:noFill/>
        </p:spPr>
        <p:txBody>
          <a:bodyPr wrap="square" rtlCol="0">
            <a:spAutoFit/>
          </a:bodyPr>
          <a:lstStyle/>
          <a:p>
            <a:r>
              <a:rPr lang="en-US" sz="2625" dirty="0">
                <a:solidFill>
                  <a:srgbClr val="5F8BEE"/>
                </a:solidFill>
              </a:rPr>
              <a:t>Purpose: put the domain abuse problem into context.</a:t>
            </a:r>
          </a:p>
          <a:p>
            <a:r>
              <a:rPr lang="en-US" sz="2625" dirty="0">
                <a:solidFill>
                  <a:srgbClr val="5F8BEE"/>
                </a:solidFill>
              </a:rPr>
              <a:t>Key study questions:</a:t>
            </a:r>
          </a:p>
        </p:txBody>
      </p:sp>
    </p:spTree>
    <p:extLst>
      <p:ext uri="{BB962C8B-B14F-4D97-AF65-F5344CB8AC3E}">
        <p14:creationId xmlns:p14="http://schemas.microsoft.com/office/powerpoint/2010/main" val="664040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B2290F-4C6B-A7AE-A4B8-3166F07306A0}"/>
              </a:ext>
            </a:extLst>
          </p:cNvPr>
          <p:cNvSpPr>
            <a:spLocks noGrp="1"/>
          </p:cNvSpPr>
          <p:nvPr>
            <p:ph type="title"/>
          </p:nvPr>
        </p:nvSpPr>
        <p:spPr/>
        <p:txBody>
          <a:bodyPr/>
          <a:lstStyle/>
          <a:p>
            <a:r>
              <a:rPr lang="en-US" b="1" i="0" dirty="0"/>
              <a:t>Example: Associated domains</a:t>
            </a:r>
          </a:p>
        </p:txBody>
      </p:sp>
      <p:sp>
        <p:nvSpPr>
          <p:cNvPr id="2" name="Content Placeholder 1">
            <a:extLst>
              <a:ext uri="{FF2B5EF4-FFF2-40B4-BE49-F238E27FC236}">
                <a16:creationId xmlns:a16="http://schemas.microsoft.com/office/drawing/2014/main" id="{CFA7445A-3FEC-78D8-8710-AD9BB33CAC23}"/>
              </a:ext>
            </a:extLst>
          </p:cNvPr>
          <p:cNvSpPr>
            <a:spLocks noGrp="1"/>
          </p:cNvSpPr>
          <p:nvPr>
            <p:ph sz="half" idx="1"/>
          </p:nvPr>
        </p:nvSpPr>
        <p:spPr>
          <a:xfrm>
            <a:off x="428625" y="1766456"/>
            <a:ext cx="4086225" cy="3992247"/>
          </a:xfrm>
        </p:spPr>
        <p:txBody>
          <a:bodyPr>
            <a:normAutofit fontScale="70000" lnSpcReduction="20000"/>
          </a:bodyPr>
          <a:lstStyle/>
          <a:p>
            <a:pPr marL="0" indent="0">
              <a:buNone/>
            </a:pPr>
            <a:r>
              <a:rPr lang="en-US" dirty="0"/>
              <a:t>Phishing the U.K. Department of Works  &amp; Pensions (U.K. DWP)</a:t>
            </a:r>
          </a:p>
          <a:p>
            <a:endParaRPr lang="en-US" dirty="0"/>
          </a:p>
          <a:p>
            <a:r>
              <a:rPr lang="en-US" dirty="0"/>
              <a:t>https://gov.</a:t>
            </a:r>
            <a:r>
              <a:rPr lang="en-US" dirty="0">
                <a:solidFill>
                  <a:srgbClr val="FF0000"/>
                </a:solidFill>
              </a:rPr>
              <a:t>uk-dwpaph.bond</a:t>
            </a:r>
            <a:r>
              <a:rPr lang="en-US" dirty="0"/>
              <a:t>/uk/</a:t>
            </a:r>
          </a:p>
          <a:p>
            <a:r>
              <a:rPr lang="en-US" dirty="0"/>
              <a:t>https://gov.</a:t>
            </a:r>
            <a:r>
              <a:rPr lang="en-US" dirty="0">
                <a:solidFill>
                  <a:srgbClr val="FF0000"/>
                </a:solidFill>
              </a:rPr>
              <a:t>uk-dwpcjh.bond</a:t>
            </a:r>
            <a:r>
              <a:rPr lang="en-US" dirty="0"/>
              <a:t>/uk/</a:t>
            </a:r>
          </a:p>
          <a:p>
            <a:r>
              <a:rPr lang="en-US" dirty="0"/>
              <a:t>https://gov.</a:t>
            </a:r>
            <a:r>
              <a:rPr lang="en-US" dirty="0">
                <a:solidFill>
                  <a:srgbClr val="FF0000"/>
                </a:solidFill>
              </a:rPr>
              <a:t>uk-dwpclc.bond</a:t>
            </a:r>
            <a:r>
              <a:rPr lang="en-US" dirty="0"/>
              <a:t>/uk</a:t>
            </a:r>
          </a:p>
          <a:p>
            <a:r>
              <a:rPr lang="en-US" dirty="0"/>
              <a:t>https://gov.</a:t>
            </a:r>
            <a:r>
              <a:rPr lang="en-US" dirty="0">
                <a:solidFill>
                  <a:srgbClr val="FF0000"/>
                </a:solidFill>
              </a:rPr>
              <a:t>uk-dwpclw.bond</a:t>
            </a:r>
            <a:r>
              <a:rPr lang="en-US" dirty="0"/>
              <a:t>/uk</a:t>
            </a:r>
          </a:p>
          <a:p>
            <a:r>
              <a:rPr lang="en-US" dirty="0">
                <a:solidFill>
                  <a:schemeClr val="tx1"/>
                </a:solidFill>
              </a:rPr>
              <a:t>https://gov.</a:t>
            </a:r>
            <a:r>
              <a:rPr lang="en-US" dirty="0">
                <a:solidFill>
                  <a:srgbClr val="FF0000"/>
                </a:solidFill>
              </a:rPr>
              <a:t>uk-dwpclj.bond</a:t>
            </a:r>
            <a:r>
              <a:rPr lang="en-US" dirty="0">
                <a:solidFill>
                  <a:schemeClr val="tx1"/>
                </a:solidFill>
              </a:rPr>
              <a:t>/uk/</a:t>
            </a:r>
          </a:p>
          <a:p>
            <a:endParaRPr lang="en-US" dirty="0"/>
          </a:p>
          <a:p>
            <a:pPr marL="0" indent="0">
              <a:buNone/>
            </a:pPr>
            <a:endParaRPr lang="en-US" dirty="0"/>
          </a:p>
          <a:p>
            <a:r>
              <a:rPr lang="en-US" dirty="0"/>
              <a:t>Also in .LIFE, .CFD, .TOP, etc.</a:t>
            </a:r>
          </a:p>
        </p:txBody>
      </p:sp>
      <p:pic>
        <p:nvPicPr>
          <p:cNvPr id="9" name="Content Placeholder 8">
            <a:extLst>
              <a:ext uri="{FF2B5EF4-FFF2-40B4-BE49-F238E27FC236}">
                <a16:creationId xmlns:a16="http://schemas.microsoft.com/office/drawing/2014/main" id="{C0B41306-0840-1ACB-02A9-169E1E1222E0}"/>
              </a:ext>
            </a:extLst>
          </p:cNvPr>
          <p:cNvPicPr>
            <a:picLocks noGrp="1" noChangeAspect="1"/>
          </p:cNvPicPr>
          <p:nvPr>
            <p:ph sz="half" idx="2"/>
          </p:nvPr>
        </p:nvPicPr>
        <p:blipFill>
          <a:blip r:embed="rId3"/>
          <a:stretch>
            <a:fillRect/>
          </a:stretch>
        </p:blipFill>
        <p:spPr>
          <a:xfrm>
            <a:off x="5423482" y="1766458"/>
            <a:ext cx="2271320" cy="4045996"/>
          </a:xfrm>
          <a:prstGeom prst="rect">
            <a:avLst/>
          </a:prstGeom>
        </p:spPr>
      </p:pic>
    </p:spTree>
    <p:extLst>
      <p:ext uri="{BB962C8B-B14F-4D97-AF65-F5344CB8AC3E}">
        <p14:creationId xmlns:p14="http://schemas.microsoft.com/office/powerpoint/2010/main" val="2559772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3F66-FD71-6B7F-5B85-5B0DFC7299DA}"/>
              </a:ext>
            </a:extLst>
          </p:cNvPr>
          <p:cNvSpPr>
            <a:spLocks noGrp="1"/>
          </p:cNvSpPr>
          <p:nvPr>
            <p:ph type="title"/>
          </p:nvPr>
        </p:nvSpPr>
        <p:spPr/>
        <p:txBody>
          <a:bodyPr/>
          <a:lstStyle/>
          <a:p>
            <a:r>
              <a:rPr lang="en-US" b="1" i="0" dirty="0"/>
              <a:t>Example: Associated domains</a:t>
            </a:r>
            <a:endParaRPr lang="en-US" dirty="0"/>
          </a:p>
        </p:txBody>
      </p:sp>
      <p:sp>
        <p:nvSpPr>
          <p:cNvPr id="3" name="Content Placeholder 2">
            <a:extLst>
              <a:ext uri="{FF2B5EF4-FFF2-40B4-BE49-F238E27FC236}">
                <a16:creationId xmlns:a16="http://schemas.microsoft.com/office/drawing/2014/main" id="{38FD3F31-58A6-5737-57A7-AA21C1D41193}"/>
              </a:ext>
            </a:extLst>
          </p:cNvPr>
          <p:cNvSpPr>
            <a:spLocks noGrp="1"/>
          </p:cNvSpPr>
          <p:nvPr>
            <p:ph idx="1"/>
          </p:nvPr>
        </p:nvSpPr>
        <p:spPr>
          <a:xfrm>
            <a:off x="332815" y="1719543"/>
            <a:ext cx="8552330" cy="4069416"/>
          </a:xfrm>
        </p:spPr>
        <p:txBody>
          <a:bodyPr>
            <a:noAutofit/>
          </a:bodyPr>
          <a:lstStyle/>
          <a:p>
            <a:pPr marL="0" indent="0">
              <a:buNone/>
            </a:pPr>
            <a:r>
              <a:rPr lang="en-US" sz="900" dirty="0" err="1"/>
              <a:t>uk-dwpaaa.bond</a:t>
            </a:r>
            <a:r>
              <a:rPr lang="en-US" sz="900" dirty="0"/>
              <a:t> </a:t>
            </a:r>
            <a:r>
              <a:rPr lang="en-US" sz="900" dirty="0" err="1"/>
              <a:t>uk-dwpaab.bond</a:t>
            </a:r>
            <a:r>
              <a:rPr lang="en-US" sz="900" dirty="0"/>
              <a:t> </a:t>
            </a:r>
            <a:r>
              <a:rPr lang="en-US" sz="900" dirty="0" err="1"/>
              <a:t>uk-dwpaac.bond</a:t>
            </a:r>
            <a:r>
              <a:rPr lang="en-US" sz="900" dirty="0"/>
              <a:t> </a:t>
            </a:r>
            <a:r>
              <a:rPr lang="en-US" sz="900" dirty="0" err="1"/>
              <a:t>uk-dwpaad.bond</a:t>
            </a:r>
            <a:r>
              <a:rPr lang="en-US" sz="900" dirty="0"/>
              <a:t> </a:t>
            </a:r>
            <a:r>
              <a:rPr lang="en-US" sz="900" dirty="0" err="1"/>
              <a:t>uk-dwpaae.bond</a:t>
            </a:r>
            <a:r>
              <a:rPr lang="en-US" sz="900" dirty="0"/>
              <a:t> </a:t>
            </a:r>
            <a:r>
              <a:rPr lang="en-US" sz="900" dirty="0" err="1"/>
              <a:t>uk-dwpaaf.bond</a:t>
            </a:r>
            <a:r>
              <a:rPr lang="en-US" sz="900" dirty="0"/>
              <a:t> </a:t>
            </a:r>
            <a:r>
              <a:rPr lang="en-US" sz="900" dirty="0" err="1"/>
              <a:t>uk-dwpaah.bond</a:t>
            </a:r>
            <a:r>
              <a:rPr lang="en-US" sz="900" dirty="0"/>
              <a:t> </a:t>
            </a:r>
            <a:r>
              <a:rPr lang="en-US" sz="900" dirty="0" err="1"/>
              <a:t>uk-dwpaai.bond</a:t>
            </a:r>
            <a:r>
              <a:rPr lang="en-US" sz="900" dirty="0"/>
              <a:t> </a:t>
            </a:r>
            <a:r>
              <a:rPr lang="en-US" sz="900" dirty="0" err="1"/>
              <a:t>uk-dwpaaj.bond</a:t>
            </a:r>
            <a:r>
              <a:rPr lang="en-US" sz="900" dirty="0"/>
              <a:t> </a:t>
            </a:r>
            <a:r>
              <a:rPr lang="en-US" sz="900" dirty="0" err="1"/>
              <a:t>uk-dwpaak.bond</a:t>
            </a:r>
            <a:r>
              <a:rPr lang="en-US" sz="900" dirty="0"/>
              <a:t> </a:t>
            </a:r>
            <a:r>
              <a:rPr lang="en-US" sz="900" dirty="0" err="1"/>
              <a:t>uk-dwpaal.bond</a:t>
            </a:r>
            <a:r>
              <a:rPr lang="en-US" sz="900" dirty="0"/>
              <a:t> </a:t>
            </a:r>
            <a:r>
              <a:rPr lang="en-US" sz="900" dirty="0" err="1"/>
              <a:t>uk-dwpaam.bond</a:t>
            </a:r>
            <a:r>
              <a:rPr lang="en-US" sz="900" dirty="0"/>
              <a:t> </a:t>
            </a:r>
            <a:r>
              <a:rPr lang="en-US" sz="900" dirty="0" err="1"/>
              <a:t>uk-dwpaan.bond</a:t>
            </a:r>
            <a:r>
              <a:rPr lang="en-US" sz="900" dirty="0"/>
              <a:t> </a:t>
            </a:r>
            <a:r>
              <a:rPr lang="en-US" sz="900" dirty="0" err="1"/>
              <a:t>uk-dwpaao.bond</a:t>
            </a:r>
            <a:r>
              <a:rPr lang="en-US" sz="900" dirty="0"/>
              <a:t> </a:t>
            </a:r>
            <a:r>
              <a:rPr lang="en-US" sz="900" dirty="0" err="1"/>
              <a:t>uk-dwpaap.bond</a:t>
            </a:r>
            <a:r>
              <a:rPr lang="en-US" sz="900" dirty="0"/>
              <a:t> </a:t>
            </a:r>
            <a:r>
              <a:rPr lang="en-US" sz="900" dirty="0" err="1"/>
              <a:t>uk-dwpaaq.bond</a:t>
            </a:r>
            <a:r>
              <a:rPr lang="en-US" sz="900" dirty="0"/>
              <a:t> </a:t>
            </a:r>
            <a:r>
              <a:rPr lang="en-US" sz="900" dirty="0" err="1"/>
              <a:t>uk-dwpaar.bond</a:t>
            </a:r>
            <a:r>
              <a:rPr lang="en-US" sz="900" dirty="0"/>
              <a:t> </a:t>
            </a:r>
            <a:r>
              <a:rPr lang="en-US" sz="900" dirty="0" err="1"/>
              <a:t>uk-dwpaas.bond</a:t>
            </a:r>
            <a:r>
              <a:rPr lang="en-US" sz="900" dirty="0"/>
              <a:t> </a:t>
            </a:r>
            <a:r>
              <a:rPr lang="en-US" sz="900" dirty="0" err="1"/>
              <a:t>uk-dwpaat.bond</a:t>
            </a:r>
            <a:r>
              <a:rPr lang="en-US" sz="900" dirty="0"/>
              <a:t> </a:t>
            </a:r>
            <a:r>
              <a:rPr lang="en-US" sz="900" dirty="0" err="1"/>
              <a:t>uk-dwpaau.bond</a:t>
            </a:r>
            <a:r>
              <a:rPr lang="en-US" sz="900" dirty="0"/>
              <a:t> </a:t>
            </a:r>
            <a:r>
              <a:rPr lang="en-US" sz="900" dirty="0" err="1"/>
              <a:t>uk-dwpaav.bond</a:t>
            </a:r>
            <a:r>
              <a:rPr lang="en-US" sz="900" dirty="0"/>
              <a:t> </a:t>
            </a:r>
            <a:r>
              <a:rPr lang="en-US" sz="900" dirty="0" err="1"/>
              <a:t>uk-dwpaaw.bond</a:t>
            </a:r>
            <a:r>
              <a:rPr lang="en-US" sz="900" dirty="0"/>
              <a:t> </a:t>
            </a:r>
            <a:r>
              <a:rPr lang="en-US" sz="900" dirty="0" err="1"/>
              <a:t>uk-dwpaax.bond</a:t>
            </a:r>
            <a:r>
              <a:rPr lang="en-US" sz="900" dirty="0"/>
              <a:t> </a:t>
            </a:r>
            <a:r>
              <a:rPr lang="en-US" sz="900" dirty="0" err="1"/>
              <a:t>uk-dwpaay.bond</a:t>
            </a:r>
            <a:r>
              <a:rPr lang="en-US" sz="900" dirty="0"/>
              <a:t> </a:t>
            </a:r>
            <a:r>
              <a:rPr lang="en-US" sz="900" dirty="0" err="1"/>
              <a:t>uk-dwpaaz.bond</a:t>
            </a:r>
            <a:r>
              <a:rPr lang="en-US" sz="900" dirty="0"/>
              <a:t> </a:t>
            </a:r>
            <a:r>
              <a:rPr lang="en-US" sz="900" dirty="0" err="1"/>
              <a:t>uk-dwpaba.bond</a:t>
            </a:r>
            <a:r>
              <a:rPr lang="en-US" sz="900" dirty="0"/>
              <a:t> </a:t>
            </a:r>
            <a:r>
              <a:rPr lang="en-US" sz="900" dirty="0" err="1"/>
              <a:t>uk-dwpabc.bond</a:t>
            </a:r>
            <a:r>
              <a:rPr lang="en-US" sz="900" dirty="0"/>
              <a:t> </a:t>
            </a:r>
            <a:r>
              <a:rPr lang="en-US" sz="900" dirty="0" err="1"/>
              <a:t>uk-dwpabd.bond</a:t>
            </a:r>
            <a:r>
              <a:rPr lang="en-US" sz="900" dirty="0"/>
              <a:t> </a:t>
            </a:r>
            <a:r>
              <a:rPr lang="en-US" sz="900" dirty="0" err="1"/>
              <a:t>uk-dwpdia.bond</a:t>
            </a:r>
            <a:r>
              <a:rPr lang="en-US" sz="900" dirty="0"/>
              <a:t> </a:t>
            </a:r>
            <a:r>
              <a:rPr lang="en-US" sz="900" dirty="0" err="1"/>
              <a:t>uk-dwpdie.bond</a:t>
            </a:r>
            <a:r>
              <a:rPr lang="en-US" sz="900" dirty="0"/>
              <a:t> </a:t>
            </a:r>
            <a:r>
              <a:rPr lang="en-US" sz="900" dirty="0" err="1"/>
              <a:t>uk-dwpdig.bond</a:t>
            </a:r>
            <a:r>
              <a:rPr lang="en-US" sz="900" dirty="0"/>
              <a:t> </a:t>
            </a:r>
            <a:r>
              <a:rPr lang="en-US" sz="900" dirty="0" err="1"/>
              <a:t>uk-dwpdih.bond</a:t>
            </a:r>
            <a:r>
              <a:rPr lang="en-US" sz="900" dirty="0"/>
              <a:t> </a:t>
            </a:r>
            <a:r>
              <a:rPr lang="en-US" sz="900" dirty="0" err="1"/>
              <a:t>uk-dwpdil.bond</a:t>
            </a:r>
            <a:r>
              <a:rPr lang="en-US" sz="900" dirty="0"/>
              <a:t> </a:t>
            </a:r>
            <a:r>
              <a:rPr lang="en-US" sz="900" dirty="0" err="1"/>
              <a:t>uk-dwpdim.bond</a:t>
            </a:r>
            <a:r>
              <a:rPr lang="en-US" sz="900" dirty="0"/>
              <a:t> </a:t>
            </a:r>
            <a:r>
              <a:rPr lang="en-US" sz="900" dirty="0" err="1"/>
              <a:t>uk-dwpdir.bond</a:t>
            </a:r>
            <a:r>
              <a:rPr lang="en-US" sz="900" dirty="0"/>
              <a:t> </a:t>
            </a:r>
            <a:r>
              <a:rPr lang="en-US" sz="900" dirty="0" err="1"/>
              <a:t>uk-dwpdiu.bond</a:t>
            </a:r>
            <a:r>
              <a:rPr lang="en-US" sz="900" dirty="0"/>
              <a:t> </a:t>
            </a:r>
            <a:r>
              <a:rPr lang="en-US" sz="900" dirty="0" err="1"/>
              <a:t>uk-dwpdod.bond</a:t>
            </a:r>
            <a:r>
              <a:rPr lang="en-US" sz="900" dirty="0"/>
              <a:t> </a:t>
            </a:r>
            <a:r>
              <a:rPr lang="en-US" sz="900" dirty="0" err="1"/>
              <a:t>uk-dwpdoi.bond</a:t>
            </a:r>
            <a:r>
              <a:rPr lang="en-US" sz="900" dirty="0"/>
              <a:t> </a:t>
            </a:r>
            <a:r>
              <a:rPr lang="en-US" sz="900" dirty="0" err="1"/>
              <a:t>uk-dwpdon.bond</a:t>
            </a:r>
            <a:r>
              <a:rPr lang="en-US" sz="900" dirty="0"/>
              <a:t> </a:t>
            </a:r>
            <a:r>
              <a:rPr lang="en-US" sz="900" dirty="0" err="1"/>
              <a:t>uk-dwpdoo.bond</a:t>
            </a:r>
            <a:r>
              <a:rPr lang="en-US" sz="900" dirty="0"/>
              <a:t> </a:t>
            </a:r>
            <a:r>
              <a:rPr lang="en-US" sz="900" dirty="0" err="1"/>
              <a:t>uk-dwpdot.bond</a:t>
            </a:r>
            <a:r>
              <a:rPr lang="en-US" sz="900" dirty="0"/>
              <a:t> </a:t>
            </a:r>
            <a:r>
              <a:rPr lang="en-US" sz="900" dirty="0" err="1"/>
              <a:t>uk-dwpdov.bond</a:t>
            </a:r>
            <a:r>
              <a:rPr lang="en-US" sz="900" dirty="0"/>
              <a:t> </a:t>
            </a:r>
            <a:r>
              <a:rPr lang="en-US" sz="900" dirty="0" err="1"/>
              <a:t>uk-dwpdoz.bond</a:t>
            </a:r>
            <a:r>
              <a:rPr lang="en-US" sz="900" dirty="0"/>
              <a:t> </a:t>
            </a:r>
            <a:r>
              <a:rPr lang="en-US" sz="900" dirty="0" err="1"/>
              <a:t>uk-dwpdpc.bond</a:t>
            </a:r>
            <a:r>
              <a:rPr lang="en-US" sz="900" dirty="0"/>
              <a:t> </a:t>
            </a:r>
            <a:r>
              <a:rPr lang="en-US" sz="900" dirty="0" err="1"/>
              <a:t>uk-dwpdpe.bond</a:t>
            </a:r>
            <a:r>
              <a:rPr lang="en-US" sz="900" dirty="0"/>
              <a:t> </a:t>
            </a:r>
            <a:r>
              <a:rPr lang="en-US" sz="900" dirty="0" err="1"/>
              <a:t>uk-dwpdph.bond</a:t>
            </a:r>
            <a:r>
              <a:rPr lang="en-US" sz="900" dirty="0"/>
              <a:t> </a:t>
            </a:r>
            <a:r>
              <a:rPr lang="en-US" sz="900" dirty="0" err="1"/>
              <a:t>uk-dwpdpk.bond</a:t>
            </a:r>
            <a:r>
              <a:rPr lang="en-US" sz="900" dirty="0"/>
              <a:t> </a:t>
            </a:r>
            <a:r>
              <a:rPr lang="en-US" sz="900" dirty="0" err="1"/>
              <a:t>uk-dwpdpp.bond</a:t>
            </a:r>
            <a:r>
              <a:rPr lang="en-US" sz="900" dirty="0"/>
              <a:t> </a:t>
            </a:r>
            <a:r>
              <a:rPr lang="en-US" sz="900" dirty="0" err="1"/>
              <a:t>uk-dwpdpr.bond</a:t>
            </a:r>
            <a:r>
              <a:rPr lang="en-US" sz="900" dirty="0"/>
              <a:t> </a:t>
            </a:r>
            <a:r>
              <a:rPr lang="en-US" sz="900" dirty="0" err="1"/>
              <a:t>uk-dwpdpu.bond</a:t>
            </a:r>
            <a:r>
              <a:rPr lang="en-US" sz="900" dirty="0"/>
              <a:t> </a:t>
            </a:r>
            <a:r>
              <a:rPr lang="en-US" sz="900" dirty="0" err="1"/>
              <a:t>uk-dwpdpv.bond</a:t>
            </a:r>
            <a:r>
              <a:rPr lang="en-US" sz="900" dirty="0"/>
              <a:t> </a:t>
            </a:r>
            <a:r>
              <a:rPr lang="en-US" sz="900" dirty="0" err="1"/>
              <a:t>uk-dwpdpw.bond</a:t>
            </a:r>
            <a:r>
              <a:rPr lang="en-US" sz="900" dirty="0"/>
              <a:t> </a:t>
            </a:r>
            <a:r>
              <a:rPr lang="en-US" sz="900" dirty="0" err="1"/>
              <a:t>uk-dwpduz.bond</a:t>
            </a:r>
            <a:r>
              <a:rPr lang="en-US" sz="900" dirty="0"/>
              <a:t> </a:t>
            </a:r>
            <a:r>
              <a:rPr lang="en-US" sz="900" dirty="0" err="1"/>
              <a:t>uk-dwpead.bond</a:t>
            </a:r>
            <a:r>
              <a:rPr lang="en-US" sz="900" dirty="0"/>
              <a:t> </a:t>
            </a:r>
            <a:r>
              <a:rPr lang="en-US" sz="900" dirty="0" err="1"/>
              <a:t>uk-dwpeae.bond</a:t>
            </a:r>
            <a:r>
              <a:rPr lang="en-US" sz="900" dirty="0"/>
              <a:t> </a:t>
            </a:r>
            <a:r>
              <a:rPr lang="en-US" sz="900" dirty="0" err="1"/>
              <a:t>uk-dwpeag.bond</a:t>
            </a:r>
            <a:r>
              <a:rPr lang="en-US" sz="900" dirty="0"/>
              <a:t> </a:t>
            </a:r>
            <a:r>
              <a:rPr lang="en-US" sz="900" dirty="0" err="1"/>
              <a:t>uk-dwpeam.bond</a:t>
            </a:r>
            <a:r>
              <a:rPr lang="en-US" sz="900" dirty="0"/>
              <a:t> </a:t>
            </a:r>
            <a:r>
              <a:rPr lang="en-US" sz="900" dirty="0" err="1"/>
              <a:t>uk-dwpean.bond</a:t>
            </a:r>
            <a:r>
              <a:rPr lang="en-US" sz="900" dirty="0"/>
              <a:t> </a:t>
            </a:r>
            <a:r>
              <a:rPr lang="en-US" sz="900" dirty="0" err="1"/>
              <a:t>uk-dwpeao.bond</a:t>
            </a:r>
            <a:r>
              <a:rPr lang="en-US" sz="900" dirty="0"/>
              <a:t> </a:t>
            </a:r>
            <a:r>
              <a:rPr lang="en-US" sz="900" dirty="0" err="1"/>
              <a:t>uk-dwpeay.bond</a:t>
            </a:r>
            <a:r>
              <a:rPr lang="en-US" sz="900" dirty="0"/>
              <a:t> </a:t>
            </a:r>
            <a:r>
              <a:rPr lang="en-US" sz="900" dirty="0" err="1"/>
              <a:t>uk-dwpeaz.bond</a:t>
            </a:r>
            <a:r>
              <a:rPr lang="en-US" sz="900" dirty="0"/>
              <a:t> </a:t>
            </a:r>
            <a:r>
              <a:rPr lang="en-US" sz="900" dirty="0" err="1"/>
              <a:t>uk-dwpeb.bond</a:t>
            </a:r>
            <a:r>
              <a:rPr lang="en-US" sz="900" dirty="0"/>
              <a:t> </a:t>
            </a:r>
            <a:r>
              <a:rPr lang="en-US" sz="900" dirty="0" err="1"/>
              <a:t>uk-dwpec.bond</a:t>
            </a:r>
            <a:r>
              <a:rPr lang="en-US" sz="900" dirty="0"/>
              <a:t> </a:t>
            </a:r>
            <a:r>
              <a:rPr lang="en-US" sz="900" dirty="0" err="1"/>
              <a:t>uk-dwpecb.bond</a:t>
            </a:r>
            <a:r>
              <a:rPr lang="en-US" sz="900" dirty="0"/>
              <a:t> </a:t>
            </a:r>
            <a:r>
              <a:rPr lang="en-US" sz="900" dirty="0" err="1"/>
              <a:t>uk-dwpecg.bond</a:t>
            </a:r>
            <a:r>
              <a:rPr lang="en-US" sz="900" dirty="0"/>
              <a:t> </a:t>
            </a:r>
            <a:r>
              <a:rPr lang="en-US" sz="900" dirty="0" err="1"/>
              <a:t>uk-dwpeck.bond</a:t>
            </a:r>
            <a:r>
              <a:rPr lang="en-US" sz="900" dirty="0"/>
              <a:t> </a:t>
            </a:r>
            <a:r>
              <a:rPr lang="en-US" sz="900" dirty="0" err="1"/>
              <a:t>uk-dwpecq.bond</a:t>
            </a:r>
            <a:r>
              <a:rPr lang="en-US" sz="900" dirty="0"/>
              <a:t> </a:t>
            </a:r>
            <a:r>
              <a:rPr lang="en-US" sz="900" dirty="0" err="1"/>
              <a:t>uk-dwpecr.bond</a:t>
            </a:r>
            <a:r>
              <a:rPr lang="en-US" sz="900" dirty="0"/>
              <a:t> </a:t>
            </a:r>
            <a:r>
              <a:rPr lang="en-US" sz="900" dirty="0" err="1"/>
              <a:t>uk-dwpecs.bond</a:t>
            </a:r>
            <a:r>
              <a:rPr lang="en-US" sz="900" dirty="0"/>
              <a:t> </a:t>
            </a:r>
            <a:r>
              <a:rPr lang="en-US" sz="900" dirty="0" err="1"/>
              <a:t>uk-dwpecu.bond</a:t>
            </a:r>
            <a:r>
              <a:rPr lang="en-US" sz="900" dirty="0"/>
              <a:t> </a:t>
            </a:r>
            <a:r>
              <a:rPr lang="en-US" sz="900" dirty="0" err="1"/>
              <a:t>uk-dwpecv.bond</a:t>
            </a:r>
            <a:r>
              <a:rPr lang="en-US" sz="900" dirty="0"/>
              <a:t> </a:t>
            </a:r>
            <a:r>
              <a:rPr lang="en-US" sz="900" dirty="0" err="1"/>
              <a:t>uk-dwpecw.bond</a:t>
            </a:r>
            <a:r>
              <a:rPr lang="en-US" sz="900" dirty="0"/>
              <a:t> </a:t>
            </a:r>
            <a:r>
              <a:rPr lang="en-US" sz="900" dirty="0" err="1"/>
              <a:t>uk-dwpeda.bond</a:t>
            </a:r>
            <a:r>
              <a:rPr lang="en-US" sz="900" dirty="0"/>
              <a:t> </a:t>
            </a:r>
            <a:r>
              <a:rPr lang="en-US" sz="900" dirty="0" err="1"/>
              <a:t>uk-dwpedc.bond</a:t>
            </a:r>
            <a:r>
              <a:rPr lang="en-US" sz="900" dirty="0"/>
              <a:t> </a:t>
            </a:r>
            <a:r>
              <a:rPr lang="en-US" sz="900" dirty="0" err="1"/>
              <a:t>uk-dwpedj.bond</a:t>
            </a:r>
            <a:r>
              <a:rPr lang="en-US" sz="900" dirty="0"/>
              <a:t> </a:t>
            </a:r>
            <a:r>
              <a:rPr lang="en-US" sz="900" dirty="0" err="1"/>
              <a:t>uk-dwpedk.bond</a:t>
            </a:r>
            <a:r>
              <a:rPr lang="en-US" sz="900" dirty="0"/>
              <a:t> </a:t>
            </a:r>
            <a:r>
              <a:rPr lang="en-US" sz="900" dirty="0" err="1"/>
              <a:t>uk-dwpedn.bond</a:t>
            </a:r>
            <a:r>
              <a:rPr lang="en-US" sz="900" dirty="0"/>
              <a:t> </a:t>
            </a:r>
            <a:r>
              <a:rPr lang="en-US" sz="900" dirty="0" err="1"/>
              <a:t>uk-dwpedp.bond</a:t>
            </a:r>
            <a:r>
              <a:rPr lang="en-US" sz="900" dirty="0"/>
              <a:t> </a:t>
            </a:r>
            <a:r>
              <a:rPr lang="en-US" sz="900" dirty="0" err="1"/>
              <a:t>uk-dwpedv.bond</a:t>
            </a:r>
            <a:r>
              <a:rPr lang="en-US" sz="900" dirty="0"/>
              <a:t> </a:t>
            </a:r>
            <a:r>
              <a:rPr lang="en-US" sz="900" dirty="0" err="1"/>
              <a:t>uk-dwpedx.bond</a:t>
            </a:r>
            <a:r>
              <a:rPr lang="en-US" sz="900" dirty="0"/>
              <a:t> </a:t>
            </a:r>
            <a:r>
              <a:rPr lang="en-US" sz="900" dirty="0" err="1"/>
              <a:t>uk-dwpedy.bond</a:t>
            </a:r>
            <a:r>
              <a:rPr lang="en-US" sz="900" dirty="0"/>
              <a:t> </a:t>
            </a:r>
            <a:r>
              <a:rPr lang="en-US" sz="900" dirty="0" err="1"/>
              <a:t>uk-dwpee.bond</a:t>
            </a:r>
            <a:r>
              <a:rPr lang="en-US" sz="900" dirty="0"/>
              <a:t> </a:t>
            </a:r>
            <a:r>
              <a:rPr lang="en-US" sz="900" dirty="0" err="1"/>
              <a:t>uk-dwpeea.bond</a:t>
            </a:r>
            <a:r>
              <a:rPr lang="en-US" sz="900" dirty="0"/>
              <a:t> </a:t>
            </a:r>
            <a:r>
              <a:rPr lang="en-US" sz="900" dirty="0" err="1"/>
              <a:t>uk-dwpeec.bond</a:t>
            </a:r>
            <a:r>
              <a:rPr lang="en-US" sz="900" dirty="0"/>
              <a:t> </a:t>
            </a:r>
            <a:r>
              <a:rPr lang="en-US" sz="900" dirty="0" err="1"/>
              <a:t>uk-dwpeej.bond</a:t>
            </a:r>
            <a:r>
              <a:rPr lang="en-US" sz="900" dirty="0"/>
              <a:t> </a:t>
            </a:r>
            <a:r>
              <a:rPr lang="en-US" sz="900" dirty="0" err="1"/>
              <a:t>uk-dwpeek.bond</a:t>
            </a:r>
            <a:r>
              <a:rPr lang="en-US" sz="900" dirty="0"/>
              <a:t> </a:t>
            </a:r>
            <a:r>
              <a:rPr lang="en-US" sz="900" dirty="0" err="1"/>
              <a:t>uk-dwpeen.bond</a:t>
            </a:r>
            <a:r>
              <a:rPr lang="en-US" sz="900" dirty="0"/>
              <a:t> </a:t>
            </a:r>
            <a:r>
              <a:rPr lang="en-US" sz="900" dirty="0" err="1"/>
              <a:t>uk-dwpeeo.bond</a:t>
            </a:r>
            <a:r>
              <a:rPr lang="en-US" sz="900" dirty="0"/>
              <a:t> </a:t>
            </a:r>
            <a:r>
              <a:rPr lang="en-US" sz="900" dirty="0" err="1"/>
              <a:t>uk-dwpeer.bond</a:t>
            </a:r>
            <a:r>
              <a:rPr lang="en-US" sz="900" dirty="0"/>
              <a:t> </a:t>
            </a:r>
            <a:r>
              <a:rPr lang="en-US" sz="900" dirty="0" err="1"/>
              <a:t>uk-dwpees.bond</a:t>
            </a:r>
            <a:r>
              <a:rPr lang="en-US" sz="900" dirty="0"/>
              <a:t> </a:t>
            </a:r>
            <a:r>
              <a:rPr lang="en-US" sz="900" dirty="0" err="1"/>
              <a:t>uk-dwpeet.bond</a:t>
            </a:r>
            <a:r>
              <a:rPr lang="en-US" sz="900" dirty="0"/>
              <a:t> </a:t>
            </a:r>
            <a:r>
              <a:rPr lang="en-US" sz="900" dirty="0" err="1"/>
              <a:t>uk-dwpeey.bond</a:t>
            </a:r>
            <a:r>
              <a:rPr lang="en-US" sz="900" dirty="0"/>
              <a:t> </a:t>
            </a:r>
            <a:r>
              <a:rPr lang="en-US" sz="900" dirty="0" err="1"/>
              <a:t>uk-dwpef.bond</a:t>
            </a:r>
            <a:r>
              <a:rPr lang="en-US" sz="900" dirty="0"/>
              <a:t> </a:t>
            </a:r>
            <a:r>
              <a:rPr lang="en-US" sz="900" dirty="0" err="1"/>
              <a:t>uk-dwpeh.bond</a:t>
            </a:r>
            <a:r>
              <a:rPr lang="en-US" sz="900" dirty="0"/>
              <a:t> </a:t>
            </a:r>
            <a:r>
              <a:rPr lang="en-US" sz="900" dirty="0" err="1"/>
              <a:t>uk-dwpei.bond</a:t>
            </a:r>
            <a:r>
              <a:rPr lang="en-US" sz="900" dirty="0"/>
              <a:t> </a:t>
            </a:r>
            <a:r>
              <a:rPr lang="en-US" sz="900" dirty="0" err="1"/>
              <a:t>uk-dwpej.bond</a:t>
            </a:r>
            <a:r>
              <a:rPr lang="en-US" sz="900" dirty="0"/>
              <a:t> </a:t>
            </a:r>
            <a:r>
              <a:rPr lang="en-US" sz="900" dirty="0" err="1"/>
              <a:t>uk-dwpek.bond</a:t>
            </a:r>
            <a:r>
              <a:rPr lang="en-US" sz="900" dirty="0"/>
              <a:t> </a:t>
            </a:r>
            <a:r>
              <a:rPr lang="en-US" sz="900" dirty="0" err="1"/>
              <a:t>uk-dwpel.bond</a:t>
            </a:r>
            <a:r>
              <a:rPr lang="en-US" sz="900" dirty="0"/>
              <a:t> </a:t>
            </a:r>
            <a:r>
              <a:rPr lang="en-US" sz="900" dirty="0" err="1"/>
              <a:t>uk-dwpep.bond</a:t>
            </a:r>
            <a:r>
              <a:rPr lang="en-US" sz="900" dirty="0"/>
              <a:t> </a:t>
            </a:r>
            <a:r>
              <a:rPr lang="en-US" sz="900" dirty="0" err="1"/>
              <a:t>uk-dwpeq.bond</a:t>
            </a:r>
            <a:r>
              <a:rPr lang="en-US" sz="900" dirty="0"/>
              <a:t> </a:t>
            </a:r>
            <a:r>
              <a:rPr lang="en-US" sz="900" dirty="0" err="1"/>
              <a:t>uk-dwpeqc.bond</a:t>
            </a:r>
            <a:r>
              <a:rPr lang="en-US" sz="900" dirty="0"/>
              <a:t> </a:t>
            </a:r>
            <a:r>
              <a:rPr lang="en-US" sz="900" dirty="0" err="1"/>
              <a:t>uk-dwpeqm.bond</a:t>
            </a:r>
            <a:r>
              <a:rPr lang="en-US" sz="900" dirty="0"/>
              <a:t> </a:t>
            </a:r>
            <a:r>
              <a:rPr lang="en-US" sz="900" dirty="0" err="1"/>
              <a:t>uk-dwpeqp.bond</a:t>
            </a:r>
            <a:r>
              <a:rPr lang="en-US" sz="900" dirty="0"/>
              <a:t> </a:t>
            </a:r>
            <a:r>
              <a:rPr lang="en-US" sz="900" dirty="0" err="1"/>
              <a:t>uk-dwpeqq.bond</a:t>
            </a:r>
            <a:r>
              <a:rPr lang="en-US" sz="900" dirty="0"/>
              <a:t> </a:t>
            </a:r>
            <a:r>
              <a:rPr lang="en-US" sz="900" dirty="0" err="1"/>
              <a:t>uk-dwpeqr.bond</a:t>
            </a:r>
            <a:r>
              <a:rPr lang="en-US" sz="900" dirty="0"/>
              <a:t> </a:t>
            </a:r>
            <a:r>
              <a:rPr lang="en-US" sz="900" dirty="0" err="1"/>
              <a:t>uk-dwpeqs.bond</a:t>
            </a:r>
            <a:r>
              <a:rPr lang="en-US" sz="900" dirty="0"/>
              <a:t> </a:t>
            </a:r>
            <a:r>
              <a:rPr lang="en-US" sz="900" dirty="0" err="1"/>
              <a:t>uk-dwpequ.bond</a:t>
            </a:r>
            <a:r>
              <a:rPr lang="en-US" sz="900" dirty="0"/>
              <a:t> </a:t>
            </a:r>
            <a:r>
              <a:rPr lang="en-US" sz="900" dirty="0" err="1"/>
              <a:t>uk-dwpeqv.bond</a:t>
            </a:r>
            <a:r>
              <a:rPr lang="en-US" sz="900" dirty="0"/>
              <a:t> </a:t>
            </a:r>
            <a:r>
              <a:rPr lang="en-US" sz="900" dirty="0" err="1"/>
              <a:t>uk-dwpeqy.bond</a:t>
            </a:r>
            <a:r>
              <a:rPr lang="en-US" sz="900" dirty="0"/>
              <a:t> </a:t>
            </a:r>
            <a:r>
              <a:rPr lang="en-US" sz="900" dirty="0" err="1"/>
              <a:t>uk-dwpera.bond</a:t>
            </a:r>
            <a:r>
              <a:rPr lang="en-US" sz="900" dirty="0"/>
              <a:t> </a:t>
            </a:r>
            <a:r>
              <a:rPr lang="en-US" sz="900" dirty="0" err="1"/>
              <a:t>uk-dwperd.bond</a:t>
            </a:r>
            <a:r>
              <a:rPr lang="en-US" sz="900" dirty="0"/>
              <a:t> </a:t>
            </a:r>
            <a:r>
              <a:rPr lang="en-US" sz="900" dirty="0" err="1"/>
              <a:t>uk-dwpere.bond</a:t>
            </a:r>
            <a:r>
              <a:rPr lang="en-US" sz="900" dirty="0"/>
              <a:t> </a:t>
            </a:r>
            <a:r>
              <a:rPr lang="en-US" sz="900" dirty="0" err="1"/>
              <a:t>uk-dwperw.bond</a:t>
            </a:r>
            <a:r>
              <a:rPr lang="en-US" sz="900" dirty="0"/>
              <a:t> </a:t>
            </a:r>
            <a:r>
              <a:rPr lang="en-US" sz="900" dirty="0" err="1"/>
              <a:t>uk-dwpesa.bond</a:t>
            </a:r>
            <a:r>
              <a:rPr lang="en-US" sz="900" dirty="0"/>
              <a:t> </a:t>
            </a:r>
            <a:r>
              <a:rPr lang="en-US" sz="900" dirty="0" err="1"/>
              <a:t>uk-dwpesc.bond</a:t>
            </a:r>
            <a:r>
              <a:rPr lang="en-US" sz="900" dirty="0"/>
              <a:t> </a:t>
            </a:r>
            <a:r>
              <a:rPr lang="en-US" sz="900" dirty="0" err="1"/>
              <a:t>uk-dwpese.bond</a:t>
            </a:r>
            <a:r>
              <a:rPr lang="en-US" sz="900" dirty="0"/>
              <a:t> </a:t>
            </a:r>
            <a:r>
              <a:rPr lang="en-US" sz="900" dirty="0" err="1"/>
              <a:t>uk-dwpesi.bond</a:t>
            </a:r>
            <a:r>
              <a:rPr lang="en-US" sz="900" dirty="0"/>
              <a:t> </a:t>
            </a:r>
            <a:r>
              <a:rPr lang="en-US" sz="900" dirty="0" err="1"/>
              <a:t>uk-dwpest.bond</a:t>
            </a:r>
            <a:r>
              <a:rPr lang="en-US" sz="900" dirty="0"/>
              <a:t> </a:t>
            </a:r>
            <a:r>
              <a:rPr lang="en-US" sz="900" dirty="0" err="1"/>
              <a:t>uk-dwpesu.bond</a:t>
            </a:r>
            <a:r>
              <a:rPr lang="en-US" sz="900" dirty="0"/>
              <a:t> </a:t>
            </a:r>
            <a:r>
              <a:rPr lang="en-US" sz="900" dirty="0" err="1"/>
              <a:t>uk-dwpesv.bond</a:t>
            </a:r>
            <a:r>
              <a:rPr lang="en-US" sz="900" dirty="0"/>
              <a:t> </a:t>
            </a:r>
            <a:r>
              <a:rPr lang="en-US" sz="900" dirty="0" err="1"/>
              <a:t>uk-dwpesw.bond</a:t>
            </a:r>
            <a:r>
              <a:rPr lang="en-US" sz="900" dirty="0"/>
              <a:t> </a:t>
            </a:r>
            <a:r>
              <a:rPr lang="en-US" sz="900" dirty="0" err="1"/>
              <a:t>uk-dwpesy.bond</a:t>
            </a:r>
            <a:r>
              <a:rPr lang="en-US" sz="900" dirty="0"/>
              <a:t> </a:t>
            </a:r>
            <a:r>
              <a:rPr lang="en-US" sz="900" dirty="0" err="1"/>
              <a:t>uk-dwpewd.bond</a:t>
            </a:r>
            <a:r>
              <a:rPr lang="en-US" sz="900" dirty="0"/>
              <a:t> </a:t>
            </a:r>
            <a:r>
              <a:rPr lang="en-US" sz="900" dirty="0" err="1"/>
              <a:t>uk-dwpewg.bond</a:t>
            </a:r>
            <a:r>
              <a:rPr lang="en-US" sz="900" dirty="0"/>
              <a:t> </a:t>
            </a:r>
            <a:r>
              <a:rPr lang="en-US" sz="900" dirty="0" err="1"/>
              <a:t>uk-dwpewi.bond</a:t>
            </a:r>
            <a:r>
              <a:rPr lang="en-US" sz="900" dirty="0"/>
              <a:t> </a:t>
            </a:r>
            <a:r>
              <a:rPr lang="en-US" sz="900" dirty="0" err="1"/>
              <a:t>uk-dwpewj.bond</a:t>
            </a:r>
            <a:r>
              <a:rPr lang="en-US" sz="900" dirty="0"/>
              <a:t> </a:t>
            </a:r>
            <a:r>
              <a:rPr lang="en-US" sz="900" dirty="0" err="1"/>
              <a:t>uk-dwpewo.bond</a:t>
            </a:r>
            <a:r>
              <a:rPr lang="en-US" sz="900" dirty="0"/>
              <a:t> </a:t>
            </a:r>
            <a:r>
              <a:rPr lang="en-US" sz="900" dirty="0" err="1"/>
              <a:t>uk-dwpewt.bond</a:t>
            </a:r>
            <a:r>
              <a:rPr lang="en-US" sz="900" dirty="0"/>
              <a:t> </a:t>
            </a:r>
            <a:r>
              <a:rPr lang="en-US" sz="900" dirty="0" err="1"/>
              <a:t>uk-dwpeww.bond</a:t>
            </a:r>
            <a:r>
              <a:rPr lang="en-US" sz="900" dirty="0"/>
              <a:t> </a:t>
            </a:r>
            <a:r>
              <a:rPr lang="en-US" sz="900" dirty="0" err="1"/>
              <a:t>uk-dwpewx.bond</a:t>
            </a:r>
            <a:r>
              <a:rPr lang="en-US" sz="900" dirty="0"/>
              <a:t> </a:t>
            </a:r>
            <a:r>
              <a:rPr lang="en-US" sz="900" dirty="0" err="1"/>
              <a:t>uk-dwpewy.bond</a:t>
            </a:r>
            <a:r>
              <a:rPr lang="en-US" sz="900" dirty="0"/>
              <a:t> </a:t>
            </a:r>
            <a:r>
              <a:rPr lang="en-US" sz="900" dirty="0" err="1"/>
              <a:t>uk-dwpewz.bond</a:t>
            </a:r>
            <a:r>
              <a:rPr lang="en-US" sz="900" dirty="0"/>
              <a:t> </a:t>
            </a:r>
            <a:r>
              <a:rPr lang="en-US" sz="900" dirty="0" err="1"/>
              <a:t>uk-dwpexc.bond</a:t>
            </a:r>
            <a:r>
              <a:rPr lang="en-US" sz="900" dirty="0"/>
              <a:t> </a:t>
            </a:r>
            <a:r>
              <a:rPr lang="en-US" sz="900" dirty="0" err="1"/>
              <a:t>uk-dwpexf.bond</a:t>
            </a:r>
            <a:r>
              <a:rPr lang="en-US" sz="900" dirty="0"/>
              <a:t> </a:t>
            </a:r>
            <a:r>
              <a:rPr lang="en-US" sz="900" dirty="0" err="1"/>
              <a:t>uk-dwpexg.bond</a:t>
            </a:r>
            <a:r>
              <a:rPr lang="en-US" sz="900" dirty="0"/>
              <a:t> </a:t>
            </a:r>
            <a:r>
              <a:rPr lang="en-US" sz="900" dirty="0" err="1"/>
              <a:t>uk-dwpexk.bond</a:t>
            </a:r>
            <a:r>
              <a:rPr lang="en-US" sz="900" dirty="0"/>
              <a:t> </a:t>
            </a:r>
            <a:r>
              <a:rPr lang="en-US" sz="900" dirty="0" err="1"/>
              <a:t>uk-dwpexn.bond</a:t>
            </a:r>
            <a:r>
              <a:rPr lang="en-US" sz="900" dirty="0"/>
              <a:t> </a:t>
            </a:r>
            <a:r>
              <a:rPr lang="en-US" sz="900" dirty="0" err="1"/>
              <a:t>uk-dwpexp.bond</a:t>
            </a:r>
            <a:r>
              <a:rPr lang="en-US" sz="900" dirty="0"/>
              <a:t> </a:t>
            </a:r>
            <a:r>
              <a:rPr lang="en-US" sz="900" dirty="0" err="1"/>
              <a:t>uk-dwpexr.bond</a:t>
            </a:r>
            <a:r>
              <a:rPr lang="en-US" sz="900" dirty="0"/>
              <a:t> </a:t>
            </a:r>
            <a:r>
              <a:rPr lang="en-US" sz="900" dirty="0" err="1"/>
              <a:t>uk-dwpexx.bond</a:t>
            </a:r>
            <a:r>
              <a:rPr lang="en-US" sz="900" dirty="0"/>
              <a:t> </a:t>
            </a:r>
            <a:r>
              <a:rPr lang="en-US" sz="900" dirty="0" err="1"/>
              <a:t>uk-dwpexz.bond</a:t>
            </a:r>
            <a:r>
              <a:rPr lang="en-US" sz="900" dirty="0"/>
              <a:t> </a:t>
            </a:r>
            <a:r>
              <a:rPr lang="en-US" sz="900" dirty="0" err="1"/>
              <a:t>uk-dwpeza.bond</a:t>
            </a:r>
            <a:r>
              <a:rPr lang="en-US" sz="900" dirty="0"/>
              <a:t> </a:t>
            </a:r>
            <a:r>
              <a:rPr lang="en-US" sz="900" dirty="0" err="1"/>
              <a:t>uk-dwpezd.bond</a:t>
            </a:r>
            <a:r>
              <a:rPr lang="en-US" sz="900" dirty="0"/>
              <a:t> </a:t>
            </a:r>
            <a:r>
              <a:rPr lang="en-US" sz="900" dirty="0" err="1"/>
              <a:t>uk-dwpezh.bond</a:t>
            </a:r>
            <a:r>
              <a:rPr lang="en-US" sz="900" dirty="0"/>
              <a:t> </a:t>
            </a:r>
            <a:r>
              <a:rPr lang="en-US" sz="900" dirty="0" err="1"/>
              <a:t>uk-dwpezi.bond</a:t>
            </a:r>
            <a:r>
              <a:rPr lang="en-US" sz="900" dirty="0"/>
              <a:t> </a:t>
            </a:r>
            <a:r>
              <a:rPr lang="en-US" sz="900" dirty="0" err="1"/>
              <a:t>uk-dwpezj.bond</a:t>
            </a:r>
            <a:r>
              <a:rPr lang="en-US" sz="900" dirty="0"/>
              <a:t> </a:t>
            </a:r>
            <a:r>
              <a:rPr lang="en-US" sz="900" dirty="0" err="1"/>
              <a:t>uk-dwpezl.bond</a:t>
            </a:r>
            <a:r>
              <a:rPr lang="en-US" sz="900" dirty="0"/>
              <a:t> </a:t>
            </a:r>
            <a:r>
              <a:rPr lang="en-US" sz="900" dirty="0" err="1"/>
              <a:t>uk-dwpezr.bond</a:t>
            </a:r>
            <a:r>
              <a:rPr lang="en-US" sz="900" dirty="0"/>
              <a:t> </a:t>
            </a:r>
            <a:r>
              <a:rPr lang="en-US" sz="900" dirty="0" err="1"/>
              <a:t>uk-dwpezs.bond</a:t>
            </a:r>
            <a:r>
              <a:rPr lang="en-US" sz="900" dirty="0"/>
              <a:t> </a:t>
            </a:r>
            <a:r>
              <a:rPr lang="en-US" sz="900" dirty="0" err="1"/>
              <a:t>uk-dwpezv.bond</a:t>
            </a:r>
            <a:r>
              <a:rPr lang="en-US" sz="900" dirty="0"/>
              <a:t> </a:t>
            </a:r>
            <a:r>
              <a:rPr lang="en-US" sz="900" dirty="0" err="1"/>
              <a:t>uk-dwpezy.bond</a:t>
            </a:r>
            <a:r>
              <a:rPr lang="en-US" sz="900" dirty="0"/>
              <a:t> </a:t>
            </a:r>
            <a:r>
              <a:rPr lang="en-US" sz="900" dirty="0" err="1"/>
              <a:t>uk-dwpfa.bond</a:t>
            </a:r>
            <a:r>
              <a:rPr lang="en-US" sz="900" dirty="0"/>
              <a:t> </a:t>
            </a:r>
            <a:r>
              <a:rPr lang="en-US" sz="900" dirty="0" err="1"/>
              <a:t>uk-dwpfb.bond</a:t>
            </a:r>
            <a:r>
              <a:rPr lang="en-US" sz="900" dirty="0"/>
              <a:t> </a:t>
            </a:r>
            <a:r>
              <a:rPr lang="en-US" sz="900" dirty="0" err="1"/>
              <a:t>uk-dwpfc.bond</a:t>
            </a:r>
            <a:r>
              <a:rPr lang="en-US" sz="900" dirty="0"/>
              <a:t> </a:t>
            </a:r>
            <a:r>
              <a:rPr lang="en-US" sz="900" dirty="0" err="1"/>
              <a:t>uk-dwpfd.bond</a:t>
            </a:r>
            <a:r>
              <a:rPr lang="en-US" sz="900" dirty="0"/>
              <a:t> </a:t>
            </a:r>
            <a:r>
              <a:rPr lang="en-US" sz="900" dirty="0" err="1"/>
              <a:t>uk-dwpfe.bond</a:t>
            </a:r>
            <a:r>
              <a:rPr lang="en-US" sz="900" dirty="0"/>
              <a:t> </a:t>
            </a:r>
            <a:r>
              <a:rPr lang="en-US" sz="900" dirty="0" err="1"/>
              <a:t>uk-dwpff.bond</a:t>
            </a:r>
            <a:r>
              <a:rPr lang="en-US" sz="900" dirty="0"/>
              <a:t> </a:t>
            </a:r>
            <a:r>
              <a:rPr lang="en-US" sz="900" dirty="0" err="1"/>
              <a:t>uk-dwpfg.bond</a:t>
            </a:r>
            <a:r>
              <a:rPr lang="en-US" sz="900" dirty="0"/>
              <a:t> </a:t>
            </a:r>
            <a:r>
              <a:rPr lang="en-US" sz="900" dirty="0" err="1"/>
              <a:t>uk-dwpfh.bond</a:t>
            </a:r>
            <a:r>
              <a:rPr lang="en-US" sz="900" dirty="0"/>
              <a:t> </a:t>
            </a:r>
            <a:r>
              <a:rPr lang="en-US" sz="900" dirty="0" err="1"/>
              <a:t>uk-dwpfi.bond</a:t>
            </a:r>
            <a:r>
              <a:rPr lang="en-US" sz="900" dirty="0"/>
              <a:t> </a:t>
            </a:r>
            <a:r>
              <a:rPr lang="en-US" sz="900" dirty="0" err="1"/>
              <a:t>uk-dwpfj.bond</a:t>
            </a:r>
            <a:r>
              <a:rPr lang="en-US" sz="900" dirty="0"/>
              <a:t> </a:t>
            </a:r>
            <a:r>
              <a:rPr lang="en-US" sz="900" dirty="0" err="1"/>
              <a:t>uk-dwpfk.bond</a:t>
            </a:r>
            <a:r>
              <a:rPr lang="en-US" sz="900" dirty="0"/>
              <a:t> </a:t>
            </a:r>
            <a:r>
              <a:rPr lang="en-US" sz="900" dirty="0" err="1"/>
              <a:t>uk-dwpfl.bond</a:t>
            </a:r>
            <a:r>
              <a:rPr lang="en-US" sz="900" dirty="0"/>
              <a:t> </a:t>
            </a:r>
            <a:r>
              <a:rPr lang="en-US" sz="900" dirty="0" err="1"/>
              <a:t>uk-com.bond</a:t>
            </a:r>
            <a:r>
              <a:rPr lang="en-US" sz="900" dirty="0"/>
              <a:t> </a:t>
            </a:r>
            <a:r>
              <a:rPr lang="en-US" sz="900" dirty="0" err="1"/>
              <a:t>uk-dwpdaj.bond</a:t>
            </a:r>
            <a:r>
              <a:rPr lang="en-US" sz="900" dirty="0"/>
              <a:t> </a:t>
            </a:r>
            <a:r>
              <a:rPr lang="en-US" sz="900" dirty="0" err="1"/>
              <a:t>uk-dwpexz.bond</a:t>
            </a:r>
            <a:r>
              <a:rPr lang="en-US" sz="900" dirty="0"/>
              <a:t> </a:t>
            </a:r>
            <a:r>
              <a:rPr lang="en-US" sz="900" dirty="0" err="1"/>
              <a:t>uk-dwpdie.bond</a:t>
            </a:r>
            <a:r>
              <a:rPr lang="en-US" sz="900" dirty="0"/>
              <a:t> </a:t>
            </a:r>
            <a:r>
              <a:rPr lang="en-US" sz="900" dirty="0" err="1"/>
              <a:t>uk-dwpaao.bond</a:t>
            </a:r>
            <a:r>
              <a:rPr lang="en-US" sz="900" dirty="0"/>
              <a:t> </a:t>
            </a:r>
            <a:r>
              <a:rPr lang="en-US" sz="900" dirty="0" err="1"/>
              <a:t>uk-dwperd.bond</a:t>
            </a:r>
            <a:r>
              <a:rPr lang="en-US" sz="900" dirty="0"/>
              <a:t> </a:t>
            </a:r>
            <a:r>
              <a:rPr lang="en-US" sz="900" dirty="0" err="1"/>
              <a:t>uk-dwpexc.bond</a:t>
            </a:r>
            <a:r>
              <a:rPr lang="en-US" sz="900" dirty="0"/>
              <a:t> </a:t>
            </a:r>
            <a:r>
              <a:rPr lang="en-US" sz="900" dirty="0" err="1"/>
              <a:t>uk-dwpefa.bond</a:t>
            </a:r>
            <a:r>
              <a:rPr lang="en-US" sz="900" dirty="0"/>
              <a:t> </a:t>
            </a:r>
            <a:r>
              <a:rPr lang="en-US" sz="900" dirty="0" err="1"/>
              <a:t>uk-dwpaqb.bond</a:t>
            </a:r>
            <a:r>
              <a:rPr lang="en-US" sz="900" dirty="0"/>
              <a:t> </a:t>
            </a:r>
            <a:r>
              <a:rPr lang="en-US" sz="900" dirty="0" err="1"/>
              <a:t>uk-dwpaqd.bond</a:t>
            </a:r>
            <a:r>
              <a:rPr lang="en-US" sz="900" dirty="0"/>
              <a:t> </a:t>
            </a:r>
            <a:r>
              <a:rPr lang="en-US" sz="900" dirty="0" err="1"/>
              <a:t>uk-dwpaqf.bond</a:t>
            </a:r>
            <a:r>
              <a:rPr lang="en-US" sz="900" dirty="0"/>
              <a:t> </a:t>
            </a:r>
            <a:r>
              <a:rPr lang="en-US" sz="900" dirty="0" err="1"/>
              <a:t>uk-dwpaqi.bond</a:t>
            </a:r>
            <a:r>
              <a:rPr lang="en-US" sz="900" dirty="0"/>
              <a:t> </a:t>
            </a:r>
            <a:r>
              <a:rPr lang="en-US" sz="900" dirty="0" err="1"/>
              <a:t>uk-dwpaqj.bond</a:t>
            </a:r>
            <a:r>
              <a:rPr lang="en-US" sz="900" dirty="0"/>
              <a:t> </a:t>
            </a:r>
            <a:r>
              <a:rPr lang="en-US" sz="900" dirty="0" err="1"/>
              <a:t>uk-dwpaqq.bond</a:t>
            </a:r>
            <a:r>
              <a:rPr lang="en-US" sz="900" dirty="0"/>
              <a:t> </a:t>
            </a:r>
            <a:r>
              <a:rPr lang="en-US" sz="900" dirty="0" err="1"/>
              <a:t>uk-dwpaqx.bond</a:t>
            </a:r>
            <a:r>
              <a:rPr lang="en-US" sz="900" dirty="0"/>
              <a:t> </a:t>
            </a:r>
            <a:r>
              <a:rPr lang="en-US" sz="900" dirty="0" err="1"/>
              <a:t>uk-dwpawc.bond</a:t>
            </a:r>
            <a:r>
              <a:rPr lang="en-US" sz="900" dirty="0"/>
              <a:t> </a:t>
            </a:r>
            <a:r>
              <a:rPr lang="en-US" sz="900" dirty="0" err="1"/>
              <a:t>uk-dwpawd.bond</a:t>
            </a:r>
            <a:r>
              <a:rPr lang="en-US" sz="900" dirty="0"/>
              <a:t> </a:t>
            </a:r>
            <a:r>
              <a:rPr lang="en-US" sz="900" dirty="0" err="1"/>
              <a:t>uk-dwpawt.bond</a:t>
            </a:r>
            <a:r>
              <a:rPr lang="en-US" sz="900" dirty="0"/>
              <a:t> </a:t>
            </a:r>
            <a:r>
              <a:rPr lang="en-US" sz="900" dirty="0" err="1"/>
              <a:t>uk-dwpaww.bond</a:t>
            </a:r>
            <a:r>
              <a:rPr lang="en-US" sz="900" dirty="0"/>
              <a:t> </a:t>
            </a:r>
            <a:r>
              <a:rPr lang="en-US" sz="900" dirty="0" err="1"/>
              <a:t>uk-dwpazd.bond</a:t>
            </a:r>
            <a:r>
              <a:rPr lang="en-US" sz="900" dirty="0"/>
              <a:t> </a:t>
            </a:r>
            <a:r>
              <a:rPr lang="en-US" sz="900" dirty="0" err="1"/>
              <a:t>uk-dwpazf.bond</a:t>
            </a:r>
            <a:r>
              <a:rPr lang="en-US" sz="900" dirty="0"/>
              <a:t> </a:t>
            </a:r>
            <a:r>
              <a:rPr lang="en-US" sz="900" dirty="0" err="1"/>
              <a:t>uk-dwpazh.bond</a:t>
            </a:r>
            <a:r>
              <a:rPr lang="en-US" sz="900" dirty="0"/>
              <a:t> </a:t>
            </a:r>
            <a:r>
              <a:rPr lang="en-US" sz="900" dirty="0" err="1"/>
              <a:t>uk-dwpazj.bond</a:t>
            </a:r>
            <a:r>
              <a:rPr lang="en-US" sz="900" dirty="0"/>
              <a:t> </a:t>
            </a:r>
            <a:r>
              <a:rPr lang="en-US" sz="900" dirty="0" err="1"/>
              <a:t>uk-dwpazl.bond</a:t>
            </a:r>
            <a:r>
              <a:rPr lang="en-US" sz="900" dirty="0"/>
              <a:t> </a:t>
            </a:r>
            <a:r>
              <a:rPr lang="en-US" sz="900" dirty="0" err="1"/>
              <a:t>uk-dwpazo.bond</a:t>
            </a:r>
            <a:r>
              <a:rPr lang="en-US" sz="900" dirty="0"/>
              <a:t> </a:t>
            </a:r>
            <a:r>
              <a:rPr lang="en-US" sz="900" dirty="0" err="1"/>
              <a:t>uk-dwpazx.bond</a:t>
            </a:r>
            <a:r>
              <a:rPr lang="en-US" sz="900" dirty="0"/>
              <a:t> </a:t>
            </a:r>
            <a:r>
              <a:rPr lang="en-US" sz="900" dirty="0" err="1"/>
              <a:t>uk-dwpazz.bond</a:t>
            </a:r>
            <a:r>
              <a:rPr lang="en-US" sz="900" dirty="0"/>
              <a:t> </a:t>
            </a:r>
            <a:r>
              <a:rPr lang="en-US" sz="900" dirty="0" err="1"/>
              <a:t>uk-dwpebb.bond</a:t>
            </a:r>
            <a:r>
              <a:rPr lang="en-US" sz="900" dirty="0"/>
              <a:t> </a:t>
            </a:r>
            <a:r>
              <a:rPr lang="en-US" sz="900" dirty="0" err="1"/>
              <a:t>uk-dwpebd.bond</a:t>
            </a:r>
            <a:r>
              <a:rPr lang="en-US" sz="900" dirty="0"/>
              <a:t> </a:t>
            </a:r>
            <a:r>
              <a:rPr lang="en-US" sz="900" dirty="0" err="1"/>
              <a:t>uk-dwpebf.bond</a:t>
            </a:r>
            <a:r>
              <a:rPr lang="en-US" sz="900" dirty="0"/>
              <a:t> </a:t>
            </a:r>
            <a:r>
              <a:rPr lang="en-US" sz="900" dirty="0" err="1"/>
              <a:t>uk-dwpebk.bond</a:t>
            </a:r>
            <a:r>
              <a:rPr lang="en-US" sz="900" dirty="0"/>
              <a:t> </a:t>
            </a:r>
            <a:r>
              <a:rPr lang="en-US" sz="900" dirty="0" err="1"/>
              <a:t>uk-dwpebm.bond</a:t>
            </a:r>
            <a:r>
              <a:rPr lang="en-US" sz="900" dirty="0"/>
              <a:t> </a:t>
            </a:r>
            <a:r>
              <a:rPr lang="en-US" sz="900" dirty="0" err="1"/>
              <a:t>uk-dwpebn.bond</a:t>
            </a:r>
            <a:r>
              <a:rPr lang="en-US" sz="900" dirty="0"/>
              <a:t> </a:t>
            </a:r>
            <a:r>
              <a:rPr lang="en-US" sz="900" dirty="0" err="1"/>
              <a:t>uk-dwpebq.bond</a:t>
            </a:r>
            <a:r>
              <a:rPr lang="en-US" sz="900" dirty="0"/>
              <a:t> </a:t>
            </a:r>
            <a:r>
              <a:rPr lang="en-US" sz="900" dirty="0" err="1"/>
              <a:t>uk-dwpebz.bond</a:t>
            </a:r>
            <a:r>
              <a:rPr lang="en-US" sz="900" dirty="0"/>
              <a:t> </a:t>
            </a:r>
            <a:r>
              <a:rPr lang="en-US" sz="900" dirty="0" err="1"/>
              <a:t>uk-dwpefa.bond</a:t>
            </a:r>
            <a:r>
              <a:rPr lang="en-US" sz="900" dirty="0"/>
              <a:t> </a:t>
            </a:r>
            <a:r>
              <a:rPr lang="en-US" sz="900" dirty="0" err="1"/>
              <a:t>uk-dwpefd.bond</a:t>
            </a:r>
            <a:r>
              <a:rPr lang="en-US" sz="900" dirty="0"/>
              <a:t> </a:t>
            </a:r>
            <a:r>
              <a:rPr lang="en-US" sz="900" dirty="0" err="1"/>
              <a:t>uk-dwpefi.bond</a:t>
            </a:r>
            <a:r>
              <a:rPr lang="en-US" sz="900" dirty="0"/>
              <a:t> </a:t>
            </a:r>
            <a:r>
              <a:rPr lang="en-US" sz="900" dirty="0" err="1"/>
              <a:t>uk-dwpefo.bond</a:t>
            </a:r>
            <a:r>
              <a:rPr lang="en-US" sz="900" dirty="0"/>
              <a:t> </a:t>
            </a:r>
            <a:r>
              <a:rPr lang="en-US" sz="900" dirty="0" err="1"/>
              <a:t>uk-dwpefq.bond</a:t>
            </a:r>
            <a:r>
              <a:rPr lang="en-US" sz="900" dirty="0"/>
              <a:t> </a:t>
            </a:r>
            <a:r>
              <a:rPr lang="en-US" sz="900" dirty="0" err="1"/>
              <a:t>uk-dwpefr.bond</a:t>
            </a:r>
            <a:r>
              <a:rPr lang="en-US" sz="900" dirty="0"/>
              <a:t> </a:t>
            </a:r>
            <a:r>
              <a:rPr lang="en-US" sz="900" dirty="0" err="1"/>
              <a:t>uk-dwpeft.bond</a:t>
            </a:r>
            <a:r>
              <a:rPr lang="en-US" sz="900" dirty="0"/>
              <a:t> </a:t>
            </a:r>
            <a:r>
              <a:rPr lang="en-US" sz="900" dirty="0" err="1"/>
              <a:t>uk-dwpefu.bond</a:t>
            </a:r>
            <a:r>
              <a:rPr lang="en-US" sz="900" dirty="0"/>
              <a:t> </a:t>
            </a:r>
            <a:r>
              <a:rPr lang="en-US" sz="900" dirty="0" err="1"/>
              <a:t>uk-dwpefy.bond</a:t>
            </a:r>
            <a:r>
              <a:rPr lang="en-US" sz="900" dirty="0"/>
              <a:t> </a:t>
            </a:r>
            <a:r>
              <a:rPr lang="en-US" sz="900" dirty="0" err="1"/>
              <a:t>uk-dwpegf.bond</a:t>
            </a:r>
            <a:r>
              <a:rPr lang="en-US" sz="900" dirty="0"/>
              <a:t> </a:t>
            </a:r>
            <a:r>
              <a:rPr lang="en-US" sz="900" dirty="0" err="1"/>
              <a:t>uk-dwpegj.bond</a:t>
            </a:r>
            <a:r>
              <a:rPr lang="en-US" sz="900" dirty="0"/>
              <a:t> </a:t>
            </a:r>
            <a:r>
              <a:rPr lang="en-US" sz="900" dirty="0" err="1"/>
              <a:t>uk-dwpegk.bond</a:t>
            </a:r>
            <a:r>
              <a:rPr lang="en-US" sz="900" dirty="0"/>
              <a:t> </a:t>
            </a:r>
            <a:r>
              <a:rPr lang="en-US" sz="900" dirty="0" err="1"/>
              <a:t>uk-dwpegl.bond</a:t>
            </a:r>
            <a:r>
              <a:rPr lang="en-US" sz="900" dirty="0"/>
              <a:t> </a:t>
            </a:r>
            <a:r>
              <a:rPr lang="en-US" sz="900" dirty="0" err="1"/>
              <a:t>uk-dwpegr.bond</a:t>
            </a:r>
            <a:r>
              <a:rPr lang="en-US" sz="900" dirty="0"/>
              <a:t> </a:t>
            </a:r>
            <a:r>
              <a:rPr lang="en-US" sz="900" dirty="0" err="1"/>
              <a:t>uk-dwpegs.bond</a:t>
            </a:r>
            <a:r>
              <a:rPr lang="en-US" sz="900" dirty="0"/>
              <a:t> </a:t>
            </a:r>
            <a:r>
              <a:rPr lang="en-US" sz="900" dirty="0" err="1"/>
              <a:t>uk-dwpegy.bond</a:t>
            </a:r>
            <a:r>
              <a:rPr lang="en-US" sz="900" dirty="0"/>
              <a:t> </a:t>
            </a:r>
            <a:r>
              <a:rPr lang="en-US" sz="900" dirty="0" err="1"/>
              <a:t>uk-dwpegz.bond</a:t>
            </a:r>
            <a:r>
              <a:rPr lang="en-US" sz="900" dirty="0"/>
              <a:t> </a:t>
            </a:r>
            <a:r>
              <a:rPr lang="en-US" sz="900" dirty="0" err="1"/>
              <a:t>uk-dwpeha.bond</a:t>
            </a:r>
            <a:r>
              <a:rPr lang="en-US" sz="900" dirty="0"/>
              <a:t> </a:t>
            </a:r>
            <a:r>
              <a:rPr lang="en-US" sz="900" dirty="0" err="1"/>
              <a:t>uk-dwpehd.bond</a:t>
            </a:r>
            <a:r>
              <a:rPr lang="en-US" sz="900" dirty="0"/>
              <a:t> </a:t>
            </a:r>
            <a:r>
              <a:rPr lang="en-US" sz="900" dirty="0" err="1"/>
              <a:t>uk-dwpehh.bond</a:t>
            </a:r>
            <a:r>
              <a:rPr lang="en-US" sz="900" dirty="0"/>
              <a:t> </a:t>
            </a:r>
            <a:r>
              <a:rPr lang="en-US" sz="900" dirty="0" err="1"/>
              <a:t>uk-dwpehi.bond</a:t>
            </a:r>
            <a:r>
              <a:rPr lang="en-US" sz="900" dirty="0"/>
              <a:t> </a:t>
            </a:r>
            <a:r>
              <a:rPr lang="en-US" sz="900" dirty="0" err="1"/>
              <a:t>uk-dwpehj.bond</a:t>
            </a:r>
            <a:r>
              <a:rPr lang="en-US" sz="900" dirty="0"/>
              <a:t> </a:t>
            </a:r>
            <a:r>
              <a:rPr lang="en-US" sz="900" dirty="0" err="1"/>
              <a:t>uk-dwpeht.bond</a:t>
            </a:r>
            <a:r>
              <a:rPr lang="en-US" sz="900" dirty="0"/>
              <a:t> </a:t>
            </a:r>
            <a:r>
              <a:rPr lang="en-US" sz="900" dirty="0" err="1"/>
              <a:t>uk-dwpehw.bond</a:t>
            </a:r>
            <a:r>
              <a:rPr lang="en-US" sz="900" dirty="0"/>
              <a:t> </a:t>
            </a:r>
            <a:r>
              <a:rPr lang="en-US" sz="900" dirty="0" err="1"/>
              <a:t>uk-dwpejd.bond</a:t>
            </a:r>
            <a:r>
              <a:rPr lang="en-US" sz="900" dirty="0"/>
              <a:t> </a:t>
            </a:r>
            <a:r>
              <a:rPr lang="en-US" sz="900" dirty="0" err="1"/>
              <a:t>uk-dwpejj.bond</a:t>
            </a:r>
            <a:r>
              <a:rPr lang="en-US" sz="900" dirty="0"/>
              <a:t> </a:t>
            </a:r>
            <a:r>
              <a:rPr lang="en-US" sz="900" dirty="0" err="1"/>
              <a:t>uk-dwpejo.bond</a:t>
            </a:r>
            <a:r>
              <a:rPr lang="en-US" sz="900" dirty="0"/>
              <a:t> </a:t>
            </a:r>
            <a:r>
              <a:rPr lang="en-US" sz="900" dirty="0" err="1"/>
              <a:t>uk-dwpejq.bond</a:t>
            </a:r>
            <a:r>
              <a:rPr lang="en-US" sz="900" dirty="0"/>
              <a:t> </a:t>
            </a:r>
            <a:r>
              <a:rPr lang="en-US" sz="900" dirty="0" err="1"/>
              <a:t>uk-dwpejs.bond</a:t>
            </a:r>
            <a:r>
              <a:rPr lang="en-US" sz="900" dirty="0"/>
              <a:t> </a:t>
            </a:r>
            <a:r>
              <a:rPr lang="en-US" sz="900" dirty="0" err="1"/>
              <a:t>uk-dwpejt.bond</a:t>
            </a:r>
            <a:r>
              <a:rPr lang="en-US" sz="900" dirty="0"/>
              <a:t> </a:t>
            </a:r>
            <a:r>
              <a:rPr lang="en-US" sz="900" dirty="0" err="1"/>
              <a:t>uk-dwpeju.bond</a:t>
            </a:r>
            <a:r>
              <a:rPr lang="en-US" sz="900" dirty="0"/>
              <a:t> </a:t>
            </a:r>
            <a:r>
              <a:rPr lang="en-US" sz="900" dirty="0" err="1"/>
              <a:t>uk-dwpejv.bond</a:t>
            </a:r>
            <a:r>
              <a:rPr lang="en-US" sz="900" dirty="0"/>
              <a:t> </a:t>
            </a:r>
            <a:r>
              <a:rPr lang="en-US" sz="900" dirty="0" err="1"/>
              <a:t>uk-dwpela.bond</a:t>
            </a:r>
            <a:r>
              <a:rPr lang="en-US" sz="900" dirty="0"/>
              <a:t> </a:t>
            </a:r>
            <a:r>
              <a:rPr lang="en-US" sz="900" dirty="0" err="1"/>
              <a:t>uk-dwpeld.bond</a:t>
            </a:r>
            <a:r>
              <a:rPr lang="en-US" sz="900" dirty="0"/>
              <a:t> </a:t>
            </a:r>
            <a:r>
              <a:rPr lang="en-US" sz="900" dirty="0" err="1"/>
              <a:t>uk-dwpelf.bond</a:t>
            </a:r>
            <a:r>
              <a:rPr lang="en-US" sz="900" dirty="0"/>
              <a:t> </a:t>
            </a:r>
            <a:r>
              <a:rPr lang="en-US" sz="900" dirty="0" err="1"/>
              <a:t>uk-dwpelk.bond</a:t>
            </a:r>
            <a:r>
              <a:rPr lang="en-US" sz="900" dirty="0"/>
              <a:t> </a:t>
            </a:r>
            <a:r>
              <a:rPr lang="en-US" sz="900" dirty="0" err="1"/>
              <a:t>uk-dwpelm.bond</a:t>
            </a:r>
            <a:r>
              <a:rPr lang="en-US" sz="900" dirty="0"/>
              <a:t> </a:t>
            </a:r>
            <a:r>
              <a:rPr lang="en-US" sz="900" dirty="0" err="1"/>
              <a:t>uk-dwpelt.bond</a:t>
            </a:r>
            <a:r>
              <a:rPr lang="en-US" sz="900" dirty="0"/>
              <a:t> </a:t>
            </a:r>
            <a:r>
              <a:rPr lang="en-US" sz="900" dirty="0" err="1"/>
              <a:t>uk-dwpely.bond</a:t>
            </a:r>
            <a:r>
              <a:rPr lang="en-US" sz="900" dirty="0"/>
              <a:t> </a:t>
            </a:r>
            <a:r>
              <a:rPr lang="en-US" sz="900" dirty="0" err="1"/>
              <a:t>uk-dwpenc.bond</a:t>
            </a:r>
            <a:r>
              <a:rPr lang="en-US" sz="900" dirty="0"/>
              <a:t> </a:t>
            </a:r>
            <a:r>
              <a:rPr lang="en-US" sz="900" dirty="0" err="1"/>
              <a:t>uk-dwpeng.bond</a:t>
            </a:r>
            <a:r>
              <a:rPr lang="en-US" sz="900" dirty="0"/>
              <a:t> </a:t>
            </a:r>
            <a:r>
              <a:rPr lang="en-US" sz="900" dirty="0" err="1"/>
              <a:t>uk-dwpenk.bond</a:t>
            </a:r>
            <a:r>
              <a:rPr lang="en-US" sz="900" dirty="0"/>
              <a:t> </a:t>
            </a:r>
            <a:r>
              <a:rPr lang="en-US" sz="900" dirty="0" err="1"/>
              <a:t>uk-dwpenm.bond</a:t>
            </a:r>
            <a:r>
              <a:rPr lang="en-US" sz="900" dirty="0"/>
              <a:t> </a:t>
            </a:r>
            <a:r>
              <a:rPr lang="en-US" sz="900" dirty="0" err="1"/>
              <a:t>uk-dwpens.bond</a:t>
            </a:r>
            <a:r>
              <a:rPr lang="en-US" sz="900" dirty="0"/>
              <a:t> </a:t>
            </a:r>
            <a:r>
              <a:rPr lang="en-US" sz="900" dirty="0" err="1"/>
              <a:t>uk-dwpeny.bond</a:t>
            </a:r>
            <a:r>
              <a:rPr lang="en-US" sz="900" dirty="0"/>
              <a:t> </a:t>
            </a:r>
            <a:r>
              <a:rPr lang="en-US" sz="900" dirty="0" err="1"/>
              <a:t>uk-dwperg.bond</a:t>
            </a:r>
            <a:r>
              <a:rPr lang="en-US" sz="900" dirty="0"/>
              <a:t> </a:t>
            </a:r>
            <a:r>
              <a:rPr lang="en-US" sz="900" dirty="0" err="1"/>
              <a:t>uk-dwperi.bond</a:t>
            </a:r>
            <a:r>
              <a:rPr lang="en-US" sz="900" dirty="0"/>
              <a:t> </a:t>
            </a:r>
            <a:r>
              <a:rPr lang="en-US" sz="900" dirty="0" err="1"/>
              <a:t>uk-dwperm.bond</a:t>
            </a:r>
            <a:r>
              <a:rPr lang="en-US" sz="900" dirty="0"/>
              <a:t> </a:t>
            </a:r>
            <a:r>
              <a:rPr lang="en-US" sz="900" dirty="0" err="1"/>
              <a:t>uk-dwpern.bond</a:t>
            </a:r>
            <a:r>
              <a:rPr lang="en-US" sz="900" dirty="0"/>
              <a:t> </a:t>
            </a:r>
            <a:r>
              <a:rPr lang="en-US" sz="900" dirty="0" err="1"/>
              <a:t>uk-dwpetd.bond</a:t>
            </a:r>
            <a:r>
              <a:rPr lang="en-US" sz="900" dirty="0"/>
              <a:t> </a:t>
            </a:r>
            <a:r>
              <a:rPr lang="en-US" sz="900" dirty="0" err="1"/>
              <a:t>uk-dwpeth.bond</a:t>
            </a:r>
            <a:r>
              <a:rPr lang="en-US" sz="900" dirty="0"/>
              <a:t> </a:t>
            </a:r>
            <a:r>
              <a:rPr lang="en-US" sz="900" dirty="0" err="1"/>
              <a:t>uk-dwpetm.bond</a:t>
            </a:r>
            <a:r>
              <a:rPr lang="en-US" sz="900" dirty="0"/>
              <a:t> </a:t>
            </a:r>
            <a:r>
              <a:rPr lang="en-US" sz="900" dirty="0" err="1"/>
              <a:t>uk-dwpeto.bond</a:t>
            </a:r>
            <a:r>
              <a:rPr lang="en-US" sz="900" dirty="0"/>
              <a:t> </a:t>
            </a:r>
            <a:r>
              <a:rPr lang="en-US" sz="900" dirty="0" err="1"/>
              <a:t>uk-dwpetp.bond</a:t>
            </a:r>
            <a:r>
              <a:rPr lang="en-US" sz="900" dirty="0"/>
              <a:t> </a:t>
            </a:r>
            <a:r>
              <a:rPr lang="en-US" sz="900" dirty="0" err="1"/>
              <a:t>uk-dwpetq.bond</a:t>
            </a:r>
            <a:r>
              <a:rPr lang="en-US" sz="900" dirty="0"/>
              <a:t> </a:t>
            </a:r>
            <a:r>
              <a:rPr lang="en-US" sz="900" dirty="0" err="1"/>
              <a:t>uk-dwpett.bond</a:t>
            </a:r>
            <a:r>
              <a:rPr lang="en-US" sz="900" dirty="0"/>
              <a:t> </a:t>
            </a:r>
            <a:r>
              <a:rPr lang="en-US" sz="900" dirty="0" err="1"/>
              <a:t>uk-dwpetu.bond</a:t>
            </a:r>
            <a:r>
              <a:rPr lang="en-US" sz="900" dirty="0"/>
              <a:t> </a:t>
            </a:r>
            <a:r>
              <a:rPr lang="en-US" sz="900" dirty="0" err="1"/>
              <a:t>uk-dwpeve.bond</a:t>
            </a:r>
            <a:r>
              <a:rPr lang="en-US" sz="900" dirty="0"/>
              <a:t> </a:t>
            </a:r>
            <a:r>
              <a:rPr lang="en-US" sz="900" dirty="0" err="1"/>
              <a:t>uk-dwpevf.bond</a:t>
            </a:r>
            <a:r>
              <a:rPr lang="en-US" sz="900" dirty="0"/>
              <a:t> </a:t>
            </a:r>
            <a:r>
              <a:rPr lang="en-US" sz="900" dirty="0" err="1"/>
              <a:t>uk-dwpevl.bond</a:t>
            </a:r>
            <a:r>
              <a:rPr lang="en-US" sz="900" dirty="0"/>
              <a:t> </a:t>
            </a:r>
            <a:r>
              <a:rPr lang="en-US" sz="900" dirty="0" err="1"/>
              <a:t>uk-dwpevm.bond</a:t>
            </a:r>
            <a:r>
              <a:rPr lang="en-US" sz="900" dirty="0"/>
              <a:t> </a:t>
            </a:r>
            <a:r>
              <a:rPr lang="en-US" sz="900" dirty="0" err="1"/>
              <a:t>uk-dwpevu.bond</a:t>
            </a:r>
            <a:r>
              <a:rPr lang="en-US" sz="900" dirty="0"/>
              <a:t> </a:t>
            </a:r>
            <a:r>
              <a:rPr lang="en-US" sz="900" dirty="0" err="1"/>
              <a:t>uk-dwpevx.bond</a:t>
            </a:r>
            <a:r>
              <a:rPr lang="en-US" sz="900" dirty="0"/>
              <a:t> </a:t>
            </a:r>
            <a:r>
              <a:rPr lang="en-US" sz="900" dirty="0" err="1"/>
              <a:t>uk-dwpevy.bond</a:t>
            </a:r>
            <a:r>
              <a:rPr lang="en-US" sz="900" dirty="0"/>
              <a:t> </a:t>
            </a:r>
            <a:r>
              <a:rPr lang="en-US" sz="900" dirty="0" err="1"/>
              <a:t>uk-dwpevz.bond</a:t>
            </a:r>
            <a:r>
              <a:rPr lang="en-US" sz="900" dirty="0"/>
              <a:t> </a:t>
            </a:r>
            <a:r>
              <a:rPr lang="en-US" sz="900" dirty="0" err="1"/>
              <a:t>uk-dwpeyd.bond</a:t>
            </a:r>
            <a:r>
              <a:rPr lang="en-US" sz="900" dirty="0"/>
              <a:t> </a:t>
            </a:r>
            <a:r>
              <a:rPr lang="en-US" sz="900" dirty="0" err="1"/>
              <a:t>uk-dwpeyg.bond</a:t>
            </a:r>
            <a:r>
              <a:rPr lang="en-US" sz="900" dirty="0"/>
              <a:t> </a:t>
            </a:r>
            <a:r>
              <a:rPr lang="en-US" sz="900" dirty="0" err="1"/>
              <a:t>uk-dwpeym.bond</a:t>
            </a:r>
            <a:r>
              <a:rPr lang="en-US" sz="900" dirty="0"/>
              <a:t> </a:t>
            </a:r>
            <a:r>
              <a:rPr lang="en-US" sz="900" dirty="0" err="1"/>
              <a:t>uk-dwpeyn.bond</a:t>
            </a:r>
            <a:r>
              <a:rPr lang="en-US" sz="900" dirty="0"/>
              <a:t> </a:t>
            </a:r>
            <a:r>
              <a:rPr lang="en-US" sz="900" dirty="0" err="1"/>
              <a:t>uk-dwpeyo.bond</a:t>
            </a:r>
            <a:r>
              <a:rPr lang="en-US" sz="900" dirty="0"/>
              <a:t> </a:t>
            </a:r>
            <a:r>
              <a:rPr lang="en-US" sz="900" dirty="0" err="1"/>
              <a:t>uk-dwpeyt.bond</a:t>
            </a:r>
            <a:r>
              <a:rPr lang="en-US" sz="900" dirty="0"/>
              <a:t> </a:t>
            </a:r>
            <a:r>
              <a:rPr lang="en-US" sz="900" dirty="0" err="1"/>
              <a:t>uk-dwpeyw.bond</a:t>
            </a:r>
            <a:r>
              <a:rPr lang="en-US" sz="900" dirty="0"/>
              <a:t> </a:t>
            </a:r>
            <a:r>
              <a:rPr lang="en-US" sz="900" dirty="0" err="1"/>
              <a:t>uk-dwpeyz.bond</a:t>
            </a:r>
            <a:r>
              <a:rPr lang="en-US" sz="900" dirty="0"/>
              <a:t> </a:t>
            </a:r>
            <a:r>
              <a:rPr lang="en-US" sz="900" dirty="0" err="1"/>
              <a:t>uk-fuel.bond</a:t>
            </a:r>
            <a:r>
              <a:rPr lang="en-US" sz="900" dirty="0"/>
              <a:t> </a:t>
            </a:r>
            <a:r>
              <a:rPr lang="en-US" sz="900" dirty="0" err="1"/>
              <a:t>uk-fuels.bond</a:t>
            </a:r>
            <a:r>
              <a:rPr lang="en-US" sz="900" dirty="0"/>
              <a:t> </a:t>
            </a:r>
            <a:r>
              <a:rPr lang="en-US" sz="900" dirty="0" err="1"/>
              <a:t>uk-dwpexg.bond</a:t>
            </a:r>
            <a:r>
              <a:rPr lang="en-US" sz="900" dirty="0"/>
              <a:t> </a:t>
            </a:r>
            <a:r>
              <a:rPr lang="en-US" sz="900" dirty="0" err="1"/>
              <a:t>uk-dwpens.bond</a:t>
            </a:r>
            <a:r>
              <a:rPr lang="en-US" sz="900" dirty="0"/>
              <a:t> </a:t>
            </a:r>
            <a:r>
              <a:rPr lang="en-US" sz="900" dirty="0" err="1"/>
              <a:t>uk-dwpaic.bond</a:t>
            </a:r>
            <a:r>
              <a:rPr lang="en-US" sz="900" dirty="0"/>
              <a:t> </a:t>
            </a:r>
            <a:r>
              <a:rPr lang="en-US" sz="900" dirty="0" err="1"/>
              <a:t>uk-dwpaif.bond</a:t>
            </a:r>
            <a:r>
              <a:rPr lang="en-US" sz="900" dirty="0"/>
              <a:t> </a:t>
            </a:r>
            <a:r>
              <a:rPr lang="en-US" sz="900" dirty="0" err="1"/>
              <a:t>uk-dwpaig.bond</a:t>
            </a:r>
            <a:r>
              <a:rPr lang="en-US" sz="900" dirty="0"/>
              <a:t> </a:t>
            </a:r>
            <a:r>
              <a:rPr lang="en-US" sz="900" dirty="0" err="1"/>
              <a:t>uk-dwpail.bond</a:t>
            </a:r>
            <a:r>
              <a:rPr lang="en-US" sz="900" dirty="0"/>
              <a:t> </a:t>
            </a:r>
          </a:p>
          <a:p>
            <a:pPr marL="0" indent="0">
              <a:buNone/>
            </a:pPr>
            <a:r>
              <a:rPr lang="en-US" sz="1200" dirty="0"/>
              <a:t>et cetera</a:t>
            </a:r>
          </a:p>
        </p:txBody>
      </p:sp>
    </p:spTree>
    <p:extLst>
      <p:ext uri="{BB962C8B-B14F-4D97-AF65-F5344CB8AC3E}">
        <p14:creationId xmlns:p14="http://schemas.microsoft.com/office/powerpoint/2010/main" val="1896717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52801-80CE-73F8-6FAA-DECDEEB016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AD4CF-0EE7-6FE3-56C2-0EC3B185F647}"/>
              </a:ext>
            </a:extLst>
          </p:cNvPr>
          <p:cNvSpPr>
            <a:spLocks noGrp="1"/>
          </p:cNvSpPr>
          <p:nvPr>
            <p:ph type="title"/>
          </p:nvPr>
        </p:nvSpPr>
        <p:spPr/>
        <p:txBody>
          <a:bodyPr/>
          <a:lstStyle/>
          <a:p>
            <a:r>
              <a:rPr lang="en-US" b="1" i="0" dirty="0"/>
              <a:t>Lessons from the Case Studies</a:t>
            </a:r>
          </a:p>
        </p:txBody>
      </p:sp>
      <p:sp>
        <p:nvSpPr>
          <p:cNvPr id="3" name="Content Placeholder 2">
            <a:extLst>
              <a:ext uri="{FF2B5EF4-FFF2-40B4-BE49-F238E27FC236}">
                <a16:creationId xmlns:a16="http://schemas.microsoft.com/office/drawing/2014/main" id="{465DAAD5-6DAD-B2AA-6896-A88A099C36B2}"/>
              </a:ext>
            </a:extLst>
          </p:cNvPr>
          <p:cNvSpPr>
            <a:spLocks noGrp="1"/>
          </p:cNvSpPr>
          <p:nvPr>
            <p:ph idx="1"/>
          </p:nvPr>
        </p:nvSpPr>
        <p:spPr>
          <a:xfrm>
            <a:off x="561975" y="1797248"/>
            <a:ext cx="7599799" cy="4021967"/>
          </a:xfrm>
        </p:spPr>
        <p:txBody>
          <a:bodyPr>
            <a:normAutofit fontScale="85000" lnSpcReduction="20000"/>
          </a:bodyPr>
          <a:lstStyle/>
          <a:p>
            <a:r>
              <a:rPr lang="en-US" sz="2250" dirty="0"/>
              <a:t>Malicious domains are </a:t>
            </a:r>
            <a:r>
              <a:rPr lang="en-US" sz="2250" b="1" dirty="0"/>
              <a:t>often obvious once you start looking</a:t>
            </a:r>
            <a:r>
              <a:rPr lang="en-US" sz="2250" dirty="0"/>
              <a:t> for them.</a:t>
            </a:r>
            <a:br>
              <a:rPr lang="en-US" dirty="0"/>
            </a:br>
            <a:endParaRPr lang="en-US" dirty="0"/>
          </a:p>
          <a:p>
            <a:r>
              <a:rPr lang="en-US" sz="2250" dirty="0"/>
              <a:t>Batches are often large: </a:t>
            </a:r>
            <a:r>
              <a:rPr lang="en-US" dirty="0"/>
              <a:t>hundreds, to </a:t>
            </a:r>
            <a:r>
              <a:rPr lang="en-US" i="1" dirty="0"/>
              <a:t>hundreds of thousands</a:t>
            </a:r>
            <a:r>
              <a:rPr lang="en-US" dirty="0"/>
              <a:t>.</a:t>
            </a:r>
          </a:p>
          <a:p>
            <a:endParaRPr lang="en-US" dirty="0"/>
          </a:p>
          <a:p>
            <a:r>
              <a:rPr lang="en-US" sz="2325" b="1" dirty="0"/>
              <a:t>Abuse detection and mitigation was partial and far from effective.</a:t>
            </a:r>
            <a:br>
              <a:rPr lang="en-US" dirty="0"/>
            </a:br>
            <a:endParaRPr lang="en-US" sz="2250" dirty="0"/>
          </a:p>
          <a:p>
            <a:pPr lvl="1"/>
            <a:r>
              <a:rPr lang="en-US" sz="2100" dirty="0"/>
              <a:t>Registrar/registry suspension rates for blocklisted domains were 7.4% to 16.3%.</a:t>
            </a:r>
          </a:p>
          <a:p>
            <a:pPr lvl="1"/>
            <a:r>
              <a:rPr lang="en-US" sz="2100" dirty="0"/>
              <a:t>Apparently no associated domains were suspended.</a:t>
            </a:r>
          </a:p>
          <a:p>
            <a:endParaRPr lang="en-US" sz="2250" dirty="0"/>
          </a:p>
          <a:p>
            <a:r>
              <a:rPr lang="en-US" sz="2250" dirty="0"/>
              <a:t>Payments from cybercriminals are going through to registrars.</a:t>
            </a:r>
            <a:endParaRPr lang="en-US" dirty="0"/>
          </a:p>
          <a:p>
            <a:endParaRPr lang="en-US" dirty="0"/>
          </a:p>
          <a:p>
            <a:endParaRPr lang="en-US" dirty="0"/>
          </a:p>
        </p:txBody>
      </p:sp>
    </p:spTree>
    <p:extLst>
      <p:ext uri="{BB962C8B-B14F-4D97-AF65-F5344CB8AC3E}">
        <p14:creationId xmlns:p14="http://schemas.microsoft.com/office/powerpoint/2010/main" val="3361502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11299-6BC9-90E2-EF4A-B7EB1141AD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41E71BA-7388-9141-F3ED-7C12AA345329}"/>
              </a:ext>
            </a:extLst>
          </p:cNvPr>
          <p:cNvSpPr>
            <a:spLocks noGrp="1"/>
          </p:cNvSpPr>
          <p:nvPr>
            <p:ph type="ctrTitle"/>
          </p:nvPr>
        </p:nvSpPr>
        <p:spPr>
          <a:xfrm>
            <a:off x="2874640" y="2993800"/>
            <a:ext cx="5877305" cy="1413014"/>
          </a:xfrm>
        </p:spPr>
        <p:txBody>
          <a:bodyPr anchor="ctr">
            <a:normAutofit fontScale="90000"/>
          </a:bodyPr>
          <a:lstStyle/>
          <a:p>
            <a:br>
              <a:rPr lang="en-US" sz="3300" dirty="0"/>
            </a:br>
            <a:br>
              <a:rPr lang="en-US" sz="3300" dirty="0"/>
            </a:br>
            <a:r>
              <a:rPr lang="en-US" sz="3300" dirty="0"/>
              <a:t>Q4: What are the economic issues at play?</a:t>
            </a:r>
            <a:br>
              <a:rPr lang="en-US" sz="3300" dirty="0"/>
            </a:br>
            <a:br>
              <a:rPr lang="en-US" sz="3300" dirty="0"/>
            </a:br>
            <a:br>
              <a:rPr lang="en-US" sz="3300" dirty="0"/>
            </a:br>
            <a:endParaRPr lang="en-US" sz="3300" dirty="0"/>
          </a:p>
        </p:txBody>
      </p:sp>
    </p:spTree>
    <p:extLst>
      <p:ext uri="{BB962C8B-B14F-4D97-AF65-F5344CB8AC3E}">
        <p14:creationId xmlns:p14="http://schemas.microsoft.com/office/powerpoint/2010/main" val="4218162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A66F3-7CAE-7BEF-942E-0A071D2419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F0EE8-98D7-CEA4-D352-BE50D3C57F8C}"/>
              </a:ext>
            </a:extLst>
          </p:cNvPr>
          <p:cNvSpPr>
            <a:spLocks noGrp="1"/>
          </p:cNvSpPr>
          <p:nvPr>
            <p:ph type="title"/>
          </p:nvPr>
        </p:nvSpPr>
        <p:spPr/>
        <p:txBody>
          <a:bodyPr/>
          <a:lstStyle/>
          <a:p>
            <a:r>
              <a:rPr lang="en-US" sz="2700" b="1" i="0" dirty="0"/>
              <a:t>Economic incentives/disincentives</a:t>
            </a:r>
          </a:p>
        </p:txBody>
      </p:sp>
      <p:sp>
        <p:nvSpPr>
          <p:cNvPr id="3" name="Content Placeholder 2">
            <a:extLst>
              <a:ext uri="{FF2B5EF4-FFF2-40B4-BE49-F238E27FC236}">
                <a16:creationId xmlns:a16="http://schemas.microsoft.com/office/drawing/2014/main" id="{D946642A-A4C2-76DB-E719-AA7CB8A088BD}"/>
              </a:ext>
            </a:extLst>
          </p:cNvPr>
          <p:cNvSpPr>
            <a:spLocks noGrp="1"/>
          </p:cNvSpPr>
          <p:nvPr>
            <p:ph idx="1"/>
          </p:nvPr>
        </p:nvSpPr>
        <p:spPr>
          <a:xfrm>
            <a:off x="557293" y="1747920"/>
            <a:ext cx="7755206" cy="4083264"/>
          </a:xfrm>
        </p:spPr>
        <p:txBody>
          <a:bodyPr>
            <a:normAutofit fontScale="77500" lnSpcReduction="20000"/>
          </a:bodyPr>
          <a:lstStyle/>
          <a:p>
            <a:r>
              <a:rPr lang="en-US" dirty="0"/>
              <a:t>Some registry and registrar operators appear to gain </a:t>
            </a:r>
            <a:r>
              <a:rPr lang="en-US" b="1" dirty="0"/>
              <a:t>commercial benefit </a:t>
            </a:r>
            <a:r>
              <a:rPr lang="en-US" dirty="0"/>
              <a:t>from </a:t>
            </a:r>
            <a:r>
              <a:rPr lang="en-US" b="1" dirty="0"/>
              <a:t>taking</a:t>
            </a:r>
            <a:r>
              <a:rPr lang="en-US" dirty="0"/>
              <a:t> </a:t>
            </a:r>
            <a:r>
              <a:rPr lang="en-US" b="1" dirty="0"/>
              <a:t>abusive registrations</a:t>
            </a:r>
          </a:p>
          <a:p>
            <a:pPr lvl="1"/>
            <a:r>
              <a:rPr lang="en-US" sz="1950" dirty="0"/>
              <a:t>Cybercriminals are a large, reliable source of demand</a:t>
            </a:r>
          </a:p>
          <a:p>
            <a:pPr lvl="1"/>
            <a:r>
              <a:rPr lang="en-US" sz="1950" dirty="0"/>
              <a:t>Apparently profitable, even at low or negative margins.</a:t>
            </a:r>
            <a:br>
              <a:rPr lang="en-US" b="1" dirty="0"/>
            </a:br>
            <a:endParaRPr lang="en-US" b="1" dirty="0"/>
          </a:p>
          <a:p>
            <a:r>
              <a:rPr lang="en-US" dirty="0"/>
              <a:t>Low-margin sales strategies and volume-discount programs are intended to drive growth and market share… </a:t>
            </a:r>
          </a:p>
          <a:p>
            <a:pPr lvl="1"/>
            <a:r>
              <a:rPr lang="en-US" sz="1950" dirty="0"/>
              <a:t>But they can also incentivize sales to high-volume, repeat customers, such as cybercriminals</a:t>
            </a:r>
            <a:br>
              <a:rPr lang="en-US" dirty="0"/>
            </a:br>
            <a:endParaRPr lang="en-US" dirty="0"/>
          </a:p>
          <a:p>
            <a:r>
              <a:rPr lang="en-US" b="1" dirty="0"/>
              <a:t>Tolerating</a:t>
            </a:r>
            <a:r>
              <a:rPr lang="en-US" dirty="0"/>
              <a:t> </a:t>
            </a:r>
            <a:r>
              <a:rPr lang="en-US" b="1" dirty="0"/>
              <a:t>abusive customers</a:t>
            </a:r>
            <a:r>
              <a:rPr lang="en-US" dirty="0"/>
              <a:t> can be </a:t>
            </a:r>
            <a:r>
              <a:rPr lang="en-US" b="1" dirty="0"/>
              <a:t>commercially rational, even when they generate little to no revenue, </a:t>
            </a:r>
            <a:r>
              <a:rPr lang="en-US" dirty="0"/>
              <a:t>when:</a:t>
            </a:r>
          </a:p>
          <a:p>
            <a:pPr lvl="1"/>
            <a:r>
              <a:rPr lang="en-US" sz="1950" dirty="0"/>
              <a:t>The cost of carrying them is low, and</a:t>
            </a:r>
          </a:p>
          <a:p>
            <a:pPr lvl="1"/>
            <a:r>
              <a:rPr lang="en-US" sz="1950" dirty="0"/>
              <a:t>Deterrence is more costly. </a:t>
            </a:r>
          </a:p>
          <a:p>
            <a:pPr lvl="1"/>
            <a:r>
              <a:rPr lang="en-US" sz="1950" dirty="0"/>
              <a:t>Introducing friction risks losing sales, and higher-value customers</a:t>
            </a:r>
          </a:p>
          <a:p>
            <a:pPr marL="342900" lvl="1" indent="0">
              <a:buNone/>
            </a:pPr>
            <a:endParaRPr lang="en-US" dirty="0"/>
          </a:p>
        </p:txBody>
      </p:sp>
    </p:spTree>
    <p:extLst>
      <p:ext uri="{BB962C8B-B14F-4D97-AF65-F5344CB8AC3E}">
        <p14:creationId xmlns:p14="http://schemas.microsoft.com/office/powerpoint/2010/main" val="2272039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EE2BD-E532-DDFF-8409-A4B7B10FA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3522B8-7923-4FDD-C0BB-A590AF42C077}"/>
              </a:ext>
            </a:extLst>
          </p:cNvPr>
          <p:cNvSpPr>
            <a:spLocks noGrp="1"/>
          </p:cNvSpPr>
          <p:nvPr>
            <p:ph type="title"/>
          </p:nvPr>
        </p:nvSpPr>
        <p:spPr>
          <a:xfrm>
            <a:off x="757237" y="892587"/>
            <a:ext cx="8033472" cy="719734"/>
          </a:xfrm>
        </p:spPr>
        <p:txBody>
          <a:bodyPr/>
          <a:lstStyle/>
          <a:p>
            <a:r>
              <a:rPr lang="en-US" sz="2400" b="1" i="0" dirty="0"/>
              <a:t>Negative externalities impose social costs and harm</a:t>
            </a:r>
          </a:p>
        </p:txBody>
      </p:sp>
      <p:sp>
        <p:nvSpPr>
          <p:cNvPr id="3" name="Content Placeholder 2">
            <a:extLst>
              <a:ext uri="{FF2B5EF4-FFF2-40B4-BE49-F238E27FC236}">
                <a16:creationId xmlns:a16="http://schemas.microsoft.com/office/drawing/2014/main" id="{9BA0509A-D889-A4E0-FC4E-6443E74D062B}"/>
              </a:ext>
            </a:extLst>
          </p:cNvPr>
          <p:cNvSpPr>
            <a:spLocks noGrp="1"/>
          </p:cNvSpPr>
          <p:nvPr>
            <p:ph idx="1"/>
          </p:nvPr>
        </p:nvSpPr>
        <p:spPr>
          <a:xfrm>
            <a:off x="489239" y="1840567"/>
            <a:ext cx="7953375" cy="3557511"/>
          </a:xfrm>
        </p:spPr>
        <p:txBody>
          <a:bodyPr>
            <a:noAutofit/>
          </a:bodyPr>
          <a:lstStyle/>
          <a:p>
            <a:r>
              <a:rPr lang="en-US" sz="2400" dirty="0"/>
              <a:t>While cybercriminals and some registrars and registry operators benefit, </a:t>
            </a:r>
            <a:r>
              <a:rPr lang="en-US" sz="2400" b="1" i="1" dirty="0"/>
              <a:t>the costs of cybercrime fall on victims, businesses, and society at large. </a:t>
            </a:r>
          </a:p>
          <a:p>
            <a:pPr marL="0" indent="0">
              <a:buNone/>
            </a:pPr>
            <a:endParaRPr lang="en-US" sz="2400" dirty="0"/>
          </a:p>
          <a:p>
            <a:r>
              <a:rPr lang="en-US" sz="2400" dirty="0"/>
              <a:t>In economic terms, this is a classic </a:t>
            </a:r>
            <a:r>
              <a:rPr lang="en-US" sz="2400" b="1" i="1" dirty="0"/>
              <a:t>negative externality</a:t>
            </a:r>
            <a:r>
              <a:rPr lang="en-US" sz="2400" b="1" dirty="0"/>
              <a:t>:</a:t>
            </a:r>
          </a:p>
          <a:p>
            <a:pPr lvl="1"/>
            <a:r>
              <a:rPr lang="en-US" sz="2400" dirty="0"/>
              <a:t>the parties who benefit from the transactions pass costs on to unrelated parties.  </a:t>
            </a:r>
          </a:p>
          <a:p>
            <a:pPr lvl="1"/>
            <a:endParaRPr lang="en-US" sz="2400" dirty="0"/>
          </a:p>
          <a:p>
            <a:r>
              <a:rPr lang="en-US" sz="2400" dirty="0"/>
              <a:t>Negative externalities are a form of market failure that </a:t>
            </a:r>
            <a:r>
              <a:rPr lang="en-US" sz="2400" b="1" dirty="0"/>
              <a:t>undermine the benefits of competition.</a:t>
            </a:r>
          </a:p>
        </p:txBody>
      </p:sp>
    </p:spTree>
    <p:extLst>
      <p:ext uri="{BB962C8B-B14F-4D97-AF65-F5344CB8AC3E}">
        <p14:creationId xmlns:p14="http://schemas.microsoft.com/office/powerpoint/2010/main" val="3869710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BB209-F130-6B36-A71D-0E58912B32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20C7F-6857-C768-6A2C-3DE6A1808A52}"/>
              </a:ext>
            </a:extLst>
          </p:cNvPr>
          <p:cNvSpPr>
            <a:spLocks noGrp="1"/>
          </p:cNvSpPr>
          <p:nvPr>
            <p:ph type="title"/>
          </p:nvPr>
        </p:nvSpPr>
        <p:spPr/>
        <p:txBody>
          <a:bodyPr/>
          <a:lstStyle/>
          <a:p>
            <a:r>
              <a:rPr lang="en-US" sz="2475" b="1" i="0" dirty="0"/>
              <a:t>Policy needs to match the </a:t>
            </a:r>
            <a:r>
              <a:rPr lang="en-US" sz="2475" b="1" dirty="0"/>
              <a:t>increasing scale and severity of the problem</a:t>
            </a:r>
            <a:endParaRPr lang="en-US" sz="2475" dirty="0"/>
          </a:p>
        </p:txBody>
      </p:sp>
      <p:sp>
        <p:nvSpPr>
          <p:cNvPr id="3" name="Content Placeholder 2">
            <a:extLst>
              <a:ext uri="{FF2B5EF4-FFF2-40B4-BE49-F238E27FC236}">
                <a16:creationId xmlns:a16="http://schemas.microsoft.com/office/drawing/2014/main" id="{96CE128C-F556-1732-C6E0-D10A1C2F5CB1}"/>
              </a:ext>
            </a:extLst>
          </p:cNvPr>
          <p:cNvSpPr>
            <a:spLocks noGrp="1"/>
          </p:cNvSpPr>
          <p:nvPr>
            <p:ph idx="1"/>
          </p:nvPr>
        </p:nvSpPr>
        <p:spPr>
          <a:xfrm>
            <a:off x="181535" y="1797249"/>
            <a:ext cx="8920443" cy="3935965"/>
          </a:xfrm>
        </p:spPr>
        <p:txBody>
          <a:bodyPr>
            <a:normAutofit/>
          </a:bodyPr>
          <a:lstStyle/>
          <a:p>
            <a:r>
              <a:rPr lang="en-US" sz="2400" dirty="0"/>
              <a:t>Domain abuse is industrialized.  Policy needs to respond to this reality. </a:t>
            </a:r>
          </a:p>
          <a:p>
            <a:r>
              <a:rPr lang="en-US" sz="2400" dirty="0"/>
              <a:t>Abuse at this scale is not inevitable, however.</a:t>
            </a:r>
          </a:p>
          <a:p>
            <a:pPr lvl="1"/>
            <a:r>
              <a:rPr lang="en-US" sz="1875" dirty="0"/>
              <a:t>Some registries and registrars grew without attracting outsized levels of abuse. </a:t>
            </a:r>
          </a:p>
          <a:p>
            <a:pPr lvl="1"/>
            <a:r>
              <a:rPr lang="en-US" sz="1875" dirty="0"/>
              <a:t>Providers make choices that can affect whether business is driven by legitimate demand or abusive demand.</a:t>
            </a:r>
            <a:endParaRPr lang="en-US" sz="2100" dirty="0"/>
          </a:p>
          <a:p>
            <a:r>
              <a:rPr lang="en-US" sz="2400" dirty="0">
                <a:solidFill>
                  <a:schemeClr val="tx1"/>
                </a:solidFill>
              </a:rPr>
              <a:t>Absent change, the increase in competition and supply from new gTLDs will exacerbate the current situation.</a:t>
            </a:r>
            <a:br>
              <a:rPr lang="en-US" dirty="0">
                <a:solidFill>
                  <a:schemeClr val="tx1"/>
                </a:solidFill>
              </a:rPr>
            </a:br>
            <a:endParaRPr lang="en-US" dirty="0">
              <a:solidFill>
                <a:schemeClr val="tx1"/>
              </a:solidFill>
            </a:endParaRPr>
          </a:p>
          <a:p>
            <a:r>
              <a:rPr lang="en-US" sz="2400" b="1" dirty="0"/>
              <a:t>Abuse prevention is key </a:t>
            </a:r>
            <a:r>
              <a:rPr lang="en-US" sz="2400" dirty="0"/>
              <a:t>– mitigation is not enough.</a:t>
            </a:r>
            <a:endParaRPr lang="en-US" sz="2400" dirty="0">
              <a:solidFill>
                <a:schemeClr val="tx1"/>
              </a:solidFill>
            </a:endParaRPr>
          </a:p>
        </p:txBody>
      </p:sp>
    </p:spTree>
    <p:extLst>
      <p:ext uri="{BB962C8B-B14F-4D97-AF65-F5344CB8AC3E}">
        <p14:creationId xmlns:p14="http://schemas.microsoft.com/office/powerpoint/2010/main" val="46686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92A2-3836-A3A4-11DE-937B55C50D95}"/>
              </a:ext>
            </a:extLst>
          </p:cNvPr>
          <p:cNvSpPr>
            <a:spLocks noGrp="1"/>
          </p:cNvSpPr>
          <p:nvPr>
            <p:ph type="title"/>
          </p:nvPr>
        </p:nvSpPr>
        <p:spPr>
          <a:xfrm>
            <a:off x="628650" y="141194"/>
            <a:ext cx="7886700" cy="820271"/>
          </a:xfrm>
        </p:spPr>
        <p:txBody>
          <a:bodyPr>
            <a:normAutofit/>
          </a:bodyPr>
          <a:lstStyle/>
          <a:p>
            <a:r>
              <a:rPr lang="en-US" b="1" i="0" dirty="0"/>
              <a:t>In Conclusion</a:t>
            </a:r>
          </a:p>
        </p:txBody>
      </p:sp>
      <p:sp>
        <p:nvSpPr>
          <p:cNvPr id="3" name="Content Placeholder 2">
            <a:extLst>
              <a:ext uri="{FF2B5EF4-FFF2-40B4-BE49-F238E27FC236}">
                <a16:creationId xmlns:a16="http://schemas.microsoft.com/office/drawing/2014/main" id="{8A6DF85E-597A-E1D1-8B5B-EFD0417B14FB}"/>
              </a:ext>
            </a:extLst>
          </p:cNvPr>
          <p:cNvSpPr>
            <a:spLocks noGrp="1"/>
          </p:cNvSpPr>
          <p:nvPr>
            <p:ph idx="1"/>
          </p:nvPr>
        </p:nvSpPr>
        <p:spPr>
          <a:xfrm>
            <a:off x="561975" y="1797248"/>
            <a:ext cx="7953375" cy="3684109"/>
          </a:xfrm>
        </p:spPr>
        <p:txBody>
          <a:bodyPr>
            <a:normAutofit/>
          </a:bodyPr>
          <a:lstStyle/>
          <a:p>
            <a:pPr marL="385763" indent="-385763">
              <a:buFont typeface="+mj-lt"/>
              <a:buAutoNum type="arabicPeriod"/>
            </a:pPr>
            <a:r>
              <a:rPr lang="en-US" sz="3000" dirty="0"/>
              <a:t>Malicious registrations are 20% (or more?) of all gTLD domains being sold today. </a:t>
            </a:r>
          </a:p>
          <a:p>
            <a:pPr marL="385763" indent="-385763">
              <a:buFont typeface="+mj-lt"/>
              <a:buAutoNum type="arabicPeriod"/>
            </a:pPr>
            <a:r>
              <a:rPr lang="en-US" sz="3000" dirty="0"/>
              <a:t>This is a serious and unbalanced situation, creating harm.</a:t>
            </a:r>
          </a:p>
          <a:p>
            <a:pPr marL="385763" indent="-385763">
              <a:buFont typeface="+mj-lt"/>
              <a:buAutoNum type="arabicPeriod"/>
            </a:pPr>
            <a:r>
              <a:rPr lang="en-US" sz="3000" dirty="0">
                <a:solidFill>
                  <a:schemeClr val="tx1"/>
                </a:solidFill>
              </a:rPr>
              <a:t>Policy should stress </a:t>
            </a:r>
            <a:r>
              <a:rPr lang="en-US" sz="3000" i="1" dirty="0">
                <a:solidFill>
                  <a:schemeClr val="tx1"/>
                </a:solidFill>
              </a:rPr>
              <a:t>prevention</a:t>
            </a:r>
            <a:r>
              <a:rPr lang="en-US" sz="3000" dirty="0">
                <a:solidFill>
                  <a:schemeClr val="tx1"/>
                </a:solidFill>
              </a:rPr>
              <a:t>, measurably reducing abuse and harm, </a:t>
            </a:r>
            <a:r>
              <a:rPr lang="en-US" sz="3000" dirty="0"/>
              <a:t>while sustaining legitimate business. </a:t>
            </a:r>
          </a:p>
        </p:txBody>
      </p:sp>
    </p:spTree>
    <p:extLst>
      <p:ext uri="{BB962C8B-B14F-4D97-AF65-F5344CB8AC3E}">
        <p14:creationId xmlns:p14="http://schemas.microsoft.com/office/powerpoint/2010/main" val="3250180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5864A-4F0D-1467-B5A2-C65879A282DA}"/>
              </a:ext>
            </a:extLst>
          </p:cNvPr>
          <p:cNvSpPr>
            <a:spLocks noGrp="1"/>
          </p:cNvSpPr>
          <p:nvPr>
            <p:ph type="ctrTitle"/>
          </p:nvPr>
        </p:nvSpPr>
        <p:spPr>
          <a:xfrm>
            <a:off x="2252231" y="1995057"/>
            <a:ext cx="6780068" cy="2645156"/>
          </a:xfrm>
        </p:spPr>
        <p:txBody>
          <a:bodyPr>
            <a:normAutofit fontScale="90000"/>
          </a:bodyPr>
          <a:lstStyle/>
          <a:p>
            <a:r>
              <a:rPr lang="en-US" dirty="0"/>
              <a:t>Where do we go from here?</a:t>
            </a:r>
            <a:br>
              <a:rPr lang="en-US" dirty="0"/>
            </a:br>
            <a:br>
              <a:rPr lang="en-US" dirty="0"/>
            </a:br>
            <a:r>
              <a:rPr lang="en-US" dirty="0">
                <a:hlinkClick r:id="rId2"/>
              </a:rPr>
              <a:t>https://interisle.net/insights/cybercriminaldomaindemand</a:t>
            </a:r>
            <a:r>
              <a:rPr lang="en-US" dirty="0"/>
              <a:t> </a:t>
            </a:r>
            <a:br>
              <a:rPr lang="en-US" dirty="0"/>
            </a:br>
            <a:br>
              <a:rPr lang="en-US" dirty="0"/>
            </a:br>
            <a:r>
              <a:rPr lang="en-US" dirty="0">
                <a:hlinkClick r:id="rId3"/>
              </a:rPr>
              <a:t>karen@interisle.net</a:t>
            </a:r>
            <a:br>
              <a:rPr lang="en-US" dirty="0"/>
            </a:br>
            <a:r>
              <a:rPr lang="en-US" dirty="0">
                <a:hlinkClick r:id="rId4"/>
              </a:rPr>
              <a:t>greg@interisle.net</a:t>
            </a:r>
            <a:r>
              <a:rPr lang="en-US" dirty="0"/>
              <a:t> </a:t>
            </a:r>
          </a:p>
        </p:txBody>
      </p:sp>
    </p:spTree>
    <p:extLst>
      <p:ext uri="{BB962C8B-B14F-4D97-AF65-F5344CB8AC3E}">
        <p14:creationId xmlns:p14="http://schemas.microsoft.com/office/powerpoint/2010/main" val="10600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A0957-6BF2-29D0-99E3-78274AA7DB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C38845-96AB-3978-EA63-F4206F6CA439}"/>
              </a:ext>
            </a:extLst>
          </p:cNvPr>
          <p:cNvSpPr>
            <a:spLocks noGrp="1"/>
          </p:cNvSpPr>
          <p:nvPr>
            <p:ph type="title"/>
          </p:nvPr>
        </p:nvSpPr>
        <p:spPr>
          <a:xfrm>
            <a:off x="819148" y="215153"/>
            <a:ext cx="7696201" cy="699248"/>
          </a:xfrm>
        </p:spPr>
        <p:txBody>
          <a:bodyPr>
            <a:normAutofit/>
          </a:bodyPr>
          <a:lstStyle/>
          <a:p>
            <a:r>
              <a:rPr lang="en-US" b="1" i="0" dirty="0"/>
              <a:t>Approach and Methodology</a:t>
            </a:r>
          </a:p>
        </p:txBody>
      </p:sp>
      <p:sp>
        <p:nvSpPr>
          <p:cNvPr id="3" name="Content Placeholder 2">
            <a:extLst>
              <a:ext uri="{FF2B5EF4-FFF2-40B4-BE49-F238E27FC236}">
                <a16:creationId xmlns:a16="http://schemas.microsoft.com/office/drawing/2014/main" id="{19404750-DC66-BA3C-88C6-5A4B4F905F10}"/>
              </a:ext>
            </a:extLst>
          </p:cNvPr>
          <p:cNvSpPr>
            <a:spLocks noGrp="1"/>
          </p:cNvSpPr>
          <p:nvPr>
            <p:ph idx="1"/>
          </p:nvPr>
        </p:nvSpPr>
        <p:spPr>
          <a:xfrm>
            <a:off x="282388" y="1398494"/>
            <a:ext cx="8585947" cy="4693024"/>
          </a:xfrm>
        </p:spPr>
        <p:txBody>
          <a:bodyPr>
            <a:normAutofit lnSpcReduction="10000"/>
          </a:bodyPr>
          <a:lstStyle/>
          <a:p>
            <a:r>
              <a:rPr lang="en-US" sz="2625" dirty="0"/>
              <a:t>Reputation Blocklists (RBLs) </a:t>
            </a:r>
          </a:p>
          <a:p>
            <a:pPr lvl="1"/>
            <a:r>
              <a:rPr lang="en-US" sz="1950" dirty="0"/>
              <a:t>List domains/URLs being used for malicious/dangerous/risky activities: (phishing, malware, fraud and scam sites, etc.</a:t>
            </a:r>
          </a:p>
          <a:p>
            <a:pPr lvl="1"/>
            <a:r>
              <a:rPr lang="en-US" sz="1950" dirty="0"/>
              <a:t>Practical measure of real-world abuse.</a:t>
            </a:r>
            <a:br>
              <a:rPr lang="en-US" dirty="0"/>
            </a:br>
            <a:endParaRPr lang="en-US" dirty="0"/>
          </a:p>
          <a:p>
            <a:r>
              <a:rPr lang="en-US" sz="2625" dirty="0"/>
              <a:t>Massive data set. All source data is publicly or commercially available.</a:t>
            </a:r>
          </a:p>
          <a:p>
            <a:pPr lvl="1"/>
            <a:r>
              <a:rPr lang="en-US" sz="1950" dirty="0"/>
              <a:t>Our results can be replicated</a:t>
            </a:r>
          </a:p>
          <a:p>
            <a:pPr lvl="1"/>
            <a:endParaRPr lang="en-US" dirty="0"/>
          </a:p>
          <a:p>
            <a:r>
              <a:rPr lang="en-US" sz="2625" dirty="0"/>
              <a:t>ICANN </a:t>
            </a:r>
            <a:r>
              <a:rPr lang="en-US" sz="2625" dirty="0" err="1"/>
              <a:t>Metrica</a:t>
            </a:r>
            <a:r>
              <a:rPr lang="en-US" sz="2625" dirty="0"/>
              <a:t>, </a:t>
            </a:r>
            <a:r>
              <a:rPr lang="en-US" sz="2625" dirty="0" err="1"/>
              <a:t>NetBeacon</a:t>
            </a:r>
            <a:r>
              <a:rPr lang="en-US" sz="2625" dirty="0"/>
              <a:t>, and others use overlapping (but fewer) RBLs, some similar methodologies</a:t>
            </a:r>
            <a:br>
              <a:rPr lang="en-US" dirty="0"/>
            </a:br>
            <a:endParaRPr lang="en-US" dirty="0"/>
          </a:p>
          <a:p>
            <a:r>
              <a:rPr lang="en-US" sz="2625" dirty="0"/>
              <a:t>Complete methodology in report.</a:t>
            </a:r>
          </a:p>
        </p:txBody>
      </p:sp>
    </p:spTree>
    <p:extLst>
      <p:ext uri="{BB962C8B-B14F-4D97-AF65-F5344CB8AC3E}">
        <p14:creationId xmlns:p14="http://schemas.microsoft.com/office/powerpoint/2010/main" val="3523839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87D018-4F7B-F181-9CA1-C77EFCDC6C44}"/>
              </a:ext>
            </a:extLst>
          </p:cNvPr>
          <p:cNvSpPr>
            <a:spLocks noGrp="1"/>
          </p:cNvSpPr>
          <p:nvPr>
            <p:ph type="ctrTitle"/>
          </p:nvPr>
        </p:nvSpPr>
        <p:spPr>
          <a:xfrm>
            <a:off x="2507877" y="1734671"/>
            <a:ext cx="6379722" cy="2237060"/>
          </a:xfrm>
        </p:spPr>
        <p:txBody>
          <a:bodyPr anchor="ctr"/>
          <a:lstStyle/>
          <a:p>
            <a:pPr lvl="0">
              <a:lnSpc>
                <a:spcPct val="100000"/>
              </a:lnSpc>
            </a:pPr>
            <a:r>
              <a:rPr lang="en-US" sz="3150" dirty="0"/>
              <a:t>Q1: What % of new registrations were sold to bad actors?</a:t>
            </a:r>
          </a:p>
        </p:txBody>
      </p:sp>
    </p:spTree>
    <p:extLst>
      <p:ext uri="{BB962C8B-B14F-4D97-AF65-F5344CB8AC3E}">
        <p14:creationId xmlns:p14="http://schemas.microsoft.com/office/powerpoint/2010/main" val="3780494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B438-10EB-AE5E-B516-8B28C3A971D8}"/>
              </a:ext>
            </a:extLst>
          </p:cNvPr>
          <p:cNvSpPr>
            <a:spLocks noGrp="1"/>
          </p:cNvSpPr>
          <p:nvPr>
            <p:ph type="title"/>
          </p:nvPr>
        </p:nvSpPr>
        <p:spPr>
          <a:xfrm>
            <a:off x="762280" y="857252"/>
            <a:ext cx="7867650" cy="719734"/>
          </a:xfrm>
        </p:spPr>
        <p:txBody>
          <a:bodyPr/>
          <a:lstStyle/>
          <a:p>
            <a:r>
              <a:rPr lang="en-US" sz="2700" b="1" i="0" dirty="0"/>
              <a:t>~20% of gTLD registrations were made by bad actors</a:t>
            </a:r>
            <a:endParaRPr lang="en-US" sz="2700" b="1" dirty="0"/>
          </a:p>
        </p:txBody>
      </p:sp>
      <p:sp>
        <p:nvSpPr>
          <p:cNvPr id="3" name="Content Placeholder 2">
            <a:extLst>
              <a:ext uri="{FF2B5EF4-FFF2-40B4-BE49-F238E27FC236}">
                <a16:creationId xmlns:a16="http://schemas.microsoft.com/office/drawing/2014/main" id="{EBE4518A-972C-7AD7-D6A3-DF34D3B746EC}"/>
              </a:ext>
            </a:extLst>
          </p:cNvPr>
          <p:cNvSpPr>
            <a:spLocks noGrp="1"/>
          </p:cNvSpPr>
          <p:nvPr>
            <p:ph idx="1"/>
          </p:nvPr>
        </p:nvSpPr>
        <p:spPr>
          <a:xfrm>
            <a:off x="561975" y="1797248"/>
            <a:ext cx="7953375" cy="3749391"/>
          </a:xfrm>
        </p:spPr>
        <p:txBody>
          <a:bodyPr>
            <a:normAutofit lnSpcReduction="10000"/>
          </a:bodyPr>
          <a:lstStyle/>
          <a:p>
            <a:r>
              <a:rPr lang="en-US" sz="2700" b="1" dirty="0"/>
              <a:t>85 million </a:t>
            </a:r>
            <a:r>
              <a:rPr lang="en-US" sz="2700" dirty="0"/>
              <a:t>new registrations in 2025</a:t>
            </a:r>
          </a:p>
          <a:p>
            <a:pPr marL="0" indent="0">
              <a:buNone/>
            </a:pPr>
            <a:endParaRPr lang="en-US" sz="2400" dirty="0"/>
          </a:p>
          <a:p>
            <a:r>
              <a:rPr lang="en-US" sz="2700" b="1" dirty="0"/>
              <a:t>8.5 million of those added to blocklists </a:t>
            </a:r>
            <a:r>
              <a:rPr lang="en-US" sz="2700" dirty="0"/>
              <a:t>by May 2025. </a:t>
            </a:r>
          </a:p>
          <a:p>
            <a:pPr lvl="1"/>
            <a:r>
              <a:rPr lang="en-US" sz="2700" b="1" dirty="0"/>
              <a:t>= 10% of all domains </a:t>
            </a:r>
            <a:r>
              <a:rPr lang="en-US" sz="2700" dirty="0"/>
              <a:t>sold</a:t>
            </a:r>
            <a:r>
              <a:rPr lang="en-US" sz="2700" b="1" dirty="0"/>
              <a:t> </a:t>
            </a:r>
            <a:r>
              <a:rPr lang="en-US" sz="2700" dirty="0"/>
              <a:t>during 2025.</a:t>
            </a:r>
            <a:br>
              <a:rPr lang="en-US" sz="2400" b="1" dirty="0"/>
            </a:br>
            <a:endParaRPr lang="en-US" sz="2400" dirty="0"/>
          </a:p>
          <a:p>
            <a:r>
              <a:rPr lang="en-US" sz="2700" b="1" dirty="0"/>
              <a:t>10% is the </a:t>
            </a:r>
            <a:r>
              <a:rPr lang="en-US" sz="2700" b="1" i="1" dirty="0">
                <a:solidFill>
                  <a:srgbClr val="C00000"/>
                </a:solidFill>
              </a:rPr>
              <a:t>floor</a:t>
            </a:r>
            <a:r>
              <a:rPr lang="en-US" sz="2700" b="1" i="1" dirty="0"/>
              <a:t>. </a:t>
            </a:r>
            <a:endParaRPr lang="en-US" sz="2700" dirty="0"/>
          </a:p>
          <a:p>
            <a:pPr lvl="1"/>
            <a:r>
              <a:rPr lang="en-US" sz="2325" dirty="0"/>
              <a:t>More 2025 domains will become blocklisted </a:t>
            </a:r>
            <a:r>
              <a:rPr lang="en-US" sz="2325" dirty="0">
                <a:sym typeface="Wingdings" panose="05000000000000000000" pitchFamily="2" charset="2"/>
              </a:rPr>
              <a:t> </a:t>
            </a:r>
            <a:r>
              <a:rPr lang="en-US" sz="2325" b="1" dirty="0">
                <a:sym typeface="Wingdings" panose="05000000000000000000" pitchFamily="2" charset="2"/>
              </a:rPr>
              <a:t>12%</a:t>
            </a:r>
            <a:br>
              <a:rPr lang="en-US" sz="2400" b="1" i="1" dirty="0"/>
            </a:br>
            <a:endParaRPr lang="en-US" sz="2400" b="1" i="1" dirty="0"/>
          </a:p>
          <a:p>
            <a:pPr marL="0" indent="0">
              <a:buNone/>
            </a:pPr>
            <a:endParaRPr lang="en-US" dirty="0"/>
          </a:p>
          <a:p>
            <a:endParaRPr lang="en-US" dirty="0"/>
          </a:p>
        </p:txBody>
      </p:sp>
    </p:spTree>
    <p:extLst>
      <p:ext uri="{BB962C8B-B14F-4D97-AF65-F5344CB8AC3E}">
        <p14:creationId xmlns:p14="http://schemas.microsoft.com/office/powerpoint/2010/main" val="3313156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9E70C-3BA3-D075-E9C7-4BFAC8454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5732E1-E08F-479E-F24A-FD1119A6F96A}"/>
              </a:ext>
            </a:extLst>
          </p:cNvPr>
          <p:cNvSpPr>
            <a:spLocks noGrp="1"/>
          </p:cNvSpPr>
          <p:nvPr>
            <p:ph type="title"/>
          </p:nvPr>
        </p:nvSpPr>
        <p:spPr/>
        <p:txBody>
          <a:bodyPr/>
          <a:lstStyle/>
          <a:p>
            <a:r>
              <a:rPr lang="en-US" sz="2700" b="1" i="0" dirty="0"/>
              <a:t>How Bad is the Situation Really?</a:t>
            </a:r>
          </a:p>
        </p:txBody>
      </p:sp>
      <p:sp>
        <p:nvSpPr>
          <p:cNvPr id="3" name="Content Placeholder 2">
            <a:extLst>
              <a:ext uri="{FF2B5EF4-FFF2-40B4-BE49-F238E27FC236}">
                <a16:creationId xmlns:a16="http://schemas.microsoft.com/office/drawing/2014/main" id="{9FD43DDA-3335-9720-2407-43184B3BEB79}"/>
              </a:ext>
            </a:extLst>
          </p:cNvPr>
          <p:cNvSpPr>
            <a:spLocks noGrp="1"/>
          </p:cNvSpPr>
          <p:nvPr>
            <p:ph idx="1"/>
          </p:nvPr>
        </p:nvSpPr>
        <p:spPr>
          <a:xfrm>
            <a:off x="438711" y="1731458"/>
            <a:ext cx="8076640" cy="4137408"/>
          </a:xfrm>
        </p:spPr>
        <p:txBody>
          <a:bodyPr>
            <a:normAutofit/>
          </a:bodyPr>
          <a:lstStyle/>
          <a:p>
            <a:endParaRPr lang="en-US" sz="2175" b="1" dirty="0"/>
          </a:p>
          <a:p>
            <a:r>
              <a:rPr lang="en-US" sz="2175" dirty="0"/>
              <a:t>Blocklist providers do not detect or list all abusive registrations.</a:t>
            </a:r>
          </a:p>
          <a:p>
            <a:r>
              <a:rPr lang="en-US" sz="2175" dirty="0"/>
              <a:t>ICANN OCTO associated domain study: </a:t>
            </a:r>
            <a:r>
              <a:rPr lang="en-US" sz="2175" b="1" dirty="0"/>
              <a:t>For every three domains appearing on blocklists, two additional and unlisted domains are associated. </a:t>
            </a:r>
            <a:r>
              <a:rPr lang="en-US" sz="2175" u="sng" dirty="0">
                <a:hlinkClick r:id="rId3"/>
              </a:rPr>
              <a:t>https://www.icann.org/en/system/files/files/detecting-malicious-domain-registration-batches-13feb26-en.pdf</a:t>
            </a:r>
            <a:r>
              <a:rPr lang="en-US" sz="2175" dirty="0"/>
              <a:t>  </a:t>
            </a:r>
            <a:endParaRPr lang="en-US" sz="2175" b="1" dirty="0"/>
          </a:p>
          <a:p>
            <a:r>
              <a:rPr lang="en-US" sz="2400" b="1" dirty="0"/>
              <a:t>= 1 in 5 </a:t>
            </a:r>
            <a:r>
              <a:rPr lang="en-US" sz="2400" dirty="0"/>
              <a:t>new registrations, or </a:t>
            </a:r>
            <a:r>
              <a:rPr lang="en-US" sz="2400" b="1" dirty="0"/>
              <a:t>16.8 million </a:t>
            </a:r>
            <a:r>
              <a:rPr lang="en-US" sz="2400" dirty="0"/>
              <a:t>domains</a:t>
            </a:r>
          </a:p>
          <a:p>
            <a:endParaRPr lang="en-US" sz="2175" b="1" dirty="0"/>
          </a:p>
          <a:p>
            <a:r>
              <a:rPr lang="en-US" sz="2175" dirty="0"/>
              <a:t>Our case studies confirm large numbers of associated domains.</a:t>
            </a:r>
            <a:br>
              <a:rPr lang="en-US" sz="2175" dirty="0"/>
            </a:br>
            <a:endParaRPr lang="en-US" sz="2175" dirty="0"/>
          </a:p>
          <a:p>
            <a:endParaRPr lang="en-US" dirty="0"/>
          </a:p>
        </p:txBody>
      </p:sp>
    </p:spTree>
    <p:extLst>
      <p:ext uri="{BB962C8B-B14F-4D97-AF65-F5344CB8AC3E}">
        <p14:creationId xmlns:p14="http://schemas.microsoft.com/office/powerpoint/2010/main" val="429402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DCA35-67A8-07C5-0020-4A295DB22D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FBA2B4-7597-8B5A-19AF-9C5C6566FC85}"/>
              </a:ext>
            </a:extLst>
          </p:cNvPr>
          <p:cNvSpPr>
            <a:spLocks noGrp="1"/>
          </p:cNvSpPr>
          <p:nvPr>
            <p:ph type="title"/>
          </p:nvPr>
        </p:nvSpPr>
        <p:spPr>
          <a:xfrm>
            <a:off x="757237" y="892587"/>
            <a:ext cx="7867650" cy="719734"/>
          </a:xfrm>
        </p:spPr>
        <p:txBody>
          <a:bodyPr anchor="ctr">
            <a:normAutofit/>
          </a:bodyPr>
          <a:lstStyle/>
          <a:p>
            <a:r>
              <a:rPr lang="en-US" sz="2700" b="1" i="0" dirty="0"/>
              <a:t>Monthly % of domains blocklisted </a:t>
            </a:r>
          </a:p>
        </p:txBody>
      </p:sp>
      <p:pic>
        <p:nvPicPr>
          <p:cNvPr id="17" name="Content Placeholder 16">
            <a:extLst>
              <a:ext uri="{FF2B5EF4-FFF2-40B4-BE49-F238E27FC236}">
                <a16:creationId xmlns:a16="http://schemas.microsoft.com/office/drawing/2014/main" id="{044CB205-04B0-8DEB-5129-77F85B6E9BDE}"/>
              </a:ext>
            </a:extLst>
          </p:cNvPr>
          <p:cNvPicPr>
            <a:picLocks noGrp="1" noChangeAspect="1"/>
          </p:cNvPicPr>
          <p:nvPr>
            <p:ph sz="half" idx="1"/>
          </p:nvPr>
        </p:nvPicPr>
        <p:blipFill>
          <a:blip r:embed="rId2"/>
          <a:stretch>
            <a:fillRect/>
          </a:stretch>
        </p:blipFill>
        <p:spPr>
          <a:xfrm>
            <a:off x="628650" y="2783270"/>
            <a:ext cx="3886200" cy="2436047"/>
          </a:xfrm>
          <a:prstGeom prst="rect">
            <a:avLst/>
          </a:prstGeom>
        </p:spPr>
      </p:pic>
      <p:sp>
        <p:nvSpPr>
          <p:cNvPr id="11" name="Content Placeholder 2">
            <a:extLst>
              <a:ext uri="{FF2B5EF4-FFF2-40B4-BE49-F238E27FC236}">
                <a16:creationId xmlns:a16="http://schemas.microsoft.com/office/drawing/2014/main" id="{A1EA39A7-5CB2-FFD9-EFC1-EAEBB8575DFB}"/>
              </a:ext>
            </a:extLst>
          </p:cNvPr>
          <p:cNvSpPr>
            <a:spLocks noGrp="1"/>
          </p:cNvSpPr>
          <p:nvPr>
            <p:ph sz="half" idx="2"/>
          </p:nvPr>
        </p:nvSpPr>
        <p:spPr>
          <a:xfrm>
            <a:off x="6383990" y="2078125"/>
            <a:ext cx="2652434" cy="3223490"/>
          </a:xfrm>
        </p:spPr>
        <p:txBody>
          <a:bodyPr>
            <a:normAutofit/>
          </a:bodyPr>
          <a:lstStyle/>
          <a:p>
            <a:pPr marL="0" indent="0">
              <a:buNone/>
            </a:pPr>
            <a:br>
              <a:rPr lang="en-US" sz="1800" dirty="0"/>
            </a:br>
            <a:endParaRPr lang="en-US" sz="1800" dirty="0"/>
          </a:p>
          <a:p>
            <a:endParaRPr lang="en-US" sz="1800" dirty="0"/>
          </a:p>
          <a:p>
            <a:endParaRPr lang="en-US" sz="1800" dirty="0"/>
          </a:p>
          <a:p>
            <a:pPr marL="342900" lvl="1" indent="0">
              <a:buNone/>
            </a:pPr>
            <a:br>
              <a:rPr lang="en-US" sz="1500" dirty="0"/>
            </a:br>
            <a:endParaRPr lang="en-US" sz="1500" dirty="0"/>
          </a:p>
          <a:p>
            <a:pPr marL="0" indent="0">
              <a:buNone/>
            </a:pPr>
            <a:endParaRPr lang="en-US" dirty="0"/>
          </a:p>
        </p:txBody>
      </p:sp>
    </p:spTree>
    <p:extLst>
      <p:ext uri="{BB962C8B-B14F-4D97-AF65-F5344CB8AC3E}">
        <p14:creationId xmlns:p14="http://schemas.microsoft.com/office/powerpoint/2010/main" val="130706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B36E-7EDA-D5BF-C0EF-5E02596B64ED}"/>
              </a:ext>
            </a:extLst>
          </p:cNvPr>
          <p:cNvSpPr>
            <a:spLocks noGrp="1"/>
          </p:cNvSpPr>
          <p:nvPr>
            <p:ph type="title"/>
          </p:nvPr>
        </p:nvSpPr>
        <p:spPr/>
        <p:txBody>
          <a:bodyPr/>
          <a:lstStyle/>
          <a:p>
            <a:r>
              <a:rPr lang="en-US" b="1" i="0" dirty="0"/>
              <a:t>Volume’s been increasing</a:t>
            </a:r>
          </a:p>
        </p:txBody>
      </p:sp>
      <p:graphicFrame>
        <p:nvGraphicFramePr>
          <p:cNvPr id="8" name="Content Placeholder 7">
            <a:extLst>
              <a:ext uri="{FF2B5EF4-FFF2-40B4-BE49-F238E27FC236}">
                <a16:creationId xmlns:a16="http://schemas.microsoft.com/office/drawing/2014/main" id="{2D6D70FA-15C9-4F06-B8A6-1A3166CDA5F5}"/>
              </a:ext>
            </a:extLst>
          </p:cNvPr>
          <p:cNvGraphicFramePr>
            <a:graphicFrameLocks noGrp="1"/>
          </p:cNvGraphicFramePr>
          <p:nvPr>
            <p:ph idx="1"/>
            <p:extLst>
              <p:ext uri="{D42A27DB-BD31-4B8C-83A1-F6EECF244321}">
                <p14:modId xmlns:p14="http://schemas.microsoft.com/office/powerpoint/2010/main" val="3490403137"/>
              </p:ext>
            </p:extLst>
          </p:nvPr>
        </p:nvGraphicFramePr>
        <p:xfrm>
          <a:off x="832037" y="1801696"/>
          <a:ext cx="7034493" cy="38712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391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29495-4308-909F-A5B7-57143F4FAF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6920C9D-B72E-4F44-9C52-35899C68F20F}"/>
              </a:ext>
            </a:extLst>
          </p:cNvPr>
          <p:cNvSpPr>
            <a:spLocks noGrp="1"/>
          </p:cNvSpPr>
          <p:nvPr>
            <p:ph type="ctrTitle"/>
          </p:nvPr>
        </p:nvSpPr>
        <p:spPr>
          <a:xfrm>
            <a:off x="2673885" y="2573767"/>
            <a:ext cx="5877305" cy="1413014"/>
          </a:xfrm>
        </p:spPr>
        <p:txBody>
          <a:bodyPr anchor="ctr"/>
          <a:lstStyle/>
          <a:p>
            <a:pPr lvl="0">
              <a:lnSpc>
                <a:spcPct val="100000"/>
              </a:lnSpc>
            </a:pPr>
            <a:r>
              <a:rPr lang="en-US" sz="3150" dirty="0"/>
              <a:t>Q2: Where is abuse concentrated?</a:t>
            </a:r>
          </a:p>
        </p:txBody>
      </p:sp>
    </p:spTree>
    <p:extLst>
      <p:ext uri="{BB962C8B-B14F-4D97-AF65-F5344CB8AC3E}">
        <p14:creationId xmlns:p14="http://schemas.microsoft.com/office/powerpoint/2010/main" val="312162127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Custom Design">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10504</TotalTime>
  <Words>2165</Words>
  <Application>Microsoft Office PowerPoint</Application>
  <PresentationFormat>On-screen Show (4:3)</PresentationFormat>
  <Paragraphs>161</Paragraphs>
  <Slides>28</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Aptos</vt:lpstr>
      <vt:lpstr>Aptos Display</vt:lpstr>
      <vt:lpstr>Arial</vt:lpstr>
      <vt:lpstr>Wingdings</vt:lpstr>
      <vt:lpstr>1_Custom Design</vt:lpstr>
      <vt:lpstr>2_Custom Design</vt:lpstr>
      <vt:lpstr>3_Custom Design</vt:lpstr>
      <vt:lpstr>Malicious Registrations  in the Domain Name Market: An Analysis of 2025 gTLD Registrations and Cybercriminal Demand</vt:lpstr>
      <vt:lpstr>Cybercriminal Demand in the 2025 gTLD Market</vt:lpstr>
      <vt:lpstr>Approach and Methodology</vt:lpstr>
      <vt:lpstr>Q1: What % of new registrations were sold to bad actors?</vt:lpstr>
      <vt:lpstr>~20% of gTLD registrations were made by bad actors</vt:lpstr>
      <vt:lpstr>How Bad is the Situation Really?</vt:lpstr>
      <vt:lpstr>Monthly % of domains blocklisted </vt:lpstr>
      <vt:lpstr>Volume’s been increasing</vt:lpstr>
      <vt:lpstr>Q2: Where is abuse concentrated?</vt:lpstr>
      <vt:lpstr>Abuse is widespread, but highly concentrated</vt:lpstr>
      <vt:lpstr>20% of all registered gTLD domains are in the new gTLDs, but…</vt:lpstr>
      <vt:lpstr>8 registrars had over half of new registrations blocklisted</vt:lpstr>
      <vt:lpstr>5 Registrar Families accounted for 53% of all gTLD blocklisted registrations</vt:lpstr>
      <vt:lpstr>13 TLDs had more than 50% of their registrations blocklisted </vt:lpstr>
      <vt:lpstr>4 Registry Families had over 1 million blocklisted domains each</vt:lpstr>
      <vt:lpstr>Q3: What can associated domain checks reveal?</vt:lpstr>
      <vt:lpstr>Associated Domain Checks Find More Abuse</vt:lpstr>
      <vt:lpstr>Cybercriminals use domains and then discard them</vt:lpstr>
      <vt:lpstr>Other Case Studies: </vt:lpstr>
      <vt:lpstr>Example: Associated domains</vt:lpstr>
      <vt:lpstr>Example: Associated domains</vt:lpstr>
      <vt:lpstr>Lessons from the Case Studies</vt:lpstr>
      <vt:lpstr>  Q4: What are the economic issues at play?   </vt:lpstr>
      <vt:lpstr>Economic incentives/disincentives</vt:lpstr>
      <vt:lpstr>Negative externalities impose social costs and harm</vt:lpstr>
      <vt:lpstr>Policy needs to match the increasing scale and severity of the problem</vt:lpstr>
      <vt:lpstr>In Conclusion</vt:lpstr>
      <vt:lpstr>Where do we go from here?  https://interisle.net/insights/cybercriminaldomaindemand   karen@interisle.net greg@interisle.net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Rose</dc:creator>
  <cp:lastModifiedBy>Greg Aaron</cp:lastModifiedBy>
  <cp:revision>19</cp:revision>
  <dcterms:created xsi:type="dcterms:W3CDTF">2025-11-05T22:40:31Z</dcterms:created>
  <dcterms:modified xsi:type="dcterms:W3CDTF">2026-06-10T06:45:24Z</dcterms:modified>
</cp:coreProperties>
</file>