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8" r:id="rId4"/>
    <p:sldId id="273" r:id="rId5"/>
    <p:sldId id="274" r:id="rId6"/>
    <p:sldId id="269" r:id="rId7"/>
    <p:sldId id="270" r:id="rId8"/>
    <p:sldId id="275" r:id="rId9"/>
    <p:sldId id="266" r:id="rId10"/>
    <p:sldId id="265" r:id="rId11"/>
    <p:sldId id="276" r:id="rId12"/>
    <p:sldId id="272" r:id="rId13"/>
    <p:sldId id="278" r:id="rId14"/>
    <p:sldId id="277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DDEEFF"/>
    <a:srgbClr val="D1E8FF"/>
    <a:srgbClr val="C5D8FF"/>
    <a:srgbClr val="B9D0FF"/>
    <a:srgbClr val="003296"/>
    <a:srgbClr val="CC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5F851-689E-4F71-862D-65390DE1FA48}" v="51" dt="2026-06-23T11:06:10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781" autoAdjust="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73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 Thin Ng" userId="60d5ae73-b8f9-463c-9b84-8758250e7734" providerId="ADAL" clId="{C8532901-F709-4CD1-B44C-9B177874E1CA}"/>
    <pc:docChg chg="undo redo custSel addSld delSld modSld sldOrd modMainMaster">
      <pc:chgData name="Lai Thin Ng" userId="60d5ae73-b8f9-463c-9b84-8758250e7734" providerId="ADAL" clId="{C8532901-F709-4CD1-B44C-9B177874E1CA}" dt="2026-06-23T11:31:57.622" v="15989" actId="14100"/>
      <pc:docMkLst>
        <pc:docMk/>
      </pc:docMkLst>
      <pc:sldChg chg="modSp mod">
        <pc:chgData name="Lai Thin Ng" userId="60d5ae73-b8f9-463c-9b84-8758250e7734" providerId="ADAL" clId="{C8532901-F709-4CD1-B44C-9B177874E1CA}" dt="2026-06-23T08:25:53.386" v="5712" actId="20577"/>
        <pc:sldMkLst>
          <pc:docMk/>
          <pc:sldMk cId="732026729" sldId="256"/>
        </pc:sldMkLst>
        <pc:spChg chg="mod">
          <ac:chgData name="Lai Thin Ng" userId="60d5ae73-b8f9-463c-9b84-8758250e7734" providerId="ADAL" clId="{C8532901-F709-4CD1-B44C-9B177874E1CA}" dt="2026-06-23T08:25:53.386" v="5712" actId="20577"/>
          <ac:spMkLst>
            <pc:docMk/>
            <pc:sldMk cId="732026729" sldId="256"/>
            <ac:spMk id="3" creationId="{9F4AFA57-9068-A62F-1925-B166F90E16B6}"/>
          </ac:spMkLst>
        </pc:spChg>
        <pc:picChg chg="mod">
          <ac:chgData name="Lai Thin Ng" userId="60d5ae73-b8f9-463c-9b84-8758250e7734" providerId="ADAL" clId="{C8532901-F709-4CD1-B44C-9B177874E1CA}" dt="2026-06-22T09:27:37.080" v="183" actId="962"/>
          <ac:picMkLst>
            <pc:docMk/>
            <pc:sldMk cId="732026729" sldId="256"/>
            <ac:picMk id="4" creationId="{51BCC2E0-44A9-749C-A8C3-CEB4A6475288}"/>
          </ac:picMkLst>
        </pc:picChg>
      </pc:sldChg>
      <pc:sldChg chg="modSp mod">
        <pc:chgData name="Lai Thin Ng" userId="60d5ae73-b8f9-463c-9b84-8758250e7734" providerId="ADAL" clId="{C8532901-F709-4CD1-B44C-9B177874E1CA}" dt="2026-06-23T08:04:37.231" v="4251" actId="20577"/>
        <pc:sldMkLst>
          <pc:docMk/>
          <pc:sldMk cId="760851340" sldId="257"/>
        </pc:sldMkLst>
        <pc:spChg chg="mod">
          <ac:chgData name="Lai Thin Ng" userId="60d5ae73-b8f9-463c-9b84-8758250e7734" providerId="ADAL" clId="{C8532901-F709-4CD1-B44C-9B177874E1CA}" dt="2026-06-23T08:04:37.231" v="4251" actId="20577"/>
          <ac:spMkLst>
            <pc:docMk/>
            <pc:sldMk cId="760851340" sldId="257"/>
            <ac:spMk id="3" creationId="{0622C256-BE69-ED37-0EAD-58527661973A}"/>
          </ac:spMkLst>
        </pc:spChg>
      </pc:sldChg>
      <pc:sldChg chg="modSp del mod">
        <pc:chgData name="Lai Thin Ng" userId="60d5ae73-b8f9-463c-9b84-8758250e7734" providerId="ADAL" clId="{C8532901-F709-4CD1-B44C-9B177874E1CA}" dt="2026-06-23T09:07:19.921" v="7583" actId="47"/>
        <pc:sldMkLst>
          <pc:docMk/>
          <pc:sldMk cId="127948846" sldId="258"/>
        </pc:sldMkLst>
        <pc:spChg chg="mod">
          <ac:chgData name="Lai Thin Ng" userId="60d5ae73-b8f9-463c-9b84-8758250e7734" providerId="ADAL" clId="{C8532901-F709-4CD1-B44C-9B177874E1CA}" dt="2026-06-22T09:30:59.543" v="235" actId="20577"/>
          <ac:spMkLst>
            <pc:docMk/>
            <pc:sldMk cId="127948846" sldId="258"/>
            <ac:spMk id="2" creationId="{8AF5CDF9-E2D6-336E-4FF9-DF752728829B}"/>
          </ac:spMkLst>
        </pc:spChg>
        <pc:spChg chg="mod">
          <ac:chgData name="Lai Thin Ng" userId="60d5ae73-b8f9-463c-9b84-8758250e7734" providerId="ADAL" clId="{C8532901-F709-4CD1-B44C-9B177874E1CA}" dt="2026-06-23T08:06:41.230" v="4427" actId="20577"/>
          <ac:spMkLst>
            <pc:docMk/>
            <pc:sldMk cId="127948846" sldId="258"/>
            <ac:spMk id="3" creationId="{6D12E882-8C8F-C82B-27AE-30C311DC021E}"/>
          </ac:spMkLst>
        </pc:spChg>
      </pc:sldChg>
      <pc:sldChg chg="modSp del mod">
        <pc:chgData name="Lai Thin Ng" userId="60d5ae73-b8f9-463c-9b84-8758250e7734" providerId="ADAL" clId="{C8532901-F709-4CD1-B44C-9B177874E1CA}" dt="2026-06-22T09:48:27.350" v="1162" actId="47"/>
        <pc:sldMkLst>
          <pc:docMk/>
          <pc:sldMk cId="266708657" sldId="259"/>
        </pc:sldMkLst>
        <pc:spChg chg="mod">
          <ac:chgData name="Lai Thin Ng" userId="60d5ae73-b8f9-463c-9b84-8758250e7734" providerId="ADAL" clId="{C8532901-F709-4CD1-B44C-9B177874E1CA}" dt="2026-06-22T09:37:44.843" v="539" actId="6549"/>
          <ac:spMkLst>
            <pc:docMk/>
            <pc:sldMk cId="266708657" sldId="259"/>
            <ac:spMk id="3" creationId="{1466C881-9BD3-F329-F3AC-7A124B69B81C}"/>
          </ac:spMkLst>
        </pc:spChg>
        <pc:spChg chg="mod">
          <ac:chgData name="Lai Thin Ng" userId="60d5ae73-b8f9-463c-9b84-8758250e7734" providerId="ADAL" clId="{C8532901-F709-4CD1-B44C-9B177874E1CA}" dt="2026-06-22T09:33:33.521" v="328" actId="20577"/>
          <ac:spMkLst>
            <pc:docMk/>
            <pc:sldMk cId="266708657" sldId="259"/>
            <ac:spMk id="5" creationId="{CF5AF593-23DE-1C52-BBA7-53A28CEF19C7}"/>
          </ac:spMkLst>
        </pc:spChg>
        <pc:spChg chg="mod">
          <ac:chgData name="Lai Thin Ng" userId="60d5ae73-b8f9-463c-9b84-8758250e7734" providerId="ADAL" clId="{C8532901-F709-4CD1-B44C-9B177874E1CA}" dt="2026-06-22T09:33:09.083" v="300" actId="27636"/>
          <ac:spMkLst>
            <pc:docMk/>
            <pc:sldMk cId="266708657" sldId="259"/>
            <ac:spMk id="6" creationId="{37685D82-C589-E02A-F4A2-861F403067CD}"/>
          </ac:spMkLst>
        </pc:spChg>
      </pc:sldChg>
      <pc:sldChg chg="modSp del mod">
        <pc:chgData name="Lai Thin Ng" userId="60d5ae73-b8f9-463c-9b84-8758250e7734" providerId="ADAL" clId="{C8532901-F709-4CD1-B44C-9B177874E1CA}" dt="2026-06-23T10:21:59.995" v="11882" actId="47"/>
        <pc:sldMkLst>
          <pc:docMk/>
          <pc:sldMk cId="892480297" sldId="260"/>
        </pc:sldMkLst>
        <pc:spChg chg="mod">
          <ac:chgData name="Lai Thin Ng" userId="60d5ae73-b8f9-463c-9b84-8758250e7734" providerId="ADAL" clId="{C8532901-F709-4CD1-B44C-9B177874E1CA}" dt="2026-06-22T11:06:30.274" v="3989" actId="20577"/>
          <ac:spMkLst>
            <pc:docMk/>
            <pc:sldMk cId="892480297" sldId="260"/>
            <ac:spMk id="2" creationId="{308CD7A3-A16B-0A28-27EB-2D1C0A772891}"/>
          </ac:spMkLst>
        </pc:spChg>
        <pc:spChg chg="mod">
          <ac:chgData name="Lai Thin Ng" userId="60d5ae73-b8f9-463c-9b84-8758250e7734" providerId="ADAL" clId="{C8532901-F709-4CD1-B44C-9B177874E1CA}" dt="2026-06-23T09:58:18.038" v="10589" actId="27636"/>
          <ac:spMkLst>
            <pc:docMk/>
            <pc:sldMk cId="892480297" sldId="260"/>
            <ac:spMk id="3" creationId="{2380AE82-964B-6F84-FD21-D2C23A70C6DF}"/>
          </ac:spMkLst>
        </pc:spChg>
      </pc:sldChg>
      <pc:sldChg chg="del">
        <pc:chgData name="Lai Thin Ng" userId="60d5ae73-b8f9-463c-9b84-8758250e7734" providerId="ADAL" clId="{C8532901-F709-4CD1-B44C-9B177874E1CA}" dt="2026-06-22T09:50:49.862" v="1275" actId="47"/>
        <pc:sldMkLst>
          <pc:docMk/>
          <pc:sldMk cId="2583639317" sldId="261"/>
        </pc:sldMkLst>
      </pc:sldChg>
      <pc:sldChg chg="modSp del mod">
        <pc:chgData name="Lai Thin Ng" userId="60d5ae73-b8f9-463c-9b84-8758250e7734" providerId="ADAL" clId="{C8532901-F709-4CD1-B44C-9B177874E1CA}" dt="2026-06-22T10:10:58.759" v="2537" actId="47"/>
        <pc:sldMkLst>
          <pc:docMk/>
          <pc:sldMk cId="1648315625" sldId="262"/>
        </pc:sldMkLst>
        <pc:spChg chg="mod">
          <ac:chgData name="Lai Thin Ng" userId="60d5ae73-b8f9-463c-9b84-8758250e7734" providerId="ADAL" clId="{C8532901-F709-4CD1-B44C-9B177874E1CA}" dt="2026-06-22T10:10:36.495" v="2536" actId="20577"/>
          <ac:spMkLst>
            <pc:docMk/>
            <pc:sldMk cId="1648315625" sldId="262"/>
            <ac:spMk id="2" creationId="{8301EC42-3C22-4095-BA9A-0F8D4A524230}"/>
          </ac:spMkLst>
        </pc:spChg>
        <pc:spChg chg="mod">
          <ac:chgData name="Lai Thin Ng" userId="60d5ae73-b8f9-463c-9b84-8758250e7734" providerId="ADAL" clId="{C8532901-F709-4CD1-B44C-9B177874E1CA}" dt="2026-06-22T09:52:12.731" v="1390" actId="20577"/>
          <ac:spMkLst>
            <pc:docMk/>
            <pc:sldMk cId="1648315625" sldId="262"/>
            <ac:spMk id="3" creationId="{6F996098-84CC-F94E-103F-9E4E232EA8FB}"/>
          </ac:spMkLst>
        </pc:spChg>
      </pc:sldChg>
      <pc:sldChg chg="modSp del mod">
        <pc:chgData name="Lai Thin Ng" userId="60d5ae73-b8f9-463c-9b84-8758250e7734" providerId="ADAL" clId="{C8532901-F709-4CD1-B44C-9B177874E1CA}" dt="2026-06-23T10:47:20.338" v="13914" actId="47"/>
        <pc:sldMkLst>
          <pc:docMk/>
          <pc:sldMk cId="1462310829" sldId="263"/>
        </pc:sldMkLst>
        <pc:spChg chg="mod">
          <ac:chgData name="Lai Thin Ng" userId="60d5ae73-b8f9-463c-9b84-8758250e7734" providerId="ADAL" clId="{C8532901-F709-4CD1-B44C-9B177874E1CA}" dt="2026-06-23T08:57:56.218" v="7199" actId="27636"/>
          <ac:spMkLst>
            <pc:docMk/>
            <pc:sldMk cId="1462310829" sldId="263"/>
            <ac:spMk id="3" creationId="{92F52444-8621-616D-2D45-3439A3737CC9}"/>
          </ac:spMkLst>
        </pc:spChg>
      </pc:sldChg>
      <pc:sldChg chg="modSp mod">
        <pc:chgData name="Lai Thin Ng" userId="60d5ae73-b8f9-463c-9b84-8758250e7734" providerId="ADAL" clId="{C8532901-F709-4CD1-B44C-9B177874E1CA}" dt="2026-06-22T09:54:06.280" v="1525" actId="20577"/>
        <pc:sldMkLst>
          <pc:docMk/>
          <pc:sldMk cId="3786059661" sldId="264"/>
        </pc:sldMkLst>
        <pc:spChg chg="mod">
          <ac:chgData name="Lai Thin Ng" userId="60d5ae73-b8f9-463c-9b84-8758250e7734" providerId="ADAL" clId="{C8532901-F709-4CD1-B44C-9B177874E1CA}" dt="2026-06-22T09:53:55.789" v="1505" actId="20577"/>
          <ac:spMkLst>
            <pc:docMk/>
            <pc:sldMk cId="3786059661" sldId="264"/>
            <ac:spMk id="4" creationId="{A1E81544-8D78-CE12-7AF6-C357E9E18928}"/>
          </ac:spMkLst>
        </pc:spChg>
        <pc:spChg chg="mod">
          <ac:chgData name="Lai Thin Ng" userId="60d5ae73-b8f9-463c-9b84-8758250e7734" providerId="ADAL" clId="{C8532901-F709-4CD1-B44C-9B177874E1CA}" dt="2026-06-22T09:54:06.280" v="1525" actId="20577"/>
          <ac:spMkLst>
            <pc:docMk/>
            <pc:sldMk cId="3786059661" sldId="264"/>
            <ac:spMk id="5" creationId="{76CBAC2D-7A3F-FC60-F11B-B1B09DB6EC9E}"/>
          </ac:spMkLst>
        </pc:spChg>
      </pc:sldChg>
      <pc:sldChg chg="modSp mod">
        <pc:chgData name="Lai Thin Ng" userId="60d5ae73-b8f9-463c-9b84-8758250e7734" providerId="ADAL" clId="{C8532901-F709-4CD1-B44C-9B177874E1CA}" dt="2026-06-23T11:13:38.681" v="15501" actId="207"/>
        <pc:sldMkLst>
          <pc:docMk/>
          <pc:sldMk cId="3346404961" sldId="265"/>
        </pc:sldMkLst>
        <pc:spChg chg="mod">
          <ac:chgData name="Lai Thin Ng" userId="60d5ae73-b8f9-463c-9b84-8758250e7734" providerId="ADAL" clId="{C8532901-F709-4CD1-B44C-9B177874E1CA}" dt="2026-06-23T11:13:38.681" v="15501" actId="207"/>
          <ac:spMkLst>
            <pc:docMk/>
            <pc:sldMk cId="3346404961" sldId="265"/>
            <ac:spMk id="3" creationId="{4FEA6420-107E-D2AC-DE01-6617FC5926CC}"/>
          </ac:spMkLst>
        </pc:spChg>
        <pc:spChg chg="mod">
          <ac:chgData name="Lai Thin Ng" userId="60d5ae73-b8f9-463c-9b84-8758250e7734" providerId="ADAL" clId="{C8532901-F709-4CD1-B44C-9B177874E1CA}" dt="2026-06-23T09:45:40.005" v="10049" actId="207"/>
          <ac:spMkLst>
            <pc:docMk/>
            <pc:sldMk cId="3346404961" sldId="265"/>
            <ac:spMk id="4" creationId="{1090C95F-C139-D7FA-358A-76D1D22CAF34}"/>
          </ac:spMkLst>
        </pc:spChg>
        <pc:spChg chg="mod">
          <ac:chgData name="Lai Thin Ng" userId="60d5ae73-b8f9-463c-9b84-8758250e7734" providerId="ADAL" clId="{C8532901-F709-4CD1-B44C-9B177874E1CA}" dt="2026-06-23T09:45:40.005" v="10049" actId="207"/>
          <ac:spMkLst>
            <pc:docMk/>
            <pc:sldMk cId="3346404961" sldId="265"/>
            <ac:spMk id="5" creationId="{48C6FD2C-68AF-15DC-2BB2-EC5E9AA44B67}"/>
          </ac:spMkLst>
        </pc:spChg>
        <pc:spChg chg="mod">
          <ac:chgData name="Lai Thin Ng" userId="60d5ae73-b8f9-463c-9b84-8758250e7734" providerId="ADAL" clId="{C8532901-F709-4CD1-B44C-9B177874E1CA}" dt="2026-06-23T11:13:38.681" v="15501" actId="207"/>
          <ac:spMkLst>
            <pc:docMk/>
            <pc:sldMk cId="3346404961" sldId="265"/>
            <ac:spMk id="6" creationId="{9630E75B-5A8A-C182-77A9-B75F4CB95363}"/>
          </ac:spMkLst>
        </pc:spChg>
      </pc:sldChg>
      <pc:sldChg chg="modSp mod">
        <pc:chgData name="Lai Thin Ng" userId="60d5ae73-b8f9-463c-9b84-8758250e7734" providerId="ADAL" clId="{C8532901-F709-4CD1-B44C-9B177874E1CA}" dt="2026-06-23T09:43:21.689" v="10032" actId="20577"/>
        <pc:sldMkLst>
          <pc:docMk/>
          <pc:sldMk cId="4035420089" sldId="266"/>
        </pc:sldMkLst>
        <pc:spChg chg="mod">
          <ac:chgData name="Lai Thin Ng" userId="60d5ae73-b8f9-463c-9b84-8758250e7734" providerId="ADAL" clId="{C8532901-F709-4CD1-B44C-9B177874E1CA}" dt="2026-06-22T09:50:39.245" v="1274" actId="20577"/>
          <ac:spMkLst>
            <pc:docMk/>
            <pc:sldMk cId="4035420089" sldId="266"/>
            <ac:spMk id="2" creationId="{84B57AD9-BE8E-F4CC-3569-0B38307EF65C}"/>
          </ac:spMkLst>
        </pc:spChg>
        <pc:spChg chg="mod">
          <ac:chgData name="Lai Thin Ng" userId="60d5ae73-b8f9-463c-9b84-8758250e7734" providerId="ADAL" clId="{C8532901-F709-4CD1-B44C-9B177874E1CA}" dt="2026-06-23T09:43:21.689" v="10032" actId="20577"/>
          <ac:spMkLst>
            <pc:docMk/>
            <pc:sldMk cId="4035420089" sldId="266"/>
            <ac:spMk id="3" creationId="{CDEF5045-2A45-5474-2C49-2FFFACDC4666}"/>
          </ac:spMkLst>
        </pc:spChg>
        <pc:spChg chg="mod">
          <ac:chgData name="Lai Thin Ng" userId="60d5ae73-b8f9-463c-9b84-8758250e7734" providerId="ADAL" clId="{C8532901-F709-4CD1-B44C-9B177874E1CA}" dt="2026-06-23T09:40:57.881" v="9983" actId="207"/>
          <ac:spMkLst>
            <pc:docMk/>
            <pc:sldMk cId="4035420089" sldId="266"/>
            <ac:spMk id="4" creationId="{DB48BA45-13C7-8423-1EB7-1D8EE4659B13}"/>
          </ac:spMkLst>
        </pc:spChg>
        <pc:spChg chg="mod">
          <ac:chgData name="Lai Thin Ng" userId="60d5ae73-b8f9-463c-9b84-8758250e7734" providerId="ADAL" clId="{C8532901-F709-4CD1-B44C-9B177874E1CA}" dt="2026-06-23T09:41:17.437" v="9984" actId="207"/>
          <ac:spMkLst>
            <pc:docMk/>
            <pc:sldMk cId="4035420089" sldId="266"/>
            <ac:spMk id="5" creationId="{FFA5BD59-9A8B-7682-9931-585C768F184B}"/>
          </ac:spMkLst>
        </pc:spChg>
        <pc:spChg chg="mod">
          <ac:chgData name="Lai Thin Ng" userId="60d5ae73-b8f9-463c-9b84-8758250e7734" providerId="ADAL" clId="{C8532901-F709-4CD1-B44C-9B177874E1CA}" dt="2026-06-23T09:42:40.714" v="9993" actId="20577"/>
          <ac:spMkLst>
            <pc:docMk/>
            <pc:sldMk cId="4035420089" sldId="266"/>
            <ac:spMk id="6" creationId="{455A49F8-367D-445F-45D4-5BDBAE738E39}"/>
          </ac:spMkLst>
        </pc:spChg>
      </pc:sldChg>
      <pc:sldChg chg="del">
        <pc:chgData name="Lai Thin Ng" userId="60d5ae73-b8f9-463c-9b84-8758250e7734" providerId="ADAL" clId="{C8532901-F709-4CD1-B44C-9B177874E1CA}" dt="2026-06-22T09:31:38.395" v="236" actId="47"/>
        <pc:sldMkLst>
          <pc:docMk/>
          <pc:sldMk cId="971165957" sldId="267"/>
        </pc:sldMkLst>
      </pc:sldChg>
      <pc:sldChg chg="delSp modSp new mod">
        <pc:chgData name="Lai Thin Ng" userId="60d5ae73-b8f9-463c-9b84-8758250e7734" providerId="ADAL" clId="{C8532901-F709-4CD1-B44C-9B177874E1CA}" dt="2026-06-23T08:05:21.236" v="4269" actId="20577"/>
        <pc:sldMkLst>
          <pc:docMk/>
          <pc:sldMk cId="532269617" sldId="268"/>
        </pc:sldMkLst>
        <pc:spChg chg="mod">
          <ac:chgData name="Lai Thin Ng" userId="60d5ae73-b8f9-463c-9b84-8758250e7734" providerId="ADAL" clId="{C8532901-F709-4CD1-B44C-9B177874E1CA}" dt="2026-06-23T08:05:21.236" v="4269" actId="20577"/>
          <ac:spMkLst>
            <pc:docMk/>
            <pc:sldMk cId="532269617" sldId="268"/>
            <ac:spMk id="2" creationId="{1664CB4C-7CC2-28C1-4439-B246634751D0}"/>
          </ac:spMkLst>
        </pc:spChg>
        <pc:spChg chg="del">
          <ac:chgData name="Lai Thin Ng" userId="60d5ae73-b8f9-463c-9b84-8758250e7734" providerId="ADAL" clId="{C8532901-F709-4CD1-B44C-9B177874E1CA}" dt="2026-06-22T09:24:11.768" v="168" actId="478"/>
          <ac:spMkLst>
            <pc:docMk/>
            <pc:sldMk cId="532269617" sldId="268"/>
            <ac:spMk id="3" creationId="{22F35EE6-EE4D-6F02-68D4-8FD2E48495DF}"/>
          </ac:spMkLst>
        </pc:spChg>
      </pc:sldChg>
      <pc:sldChg chg="addSp delSp modSp new mod modClrScheme modAnim chgLayout">
        <pc:chgData name="Lai Thin Ng" userId="60d5ae73-b8f9-463c-9b84-8758250e7734" providerId="ADAL" clId="{C8532901-F709-4CD1-B44C-9B177874E1CA}" dt="2026-06-23T11:06:10.294" v="15060"/>
        <pc:sldMkLst>
          <pc:docMk/>
          <pc:sldMk cId="2701742423" sldId="269"/>
        </pc:sldMkLst>
        <pc:spChg chg="mod ord">
          <ac:chgData name="Lai Thin Ng" userId="60d5ae73-b8f9-463c-9b84-8758250e7734" providerId="ADAL" clId="{C8532901-F709-4CD1-B44C-9B177874E1CA}" dt="2026-06-23T09:12:21.373" v="7869" actId="14100"/>
          <ac:spMkLst>
            <pc:docMk/>
            <pc:sldMk cId="2701742423" sldId="269"/>
            <ac:spMk id="2" creationId="{8D0D4B79-243F-422C-8F57-586AAC872433}"/>
          </ac:spMkLst>
        </pc:spChg>
        <pc:spChg chg="del mod ord">
          <ac:chgData name="Lai Thin Ng" userId="60d5ae73-b8f9-463c-9b84-8758250e7734" providerId="ADAL" clId="{C8532901-F709-4CD1-B44C-9B177874E1CA}" dt="2026-06-23T09:10:01.738" v="7707" actId="931"/>
          <ac:spMkLst>
            <pc:docMk/>
            <pc:sldMk cId="2701742423" sldId="269"/>
            <ac:spMk id="3" creationId="{938C441F-7EC9-3A9D-15F7-E9096E0F1027}"/>
          </ac:spMkLst>
        </pc:spChg>
        <pc:spChg chg="add del mod ord">
          <ac:chgData name="Lai Thin Ng" userId="60d5ae73-b8f9-463c-9b84-8758250e7734" providerId="ADAL" clId="{C8532901-F709-4CD1-B44C-9B177874E1CA}" dt="2026-06-22T09:56:10.539" v="1684" actId="700"/>
          <ac:spMkLst>
            <pc:docMk/>
            <pc:sldMk cId="2701742423" sldId="269"/>
            <ac:spMk id="4" creationId="{18D34AB7-8CF6-AFE7-3512-3F9825466E74}"/>
          </ac:spMkLst>
        </pc:spChg>
        <pc:spChg chg="add mod ord">
          <ac:chgData name="Lai Thin Ng" userId="60d5ae73-b8f9-463c-9b84-8758250e7734" providerId="ADAL" clId="{C8532901-F709-4CD1-B44C-9B177874E1CA}" dt="2026-06-23T10:40:09.831" v="13373" actId="113"/>
          <ac:spMkLst>
            <pc:docMk/>
            <pc:sldMk cId="2701742423" sldId="269"/>
            <ac:spMk id="6" creationId="{5CE19075-FDEC-3A92-7B4D-EB1DFE4E83C6}"/>
          </ac:spMkLst>
        </pc:spChg>
        <pc:spChg chg="add mod">
          <ac:chgData name="Lai Thin Ng" userId="60d5ae73-b8f9-463c-9b84-8758250e7734" providerId="ADAL" clId="{C8532901-F709-4CD1-B44C-9B177874E1CA}" dt="2026-06-23T09:14:56.677" v="7901" actId="1076"/>
          <ac:spMkLst>
            <pc:docMk/>
            <pc:sldMk cId="2701742423" sldId="269"/>
            <ac:spMk id="7" creationId="{25B138A0-C93F-EFF2-5B63-0FCD3B055A57}"/>
          </ac:spMkLst>
        </pc:spChg>
        <pc:spChg chg="add mod">
          <ac:chgData name="Lai Thin Ng" userId="60d5ae73-b8f9-463c-9b84-8758250e7734" providerId="ADAL" clId="{C8532901-F709-4CD1-B44C-9B177874E1CA}" dt="2026-06-23T09:17:55.977" v="7964" actId="1076"/>
          <ac:spMkLst>
            <pc:docMk/>
            <pc:sldMk cId="2701742423" sldId="269"/>
            <ac:spMk id="8" creationId="{21B6BDA5-A96C-9D94-29B8-A1B756110DC7}"/>
          </ac:spMkLst>
        </pc:spChg>
        <pc:picChg chg="add mod ord modCrop">
          <ac:chgData name="Lai Thin Ng" userId="60d5ae73-b8f9-463c-9b84-8758250e7734" providerId="ADAL" clId="{C8532901-F709-4CD1-B44C-9B177874E1CA}" dt="2026-06-23T09:28:27.722" v="9395" actId="962"/>
          <ac:picMkLst>
            <pc:docMk/>
            <pc:sldMk cId="2701742423" sldId="269"/>
            <ac:picMk id="5" creationId="{FD9341C6-1A98-8079-B0A8-E9011F22CD15}"/>
          </ac:picMkLst>
        </pc:picChg>
      </pc:sldChg>
      <pc:sldChg chg="modSp new mod ord">
        <pc:chgData name="Lai Thin Ng" userId="60d5ae73-b8f9-463c-9b84-8758250e7734" providerId="ADAL" clId="{C8532901-F709-4CD1-B44C-9B177874E1CA}" dt="2026-06-23T11:10:58.399" v="15489" actId="20577"/>
        <pc:sldMkLst>
          <pc:docMk/>
          <pc:sldMk cId="872719067" sldId="270"/>
        </pc:sldMkLst>
        <pc:spChg chg="mod">
          <ac:chgData name="Lai Thin Ng" userId="60d5ae73-b8f9-463c-9b84-8758250e7734" providerId="ADAL" clId="{C8532901-F709-4CD1-B44C-9B177874E1CA}" dt="2026-06-23T11:06:35.226" v="15061" actId="20577"/>
          <ac:spMkLst>
            <pc:docMk/>
            <pc:sldMk cId="872719067" sldId="270"/>
            <ac:spMk id="2" creationId="{4468F0BD-65E1-E10B-510F-37C2559BE9E8}"/>
          </ac:spMkLst>
        </pc:spChg>
        <pc:spChg chg="mod">
          <ac:chgData name="Lai Thin Ng" userId="60d5ae73-b8f9-463c-9b84-8758250e7734" providerId="ADAL" clId="{C8532901-F709-4CD1-B44C-9B177874E1CA}" dt="2026-06-23T11:10:58.399" v="15489" actId="20577"/>
          <ac:spMkLst>
            <pc:docMk/>
            <pc:sldMk cId="872719067" sldId="270"/>
            <ac:spMk id="3" creationId="{D335D666-DED9-C0B8-FEDE-5DF9BCDA4D4B}"/>
          </ac:spMkLst>
        </pc:spChg>
      </pc:sldChg>
      <pc:sldChg chg="modSp new del mod">
        <pc:chgData name="Lai Thin Ng" userId="60d5ae73-b8f9-463c-9b84-8758250e7734" providerId="ADAL" clId="{C8532901-F709-4CD1-B44C-9B177874E1CA}" dt="2026-06-23T09:40:30.198" v="9981" actId="47"/>
        <pc:sldMkLst>
          <pc:docMk/>
          <pc:sldMk cId="2871006551" sldId="271"/>
        </pc:sldMkLst>
        <pc:spChg chg="mod">
          <ac:chgData name="Lai Thin Ng" userId="60d5ae73-b8f9-463c-9b84-8758250e7734" providerId="ADAL" clId="{C8532901-F709-4CD1-B44C-9B177874E1CA}" dt="2026-06-22T09:48:10.806" v="1156" actId="20577"/>
          <ac:spMkLst>
            <pc:docMk/>
            <pc:sldMk cId="2871006551" sldId="271"/>
            <ac:spMk id="2" creationId="{74C8329A-A00C-68E8-90B7-33F8C548C31E}"/>
          </ac:spMkLst>
        </pc:spChg>
        <pc:spChg chg="mod">
          <ac:chgData name="Lai Thin Ng" userId="60d5ae73-b8f9-463c-9b84-8758250e7734" providerId="ADAL" clId="{C8532901-F709-4CD1-B44C-9B177874E1CA}" dt="2026-06-23T08:52:58.214" v="6686" actId="20577"/>
          <ac:spMkLst>
            <pc:docMk/>
            <pc:sldMk cId="2871006551" sldId="271"/>
            <ac:spMk id="3" creationId="{4E8050B2-32CB-6F89-C6CD-2A63CEA07D5A}"/>
          </ac:spMkLst>
        </pc:spChg>
      </pc:sldChg>
      <pc:sldChg chg="modSp new mod">
        <pc:chgData name="Lai Thin Ng" userId="60d5ae73-b8f9-463c-9b84-8758250e7734" providerId="ADAL" clId="{C8532901-F709-4CD1-B44C-9B177874E1CA}" dt="2026-06-23T11:05:30.483" v="15057" actId="20577"/>
        <pc:sldMkLst>
          <pc:docMk/>
          <pc:sldMk cId="1889699120" sldId="272"/>
        </pc:sldMkLst>
        <pc:spChg chg="mod">
          <ac:chgData name="Lai Thin Ng" userId="60d5ae73-b8f9-463c-9b84-8758250e7734" providerId="ADAL" clId="{C8532901-F709-4CD1-B44C-9B177874E1CA}" dt="2026-06-23T11:05:30.483" v="15057" actId="20577"/>
          <ac:spMkLst>
            <pc:docMk/>
            <pc:sldMk cId="1889699120" sldId="272"/>
            <ac:spMk id="2" creationId="{C3E55816-E228-1AFD-9DB2-4A4CE9C5AEA3}"/>
          </ac:spMkLst>
        </pc:spChg>
        <pc:spChg chg="mod">
          <ac:chgData name="Lai Thin Ng" userId="60d5ae73-b8f9-463c-9b84-8758250e7734" providerId="ADAL" clId="{C8532901-F709-4CD1-B44C-9B177874E1CA}" dt="2026-06-23T11:05:15.578" v="15013" actId="20577"/>
          <ac:spMkLst>
            <pc:docMk/>
            <pc:sldMk cId="1889699120" sldId="272"/>
            <ac:spMk id="3" creationId="{0E4A6CC8-3F72-7C8A-1303-E2373D710C6F}"/>
          </ac:spMkLst>
        </pc:spChg>
      </pc:sldChg>
      <pc:sldChg chg="modSp new mod">
        <pc:chgData name="Lai Thin Ng" userId="60d5ae73-b8f9-463c-9b84-8758250e7734" providerId="ADAL" clId="{C8532901-F709-4CD1-B44C-9B177874E1CA}" dt="2026-06-23T11:31:57.622" v="15989" actId="14100"/>
        <pc:sldMkLst>
          <pc:docMk/>
          <pc:sldMk cId="433639380" sldId="273"/>
        </pc:sldMkLst>
        <pc:spChg chg="mod">
          <ac:chgData name="Lai Thin Ng" userId="60d5ae73-b8f9-463c-9b84-8758250e7734" providerId="ADAL" clId="{C8532901-F709-4CD1-B44C-9B177874E1CA}" dt="2026-06-23T08:54:05.790" v="6765" actId="20577"/>
          <ac:spMkLst>
            <pc:docMk/>
            <pc:sldMk cId="433639380" sldId="273"/>
            <ac:spMk id="2" creationId="{1A851592-F787-599C-7F69-CEB466A9B9E1}"/>
          </ac:spMkLst>
        </pc:spChg>
        <pc:spChg chg="mod">
          <ac:chgData name="Lai Thin Ng" userId="60d5ae73-b8f9-463c-9b84-8758250e7734" providerId="ADAL" clId="{C8532901-F709-4CD1-B44C-9B177874E1CA}" dt="2026-06-23T11:31:46.164" v="15983" actId="14100"/>
          <ac:spMkLst>
            <pc:docMk/>
            <pc:sldMk cId="433639380" sldId="273"/>
            <ac:spMk id="3" creationId="{A971CA7A-805B-8479-F1A1-2CBAFA892B5E}"/>
          </ac:spMkLst>
        </pc:spChg>
        <pc:spChg chg="mod">
          <ac:chgData name="Lai Thin Ng" userId="60d5ae73-b8f9-463c-9b84-8758250e7734" providerId="ADAL" clId="{C8532901-F709-4CD1-B44C-9B177874E1CA}" dt="2026-06-23T11:31:57.622" v="15989" actId="14100"/>
          <ac:spMkLst>
            <pc:docMk/>
            <pc:sldMk cId="433639380" sldId="273"/>
            <ac:spMk id="4" creationId="{AABDDB7E-4868-BB1A-CFED-51DFD2039C59}"/>
          </ac:spMkLst>
        </pc:spChg>
        <pc:spChg chg="mod">
          <ac:chgData name="Lai Thin Ng" userId="60d5ae73-b8f9-463c-9b84-8758250e7734" providerId="ADAL" clId="{C8532901-F709-4CD1-B44C-9B177874E1CA}" dt="2026-06-23T11:31:42.668" v="15982" actId="1038"/>
          <ac:spMkLst>
            <pc:docMk/>
            <pc:sldMk cId="433639380" sldId="273"/>
            <ac:spMk id="5" creationId="{E7FD4FA7-A86D-22AF-C4B6-F1BA46D89861}"/>
          </ac:spMkLst>
        </pc:spChg>
        <pc:spChg chg="mod">
          <ac:chgData name="Lai Thin Ng" userId="60d5ae73-b8f9-463c-9b84-8758250e7734" providerId="ADAL" clId="{C8532901-F709-4CD1-B44C-9B177874E1CA}" dt="2026-06-23T11:31:57.622" v="15989" actId="14100"/>
          <ac:spMkLst>
            <pc:docMk/>
            <pc:sldMk cId="433639380" sldId="273"/>
            <ac:spMk id="6" creationId="{F032065A-4F49-4DA6-028B-AD74A38CC474}"/>
          </ac:spMkLst>
        </pc:spChg>
      </pc:sldChg>
      <pc:sldChg chg="modSp new del mod">
        <pc:chgData name="Lai Thin Ng" userId="60d5ae73-b8f9-463c-9b84-8758250e7734" providerId="ADAL" clId="{C8532901-F709-4CD1-B44C-9B177874E1CA}" dt="2026-06-23T08:34:19.459" v="6037" actId="47"/>
        <pc:sldMkLst>
          <pc:docMk/>
          <pc:sldMk cId="1224792441" sldId="273"/>
        </pc:sldMkLst>
        <pc:spChg chg="mod">
          <ac:chgData name="Lai Thin Ng" userId="60d5ae73-b8f9-463c-9b84-8758250e7734" providerId="ADAL" clId="{C8532901-F709-4CD1-B44C-9B177874E1CA}" dt="2026-06-23T08:31:13.140" v="5820" actId="20577"/>
          <ac:spMkLst>
            <pc:docMk/>
            <pc:sldMk cId="1224792441" sldId="273"/>
            <ac:spMk id="2" creationId="{5C5E0BA9-C58D-91C2-BEFD-5A0970FC9638}"/>
          </ac:spMkLst>
        </pc:spChg>
        <pc:spChg chg="mod">
          <ac:chgData name="Lai Thin Ng" userId="60d5ae73-b8f9-463c-9b84-8758250e7734" providerId="ADAL" clId="{C8532901-F709-4CD1-B44C-9B177874E1CA}" dt="2026-06-23T08:31:17.851" v="5828" actId="20577"/>
          <ac:spMkLst>
            <pc:docMk/>
            <pc:sldMk cId="1224792441" sldId="273"/>
            <ac:spMk id="3" creationId="{611B5034-3BBC-DFFA-443F-4D8E58A4B6A5}"/>
          </ac:spMkLst>
        </pc:spChg>
        <pc:spChg chg="mod">
          <ac:chgData name="Lai Thin Ng" userId="60d5ae73-b8f9-463c-9b84-8758250e7734" providerId="ADAL" clId="{C8532901-F709-4CD1-B44C-9B177874E1CA}" dt="2026-06-23T08:33:26.086" v="6034" actId="27636"/>
          <ac:spMkLst>
            <pc:docMk/>
            <pc:sldMk cId="1224792441" sldId="273"/>
            <ac:spMk id="4" creationId="{0F80F8E8-79F6-1824-468A-3FB5AC3F9F62}"/>
          </ac:spMkLst>
        </pc:spChg>
        <pc:spChg chg="mod">
          <ac:chgData name="Lai Thin Ng" userId="60d5ae73-b8f9-463c-9b84-8758250e7734" providerId="ADAL" clId="{C8532901-F709-4CD1-B44C-9B177874E1CA}" dt="2026-06-23T08:31:32.765" v="5867" actId="20577"/>
          <ac:spMkLst>
            <pc:docMk/>
            <pc:sldMk cId="1224792441" sldId="273"/>
            <ac:spMk id="5" creationId="{63E65E8E-7512-F393-19D9-E273CE2EA74C}"/>
          </ac:spMkLst>
        </pc:spChg>
        <pc:spChg chg="mod">
          <ac:chgData name="Lai Thin Ng" userId="60d5ae73-b8f9-463c-9b84-8758250e7734" providerId="ADAL" clId="{C8532901-F709-4CD1-B44C-9B177874E1CA}" dt="2026-06-23T08:33:27.574" v="6036" actId="20577"/>
          <ac:spMkLst>
            <pc:docMk/>
            <pc:sldMk cId="1224792441" sldId="273"/>
            <ac:spMk id="6" creationId="{7D81C8A9-79E3-286D-AD6A-FFF1D591E1F5}"/>
          </ac:spMkLst>
        </pc:spChg>
      </pc:sldChg>
      <pc:sldChg chg="modSp add mod">
        <pc:chgData name="Lai Thin Ng" userId="60d5ae73-b8f9-463c-9b84-8758250e7734" providerId="ADAL" clId="{C8532901-F709-4CD1-B44C-9B177874E1CA}" dt="2026-06-23T11:13:25.750" v="15500" actId="207"/>
        <pc:sldMkLst>
          <pc:docMk/>
          <pc:sldMk cId="2855306150" sldId="274"/>
        </pc:sldMkLst>
        <pc:spChg chg="mod">
          <ac:chgData name="Lai Thin Ng" userId="60d5ae73-b8f9-463c-9b84-8758250e7734" providerId="ADAL" clId="{C8532901-F709-4CD1-B44C-9B177874E1CA}" dt="2026-06-23T11:13:25.750" v="15500" actId="207"/>
          <ac:spMkLst>
            <pc:docMk/>
            <pc:sldMk cId="2855306150" sldId="274"/>
            <ac:spMk id="3" creationId="{63806F14-941B-50C5-7A6A-29ACB876340C}"/>
          </ac:spMkLst>
        </pc:spChg>
        <pc:spChg chg="mod">
          <ac:chgData name="Lai Thin Ng" userId="60d5ae73-b8f9-463c-9b84-8758250e7734" providerId="ADAL" clId="{C8532901-F709-4CD1-B44C-9B177874E1CA}" dt="2026-06-23T11:12:36.469" v="15495" actId="207"/>
          <ac:spMkLst>
            <pc:docMk/>
            <pc:sldMk cId="2855306150" sldId="274"/>
            <ac:spMk id="4" creationId="{73C555D9-7735-EC37-1A36-116C7A13E3A7}"/>
          </ac:spMkLst>
        </pc:spChg>
        <pc:spChg chg="mod">
          <ac:chgData name="Lai Thin Ng" userId="60d5ae73-b8f9-463c-9b84-8758250e7734" providerId="ADAL" clId="{C8532901-F709-4CD1-B44C-9B177874E1CA}" dt="2026-06-23T11:13:25.750" v="15500" actId="207"/>
          <ac:spMkLst>
            <pc:docMk/>
            <pc:sldMk cId="2855306150" sldId="274"/>
            <ac:spMk id="5" creationId="{439CC5B1-997F-B438-700B-F31440E2B67A}"/>
          </ac:spMkLst>
        </pc:spChg>
        <pc:spChg chg="mod">
          <ac:chgData name="Lai Thin Ng" userId="60d5ae73-b8f9-463c-9b84-8758250e7734" providerId="ADAL" clId="{C8532901-F709-4CD1-B44C-9B177874E1CA}" dt="2026-06-23T11:12:36.469" v="15495" actId="207"/>
          <ac:spMkLst>
            <pc:docMk/>
            <pc:sldMk cId="2855306150" sldId="274"/>
            <ac:spMk id="6" creationId="{7E939D27-354D-58D2-2F42-79F0ED9432E7}"/>
          </ac:spMkLst>
        </pc:spChg>
      </pc:sldChg>
      <pc:sldChg chg="modSp new mod">
        <pc:chgData name="Lai Thin Ng" userId="60d5ae73-b8f9-463c-9b84-8758250e7734" providerId="ADAL" clId="{C8532901-F709-4CD1-B44C-9B177874E1CA}" dt="2026-06-23T10:39:51.826" v="13371" actId="27636"/>
        <pc:sldMkLst>
          <pc:docMk/>
          <pc:sldMk cId="2992035132" sldId="275"/>
        </pc:sldMkLst>
        <pc:spChg chg="mod">
          <ac:chgData name="Lai Thin Ng" userId="60d5ae73-b8f9-463c-9b84-8758250e7734" providerId="ADAL" clId="{C8532901-F709-4CD1-B44C-9B177874E1CA}" dt="2026-06-23T10:13:23.147" v="11421" actId="14100"/>
          <ac:spMkLst>
            <pc:docMk/>
            <pc:sldMk cId="2992035132" sldId="275"/>
            <ac:spMk id="2" creationId="{0E5DFBEA-BDEA-6E05-E766-90A56A12AE09}"/>
          </ac:spMkLst>
        </pc:spChg>
        <pc:spChg chg="mod">
          <ac:chgData name="Lai Thin Ng" userId="60d5ae73-b8f9-463c-9b84-8758250e7734" providerId="ADAL" clId="{C8532901-F709-4CD1-B44C-9B177874E1CA}" dt="2026-06-23T10:13:27.962" v="11422" actId="1076"/>
          <ac:spMkLst>
            <pc:docMk/>
            <pc:sldMk cId="2992035132" sldId="275"/>
            <ac:spMk id="3" creationId="{3A332400-01FD-7774-B8DF-261503331FDD}"/>
          </ac:spMkLst>
        </pc:spChg>
        <pc:spChg chg="mod">
          <ac:chgData name="Lai Thin Ng" userId="60d5ae73-b8f9-463c-9b84-8758250e7734" providerId="ADAL" clId="{C8532901-F709-4CD1-B44C-9B177874E1CA}" dt="2026-06-23T10:39:51.822" v="13370" actId="27636"/>
          <ac:spMkLst>
            <pc:docMk/>
            <pc:sldMk cId="2992035132" sldId="275"/>
            <ac:spMk id="4" creationId="{257B401B-3E9D-BA47-3F78-36F59D7EEDCC}"/>
          </ac:spMkLst>
        </pc:spChg>
        <pc:spChg chg="mod">
          <ac:chgData name="Lai Thin Ng" userId="60d5ae73-b8f9-463c-9b84-8758250e7734" providerId="ADAL" clId="{C8532901-F709-4CD1-B44C-9B177874E1CA}" dt="2026-06-23T10:39:51.768" v="13369" actId="14100"/>
          <ac:spMkLst>
            <pc:docMk/>
            <pc:sldMk cId="2992035132" sldId="275"/>
            <ac:spMk id="5" creationId="{B3ABDB61-B08D-1826-1B43-1565F3C349FF}"/>
          </ac:spMkLst>
        </pc:spChg>
        <pc:spChg chg="mod">
          <ac:chgData name="Lai Thin Ng" userId="60d5ae73-b8f9-463c-9b84-8758250e7734" providerId="ADAL" clId="{C8532901-F709-4CD1-B44C-9B177874E1CA}" dt="2026-06-23T10:39:51.826" v="13371" actId="27636"/>
          <ac:spMkLst>
            <pc:docMk/>
            <pc:sldMk cId="2992035132" sldId="275"/>
            <ac:spMk id="6" creationId="{57AE7335-1240-25A2-A9A5-ACFEA2C8DB44}"/>
          </ac:spMkLst>
        </pc:spChg>
      </pc:sldChg>
      <pc:sldChg chg="addSp delSp modSp new mod modClrScheme chgLayout modNotesTx">
        <pc:chgData name="Lai Thin Ng" userId="60d5ae73-b8f9-463c-9b84-8758250e7734" providerId="ADAL" clId="{C8532901-F709-4CD1-B44C-9B177874E1CA}" dt="2026-06-23T10:27:09.692" v="12232" actId="20577"/>
        <pc:sldMkLst>
          <pc:docMk/>
          <pc:sldMk cId="4248070101" sldId="276"/>
        </pc:sldMkLst>
        <pc:spChg chg="del mod ord">
          <ac:chgData name="Lai Thin Ng" userId="60d5ae73-b8f9-463c-9b84-8758250e7734" providerId="ADAL" clId="{C8532901-F709-4CD1-B44C-9B177874E1CA}" dt="2026-06-23T09:48:58.149" v="10145" actId="700"/>
          <ac:spMkLst>
            <pc:docMk/>
            <pc:sldMk cId="4248070101" sldId="276"/>
            <ac:spMk id="2" creationId="{131D1312-C3D1-6848-2B14-E949A34339BB}"/>
          </ac:spMkLst>
        </pc:spChg>
        <pc:spChg chg="del">
          <ac:chgData name="Lai Thin Ng" userId="60d5ae73-b8f9-463c-9b84-8758250e7734" providerId="ADAL" clId="{C8532901-F709-4CD1-B44C-9B177874E1CA}" dt="2026-06-23T09:48:58.149" v="10145" actId="700"/>
          <ac:spMkLst>
            <pc:docMk/>
            <pc:sldMk cId="4248070101" sldId="276"/>
            <ac:spMk id="3" creationId="{1F39C4B7-7188-BFF6-D305-13F3DDC11658}"/>
          </ac:spMkLst>
        </pc:spChg>
        <pc:spChg chg="del mod ord">
          <ac:chgData name="Lai Thin Ng" userId="60d5ae73-b8f9-463c-9b84-8758250e7734" providerId="ADAL" clId="{C8532901-F709-4CD1-B44C-9B177874E1CA}" dt="2026-06-23T09:48:58.149" v="10145" actId="700"/>
          <ac:spMkLst>
            <pc:docMk/>
            <pc:sldMk cId="4248070101" sldId="276"/>
            <ac:spMk id="4" creationId="{A31CB2B7-F3AE-4036-A178-7DC0822559D6}"/>
          </ac:spMkLst>
        </pc:spChg>
        <pc:spChg chg="del">
          <ac:chgData name="Lai Thin Ng" userId="60d5ae73-b8f9-463c-9b84-8758250e7734" providerId="ADAL" clId="{C8532901-F709-4CD1-B44C-9B177874E1CA}" dt="2026-06-23T09:48:58.149" v="10145" actId="700"/>
          <ac:spMkLst>
            <pc:docMk/>
            <pc:sldMk cId="4248070101" sldId="276"/>
            <ac:spMk id="5" creationId="{C953EE92-EA4F-E9FC-4F5F-FAF435AE0DEC}"/>
          </ac:spMkLst>
        </pc:spChg>
        <pc:spChg chg="del">
          <ac:chgData name="Lai Thin Ng" userId="60d5ae73-b8f9-463c-9b84-8758250e7734" providerId="ADAL" clId="{C8532901-F709-4CD1-B44C-9B177874E1CA}" dt="2026-06-23T09:48:58.149" v="10145" actId="700"/>
          <ac:spMkLst>
            <pc:docMk/>
            <pc:sldMk cId="4248070101" sldId="276"/>
            <ac:spMk id="6" creationId="{9132A777-B849-4003-0C05-08DC7B843B28}"/>
          </ac:spMkLst>
        </pc:spChg>
        <pc:spChg chg="add mod ord">
          <ac:chgData name="Lai Thin Ng" userId="60d5ae73-b8f9-463c-9b84-8758250e7734" providerId="ADAL" clId="{C8532901-F709-4CD1-B44C-9B177874E1CA}" dt="2026-06-23T09:51:45.501" v="10277" actId="1076"/>
          <ac:spMkLst>
            <pc:docMk/>
            <pc:sldMk cId="4248070101" sldId="276"/>
            <ac:spMk id="7" creationId="{13F6F16B-B727-F1F3-F997-6A85B6EEFC24}"/>
          </ac:spMkLst>
        </pc:spChg>
        <pc:spChg chg="add del mod ord">
          <ac:chgData name="Lai Thin Ng" userId="60d5ae73-b8f9-463c-9b84-8758250e7734" providerId="ADAL" clId="{C8532901-F709-4CD1-B44C-9B177874E1CA}" dt="2026-06-23T09:49:35.628" v="10176" actId="1032"/>
          <ac:spMkLst>
            <pc:docMk/>
            <pc:sldMk cId="4248070101" sldId="276"/>
            <ac:spMk id="8" creationId="{38069C77-9CC4-E885-F034-4CF99A5EFC57}"/>
          </ac:spMkLst>
        </pc:spChg>
        <pc:spChg chg="add del">
          <ac:chgData name="Lai Thin Ng" userId="60d5ae73-b8f9-463c-9b84-8758250e7734" providerId="ADAL" clId="{C8532901-F709-4CD1-B44C-9B177874E1CA}" dt="2026-06-23T09:54:20.291" v="10287" actId="11529"/>
          <ac:spMkLst>
            <pc:docMk/>
            <pc:sldMk cId="4248070101" sldId="276"/>
            <ac:spMk id="10" creationId="{5CC9E2D3-87AA-4EA1-A236-7352AA2329C0}"/>
          </ac:spMkLst>
        </pc:spChg>
        <pc:spChg chg="add mod">
          <ac:chgData name="Lai Thin Ng" userId="60d5ae73-b8f9-463c-9b84-8758250e7734" providerId="ADAL" clId="{C8532901-F709-4CD1-B44C-9B177874E1CA}" dt="2026-06-23T10:25:13.665" v="12004" actId="14100"/>
          <ac:spMkLst>
            <pc:docMk/>
            <pc:sldMk cId="4248070101" sldId="276"/>
            <ac:spMk id="11" creationId="{22E8FFBB-8951-9ACD-31E4-2F04384EFB0E}"/>
          </ac:spMkLst>
        </pc:spChg>
        <pc:spChg chg="add mod">
          <ac:chgData name="Lai Thin Ng" userId="60d5ae73-b8f9-463c-9b84-8758250e7734" providerId="ADAL" clId="{C8532901-F709-4CD1-B44C-9B177874E1CA}" dt="2026-06-23T10:18:35.541" v="11740" actId="14100"/>
          <ac:spMkLst>
            <pc:docMk/>
            <pc:sldMk cId="4248070101" sldId="276"/>
            <ac:spMk id="13" creationId="{FBE9CB87-D733-5168-C800-AE368B420B93}"/>
          </ac:spMkLst>
        </pc:spChg>
        <pc:spChg chg="add mod">
          <ac:chgData name="Lai Thin Ng" userId="60d5ae73-b8f9-463c-9b84-8758250e7734" providerId="ADAL" clId="{C8532901-F709-4CD1-B44C-9B177874E1CA}" dt="2026-06-23T10:26:45.145" v="12183" actId="14100"/>
          <ac:spMkLst>
            <pc:docMk/>
            <pc:sldMk cId="4248070101" sldId="276"/>
            <ac:spMk id="15" creationId="{F82B8609-0369-5DE6-7ABC-1A85058147A9}"/>
          </ac:spMkLst>
        </pc:spChg>
        <pc:graphicFrameChg chg="add mod modGraphic">
          <ac:chgData name="Lai Thin Ng" userId="60d5ae73-b8f9-463c-9b84-8758250e7734" providerId="ADAL" clId="{C8532901-F709-4CD1-B44C-9B177874E1CA}" dt="2026-06-23T10:23:38.520" v="11957" actId="20577"/>
          <ac:graphicFrameMkLst>
            <pc:docMk/>
            <pc:sldMk cId="4248070101" sldId="276"/>
            <ac:graphicFrameMk id="9" creationId="{90A3D613-A59E-F8B2-FECE-2C27DB9A0707}"/>
          </ac:graphicFrameMkLst>
        </pc:graphicFrameChg>
      </pc:sldChg>
      <pc:sldChg chg="modSp add del mod">
        <pc:chgData name="Lai Thin Ng" userId="60d5ae73-b8f9-463c-9b84-8758250e7734" providerId="ADAL" clId="{C8532901-F709-4CD1-B44C-9B177874E1CA}" dt="2026-06-23T09:49:10.405" v="10175" actId="47"/>
        <pc:sldMkLst>
          <pc:docMk/>
          <pc:sldMk cId="783308055" sldId="277"/>
        </pc:sldMkLst>
        <pc:spChg chg="mod">
          <ac:chgData name="Lai Thin Ng" userId="60d5ae73-b8f9-463c-9b84-8758250e7734" providerId="ADAL" clId="{C8532901-F709-4CD1-B44C-9B177874E1CA}" dt="2026-06-23T09:48:09.495" v="10144" actId="20577"/>
          <ac:spMkLst>
            <pc:docMk/>
            <pc:sldMk cId="783308055" sldId="277"/>
            <ac:spMk id="2" creationId="{0F83067E-7740-AE03-3F53-1E06774045B9}"/>
          </ac:spMkLst>
        </pc:spChg>
      </pc:sldChg>
      <pc:sldChg chg="addSp delSp modSp new mod modClrScheme chgLayout">
        <pc:chgData name="Lai Thin Ng" userId="60d5ae73-b8f9-463c-9b84-8758250e7734" providerId="ADAL" clId="{C8532901-F709-4CD1-B44C-9B177874E1CA}" dt="2026-06-23T11:04:24.624" v="14996" actId="6549"/>
        <pc:sldMkLst>
          <pc:docMk/>
          <pc:sldMk cId="1503415171" sldId="277"/>
        </pc:sldMkLst>
        <pc:spChg chg="del mod ord">
          <ac:chgData name="Lai Thin Ng" userId="60d5ae73-b8f9-463c-9b84-8758250e7734" providerId="ADAL" clId="{C8532901-F709-4CD1-B44C-9B177874E1CA}" dt="2026-06-23T10:33:28.108" v="12739" actId="700"/>
          <ac:spMkLst>
            <pc:docMk/>
            <pc:sldMk cId="1503415171" sldId="277"/>
            <ac:spMk id="2" creationId="{B981A845-3055-DE18-6078-E83D4D4CE5A0}"/>
          </ac:spMkLst>
        </pc:spChg>
        <pc:spChg chg="del mod ord">
          <ac:chgData name="Lai Thin Ng" userId="60d5ae73-b8f9-463c-9b84-8758250e7734" providerId="ADAL" clId="{C8532901-F709-4CD1-B44C-9B177874E1CA}" dt="2026-06-23T10:33:28.108" v="12739" actId="700"/>
          <ac:spMkLst>
            <pc:docMk/>
            <pc:sldMk cId="1503415171" sldId="277"/>
            <ac:spMk id="3" creationId="{BDC9B84C-D1B0-503D-0D2A-F670131E6251}"/>
          </ac:spMkLst>
        </pc:spChg>
        <pc:spChg chg="add mod ord">
          <ac:chgData name="Lai Thin Ng" userId="60d5ae73-b8f9-463c-9b84-8758250e7734" providerId="ADAL" clId="{C8532901-F709-4CD1-B44C-9B177874E1CA}" dt="2026-06-23T10:51:17.275" v="14218" actId="20577"/>
          <ac:spMkLst>
            <pc:docMk/>
            <pc:sldMk cId="1503415171" sldId="277"/>
            <ac:spMk id="4" creationId="{05805130-21BB-87A0-C2B7-4EC14743A548}"/>
          </ac:spMkLst>
        </pc:spChg>
        <pc:spChg chg="add mod ord">
          <ac:chgData name="Lai Thin Ng" userId="60d5ae73-b8f9-463c-9b84-8758250e7734" providerId="ADAL" clId="{C8532901-F709-4CD1-B44C-9B177874E1CA}" dt="2026-06-23T10:51:23.187" v="14238" actId="20577"/>
          <ac:spMkLst>
            <pc:docMk/>
            <pc:sldMk cId="1503415171" sldId="277"/>
            <ac:spMk id="5" creationId="{B4B1B590-A7B4-7267-C942-A24A19DCB165}"/>
          </ac:spMkLst>
        </pc:spChg>
        <pc:spChg chg="add mod ord">
          <ac:chgData name="Lai Thin Ng" userId="60d5ae73-b8f9-463c-9b84-8758250e7734" providerId="ADAL" clId="{C8532901-F709-4CD1-B44C-9B177874E1CA}" dt="2026-06-23T11:04:05.294" v="14949" actId="27636"/>
          <ac:spMkLst>
            <pc:docMk/>
            <pc:sldMk cId="1503415171" sldId="277"/>
            <ac:spMk id="6" creationId="{9BCE607D-D53E-CACE-00CE-8E28916909A9}"/>
          </ac:spMkLst>
        </pc:spChg>
        <pc:spChg chg="add mod ord">
          <ac:chgData name="Lai Thin Ng" userId="60d5ae73-b8f9-463c-9b84-8758250e7734" providerId="ADAL" clId="{C8532901-F709-4CD1-B44C-9B177874E1CA}" dt="2026-06-23T10:51:32.875" v="14273" actId="20577"/>
          <ac:spMkLst>
            <pc:docMk/>
            <pc:sldMk cId="1503415171" sldId="277"/>
            <ac:spMk id="7" creationId="{966A113F-8689-FCFE-453E-818B438B4D8A}"/>
          </ac:spMkLst>
        </pc:spChg>
        <pc:spChg chg="add mod ord">
          <ac:chgData name="Lai Thin Ng" userId="60d5ae73-b8f9-463c-9b84-8758250e7734" providerId="ADAL" clId="{C8532901-F709-4CD1-B44C-9B177874E1CA}" dt="2026-06-23T11:04:24.624" v="14996" actId="6549"/>
          <ac:spMkLst>
            <pc:docMk/>
            <pc:sldMk cId="1503415171" sldId="277"/>
            <ac:spMk id="8" creationId="{AA1CADF7-70E3-4EEE-78A9-2520E0F8FB5F}"/>
          </ac:spMkLst>
        </pc:spChg>
      </pc:sldChg>
      <pc:sldChg chg="modSp new mod">
        <pc:chgData name="Lai Thin Ng" userId="60d5ae73-b8f9-463c-9b84-8758250e7734" providerId="ADAL" clId="{C8532901-F709-4CD1-B44C-9B177874E1CA}" dt="2026-06-23T11:04:44.086" v="14998" actId="14100"/>
        <pc:sldMkLst>
          <pc:docMk/>
          <pc:sldMk cId="2272707178" sldId="278"/>
        </pc:sldMkLst>
        <pc:spChg chg="mod">
          <ac:chgData name="Lai Thin Ng" userId="60d5ae73-b8f9-463c-9b84-8758250e7734" providerId="ADAL" clId="{C8532901-F709-4CD1-B44C-9B177874E1CA}" dt="2026-06-23T10:50:47.453" v="14165" actId="20577"/>
          <ac:spMkLst>
            <pc:docMk/>
            <pc:sldMk cId="2272707178" sldId="278"/>
            <ac:spMk id="2" creationId="{9F6B9EF9-C4FE-4995-2D00-6161E8753895}"/>
          </ac:spMkLst>
        </pc:spChg>
        <pc:spChg chg="mod">
          <ac:chgData name="Lai Thin Ng" userId="60d5ae73-b8f9-463c-9b84-8758250e7734" providerId="ADAL" clId="{C8532901-F709-4CD1-B44C-9B177874E1CA}" dt="2026-06-23T11:04:44.086" v="14998" actId="14100"/>
          <ac:spMkLst>
            <pc:docMk/>
            <pc:sldMk cId="2272707178" sldId="278"/>
            <ac:spMk id="3" creationId="{4C1BACC0-4FB4-446F-AA7F-DCCACFE1B3E7}"/>
          </ac:spMkLst>
        </pc:spChg>
      </pc:sldChg>
      <pc:sldChg chg="modSp add del mod">
        <pc:chgData name="Lai Thin Ng" userId="60d5ae73-b8f9-463c-9b84-8758250e7734" providerId="ADAL" clId="{C8532901-F709-4CD1-B44C-9B177874E1CA}" dt="2026-06-23T10:51:40.863" v="14274" actId="47"/>
        <pc:sldMkLst>
          <pc:docMk/>
          <pc:sldMk cId="3025304411" sldId="279"/>
        </pc:sldMkLst>
        <pc:spChg chg="mod">
          <ac:chgData name="Lai Thin Ng" userId="60d5ae73-b8f9-463c-9b84-8758250e7734" providerId="ADAL" clId="{C8532901-F709-4CD1-B44C-9B177874E1CA}" dt="2026-06-23T10:51:04.489" v="14189" actId="20577"/>
          <ac:spMkLst>
            <pc:docMk/>
            <pc:sldMk cId="3025304411" sldId="279"/>
            <ac:spMk id="2" creationId="{2870EC36-569F-7EDC-71BA-05D25E0D7FF5}"/>
          </ac:spMkLst>
        </pc:spChg>
      </pc:sldChg>
      <pc:sldMasterChg chg="modSp mod modSldLayout">
        <pc:chgData name="Lai Thin Ng" userId="60d5ae73-b8f9-463c-9b84-8758250e7734" providerId="ADAL" clId="{C8532901-F709-4CD1-B44C-9B177874E1CA}" dt="2026-06-23T08:58:43.282" v="7207" actId="14100"/>
        <pc:sldMasterMkLst>
          <pc:docMk/>
          <pc:sldMasterMk cId="1323196871" sldId="2147483751"/>
        </pc:sldMasterMkLst>
        <pc:spChg chg="mod">
          <ac:chgData name="Lai Thin Ng" userId="60d5ae73-b8f9-463c-9b84-8758250e7734" providerId="ADAL" clId="{C8532901-F709-4CD1-B44C-9B177874E1CA}" dt="2026-06-23T08:57:58.066" v="7200" actId="14100"/>
          <ac:spMkLst>
            <pc:docMk/>
            <pc:sldMasterMk cId="1323196871" sldId="2147483751"/>
            <ac:spMk id="2" creationId="{2D78318D-FE3E-41D7-9A8C-2065A2C46AF3}"/>
          </ac:spMkLst>
        </pc:spChg>
        <pc:spChg chg="mod">
          <ac:chgData name="Lai Thin Ng" userId="60d5ae73-b8f9-463c-9b84-8758250e7734" providerId="ADAL" clId="{C8532901-F709-4CD1-B44C-9B177874E1CA}" dt="2026-06-23T08:57:56.033" v="7197" actId="14100"/>
          <ac:spMkLst>
            <pc:docMk/>
            <pc:sldMasterMk cId="1323196871" sldId="2147483751"/>
            <ac:spMk id="3" creationId="{FDB06718-79E7-4159-A003-F86FE7B3D829}"/>
          </ac:spMkLst>
        </pc:spChg>
        <pc:sldLayoutChg chg="delSp mod">
          <pc:chgData name="Lai Thin Ng" userId="60d5ae73-b8f9-463c-9b84-8758250e7734" providerId="ADAL" clId="{C8532901-F709-4CD1-B44C-9B177874E1CA}" dt="2026-06-23T08:28:18.032" v="5739" actId="478"/>
          <pc:sldLayoutMkLst>
            <pc:docMk/>
            <pc:sldMasterMk cId="1323196871" sldId="2147483751"/>
            <pc:sldLayoutMk cId="991986863" sldId="2147483744"/>
          </pc:sldLayoutMkLst>
          <pc:grpChg chg="del">
            <ac:chgData name="Lai Thin Ng" userId="60d5ae73-b8f9-463c-9b84-8758250e7734" providerId="ADAL" clId="{C8532901-F709-4CD1-B44C-9B177874E1CA}" dt="2026-06-23T08:28:18.032" v="5739" actId="478"/>
            <ac:grpSpMkLst>
              <pc:docMk/>
              <pc:sldMasterMk cId="1323196871" sldId="2147483751"/>
              <pc:sldLayoutMk cId="991986863" sldId="2147483744"/>
              <ac:grpSpMk id="6" creationId="{AC45ECC6-E29C-40EF-A7C9-5A17DAFD4299}"/>
            </ac:grpSpMkLst>
          </pc:grpChg>
        </pc:sldLayoutChg>
        <pc:sldLayoutChg chg="modSp mod">
          <pc:chgData name="Lai Thin Ng" userId="60d5ae73-b8f9-463c-9b84-8758250e7734" providerId="ADAL" clId="{C8532901-F709-4CD1-B44C-9B177874E1CA}" dt="2026-06-23T08:58:13.839" v="7201" actId="14100"/>
          <pc:sldLayoutMkLst>
            <pc:docMk/>
            <pc:sldMasterMk cId="1323196871" sldId="2147483751"/>
            <pc:sldLayoutMk cId="3854309000" sldId="2147483749"/>
          </pc:sldLayoutMkLst>
          <pc:spChg chg="mod">
            <ac:chgData name="Lai Thin Ng" userId="60d5ae73-b8f9-463c-9b84-8758250e7734" providerId="ADAL" clId="{C8532901-F709-4CD1-B44C-9B177874E1CA}" dt="2026-06-23T08:58:13.839" v="7201" actId="14100"/>
            <ac:spMkLst>
              <pc:docMk/>
              <pc:sldMasterMk cId="1323196871" sldId="2147483751"/>
              <pc:sldLayoutMk cId="3854309000" sldId="2147483749"/>
              <ac:spMk id="3" creationId="{74C09409-59F2-486F-A6D0-FAEE8FFF25B2}"/>
            </ac:spMkLst>
          </pc:spChg>
          <pc:spChg chg="mod">
            <ac:chgData name="Lai Thin Ng" userId="60d5ae73-b8f9-463c-9b84-8758250e7734" providerId="ADAL" clId="{C8532901-F709-4CD1-B44C-9B177874E1CA}" dt="2026-06-23T08:58:13.839" v="7201" actId="14100"/>
            <ac:spMkLst>
              <pc:docMk/>
              <pc:sldMasterMk cId="1323196871" sldId="2147483751"/>
              <pc:sldLayoutMk cId="3854309000" sldId="2147483749"/>
              <ac:spMk id="4" creationId="{03087241-B390-47A6-8070-C3D4652F887B}"/>
            </ac:spMkLst>
          </pc:spChg>
        </pc:sldLayoutChg>
        <pc:sldLayoutChg chg="addSp modSp mod">
          <pc:chgData name="Lai Thin Ng" userId="60d5ae73-b8f9-463c-9b84-8758250e7734" providerId="ADAL" clId="{C8532901-F709-4CD1-B44C-9B177874E1CA}" dt="2026-06-23T08:58:43.282" v="7207" actId="14100"/>
          <pc:sldLayoutMkLst>
            <pc:docMk/>
            <pc:sldMasterMk cId="1323196871" sldId="2147483751"/>
            <pc:sldLayoutMk cId="328355148" sldId="2147483750"/>
          </pc:sldLayoutMkLst>
          <pc:spChg chg="mod">
            <ac:chgData name="Lai Thin Ng" userId="60d5ae73-b8f9-463c-9b84-8758250e7734" providerId="ADAL" clId="{C8532901-F709-4CD1-B44C-9B177874E1CA}" dt="2026-06-23T08:58:35.201" v="7206" actId="14100"/>
            <ac:spMkLst>
              <pc:docMk/>
              <pc:sldMasterMk cId="1323196871" sldId="2147483751"/>
              <pc:sldLayoutMk cId="328355148" sldId="2147483750"/>
              <ac:spMk id="3" creationId="{6CB22AB6-1657-4AE2-8607-2C77A25D79D9}"/>
            </ac:spMkLst>
          </pc:spChg>
          <pc:spChg chg="mod">
            <ac:chgData name="Lai Thin Ng" userId="60d5ae73-b8f9-463c-9b84-8758250e7734" providerId="ADAL" clId="{C8532901-F709-4CD1-B44C-9B177874E1CA}" dt="2026-06-23T08:58:43.282" v="7207" actId="14100"/>
            <ac:spMkLst>
              <pc:docMk/>
              <pc:sldMasterMk cId="1323196871" sldId="2147483751"/>
              <pc:sldLayoutMk cId="328355148" sldId="2147483750"/>
              <ac:spMk id="4" creationId="{4BAA6DC0-D4D5-4164-A3FD-6BB5CBB2BBAD}"/>
            </ac:spMkLst>
          </pc:spChg>
          <pc:spChg chg="mod">
            <ac:chgData name="Lai Thin Ng" userId="60d5ae73-b8f9-463c-9b84-8758250e7734" providerId="ADAL" clId="{C8532901-F709-4CD1-B44C-9B177874E1CA}" dt="2026-06-23T08:58:35.201" v="7206" actId="14100"/>
            <ac:spMkLst>
              <pc:docMk/>
              <pc:sldMasterMk cId="1323196871" sldId="2147483751"/>
              <pc:sldLayoutMk cId="328355148" sldId="2147483750"/>
              <ac:spMk id="5" creationId="{129B35F8-95F3-43D1-8917-5836BAA90490}"/>
            </ac:spMkLst>
          </pc:spChg>
          <pc:spChg chg="mod">
            <ac:chgData name="Lai Thin Ng" userId="60d5ae73-b8f9-463c-9b84-8758250e7734" providerId="ADAL" clId="{C8532901-F709-4CD1-B44C-9B177874E1CA}" dt="2026-06-23T08:58:43.282" v="7207" actId="14100"/>
            <ac:spMkLst>
              <pc:docMk/>
              <pc:sldMasterMk cId="1323196871" sldId="2147483751"/>
              <pc:sldLayoutMk cId="328355148" sldId="2147483750"/>
              <ac:spMk id="6" creationId="{12B639E7-F4A3-4ADE-B290-0A4F9761B977}"/>
            </ac:spMkLst>
          </pc:spChg>
          <pc:spChg chg="add mod">
            <ac:chgData name="Lai Thin Ng" userId="60d5ae73-b8f9-463c-9b84-8758250e7734" providerId="ADAL" clId="{C8532901-F709-4CD1-B44C-9B177874E1CA}" dt="2026-06-23T08:27:48.842" v="5732" actId="571"/>
            <ac:spMkLst>
              <pc:docMk/>
              <pc:sldMasterMk cId="1323196871" sldId="2147483751"/>
              <pc:sldLayoutMk cId="328355148" sldId="2147483750"/>
              <ac:spMk id="10" creationId="{366DA3D7-F15A-42FB-1B1E-F4B11A03D8E2}"/>
            </ac:spMkLst>
          </pc:spChg>
          <pc:spChg chg="add mod">
            <ac:chgData name="Lai Thin Ng" userId="60d5ae73-b8f9-463c-9b84-8758250e7734" providerId="ADAL" clId="{C8532901-F709-4CD1-B44C-9B177874E1CA}" dt="2026-06-23T08:27:48.842" v="5732" actId="571"/>
            <ac:spMkLst>
              <pc:docMk/>
              <pc:sldMasterMk cId="1323196871" sldId="2147483751"/>
              <pc:sldLayoutMk cId="328355148" sldId="2147483750"/>
              <ac:spMk id="11" creationId="{00714390-648A-279D-4188-9F5DC4AFC7CF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B6655-8FAE-47AA-810C-08654DA5B8AC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2694D318-1471-4EAD-95E4-42002CDDFCB6}">
      <dgm:prSet phldrT="[Text]" phldr="0"/>
      <dgm:spPr/>
      <dgm:t>
        <a:bodyPr/>
        <a:lstStyle/>
        <a:p>
          <a:r>
            <a:rPr lang="en-MY" b="1" dirty="0"/>
            <a:t>Families</a:t>
          </a:r>
        </a:p>
      </dgm:t>
    </dgm:pt>
    <dgm:pt modelId="{CBED46B5-4E04-4762-8AA1-FCF3EB0FA5F6}" type="parTrans" cxnId="{6AECE97B-2DE0-459D-B4C9-8CEA2B3C5737}">
      <dgm:prSet/>
      <dgm:spPr/>
      <dgm:t>
        <a:bodyPr/>
        <a:lstStyle/>
        <a:p>
          <a:endParaRPr lang="en-MY"/>
        </a:p>
      </dgm:t>
    </dgm:pt>
    <dgm:pt modelId="{CA4526DC-7038-451A-A6A3-221C16DDAD04}" type="sibTrans" cxnId="{6AECE97B-2DE0-459D-B4C9-8CEA2B3C5737}">
      <dgm:prSet/>
      <dgm:spPr/>
      <dgm:t>
        <a:bodyPr/>
        <a:lstStyle/>
        <a:p>
          <a:endParaRPr lang="en-MY"/>
        </a:p>
      </dgm:t>
    </dgm:pt>
    <dgm:pt modelId="{C8D987C1-DE11-43F7-A566-7249EFC1758A}">
      <dgm:prSet phldrT="[Text]" phldr="0"/>
      <dgm:spPr/>
      <dgm:t>
        <a:bodyPr/>
        <a:lstStyle/>
        <a:p>
          <a:r>
            <a:rPr lang="en-MY" b="1" dirty="0"/>
            <a:t>Teachers and Principals</a:t>
          </a:r>
        </a:p>
      </dgm:t>
    </dgm:pt>
    <dgm:pt modelId="{290E5FF4-3F8A-42DF-81F6-67DD01ACA5C9}" type="parTrans" cxnId="{336653B4-6660-4518-B91B-2DFFB542A1D1}">
      <dgm:prSet/>
      <dgm:spPr/>
      <dgm:t>
        <a:bodyPr/>
        <a:lstStyle/>
        <a:p>
          <a:endParaRPr lang="en-MY"/>
        </a:p>
      </dgm:t>
    </dgm:pt>
    <dgm:pt modelId="{4D9B5BFE-C476-47F8-A279-47E3E4D9A5D1}" type="sibTrans" cxnId="{336653B4-6660-4518-B91B-2DFFB542A1D1}">
      <dgm:prSet/>
      <dgm:spPr/>
      <dgm:t>
        <a:bodyPr/>
        <a:lstStyle/>
        <a:p>
          <a:endParaRPr lang="en-MY"/>
        </a:p>
      </dgm:t>
    </dgm:pt>
    <dgm:pt modelId="{CE95FB84-97D3-4177-BCE5-89C4A3091C8A}">
      <dgm:prSet phldrT="[Text]" phldr="0"/>
      <dgm:spPr/>
      <dgm:t>
        <a:bodyPr/>
        <a:lstStyle/>
        <a:p>
          <a:r>
            <a:rPr lang="en-MY" b="1" dirty="0"/>
            <a:t>Early childhood intervention practitioners</a:t>
          </a:r>
        </a:p>
      </dgm:t>
    </dgm:pt>
    <dgm:pt modelId="{D83069AF-AEFA-4823-A2D0-851185A5FE79}" type="parTrans" cxnId="{F481C5E1-B9AC-413E-9150-302BABE028DF}">
      <dgm:prSet/>
      <dgm:spPr/>
      <dgm:t>
        <a:bodyPr/>
        <a:lstStyle/>
        <a:p>
          <a:endParaRPr lang="en-MY"/>
        </a:p>
      </dgm:t>
    </dgm:pt>
    <dgm:pt modelId="{3B81DBB7-56BB-4687-A1A6-3BFF2C135793}" type="sibTrans" cxnId="{F481C5E1-B9AC-413E-9150-302BABE028DF}">
      <dgm:prSet/>
      <dgm:spPr/>
      <dgm:t>
        <a:bodyPr/>
        <a:lstStyle/>
        <a:p>
          <a:endParaRPr lang="en-MY"/>
        </a:p>
      </dgm:t>
    </dgm:pt>
    <dgm:pt modelId="{E9B3C7B0-5913-448E-8A62-5DFDB3156DF4}" type="pres">
      <dgm:prSet presAssocID="{8DFB6655-8FAE-47AA-810C-08654DA5B8AC}" presName="compositeShape" presStyleCnt="0">
        <dgm:presLayoutVars>
          <dgm:chMax val="7"/>
          <dgm:dir/>
          <dgm:resizeHandles val="exact"/>
        </dgm:presLayoutVars>
      </dgm:prSet>
      <dgm:spPr/>
    </dgm:pt>
    <dgm:pt modelId="{926BE02F-4B05-43CD-95F9-A5355688894A}" type="pres">
      <dgm:prSet presAssocID="{2694D318-1471-4EAD-95E4-42002CDDFCB6}" presName="circ1" presStyleLbl="vennNode1" presStyleIdx="0" presStyleCnt="3"/>
      <dgm:spPr/>
    </dgm:pt>
    <dgm:pt modelId="{753D480E-81AA-41C7-93AC-875FAC3188CE}" type="pres">
      <dgm:prSet presAssocID="{2694D318-1471-4EAD-95E4-42002CDDFC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4E6B7F7-59DA-4561-A734-21523582D7BA}" type="pres">
      <dgm:prSet presAssocID="{C8D987C1-DE11-43F7-A566-7249EFC1758A}" presName="circ2" presStyleLbl="vennNode1" presStyleIdx="1" presStyleCnt="3"/>
      <dgm:spPr/>
    </dgm:pt>
    <dgm:pt modelId="{4E225442-9FF9-41CC-80AF-27FECF787ED9}" type="pres">
      <dgm:prSet presAssocID="{C8D987C1-DE11-43F7-A566-7249EFC1758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C16399-15EF-48B7-AED0-8FF4F1871585}" type="pres">
      <dgm:prSet presAssocID="{CE95FB84-97D3-4177-BCE5-89C4A3091C8A}" presName="circ3" presStyleLbl="vennNode1" presStyleIdx="2" presStyleCnt="3"/>
      <dgm:spPr/>
    </dgm:pt>
    <dgm:pt modelId="{17D5BED6-62FD-404F-9E20-7B14682C303F}" type="pres">
      <dgm:prSet presAssocID="{CE95FB84-97D3-4177-BCE5-89C4A3091C8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4C55A5E-AD19-442F-90BF-CBEB7A4E4EBC}" type="presOf" srcId="{C8D987C1-DE11-43F7-A566-7249EFC1758A}" destId="{14E6B7F7-59DA-4561-A734-21523582D7BA}" srcOrd="0" destOrd="0" presId="urn:microsoft.com/office/officeart/2005/8/layout/venn1"/>
    <dgm:cxn modelId="{3256F96B-4647-4F27-A7EE-0A7741B4A85F}" type="presOf" srcId="{2694D318-1471-4EAD-95E4-42002CDDFCB6}" destId="{753D480E-81AA-41C7-93AC-875FAC3188CE}" srcOrd="1" destOrd="0" presId="urn:microsoft.com/office/officeart/2005/8/layout/venn1"/>
    <dgm:cxn modelId="{6AECE97B-2DE0-459D-B4C9-8CEA2B3C5737}" srcId="{8DFB6655-8FAE-47AA-810C-08654DA5B8AC}" destId="{2694D318-1471-4EAD-95E4-42002CDDFCB6}" srcOrd="0" destOrd="0" parTransId="{CBED46B5-4E04-4762-8AA1-FCF3EB0FA5F6}" sibTransId="{CA4526DC-7038-451A-A6A3-221C16DDAD04}"/>
    <dgm:cxn modelId="{27429382-8EA9-4BBB-B17B-BA40CFA414A5}" type="presOf" srcId="{CE95FB84-97D3-4177-BCE5-89C4A3091C8A}" destId="{17D5BED6-62FD-404F-9E20-7B14682C303F}" srcOrd="1" destOrd="0" presId="urn:microsoft.com/office/officeart/2005/8/layout/venn1"/>
    <dgm:cxn modelId="{B52B778A-4C19-4D3A-9D7A-AED4D6962D58}" type="presOf" srcId="{C8D987C1-DE11-43F7-A566-7249EFC1758A}" destId="{4E225442-9FF9-41CC-80AF-27FECF787ED9}" srcOrd="1" destOrd="0" presId="urn:microsoft.com/office/officeart/2005/8/layout/venn1"/>
    <dgm:cxn modelId="{C1CA8593-2318-4519-8DCD-FBCE688CE548}" type="presOf" srcId="{8DFB6655-8FAE-47AA-810C-08654DA5B8AC}" destId="{E9B3C7B0-5913-448E-8A62-5DFDB3156DF4}" srcOrd="0" destOrd="0" presId="urn:microsoft.com/office/officeart/2005/8/layout/venn1"/>
    <dgm:cxn modelId="{3D2F41AA-6875-4FE7-B380-597156AFAEE0}" type="presOf" srcId="{2694D318-1471-4EAD-95E4-42002CDDFCB6}" destId="{926BE02F-4B05-43CD-95F9-A5355688894A}" srcOrd="0" destOrd="0" presId="urn:microsoft.com/office/officeart/2005/8/layout/venn1"/>
    <dgm:cxn modelId="{336653B4-6660-4518-B91B-2DFFB542A1D1}" srcId="{8DFB6655-8FAE-47AA-810C-08654DA5B8AC}" destId="{C8D987C1-DE11-43F7-A566-7249EFC1758A}" srcOrd="1" destOrd="0" parTransId="{290E5FF4-3F8A-42DF-81F6-67DD01ACA5C9}" sibTransId="{4D9B5BFE-C476-47F8-A279-47E3E4D9A5D1}"/>
    <dgm:cxn modelId="{F481C5E1-B9AC-413E-9150-302BABE028DF}" srcId="{8DFB6655-8FAE-47AA-810C-08654DA5B8AC}" destId="{CE95FB84-97D3-4177-BCE5-89C4A3091C8A}" srcOrd="2" destOrd="0" parTransId="{D83069AF-AEFA-4823-A2D0-851185A5FE79}" sibTransId="{3B81DBB7-56BB-4687-A1A6-3BFF2C135793}"/>
    <dgm:cxn modelId="{C0DDD8E7-77BE-4F65-8D61-428A43A37B89}" type="presOf" srcId="{CE95FB84-97D3-4177-BCE5-89C4A3091C8A}" destId="{BBC16399-15EF-48B7-AED0-8FF4F1871585}" srcOrd="0" destOrd="0" presId="urn:microsoft.com/office/officeart/2005/8/layout/venn1"/>
    <dgm:cxn modelId="{E82517F3-3218-4988-A509-FB746530E377}" type="presParOf" srcId="{E9B3C7B0-5913-448E-8A62-5DFDB3156DF4}" destId="{926BE02F-4B05-43CD-95F9-A5355688894A}" srcOrd="0" destOrd="0" presId="urn:microsoft.com/office/officeart/2005/8/layout/venn1"/>
    <dgm:cxn modelId="{E7CD61AE-5B82-4F48-B168-7D44402E945C}" type="presParOf" srcId="{E9B3C7B0-5913-448E-8A62-5DFDB3156DF4}" destId="{753D480E-81AA-41C7-93AC-875FAC3188CE}" srcOrd="1" destOrd="0" presId="urn:microsoft.com/office/officeart/2005/8/layout/venn1"/>
    <dgm:cxn modelId="{CF2AB76F-1120-45B6-95E6-D33BFAA74CA2}" type="presParOf" srcId="{E9B3C7B0-5913-448E-8A62-5DFDB3156DF4}" destId="{14E6B7F7-59DA-4561-A734-21523582D7BA}" srcOrd="2" destOrd="0" presId="urn:microsoft.com/office/officeart/2005/8/layout/venn1"/>
    <dgm:cxn modelId="{4C6B7486-1B97-41F9-B3D0-8252812863DB}" type="presParOf" srcId="{E9B3C7B0-5913-448E-8A62-5DFDB3156DF4}" destId="{4E225442-9FF9-41CC-80AF-27FECF787ED9}" srcOrd="3" destOrd="0" presId="urn:microsoft.com/office/officeart/2005/8/layout/venn1"/>
    <dgm:cxn modelId="{547639A2-7BC0-4A0B-B318-1DC372FEB773}" type="presParOf" srcId="{E9B3C7B0-5913-448E-8A62-5DFDB3156DF4}" destId="{BBC16399-15EF-48B7-AED0-8FF4F1871585}" srcOrd="4" destOrd="0" presId="urn:microsoft.com/office/officeart/2005/8/layout/venn1"/>
    <dgm:cxn modelId="{A708F745-C277-40F6-9146-6D694E34701F}" type="presParOf" srcId="{E9B3C7B0-5913-448E-8A62-5DFDB3156DF4}" destId="{17D5BED6-62FD-404F-9E20-7B14682C303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BE02F-4B05-43CD-95F9-A5355688894A}">
      <dsp:nvSpPr>
        <dsp:cNvPr id="0" name=""/>
        <dsp:cNvSpPr/>
      </dsp:nvSpPr>
      <dsp:spPr>
        <a:xfrm>
          <a:off x="3078550" y="52806"/>
          <a:ext cx="2534716" cy="25347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b="1" kern="1200" dirty="0"/>
            <a:t>Families</a:t>
          </a:r>
        </a:p>
      </dsp:txBody>
      <dsp:txXfrm>
        <a:off x="3416512" y="496381"/>
        <a:ext cx="1858791" cy="1140622"/>
      </dsp:txXfrm>
    </dsp:sp>
    <dsp:sp modelId="{14E6B7F7-59DA-4561-A734-21523582D7BA}">
      <dsp:nvSpPr>
        <dsp:cNvPr id="0" name=""/>
        <dsp:cNvSpPr/>
      </dsp:nvSpPr>
      <dsp:spPr>
        <a:xfrm>
          <a:off x="3993160" y="1637004"/>
          <a:ext cx="2534716" cy="2534716"/>
        </a:xfrm>
        <a:prstGeom prst="ellipse">
          <a:avLst/>
        </a:prstGeom>
        <a:solidFill>
          <a:schemeClr val="accent5">
            <a:alpha val="50000"/>
            <a:hueOff val="7703195"/>
            <a:satOff val="-6245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b="1" kern="1200" dirty="0"/>
            <a:t>Teachers and Principals</a:t>
          </a:r>
        </a:p>
      </dsp:txBody>
      <dsp:txXfrm>
        <a:off x="4768361" y="2291805"/>
        <a:ext cx="1520829" cy="1394093"/>
      </dsp:txXfrm>
    </dsp:sp>
    <dsp:sp modelId="{BBC16399-15EF-48B7-AED0-8FF4F1871585}">
      <dsp:nvSpPr>
        <dsp:cNvPr id="0" name=""/>
        <dsp:cNvSpPr/>
      </dsp:nvSpPr>
      <dsp:spPr>
        <a:xfrm>
          <a:off x="2163940" y="1637004"/>
          <a:ext cx="2534716" cy="2534716"/>
        </a:xfrm>
        <a:prstGeom prst="ellipse">
          <a:avLst/>
        </a:prstGeom>
        <a:solidFill>
          <a:schemeClr val="accent5">
            <a:alpha val="50000"/>
            <a:hueOff val="15406390"/>
            <a:satOff val="-12491"/>
            <a:lumOff val="-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b="1" kern="1200" dirty="0"/>
            <a:t>Early childhood intervention practitioners</a:t>
          </a:r>
        </a:p>
      </dsp:txBody>
      <dsp:txXfrm>
        <a:off x="2402626" y="2291805"/>
        <a:ext cx="1520829" cy="1394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BBAF6F-2211-C56A-2981-693E37213F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14B0A-3320-CAAD-ABBC-FAF07DC571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E258A-94E0-4BA4-9636-1A5EC2D5DF60}" type="datetimeFigureOut">
              <a:rPr lang="en-MY" smtClean="0"/>
              <a:t>23/6/2026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810B4-E9BE-6F14-2B66-12FC4BA829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F2270-06E1-EC99-21B5-1DA7016A31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0973-B980-4D5C-AA55-4C55A3383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835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3D177-C76D-4F34-9C52-CE7BC52A1E7D}" type="datetimeFigureOut">
              <a:rPr lang="en-MY" smtClean="0"/>
              <a:t>23/6/2026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60348-34E5-4D35-AC1F-32927FAD25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913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0348-34E5-4D35-AC1F-32927FAD255D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10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Families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Strongest but most fragile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dirty="0"/>
              <a:t>Dependent on wellbeing, family function, socio-economic status</a:t>
            </a:r>
          </a:p>
          <a:p>
            <a:r>
              <a:rPr lang="en-MY" dirty="0"/>
              <a:t>Teachers and Principals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dirty="0"/>
              <a:t>Overwhelmed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dirty="0"/>
              <a:t>Lack structural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dirty="0"/>
              <a:t>Knowledge and skills gap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MY" dirty="0"/>
              <a:t>Early childhood intervention practitioners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Limited by capacity – time, funding, geographical 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Dependent on centre policy, staff competence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Pilot projects and partnerships discontinue after initial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0348-34E5-4D35-AC1F-32927FAD255D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849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6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533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686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7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6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263243"/>
            <a:ext cx="4645152" cy="3913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263243"/>
            <a:ext cx="4611138" cy="3913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349291"/>
            <a:ext cx="4845387" cy="647910"/>
          </a:xfrm>
        </p:spPr>
        <p:txBody>
          <a:bodyPr anchor="b">
            <a:normAutofit/>
          </a:bodyPr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098800"/>
            <a:ext cx="4845387" cy="291238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349291"/>
            <a:ext cx="4869249" cy="647910"/>
          </a:xfrm>
        </p:spPr>
        <p:txBody>
          <a:bodyPr anchor="b">
            <a:normAutofit/>
          </a:bodyPr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098800"/>
            <a:ext cx="4869249" cy="291238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6/23/2026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8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6/23/2026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7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19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263245"/>
            <a:ext cx="10077557" cy="3807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6/23/2026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9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CC2E0-44A9-749C-A8C3-CEB4A6475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r="-1" b="9296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1D924-5FF5-3869-88EF-83F5F7821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1" y="1122363"/>
            <a:ext cx="7630931" cy="1978346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Inclusion Without a Blueprint:</a:t>
            </a:r>
            <a:br>
              <a:rPr lang="en-GB" sz="3700">
                <a:solidFill>
                  <a:srgbClr val="FFFFFF"/>
                </a:solidFill>
              </a:rPr>
            </a:br>
            <a:r>
              <a:rPr lang="en-GB" sz="3700">
                <a:solidFill>
                  <a:srgbClr val="FFFFFF"/>
                </a:solidFill>
              </a:rPr>
              <a:t>Community Practices and Realities from Malaysia</a:t>
            </a:r>
            <a:endParaRPr lang="en-MY" sz="37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AFA57-9068-A62F-1925-B166F90E1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842" y="3950208"/>
            <a:ext cx="7630931" cy="2130117"/>
          </a:xfrm>
          <a:solidFill>
            <a:schemeClr val="accent1">
              <a:lumMod val="20000"/>
              <a:lumOff val="80000"/>
              <a:alpha val="65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MY" sz="1800" b="1" dirty="0"/>
              <a:t>Lai-Thin Ng</a:t>
            </a:r>
          </a:p>
          <a:p>
            <a:pPr>
              <a:lnSpc>
                <a:spcPct val="100000"/>
              </a:lnSpc>
            </a:pPr>
            <a:r>
              <a:rPr lang="en-MY" sz="1800" dirty="0"/>
              <a:t>Project Lead, National Early Childhood Intervention Council</a:t>
            </a:r>
          </a:p>
          <a:p>
            <a:pPr>
              <a:lnSpc>
                <a:spcPct val="100000"/>
              </a:lnSpc>
            </a:pPr>
            <a:r>
              <a:rPr lang="en-MY" sz="1800" dirty="0"/>
              <a:t>Member and Accessibility Focal Point, The OKU Rights Matter Project</a:t>
            </a:r>
          </a:p>
          <a:p>
            <a:pPr>
              <a:lnSpc>
                <a:spcPct val="100000"/>
              </a:lnSpc>
            </a:pPr>
            <a:r>
              <a:rPr lang="en-GB" sz="1700" i="1" dirty="0"/>
              <a:t>Erasmus Mundus MA/Mgr. Special and Inclusive Education </a:t>
            </a:r>
          </a:p>
          <a:p>
            <a:pPr>
              <a:lnSpc>
                <a:spcPct val="100000"/>
              </a:lnSpc>
            </a:pPr>
            <a:r>
              <a:rPr lang="en-GB" sz="1700" i="1" dirty="0"/>
              <a:t>Bachelor of Psychology (HELP University, Malaysia)</a:t>
            </a:r>
          </a:p>
        </p:txBody>
      </p:sp>
      <p:grpSp>
        <p:nvGrpSpPr>
          <p:cNvPr id="35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6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8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202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5A2C3-1184-6520-782E-8B69DDA8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2CBD-151A-E2BC-9A7D-1F15682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Critical gaps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0C95F-C139-D7FA-358A-76D1D22CA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3296"/>
          </a:solidFill>
        </p:spPr>
        <p:txBody>
          <a:bodyPr/>
          <a:lstStyle/>
          <a:p>
            <a:r>
              <a:rPr lang="en-MY" b="1" i="0" dirty="0">
                <a:solidFill>
                  <a:schemeClr val="bg1"/>
                </a:solidFill>
              </a:rPr>
              <a:t>Under-resourced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A6420-107E-D2AC-DE01-6617FC592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2997201"/>
            <a:ext cx="4845387" cy="3013985"/>
          </a:xfrm>
          <a:solidFill>
            <a:srgbClr val="DDEEFF"/>
          </a:solidFill>
        </p:spPr>
        <p:txBody>
          <a:bodyPr>
            <a:normAutofit/>
          </a:bodyPr>
          <a:lstStyle/>
          <a:p>
            <a:r>
              <a:rPr lang="en-GB" dirty="0"/>
              <a:t>Reliance on community goodwill</a:t>
            </a:r>
          </a:p>
          <a:p>
            <a:r>
              <a:rPr lang="en-GB" dirty="0"/>
              <a:t>Lack of funding for consistent professional support</a:t>
            </a:r>
          </a:p>
          <a:p>
            <a:r>
              <a:rPr lang="en-GB" dirty="0"/>
              <a:t>Lack of professionals</a:t>
            </a:r>
          </a:p>
          <a:p>
            <a:r>
              <a:rPr lang="en-GB" dirty="0"/>
              <a:t>Fragmented disability support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6FD2C-68AF-15DC-2BB2-EC5E9AA44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003296"/>
          </a:solidFill>
        </p:spPr>
        <p:txBody>
          <a:bodyPr/>
          <a:lstStyle/>
          <a:p>
            <a:r>
              <a:rPr lang="en-MY" b="1" i="0" dirty="0">
                <a:solidFill>
                  <a:schemeClr val="bg1"/>
                </a:solidFill>
              </a:rPr>
              <a:t>Ableism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0E75B-5A8A-C182-77A9-B75F4CB95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2997201"/>
            <a:ext cx="4869249" cy="3013985"/>
          </a:xfrm>
          <a:solidFill>
            <a:srgbClr val="DDEEFF"/>
          </a:solidFill>
        </p:spPr>
        <p:txBody>
          <a:bodyPr>
            <a:normAutofit/>
          </a:bodyPr>
          <a:lstStyle/>
          <a:p>
            <a:r>
              <a:rPr lang="en-GB" b="1" dirty="0"/>
              <a:t>Attitude</a:t>
            </a:r>
            <a:r>
              <a:rPr lang="en-GB" dirty="0"/>
              <a:t>: Segregation, specialist services are better</a:t>
            </a:r>
          </a:p>
          <a:p>
            <a:r>
              <a:rPr lang="en-GB" b="1" dirty="0"/>
              <a:t>Structural</a:t>
            </a:r>
            <a:r>
              <a:rPr lang="en-GB" dirty="0"/>
              <a:t>: No funding and investment in disability-inclusion, accessibility in education</a:t>
            </a:r>
          </a:p>
          <a:p>
            <a:r>
              <a:rPr lang="en-GB" b="1" dirty="0"/>
              <a:t>Systemic</a:t>
            </a:r>
            <a:r>
              <a:rPr lang="en-GB" dirty="0"/>
              <a:t>: No policy and legislation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4640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F6F16B-B727-F1F3-F997-6A85B6EE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366444"/>
            <a:ext cx="10077557" cy="1190757"/>
          </a:xfrm>
        </p:spPr>
        <p:txBody>
          <a:bodyPr/>
          <a:lstStyle/>
          <a:p>
            <a:r>
              <a:rPr lang="en-MY" dirty="0"/>
              <a:t>People: The Glue of Inclusion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0A3D613-A59E-F8B2-FECE-2C27DB9A0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103839"/>
              </p:ext>
            </p:extLst>
          </p:nvPr>
        </p:nvGraphicFramePr>
        <p:xfrm>
          <a:off x="1639029" y="1928699"/>
          <a:ext cx="8691817" cy="4224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llout: Line 10">
            <a:extLst>
              <a:ext uri="{FF2B5EF4-FFF2-40B4-BE49-F238E27FC236}">
                <a16:creationId xmlns:a16="http://schemas.microsoft.com/office/drawing/2014/main" id="{22E8FFBB-8951-9ACD-31E4-2F04384EFB0E}"/>
              </a:ext>
            </a:extLst>
          </p:cNvPr>
          <p:cNvSpPr/>
          <p:nvPr/>
        </p:nvSpPr>
        <p:spPr>
          <a:xfrm>
            <a:off x="7704166" y="1557201"/>
            <a:ext cx="3798986" cy="1363844"/>
          </a:xfrm>
          <a:prstGeom prst="borderCallout1">
            <a:avLst>
              <a:gd name="adj1" fmla="val 44806"/>
              <a:gd name="adj2" fmla="val -706"/>
              <a:gd name="adj3" fmla="val 102844"/>
              <a:gd name="adj4" fmla="val -31573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Strongest but most fragile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/>
              <a:t>Dependent on wellbeing, family function, socio-economic status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FBE9CB87-D733-5168-C800-AE368B420B93}"/>
              </a:ext>
            </a:extLst>
          </p:cNvPr>
          <p:cNvSpPr/>
          <p:nvPr/>
        </p:nvSpPr>
        <p:spPr>
          <a:xfrm>
            <a:off x="276049" y="3072384"/>
            <a:ext cx="3193542" cy="2743200"/>
          </a:xfrm>
          <a:prstGeom prst="borderCallout1">
            <a:avLst>
              <a:gd name="adj1" fmla="val 40809"/>
              <a:gd name="adj2" fmla="val 100941"/>
              <a:gd name="adj3" fmla="val 61670"/>
              <a:gd name="adj4" fmla="val 12049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Limited by capacity – time, funding, geographical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Dependent on centre policy, staff 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Pilot projects and partnerships discontinue after initial phase</a:t>
            </a:r>
            <a:endParaRPr lang="en-MY" dirty="0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F82B8609-0369-5DE6-7ABC-1A85058147A9}"/>
              </a:ext>
            </a:extLst>
          </p:cNvPr>
          <p:cNvSpPr/>
          <p:nvPr/>
        </p:nvSpPr>
        <p:spPr>
          <a:xfrm>
            <a:off x="8493694" y="4946904"/>
            <a:ext cx="3119186" cy="1363844"/>
          </a:xfrm>
          <a:prstGeom prst="borderCallout1">
            <a:avLst>
              <a:gd name="adj1" fmla="val 36572"/>
              <a:gd name="adj2" fmla="val -1783"/>
              <a:gd name="adj3" fmla="val 1200"/>
              <a:gd name="adj4" fmla="val -19079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Overwhelmed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Lack structural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Knowledge and skills gap</a:t>
            </a:r>
          </a:p>
        </p:txBody>
      </p:sp>
    </p:spTree>
    <p:extLst>
      <p:ext uri="{BB962C8B-B14F-4D97-AF65-F5344CB8AC3E}">
        <p14:creationId xmlns:p14="http://schemas.microsoft.com/office/powerpoint/2010/main" val="424807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5816-E228-1AFD-9DB2-4A4CE9C5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Making Inclusion A Constant Reality:</a:t>
            </a:r>
            <a:br>
              <a:rPr lang="en-MY" dirty="0"/>
            </a:br>
            <a:r>
              <a:rPr lang="en-MY" dirty="0"/>
              <a:t>Beyond Goodwill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6CC8-3F72-7C8A-1303-E2373D710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8" y="2263245"/>
            <a:ext cx="8242898" cy="380768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Create sustainable mechanisms for structured and active collaboration – so that preschools have consistent access to professional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Create and maintain a resource-sharing hub with localised and customisable resources and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Mainstream inclusive principles and practices – embedded into teacher training courses and national early childhood education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Whole-team transformation</a:t>
            </a:r>
          </a:p>
          <a:p>
            <a:endParaRPr lang="en-MY" dirty="0"/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8969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9EF9-C4FE-4995-2D00-6161E875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Lessons Learned: Buy-in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ACC0-4FB4-446F-AA7F-DCCACFE1B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Always start with what’s working</a:t>
            </a:r>
          </a:p>
          <a:p>
            <a:pPr marL="342900" lvl="1" indent="-342900"/>
            <a:r>
              <a:rPr lang="en-GB" dirty="0"/>
              <a:t>Name, affirm and build on existing good practices</a:t>
            </a:r>
          </a:p>
          <a:p>
            <a:r>
              <a:rPr lang="en-GB" b="1" dirty="0"/>
              <a:t>Teachers</a:t>
            </a:r>
          </a:p>
          <a:p>
            <a:pPr marL="342900" lvl="1" indent="-342900"/>
            <a:r>
              <a:rPr lang="en-GB" dirty="0"/>
              <a:t>Visible thinking process – classroom management</a:t>
            </a:r>
          </a:p>
          <a:p>
            <a:r>
              <a:rPr lang="en-GB" b="1" dirty="0"/>
              <a:t>Leadership: principals, team leads, owners</a:t>
            </a:r>
          </a:p>
          <a:p>
            <a:pPr marL="342900" lvl="1" indent="-342900"/>
            <a:r>
              <a:rPr lang="en-GB" dirty="0"/>
              <a:t>Create supportive conditions for teachers</a:t>
            </a:r>
          </a:p>
          <a:p>
            <a:pPr marL="342900" lvl="1" indent="-342900"/>
            <a:r>
              <a:rPr lang="en-GB" dirty="0"/>
              <a:t>Access to early intervention professionals and tools</a:t>
            </a:r>
          </a:p>
          <a:p>
            <a:pPr marL="342900" lvl="1" indent="-342900"/>
            <a:r>
              <a:rPr lang="en-GB" dirty="0"/>
              <a:t>Scheduling, emotional support, lower teacher-student ratio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7270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805130-21BB-87A0-C2B7-4EC14743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Lessons Learned: Navigating Tensions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1B590-A7B4-7267-C942-A24A19DCB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Language and Culture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E607D-D53E-CACE-00CE-8E2891690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2997201"/>
            <a:ext cx="4845387" cy="33073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Chinese-based, religious-focused: prescriptive, compliance focused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Inclusion resources largely in English;</a:t>
            </a:r>
            <a:br>
              <a:rPr lang="en-GB" dirty="0"/>
            </a:br>
            <a:r>
              <a:rPr lang="en-GB" dirty="0"/>
              <a:t>Resources in Malay and Chinese more deficit-based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Mere translation is not sufficient</a:t>
            </a:r>
          </a:p>
          <a:p>
            <a:pPr lvl="1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6A113F-8689-FCFE-453E-818B438B4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349291"/>
            <a:ext cx="5508282" cy="647910"/>
          </a:xfrm>
          <a:solidFill>
            <a:schemeClr val="accent6"/>
          </a:solidFill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Deficit-based vs Rights-based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1CADF7-70E3-4EEE-78A9-2520E0F8F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2997201"/>
            <a:ext cx="5508282" cy="33073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Placement as a favour/trial, conditional on progress and functioning in classroom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Professional reports mainly describe what children can’t do – lack accurate picture of child’s competencies and how to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Accommodation seen as extra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Problem in the child, rather than what is not working in the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0341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E81544-8D78-CE12-7AF6-C357E9E1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BAC2D-7A3F-FC60-F11B-B1B09DB6E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Time for discussion and sharing of experiences and insights</a:t>
            </a:r>
          </a:p>
        </p:txBody>
      </p:sp>
    </p:spTree>
    <p:extLst>
      <p:ext uri="{BB962C8B-B14F-4D97-AF65-F5344CB8AC3E}">
        <p14:creationId xmlns:p14="http://schemas.microsoft.com/office/powerpoint/2010/main" val="378605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6105-656D-5127-CC01-0333271C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2C256-BE69-ED37-0EAD-585276619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The Malaysian landscape in brief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Enabling factors and gaps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The fragile glue: Unrecognised labour and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Lessons learned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76085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CB4C-7CC2-28C1-4439-B2466347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1070190"/>
            <a:ext cx="8129016" cy="4717620"/>
          </a:xfrm>
        </p:spPr>
        <p:txBody>
          <a:bodyPr anchor="ctr">
            <a:normAutofit/>
          </a:bodyPr>
          <a:lstStyle/>
          <a:p>
            <a:r>
              <a:rPr lang="en-GB" sz="4000" dirty="0"/>
              <a:t>On average, in Malaysia, </a:t>
            </a:r>
            <a:br>
              <a:rPr lang="en-GB" sz="4000" dirty="0"/>
            </a:br>
            <a:r>
              <a:rPr lang="en-GB" sz="4000" dirty="0"/>
              <a:t>a child with disability goes through 8 schools before being enrolled into a supportive mainstream preschool.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53226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1592-F787-599C-7F69-CEB466A9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Malaysian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1CA7A-805B-8479-F1A1-2CBAFA892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349291"/>
            <a:ext cx="5023425" cy="647910"/>
          </a:xfrm>
          <a:solidFill>
            <a:srgbClr val="003366"/>
          </a:solidFill>
          <a:ln>
            <a:solidFill>
              <a:srgbClr val="003366"/>
            </a:solidFill>
          </a:ln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Policy and Legislation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DDB7E-4868-BB1A-CFED-51DFD2039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2997202"/>
            <a:ext cx="5023425" cy="3403598"/>
          </a:xfrm>
          <a:solidFill>
            <a:srgbClr val="DDEEFF"/>
          </a:solidFill>
        </p:spPr>
        <p:txBody>
          <a:bodyPr>
            <a:normAutofit fontScale="92500" lnSpcReduction="20000"/>
          </a:bodyPr>
          <a:lstStyle/>
          <a:p>
            <a:r>
              <a:rPr lang="en-MY" dirty="0"/>
              <a:t>Persons with Disabilities Act, 2008</a:t>
            </a:r>
          </a:p>
          <a:p>
            <a:r>
              <a:rPr lang="en-MY" dirty="0"/>
              <a:t>Education (Special Education) Regulations, 2013</a:t>
            </a:r>
          </a:p>
          <a:p>
            <a:pPr marL="342900" lvl="1" indent="-342900"/>
            <a:r>
              <a:rPr lang="en-MY" dirty="0"/>
              <a:t>Integration defined as inclusion</a:t>
            </a:r>
          </a:p>
          <a:p>
            <a:pPr marL="342900" lvl="1" indent="-342900"/>
            <a:r>
              <a:rPr lang="en-MY" dirty="0"/>
              <a:t>No mandate for accessibility </a:t>
            </a:r>
          </a:p>
          <a:p>
            <a:pPr marL="342900" indent="-342900"/>
            <a:r>
              <a:rPr lang="en-MY" dirty="0"/>
              <a:t>National Education Plan 2026-2035</a:t>
            </a:r>
          </a:p>
          <a:p>
            <a:pPr marL="342900" lvl="1" indent="-342900"/>
            <a:r>
              <a:rPr lang="en-MY" dirty="0"/>
              <a:t>Replace National Education Blueprint 2013-2025</a:t>
            </a:r>
          </a:p>
          <a:p>
            <a:pPr marL="342900" lvl="1" indent="-342900"/>
            <a:r>
              <a:rPr lang="en-MY" dirty="0"/>
              <a:t>Outlines accessibility provisions for infrastructure and teaching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D4FA7-A86D-22AF-C4B6-F1BA46D89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3159" y="2349291"/>
            <a:ext cx="4869249" cy="647910"/>
          </a:xfrm>
          <a:solidFill>
            <a:srgbClr val="003366"/>
          </a:solidFill>
          <a:ln>
            <a:solidFill>
              <a:srgbClr val="003366"/>
            </a:solidFill>
          </a:ln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Human Resource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2065A-4F49-4DA6-028B-AD74A38CC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3159" y="2997202"/>
            <a:ext cx="4869249" cy="3403598"/>
          </a:xfrm>
          <a:solidFill>
            <a:srgbClr val="DDEEFF"/>
          </a:solidFill>
        </p:spPr>
        <p:txBody>
          <a:bodyPr>
            <a:normAutofit fontScale="92500" lnSpcReduction="20000"/>
          </a:bodyPr>
          <a:lstStyle/>
          <a:p>
            <a:r>
              <a:rPr lang="en-MY" dirty="0"/>
              <a:t>Few qualified professionals work in schools</a:t>
            </a:r>
          </a:p>
          <a:p>
            <a:r>
              <a:rPr lang="en-MY" dirty="0"/>
              <a:t>Teacher training: lacks inclusion practices and focus</a:t>
            </a:r>
          </a:p>
          <a:p>
            <a:r>
              <a:rPr lang="en-GB" dirty="0"/>
              <a:t>Teacher-student ratio</a:t>
            </a:r>
          </a:p>
          <a:p>
            <a:pPr marL="342900" lvl="1" indent="-342900"/>
            <a:r>
              <a:rPr lang="en-GB" dirty="0"/>
              <a:t>1:25, with assistant (5-6 years old) </a:t>
            </a:r>
          </a:p>
          <a:p>
            <a:pPr marL="342900" lvl="1" indent="-342900"/>
            <a:r>
              <a:rPr lang="en-GB" dirty="0"/>
              <a:t>1:10 (3-4 years old)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3363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5141D-8412-CAF1-BCB6-2EBFC7552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A491-DF82-357B-59A4-2D07EEC3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The Malaysian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06F14-941B-50C5-7A6A-29ACB8763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3366"/>
          </a:solidFill>
          <a:ln>
            <a:noFill/>
          </a:ln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Curriculum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555D9-7735-EC37-1A36-116C7A13E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2997201"/>
            <a:ext cx="4845387" cy="3013985"/>
          </a:xfrm>
          <a:solidFill>
            <a:srgbClr val="DDEEFF"/>
          </a:solidFill>
        </p:spPr>
        <p:txBody>
          <a:bodyPr>
            <a:normAutofit/>
          </a:bodyPr>
          <a:lstStyle/>
          <a:p>
            <a:r>
              <a:rPr lang="en-MY" dirty="0"/>
              <a:t>National Preschool Curriculum</a:t>
            </a:r>
          </a:p>
          <a:p>
            <a:pPr marL="342900" lvl="1" indent="-342900"/>
            <a:r>
              <a:rPr lang="en-MY" dirty="0"/>
              <a:t>Mainstream </a:t>
            </a:r>
          </a:p>
          <a:p>
            <a:pPr marL="342900" lvl="1" indent="-342900"/>
            <a:r>
              <a:rPr lang="en-MY" dirty="0"/>
              <a:t>Special education – visual impairment, hearing impairment, learning disabilities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CC5B1-997F-B438-700B-F31440E2B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003366"/>
          </a:solidFill>
          <a:ln>
            <a:noFill/>
          </a:ln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39D27-354D-58D2-2F42-79F0ED943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2997201"/>
            <a:ext cx="4869249" cy="3013985"/>
          </a:xfrm>
          <a:solidFill>
            <a:srgbClr val="DDEEFF"/>
          </a:solidFill>
        </p:spPr>
        <p:txBody>
          <a:bodyPr>
            <a:normAutofit/>
          </a:bodyPr>
          <a:lstStyle/>
          <a:p>
            <a:r>
              <a:rPr lang="en-MY" dirty="0"/>
              <a:t>Directed to special education and specialised services (mainly clinical settings)</a:t>
            </a:r>
          </a:p>
          <a:p>
            <a:r>
              <a:rPr lang="en-MY" dirty="0"/>
              <a:t>Little investment in inclusion and cross-disability initiatives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5530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4B79-243F-422C-8F57-586AAC87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1109960" cy="1288620"/>
          </a:xfrm>
        </p:spPr>
        <p:txBody>
          <a:bodyPr/>
          <a:lstStyle/>
          <a:p>
            <a:r>
              <a:rPr lang="en-GB" dirty="0"/>
              <a:t>Situation of Children with Disabilities in Mainstream Preschools</a:t>
            </a:r>
            <a:endParaRPr lang="en-MY" dirty="0"/>
          </a:p>
        </p:txBody>
      </p:sp>
      <p:pic>
        <p:nvPicPr>
          <p:cNvPr id="5" name="Content Placeholder 4" descr="Integration: Learners with disabilities (patterned circles) and learners without disabilities (solid circles) are in the same classroom, but learners with disabilities are clustered together in one area, separated from their peers.&#10;Inclusion: Learners with disabilities and learners without disabilities (solid circles) are mixed throughout the classroom,  ">
            <a:extLst>
              <a:ext uri="{FF2B5EF4-FFF2-40B4-BE49-F238E27FC236}">
                <a16:creationId xmlns:a16="http://schemas.microsoft.com/office/drawing/2014/main" id="{FD9341C6-1A98-8079-B0A8-E9011F22C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6" r="16795" b="19836"/>
          <a:stretch>
            <a:fillRect/>
          </a:stretch>
        </p:blipFill>
        <p:spPr>
          <a:xfrm>
            <a:off x="5102352" y="2450592"/>
            <a:ext cx="5358384" cy="343201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E19075-FDEC-3A92-7B4D-EB1DFE4E8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2450592"/>
            <a:ext cx="3510706" cy="3418396"/>
          </a:xfrm>
        </p:spPr>
        <p:txBody>
          <a:bodyPr/>
          <a:lstStyle/>
          <a:p>
            <a:r>
              <a:rPr lang="en-GB" b="1" dirty="0"/>
              <a:t>Integration</a:t>
            </a:r>
            <a:r>
              <a:rPr lang="en-GB" dirty="0"/>
              <a:t> – most common; physical presence, uneven support</a:t>
            </a:r>
          </a:p>
          <a:p>
            <a:r>
              <a:rPr lang="en-GB" b="1" dirty="0"/>
              <a:t>Inclusion</a:t>
            </a:r>
            <a:r>
              <a:rPr lang="en-GB" dirty="0"/>
              <a:t> – some; </a:t>
            </a:r>
            <a:br>
              <a:rPr lang="en-GB" dirty="0"/>
            </a:br>
            <a:r>
              <a:rPr lang="en-GB" dirty="0"/>
              <a:t>inclusive practices not consistent throughout school</a:t>
            </a:r>
          </a:p>
          <a:p>
            <a:r>
              <a:rPr lang="en-GB" dirty="0"/>
              <a:t>Children with low support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138A0-C93F-EFF2-5B63-0FCD3B055A57}"/>
              </a:ext>
            </a:extLst>
          </p:cNvPr>
          <p:cNvSpPr txBox="1"/>
          <p:nvPr/>
        </p:nvSpPr>
        <p:spPr>
          <a:xfrm>
            <a:off x="5102352" y="5715099"/>
            <a:ext cx="5358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Copyright © 2024 Lai-Thin Ng.</a:t>
            </a:r>
            <a:endParaRPr lang="en-US" sz="1400" i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B6BDA5-A96C-9D94-29B8-A1B756110DC7}"/>
              </a:ext>
            </a:extLst>
          </p:cNvPr>
          <p:cNvSpPr/>
          <p:nvPr/>
        </p:nvSpPr>
        <p:spPr>
          <a:xfrm>
            <a:off x="4828032" y="1839450"/>
            <a:ext cx="2953512" cy="4654296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17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F0BD-65E1-E10B-510F-37C2559B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 Low-resourced Setting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5D666-DED9-C0B8-FEDE-5DF9BCDA4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263245"/>
            <a:ext cx="10077558" cy="405525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Teacher Nina accepted Alia with open arms because she felt Alia’s presence can enrich the class, her peers’ learning, and her own growth as a teacher.</a:t>
            </a:r>
          </a:p>
          <a:p>
            <a:r>
              <a:rPr lang="en-GB" dirty="0"/>
              <a:t>Nina relied on her instincts, self-study, own research, social media resources – her own time and effort. She also communicated closely with Alia’s mother and early intervention practitioners working with Alia.</a:t>
            </a:r>
          </a:p>
          <a:p>
            <a:r>
              <a:rPr lang="en-GB" dirty="0"/>
              <a:t>Alia thrived in Nina’s class. But when she moved to the next academic year with a new teacher, she struggled. The new class teacher wasn’t as supportive and flexible.</a:t>
            </a:r>
          </a:p>
          <a:p>
            <a:r>
              <a:rPr lang="en-GB" dirty="0"/>
              <a:t>Nina tried her best to give suggestions to the new class teacher, but they were not received well. Nina felt helplessness and frustrated, but she couldn’t do much.</a:t>
            </a:r>
          </a:p>
          <a:p>
            <a:r>
              <a:rPr lang="en-GB" dirty="0"/>
              <a:t>Alia’s mother was disappointed that Alia was left on her own frequently and did work that was below her competence. After a few months, Alia left the school.</a:t>
            </a:r>
          </a:p>
        </p:txBody>
      </p:sp>
    </p:spTree>
    <p:extLst>
      <p:ext uri="{BB962C8B-B14F-4D97-AF65-F5344CB8AC3E}">
        <p14:creationId xmlns:p14="http://schemas.microsoft.com/office/powerpoint/2010/main" val="87271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FBEA-BDEA-6E05-E766-90A56A12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794845"/>
          </a:xfrm>
        </p:spPr>
        <p:txBody>
          <a:bodyPr/>
          <a:lstStyle/>
          <a:p>
            <a:r>
              <a:rPr lang="en-MY" dirty="0"/>
              <a:t>Achievable Entry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32400-01FD-7774-B8DF-261503331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754931"/>
            <a:ext cx="4845387" cy="647910"/>
          </a:xfrm>
          <a:solidFill>
            <a:schemeClr val="accent6"/>
          </a:solidFill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B401B-3E9D-BA47-3F78-36F59D7EE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2402841"/>
            <a:ext cx="4845387" cy="396138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MY" b="1" dirty="0"/>
              <a:t>Inclusion mindset</a:t>
            </a:r>
          </a:p>
          <a:p>
            <a:pPr marL="342900" lvl="1" indent="-342900"/>
            <a:r>
              <a:rPr lang="en-MY" dirty="0"/>
              <a:t>Leadership, teachers, parents</a:t>
            </a:r>
          </a:p>
          <a:p>
            <a:pPr marL="342900" indent="-342900"/>
            <a:r>
              <a:rPr lang="en-MY" b="1" dirty="0"/>
              <a:t>Family as core link</a:t>
            </a:r>
          </a:p>
          <a:p>
            <a:pPr marL="342900" lvl="1" indent="-342900"/>
            <a:r>
              <a:rPr lang="en-MY" dirty="0"/>
              <a:t>Connect preschools with service providers</a:t>
            </a:r>
          </a:p>
          <a:p>
            <a:pPr marL="342900" lvl="1" indent="-342900"/>
            <a:r>
              <a:rPr lang="en-MY" dirty="0"/>
              <a:t>Focal point via communication book</a:t>
            </a:r>
          </a:p>
          <a:p>
            <a:pPr marL="342900" lvl="1" indent="-342900"/>
            <a:r>
              <a:rPr lang="en-MY" dirty="0"/>
              <a:t>Resource persons – making and sharing tools</a:t>
            </a:r>
          </a:p>
          <a:p>
            <a:pPr marL="342900" indent="-342900"/>
            <a:r>
              <a:rPr lang="en-MY" b="1" dirty="0"/>
              <a:t>Transition planning</a:t>
            </a:r>
          </a:p>
          <a:p>
            <a:pPr marL="342900" lvl="1" indent="-342900"/>
            <a:r>
              <a:rPr lang="en-MY" dirty="0"/>
              <a:t>Conversation opener</a:t>
            </a:r>
          </a:p>
          <a:p>
            <a:pPr marL="342900" lvl="1" indent="-342900"/>
            <a:r>
              <a:rPr lang="en-MY" dirty="0"/>
              <a:t>Opportunity for workshop, partnerships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BDB61-B08D-1826-1B43-1565F3C34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1754931"/>
            <a:ext cx="5566034" cy="647910"/>
          </a:xfrm>
          <a:solidFill>
            <a:schemeClr val="accent6"/>
          </a:solidFill>
        </p:spPr>
        <p:txBody>
          <a:bodyPr/>
          <a:lstStyle/>
          <a:p>
            <a:r>
              <a:rPr lang="en-MY" dirty="0">
                <a:solidFill>
                  <a:schemeClr val="bg1"/>
                </a:solidFill>
              </a:rPr>
              <a:t>Practical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E7335-1240-25A2-A9A5-ACFEA2C8D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2402841"/>
            <a:ext cx="5566034" cy="396138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MY" b="1" dirty="0"/>
              <a:t>Community workshops by early intervention practitioners and organisations</a:t>
            </a:r>
          </a:p>
          <a:p>
            <a:pPr marL="342900" lvl="1" indent="-342900"/>
            <a:r>
              <a:rPr lang="en-MY" dirty="0"/>
              <a:t>Ad-hoc</a:t>
            </a:r>
          </a:p>
          <a:p>
            <a:pPr marL="342900" lvl="1" indent="-342900"/>
            <a:r>
              <a:rPr lang="en-MY" dirty="0"/>
              <a:t>Diagnosis focused</a:t>
            </a:r>
          </a:p>
          <a:p>
            <a:pPr marL="342900" indent="-342900"/>
            <a:r>
              <a:rPr lang="en-MY" b="1" dirty="0"/>
              <a:t>Ready-to-use resources</a:t>
            </a:r>
          </a:p>
          <a:p>
            <a:pPr marL="342900" lvl="1" indent="-342900"/>
            <a:r>
              <a:rPr lang="en-MY" dirty="0"/>
              <a:t>Visual tools, social stories</a:t>
            </a:r>
          </a:p>
          <a:p>
            <a:pPr marL="342900" lvl="1" indent="-342900"/>
            <a:r>
              <a:rPr lang="en-MY" dirty="0"/>
              <a:t>Referral lists</a:t>
            </a:r>
          </a:p>
          <a:p>
            <a:pPr marL="342900" indent="-342900"/>
            <a:r>
              <a:rPr lang="en-MY" b="1" dirty="0"/>
              <a:t>Consultation </a:t>
            </a:r>
          </a:p>
          <a:p>
            <a:pPr marL="342900" lvl="1" indent="-342900"/>
            <a:r>
              <a:rPr lang="en-MY" dirty="0"/>
              <a:t>Formal: regular consultation, itinerant support, pilot projects</a:t>
            </a:r>
          </a:p>
          <a:p>
            <a:pPr marL="342900" lvl="1" indent="-342900"/>
            <a:r>
              <a:rPr lang="en-MY" dirty="0"/>
              <a:t>Informal: case-by-case basis, personal contact</a:t>
            </a:r>
          </a:p>
        </p:txBody>
      </p:sp>
    </p:spTree>
    <p:extLst>
      <p:ext uri="{BB962C8B-B14F-4D97-AF65-F5344CB8AC3E}">
        <p14:creationId xmlns:p14="http://schemas.microsoft.com/office/powerpoint/2010/main" val="299203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FF3F0-7648-FA8B-635C-7BF986B4B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7AD9-BE8E-F4CC-3569-0B38307E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Inclusion is More Achievable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8BA45-13C7-8423-1EB7-1D8EE465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CC4040"/>
          </a:solidFill>
        </p:spPr>
        <p:txBody>
          <a:bodyPr/>
          <a:lstStyle/>
          <a:p>
            <a:r>
              <a:rPr lang="en-MY" b="1" i="0" dirty="0">
                <a:solidFill>
                  <a:schemeClr val="bg1"/>
                </a:solidFill>
              </a:rPr>
              <a:t>Perceived ease </a:t>
            </a:r>
            <a:endParaRPr lang="en-MY" b="1" i="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F5045-2A45-5474-2C49-2FFFACDC4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2997201"/>
            <a:ext cx="4845387" cy="3013985"/>
          </a:xfrm>
          <a:ln w="19050">
            <a:solidFill>
              <a:srgbClr val="CC4040"/>
            </a:solidFill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 competency and characteristics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Integration into existing 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Teacher assistant or personal shadow aide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5BD59-9A8B-7682-9931-585C768F1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MY" b="1" i="0" dirty="0">
                <a:solidFill>
                  <a:schemeClr val="bg1"/>
                </a:solidFill>
              </a:rPr>
              <a:t>Practical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A49F8-367D-445F-45D4-5BDBAE738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2997201"/>
            <a:ext cx="4869249" cy="3013985"/>
          </a:xfrm>
          <a:ln w="19050">
            <a:solidFill>
              <a:schemeClr val="accent6"/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Resource and strategy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Workshops / training courses (short)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/>
              <a:t>In-house inclusion coordinator </a:t>
            </a:r>
            <a:br>
              <a:rPr lang="en-MY" dirty="0"/>
            </a:br>
            <a:r>
              <a:rPr lang="en-GB" dirty="0"/>
              <a:t>– few and far between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35420089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924</Words>
  <Application>Microsoft Office PowerPoint</Application>
  <PresentationFormat>Widescreen</PresentationFormat>
  <Paragraphs>138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Avenir Next LT Pro</vt:lpstr>
      <vt:lpstr>Avenir Next LT Pro Light</vt:lpstr>
      <vt:lpstr>Gadugi</vt:lpstr>
      <vt:lpstr>Georgia Pro Semibold</vt:lpstr>
      <vt:lpstr>RocaVTI</vt:lpstr>
      <vt:lpstr>Inclusion Without a Blueprint: Community Practices and Realities from Malaysia</vt:lpstr>
      <vt:lpstr>Outline</vt:lpstr>
      <vt:lpstr>On average, in Malaysia,  a child with disability goes through 8 schools before being enrolled into a supportive mainstream preschool.</vt:lpstr>
      <vt:lpstr>The Malaysian Landscape</vt:lpstr>
      <vt:lpstr>The Malaysian Landscape</vt:lpstr>
      <vt:lpstr>Situation of Children with Disabilities in Mainstream Preschools</vt:lpstr>
      <vt:lpstr>Example of a Low-resourced Setting</vt:lpstr>
      <vt:lpstr>Achievable Entry Points</vt:lpstr>
      <vt:lpstr>When Inclusion is More Achievable</vt:lpstr>
      <vt:lpstr>Critical gaps </vt:lpstr>
      <vt:lpstr>People: The Glue of Inclusion</vt:lpstr>
      <vt:lpstr>Making Inclusion A Constant Reality: Beyond Goodwill</vt:lpstr>
      <vt:lpstr>Lessons Learned: Buy-in is Key</vt:lpstr>
      <vt:lpstr>Lessons Learned: Navigating Tensions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Lai Thin Ng</dc:creator>
  <cp:lastModifiedBy>Lai Thin Ng</cp:lastModifiedBy>
  <cp:revision>1</cp:revision>
  <dcterms:created xsi:type="dcterms:W3CDTF">2026-06-19T01:53:19Z</dcterms:created>
  <dcterms:modified xsi:type="dcterms:W3CDTF">2026-06-23T11:32:00Z</dcterms:modified>
</cp:coreProperties>
</file>