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132736859" r:id="rId5"/>
    <p:sldId id="2132736897" r:id="rId6"/>
    <p:sldId id="2132736860" r:id="rId7"/>
    <p:sldId id="2132736850" r:id="rId8"/>
    <p:sldId id="2132736898" r:id="rId9"/>
    <p:sldId id="2147475245" r:id="rId10"/>
    <p:sldId id="2147475242" r:id="rId11"/>
    <p:sldId id="2147475243" r:id="rId12"/>
    <p:sldId id="2147475244" r:id="rId13"/>
    <p:sldId id="2147475246" r:id="rId14"/>
    <p:sldId id="2132736893" r:id="rId15"/>
    <p:sldId id="2147475247" r:id="rId16"/>
    <p:sldId id="2147475248" r:id="rId17"/>
    <p:sldId id="2147475249" r:id="rId18"/>
    <p:sldId id="2147475250" r:id="rId19"/>
    <p:sldId id="2132736894" r:id="rId20"/>
    <p:sldId id="2147475251" r:id="rId21"/>
    <p:sldId id="2132736895" r:id="rId22"/>
    <p:sldId id="2147475252" r:id="rId23"/>
    <p:sldId id="2147475253" r:id="rId24"/>
    <p:sldId id="2147475262" r:id="rId25"/>
    <p:sldId id="2147475263" r:id="rId26"/>
    <p:sldId id="2147475274" r:id="rId27"/>
    <p:sldId id="2147475265" r:id="rId28"/>
    <p:sldId id="2147475266" r:id="rId29"/>
    <p:sldId id="2147475267" r:id="rId30"/>
    <p:sldId id="2147475268" r:id="rId31"/>
    <p:sldId id="2147475269" r:id="rId32"/>
    <p:sldId id="2147475270" r:id="rId33"/>
    <p:sldId id="2147475271" r:id="rId34"/>
    <p:sldId id="2147475272" r:id="rId35"/>
    <p:sldId id="2147475273" r:id="rId36"/>
    <p:sldId id="2132736871" r:id="rId37"/>
    <p:sldId id="2147475257" r:id="rId38"/>
    <p:sldId id="2132736865" r:id="rId39"/>
    <p:sldId id="2147475258" r:id="rId40"/>
    <p:sldId id="2132736891" r:id="rId41"/>
    <p:sldId id="2147475259" r:id="rId42"/>
    <p:sldId id="2147475260" r:id="rId43"/>
    <p:sldId id="2147475261" r:id="rId44"/>
  </p:sldIdLst>
  <p:sldSz cx="9144000" cy="5143500" type="screen16x9"/>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5F4E84AE-40CA-4355-B557-B737B8F9CA4B}">
          <p14:sldIdLst>
            <p14:sldId id="2132736859"/>
          </p14:sldIdLst>
        </p14:section>
        <p14:section name="Content Layouts" id="{248DF410-4728-473B-8594-2CE3F10F4788}">
          <p14:sldIdLst>
            <p14:sldId id="2132736897"/>
            <p14:sldId id="2132736860"/>
            <p14:sldId id="2132736850"/>
            <p14:sldId id="2132736898"/>
            <p14:sldId id="2147475245"/>
            <p14:sldId id="2147475242"/>
            <p14:sldId id="2147475243"/>
            <p14:sldId id="2147475244"/>
            <p14:sldId id="2147475246"/>
            <p14:sldId id="2132736893"/>
            <p14:sldId id="2147475247"/>
            <p14:sldId id="2147475248"/>
            <p14:sldId id="2147475249"/>
            <p14:sldId id="2147475250"/>
            <p14:sldId id="2132736894"/>
            <p14:sldId id="2147475251"/>
            <p14:sldId id="2132736895"/>
            <p14:sldId id="2147475252"/>
            <p14:sldId id="2147475253"/>
            <p14:sldId id="2147475262"/>
            <p14:sldId id="2147475263"/>
            <p14:sldId id="2147475274"/>
            <p14:sldId id="2147475265"/>
            <p14:sldId id="2147475266"/>
            <p14:sldId id="2147475267"/>
            <p14:sldId id="2147475268"/>
            <p14:sldId id="2147475269"/>
            <p14:sldId id="2147475270"/>
            <p14:sldId id="2147475271"/>
            <p14:sldId id="2147475272"/>
            <p14:sldId id="2147475273"/>
            <p14:sldId id="2132736871"/>
            <p14:sldId id="2147475257"/>
            <p14:sldId id="2132736865"/>
            <p14:sldId id="2147475258"/>
            <p14:sldId id="2132736891"/>
            <p14:sldId id="2147475259"/>
            <p14:sldId id="2147475260"/>
            <p14:sldId id="2147475261"/>
          </p14:sldIdLst>
        </p14:section>
        <p14:section name="Section Dividers" id="{C10A5D20-DC79-404F-BE26-445891BA6E54}">
          <p14:sldIdLst/>
        </p14:section>
        <p14:section name="Feature Dividers" id="{69AE386C-4A93-4FE7-858E-715853509525}">
          <p14:sldIdLst/>
        </p14:section>
        <p14:section name="Closing" id="{E0CC615E-E97D-449E-BEC1-C4705E6B9E86}">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424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3F4305-05CA-AB80-9BE8-70A7B4915F79}" name="Ashley Erro-Coulter" initials="AE" userId="S::30044799@brighthorizons.com::cf66ca82-da14-4e9c-b7ea-af88129440f3" providerId="AD"/>
  <p188:author id="{34D24B29-0CCE-1350-2897-157261B11495}" name="Marta Melo" initials="MM" userId="S::00106155@brighthorizons.com::b0fbcb59-dba1-4fce-96c8-d0e7551bd68d" providerId="AD"/>
  <p188:author id="{06A6C733-250A-1CFB-77BB-7010F73475AE}" name="Anna Kline" initials="AK" userId="S::00091309@brighthorizons.com::796ea904-e08f-4667-9ae1-e785e9846696" providerId="AD"/>
  <p188:author id="{6BE17876-EA38-0A1C-B52F-C515EF50EA6D}" name="Kate Cox" initials="KC" userId="S::30079572@brighthorizons.com::dc6cc865-7192-4a04-a870-4b3eb56f28de" providerId="AD"/>
  <p188:author id="{002976BE-3299-D7DD-B326-858270FDF274}" name="Rachel Belliveau" initials="RB" userId="S::30014664@brighthorizons.com::4665e7d7-4f97-411e-9a48-9dd4d5afe6bf" providerId="AD"/>
  <p188:author id="{69CB70C6-28C5-EEC4-A56A-278EC42DB7F0}" name="Katie Bone" initials="KB" userId="S::30086146@brighthorizons.com::1bb45c02-0a96-447f-812b-9c5329775759" providerId="AD"/>
  <p188:author id="{AFA7EDCF-E1B1-B2C3-2439-5C9DCDC87FFC}" name="Brian Shrader" initials="BS" userId="S::00127813@brighthorizons.com::f2dfaefd-4119-490b-990e-26db8ce2de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88E"/>
    <a:srgbClr val="1C1C1C"/>
    <a:srgbClr val="F8CF48"/>
    <a:srgbClr val="F39C33"/>
    <a:srgbClr val="3DB54F"/>
    <a:srgbClr val="907CAF"/>
    <a:srgbClr val="11366D"/>
    <a:srgbClr val="D04733"/>
    <a:srgbClr val="139FCB"/>
    <a:srgbClr val="2DBE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958AC9-9D9D-7D31-2A02-BF58594D013F}" v="13" dt="2026-05-11T18:08:23.304"/>
    <p1510:client id="{9195388D-B970-EFE6-5FB7-9E7C1CB66EBE}" v="155" dt="2026-05-09T21:20:02.120"/>
    <p1510:client id="{AD25E416-48B7-96FF-1D08-5E37BD1620B7}" v="4" dt="2026-05-09T19:29:45.0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6" autoAdjust="0"/>
    <p:restoredTop sz="86384" autoAdjust="0"/>
  </p:normalViewPr>
  <p:slideViewPr>
    <p:cSldViewPr snapToGrid="0">
      <p:cViewPr varScale="1">
        <p:scale>
          <a:sx n="79" d="100"/>
          <a:sy n="79" d="100"/>
        </p:scale>
        <p:origin x="-906" y="396"/>
      </p:cViewPr>
      <p:guideLst>
        <p:guide orient="horz" pos="1620"/>
        <p:guide pos="2880"/>
        <p:guide pos="4248"/>
      </p:guideLst>
    </p:cSldViewPr>
  </p:slideViewPr>
  <p:outlineViewPr>
    <p:cViewPr>
      <p:scale>
        <a:sx n="33" d="100"/>
        <a:sy n="33" d="100"/>
      </p:scale>
      <p:origin x="0" y="-133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C8986A-F0D8-4E58-BF1B-E6FAF90C13EF}" type="datetimeFigureOut">
              <a:rPr lang="en-US" smtClean="0"/>
              <a:t>5/11/2026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88A665-3DFA-4D42-A281-5BC8F7DA7FB0}" type="slidenum">
              <a:rPr lang="en-US" smtClean="0"/>
              <a:t>‹#›</a:t>
            </a:fld>
            <a:endParaRPr lang="en-US"/>
          </a:p>
        </p:txBody>
      </p:sp>
    </p:spTree>
    <p:extLst>
      <p:ext uri="{BB962C8B-B14F-4D97-AF65-F5344CB8AC3E}">
        <p14:creationId xmlns:p14="http://schemas.microsoft.com/office/powerpoint/2010/main" val="1519700735"/>
      </p:ext>
    </p:extLst>
  </p:cSld>
  <p:clrMap bg1="lt1" tx1="dk1" bg2="lt2" tx2="dk2" accent1="accent1" accent2="accent2" accent3="accent3" accent4="accent4" accent5="accent5" accent6="accent6" hlink="hlink" folHlink="folHlink"/>
  <p:notesStyle>
    <a:lvl1pPr marL="0" algn="l" defTabSz="685766" rtl="0" eaLnBrk="1" latinLnBrk="0" hangingPunct="1">
      <a:defRPr sz="900" kern="1200">
        <a:solidFill>
          <a:schemeClr val="tx1"/>
        </a:solidFill>
        <a:latin typeface="+mn-lt"/>
        <a:ea typeface="+mn-ea"/>
        <a:cs typeface="+mn-cs"/>
      </a:defRPr>
    </a:lvl1pPr>
    <a:lvl2pPr marL="342884" algn="l" defTabSz="685766" rtl="0" eaLnBrk="1" latinLnBrk="0" hangingPunct="1">
      <a:defRPr sz="900" kern="1200">
        <a:solidFill>
          <a:schemeClr val="tx1"/>
        </a:solidFill>
        <a:latin typeface="+mn-lt"/>
        <a:ea typeface="+mn-ea"/>
        <a:cs typeface="+mn-cs"/>
      </a:defRPr>
    </a:lvl2pPr>
    <a:lvl3pPr marL="685766" algn="l" defTabSz="685766" rtl="0" eaLnBrk="1" latinLnBrk="0" hangingPunct="1">
      <a:defRPr sz="900" kern="1200">
        <a:solidFill>
          <a:schemeClr val="tx1"/>
        </a:solidFill>
        <a:latin typeface="+mn-lt"/>
        <a:ea typeface="+mn-ea"/>
        <a:cs typeface="+mn-cs"/>
      </a:defRPr>
    </a:lvl3pPr>
    <a:lvl4pPr marL="1028649" algn="l" defTabSz="685766" rtl="0" eaLnBrk="1" latinLnBrk="0" hangingPunct="1">
      <a:defRPr sz="900" kern="1200">
        <a:solidFill>
          <a:schemeClr val="tx1"/>
        </a:solidFill>
        <a:latin typeface="+mn-lt"/>
        <a:ea typeface="+mn-ea"/>
        <a:cs typeface="+mn-cs"/>
      </a:defRPr>
    </a:lvl4pPr>
    <a:lvl5pPr marL="1371532" algn="l" defTabSz="685766" rtl="0" eaLnBrk="1" latinLnBrk="0" hangingPunct="1">
      <a:defRPr sz="900" kern="1200">
        <a:solidFill>
          <a:schemeClr val="tx1"/>
        </a:solidFill>
        <a:latin typeface="+mn-lt"/>
        <a:ea typeface="+mn-ea"/>
        <a:cs typeface="+mn-cs"/>
      </a:defRPr>
    </a:lvl5pPr>
    <a:lvl6pPr marL="1714415" algn="l" defTabSz="685766" rtl="0" eaLnBrk="1" latinLnBrk="0" hangingPunct="1">
      <a:defRPr sz="900" kern="1200">
        <a:solidFill>
          <a:schemeClr val="tx1"/>
        </a:solidFill>
        <a:latin typeface="+mn-lt"/>
        <a:ea typeface="+mn-ea"/>
        <a:cs typeface="+mn-cs"/>
      </a:defRPr>
    </a:lvl6pPr>
    <a:lvl7pPr marL="2057297" algn="l" defTabSz="685766" rtl="0" eaLnBrk="1" latinLnBrk="0" hangingPunct="1">
      <a:defRPr sz="900" kern="1200">
        <a:solidFill>
          <a:schemeClr val="tx1"/>
        </a:solidFill>
        <a:latin typeface="+mn-lt"/>
        <a:ea typeface="+mn-ea"/>
        <a:cs typeface="+mn-cs"/>
      </a:defRPr>
    </a:lvl7pPr>
    <a:lvl8pPr marL="2400180" algn="l" defTabSz="685766" rtl="0" eaLnBrk="1" latinLnBrk="0" hangingPunct="1">
      <a:defRPr sz="900" kern="1200">
        <a:solidFill>
          <a:schemeClr val="tx1"/>
        </a:solidFill>
        <a:latin typeface="+mn-lt"/>
        <a:ea typeface="+mn-ea"/>
        <a:cs typeface="+mn-cs"/>
      </a:defRPr>
    </a:lvl8pPr>
    <a:lvl9pPr marL="2743064" algn="l" defTabSz="685766"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Lindsay &amp; Leiha: Introduce ourselves here.</a:t>
            </a:r>
          </a:p>
        </p:txBody>
      </p:sp>
      <p:sp>
        <p:nvSpPr>
          <p:cNvPr id="4" name="Slide Number Placeholder 3"/>
          <p:cNvSpPr>
            <a:spLocks noGrp="1"/>
          </p:cNvSpPr>
          <p:nvPr>
            <p:ph type="sldNum" sz="quarter" idx="5"/>
          </p:nvPr>
        </p:nvSpPr>
        <p:spPr/>
        <p:txBody>
          <a:bodyPr/>
          <a:lstStyle/>
          <a:p>
            <a:fld id="{3E88A665-3DFA-4D42-A281-5BC8F7DA7FB0}" type="slidenum">
              <a:rPr lang="en-US" smtClean="0"/>
              <a:t>1</a:t>
            </a:fld>
            <a:endParaRPr lang="en-US"/>
          </a:p>
        </p:txBody>
      </p:sp>
    </p:spTree>
    <p:extLst>
      <p:ext uri="{BB962C8B-B14F-4D97-AF65-F5344CB8AC3E}">
        <p14:creationId xmlns:p14="http://schemas.microsoft.com/office/powerpoint/2010/main" val="1321511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C313F-A596-F60D-E511-D39BAB2E8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CF3265-E0D8-F620-101D-9521317D40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CF855-FDA1-1822-2315-3D6CFA0ADAA5}"/>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9EAB3960-FDAD-33E8-3158-0D5D4894713B}"/>
              </a:ext>
            </a:extLst>
          </p:cNvPr>
          <p:cNvSpPr>
            <a:spLocks noGrp="1"/>
          </p:cNvSpPr>
          <p:nvPr>
            <p:ph type="sldNum" sz="quarter" idx="5"/>
          </p:nvPr>
        </p:nvSpPr>
        <p:spPr/>
        <p:txBody>
          <a:bodyPr/>
          <a:lstStyle/>
          <a:p>
            <a:fld id="{3E88A665-3DFA-4D42-A281-5BC8F7DA7FB0}" type="slidenum">
              <a:rPr lang="en-US" smtClean="0"/>
              <a:t>10</a:t>
            </a:fld>
            <a:endParaRPr lang="en-US"/>
          </a:p>
        </p:txBody>
      </p:sp>
    </p:spTree>
    <p:extLst>
      <p:ext uri="{BB962C8B-B14F-4D97-AF65-F5344CB8AC3E}">
        <p14:creationId xmlns:p14="http://schemas.microsoft.com/office/powerpoint/2010/main" val="1638626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Lindsay</a:t>
            </a:r>
          </a:p>
        </p:txBody>
      </p:sp>
      <p:sp>
        <p:nvSpPr>
          <p:cNvPr id="4" name="Slide Number Placeholder 3"/>
          <p:cNvSpPr>
            <a:spLocks noGrp="1"/>
          </p:cNvSpPr>
          <p:nvPr>
            <p:ph type="sldNum" sz="quarter" idx="5"/>
          </p:nvPr>
        </p:nvSpPr>
        <p:spPr/>
        <p:txBody>
          <a:bodyPr/>
          <a:lstStyle/>
          <a:p>
            <a:fld id="{3E88A665-3DFA-4D42-A281-5BC8F7DA7FB0}" type="slidenum">
              <a:rPr lang="en-US" smtClean="0"/>
              <a:t>11</a:t>
            </a:fld>
            <a:endParaRPr lang="en-US"/>
          </a:p>
        </p:txBody>
      </p:sp>
    </p:spTree>
    <p:extLst>
      <p:ext uri="{BB962C8B-B14F-4D97-AF65-F5344CB8AC3E}">
        <p14:creationId xmlns:p14="http://schemas.microsoft.com/office/powerpoint/2010/main" val="890908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AEDFE-DA6A-9999-6853-9752EA7A4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9471E-CC3C-29C3-ADAF-E159CC944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FB46C-D56D-5A7D-E813-91681FD82C98}"/>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5E84BF01-31E5-D76C-0F6B-8BC6BC442E45}"/>
              </a:ext>
            </a:extLst>
          </p:cNvPr>
          <p:cNvSpPr>
            <a:spLocks noGrp="1"/>
          </p:cNvSpPr>
          <p:nvPr>
            <p:ph type="sldNum" sz="quarter" idx="5"/>
          </p:nvPr>
        </p:nvSpPr>
        <p:spPr/>
        <p:txBody>
          <a:bodyPr/>
          <a:lstStyle/>
          <a:p>
            <a:fld id="{3E88A665-3DFA-4D42-A281-5BC8F7DA7FB0}" type="slidenum">
              <a:rPr lang="en-US" smtClean="0"/>
              <a:t>12</a:t>
            </a:fld>
            <a:endParaRPr lang="en-US"/>
          </a:p>
        </p:txBody>
      </p:sp>
    </p:spTree>
    <p:extLst>
      <p:ext uri="{BB962C8B-B14F-4D97-AF65-F5344CB8AC3E}">
        <p14:creationId xmlns:p14="http://schemas.microsoft.com/office/powerpoint/2010/main" val="881272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6A0F4-F625-CCD3-F76D-D5ADA4AD4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D31236-D0E8-E9DF-7AC7-413D027694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801F83-08B8-CF1A-3980-8810F3769678}"/>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D6169175-B5F6-E0C4-E141-05FE0B74D502}"/>
              </a:ext>
            </a:extLst>
          </p:cNvPr>
          <p:cNvSpPr>
            <a:spLocks noGrp="1"/>
          </p:cNvSpPr>
          <p:nvPr>
            <p:ph type="sldNum" sz="quarter" idx="5"/>
          </p:nvPr>
        </p:nvSpPr>
        <p:spPr/>
        <p:txBody>
          <a:bodyPr/>
          <a:lstStyle/>
          <a:p>
            <a:fld id="{3E88A665-3DFA-4D42-A281-5BC8F7DA7FB0}" type="slidenum">
              <a:rPr lang="en-US" smtClean="0"/>
              <a:t>13</a:t>
            </a:fld>
            <a:endParaRPr lang="en-US"/>
          </a:p>
        </p:txBody>
      </p:sp>
    </p:spTree>
    <p:extLst>
      <p:ext uri="{BB962C8B-B14F-4D97-AF65-F5344CB8AC3E}">
        <p14:creationId xmlns:p14="http://schemas.microsoft.com/office/powerpoint/2010/main" val="1241345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17AD3-AFCE-CC15-471E-FE9E3B453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D5DDF6-B362-D8DE-E8AB-6B88D0BFA6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DC41E-B23F-4850-C42D-70197B2CD9DB}"/>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530CDD3C-0D72-4284-DF48-CD32D72B409C}"/>
              </a:ext>
            </a:extLst>
          </p:cNvPr>
          <p:cNvSpPr>
            <a:spLocks noGrp="1"/>
          </p:cNvSpPr>
          <p:nvPr>
            <p:ph type="sldNum" sz="quarter" idx="5"/>
          </p:nvPr>
        </p:nvSpPr>
        <p:spPr/>
        <p:txBody>
          <a:bodyPr/>
          <a:lstStyle/>
          <a:p>
            <a:fld id="{3E88A665-3DFA-4D42-A281-5BC8F7DA7FB0}" type="slidenum">
              <a:rPr lang="en-US" smtClean="0"/>
              <a:t>14</a:t>
            </a:fld>
            <a:endParaRPr lang="en-US"/>
          </a:p>
        </p:txBody>
      </p:sp>
    </p:spTree>
    <p:extLst>
      <p:ext uri="{BB962C8B-B14F-4D97-AF65-F5344CB8AC3E}">
        <p14:creationId xmlns:p14="http://schemas.microsoft.com/office/powerpoint/2010/main" val="1894830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80CA5-CD65-19C2-34E7-492A06576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CB7DF-1E4F-BE52-81F8-ECEABDA41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2D4B9-9CC2-1F41-785A-0D60B77663B1}"/>
              </a:ext>
            </a:extLst>
          </p:cNvPr>
          <p:cNvSpPr>
            <a:spLocks noGrp="1"/>
          </p:cNvSpPr>
          <p:nvPr>
            <p:ph type="body" idx="1"/>
          </p:nvPr>
        </p:nvSpPr>
        <p:spPr/>
        <p:txBody>
          <a:bodyPr/>
          <a:lstStyle/>
          <a:p>
            <a:r>
              <a:rPr lang="en-US"/>
              <a:t>Leiha- what is a neutralizing routine? Why would we use it?</a:t>
            </a:r>
          </a:p>
          <a:p>
            <a:r>
              <a:rPr lang="en-US"/>
              <a:t>Neutralizing routines are proactive, calming strategies for caregivers to avoid reacting emotionally to challenging behavior, often involving a "pause" to reframe, deep breathing, or a planned, positive instructional response. These routines help caregivers stay calm, ensuring they act intentionally rather than impulsively when faced with challenging behavior</a:t>
            </a:r>
          </a:p>
          <a:p>
            <a:endParaRPr lang="en-US" dirty="0">
              <a:ea typeface="Calibri"/>
              <a:cs typeface="Calibri"/>
            </a:endParaRPr>
          </a:p>
        </p:txBody>
      </p:sp>
      <p:sp>
        <p:nvSpPr>
          <p:cNvPr id="4" name="Slide Number Placeholder 3">
            <a:extLst>
              <a:ext uri="{FF2B5EF4-FFF2-40B4-BE49-F238E27FC236}">
                <a16:creationId xmlns:a16="http://schemas.microsoft.com/office/drawing/2014/main" id="{6031C300-C66F-9794-C682-3F56B738C71C}"/>
              </a:ext>
            </a:extLst>
          </p:cNvPr>
          <p:cNvSpPr>
            <a:spLocks noGrp="1"/>
          </p:cNvSpPr>
          <p:nvPr>
            <p:ph type="sldNum" sz="quarter" idx="5"/>
          </p:nvPr>
        </p:nvSpPr>
        <p:spPr/>
        <p:txBody>
          <a:bodyPr/>
          <a:lstStyle/>
          <a:p>
            <a:fld id="{3E88A665-3DFA-4D42-A281-5BC8F7DA7FB0}" type="slidenum">
              <a:rPr lang="en-US" smtClean="0"/>
              <a:t>15</a:t>
            </a:fld>
            <a:endParaRPr lang="en-US"/>
          </a:p>
        </p:txBody>
      </p:sp>
    </p:spTree>
    <p:extLst>
      <p:ext uri="{BB962C8B-B14F-4D97-AF65-F5344CB8AC3E}">
        <p14:creationId xmlns:p14="http://schemas.microsoft.com/office/powerpoint/2010/main" val="537766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Leiha- walking through the NCPMI neutralizing routine document</a:t>
            </a:r>
          </a:p>
        </p:txBody>
      </p:sp>
      <p:sp>
        <p:nvSpPr>
          <p:cNvPr id="4" name="Slide Number Placeholder 3"/>
          <p:cNvSpPr>
            <a:spLocks noGrp="1"/>
          </p:cNvSpPr>
          <p:nvPr>
            <p:ph type="sldNum" sz="quarter" idx="5"/>
          </p:nvPr>
        </p:nvSpPr>
        <p:spPr/>
        <p:txBody>
          <a:bodyPr/>
          <a:lstStyle/>
          <a:p>
            <a:fld id="{3E88A665-3DFA-4D42-A281-5BC8F7DA7FB0}" type="slidenum">
              <a:rPr lang="en-US" smtClean="0"/>
              <a:t>16</a:t>
            </a:fld>
            <a:endParaRPr lang="en-US"/>
          </a:p>
        </p:txBody>
      </p:sp>
    </p:spTree>
    <p:extLst>
      <p:ext uri="{BB962C8B-B14F-4D97-AF65-F5344CB8AC3E}">
        <p14:creationId xmlns:p14="http://schemas.microsoft.com/office/powerpoint/2010/main" val="3618067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97D40-5E5B-B8D6-AB63-01AEB4089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C3E1F-77EA-0A80-078C-F8208CC0C1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E5109-615C-909F-CDCD-D46B83F94875}"/>
              </a:ext>
            </a:extLst>
          </p:cNvPr>
          <p:cNvSpPr>
            <a:spLocks noGrp="1"/>
          </p:cNvSpPr>
          <p:nvPr>
            <p:ph type="body" idx="1"/>
          </p:nvPr>
        </p:nvSpPr>
        <p:spPr/>
        <p:txBody>
          <a:bodyPr/>
          <a:lstStyle/>
          <a:p>
            <a:r>
              <a:rPr lang="en-US" b="1"/>
              <a:t>What situations tend to dysregulate you?</a:t>
            </a:r>
            <a:endParaRPr lang="en-US"/>
          </a:p>
          <a:p>
            <a:pPr marL="171450" indent="-171450">
              <a:buFont typeface="Arial"/>
              <a:buChar char="•"/>
            </a:pPr>
            <a:r>
              <a:rPr lang="en-US"/>
              <a:t>Child crying for extended periods </a:t>
            </a:r>
          </a:p>
          <a:p>
            <a:pPr marL="171450" indent="-171450">
              <a:buFont typeface="Arial"/>
              <a:buChar char="•"/>
            </a:pPr>
            <a:r>
              <a:rPr lang="en-US"/>
              <a:t>Aggressive behavior (hitting, biting, kicking) </a:t>
            </a:r>
          </a:p>
          <a:p>
            <a:pPr marL="171450" indent="-171450">
              <a:buFont typeface="Arial"/>
              <a:buChar char="•"/>
            </a:pPr>
            <a:r>
              <a:rPr lang="en-US"/>
              <a:t>Challenging conversations with families </a:t>
            </a:r>
          </a:p>
          <a:p>
            <a:pPr marL="171450" indent="-171450">
              <a:buFont typeface="Arial"/>
              <a:buChar char="•"/>
            </a:pPr>
            <a:r>
              <a:rPr lang="en-US"/>
              <a:t>Feeling judged by others </a:t>
            </a:r>
          </a:p>
          <a:p>
            <a:pPr marL="171450" indent="-171450">
              <a:buFont typeface="Arial"/>
              <a:buChar char="•"/>
            </a:pPr>
            <a:r>
              <a:rPr lang="en-US"/>
              <a:t>Being short staffed </a:t>
            </a:r>
          </a:p>
          <a:p>
            <a:pPr marL="171450" indent="-171450">
              <a:buFont typeface="Arial"/>
              <a:buChar char="•"/>
            </a:pPr>
            <a:r>
              <a:rPr lang="en-US"/>
              <a:t>Constant noise </a:t>
            </a:r>
          </a:p>
          <a:p>
            <a:pPr marL="171450" indent="-171450">
              <a:buFont typeface="Arial"/>
              <a:buChar char="•"/>
            </a:pPr>
            <a:r>
              <a:rPr lang="en-US"/>
              <a:t>Multiple children needing attention at once </a:t>
            </a:r>
          </a:p>
          <a:p>
            <a:pPr marL="171450" indent="-171450">
              <a:buFont typeface="Arial"/>
              <a:buChar char="•"/>
            </a:pPr>
            <a:r>
              <a:rPr lang="en-US"/>
              <a:t>Unexpected schedule changes </a:t>
            </a:r>
          </a:p>
          <a:p>
            <a:r>
              <a:rPr lang="en-US"/>
              <a:t>Reflection Questions</a:t>
            </a:r>
          </a:p>
          <a:p>
            <a:pPr marL="171450" indent="-171450">
              <a:buFont typeface="Arial"/>
              <a:buChar char="•"/>
            </a:pPr>
            <a:r>
              <a:rPr lang="en-US"/>
              <a:t>What do you notice in your body? </a:t>
            </a:r>
          </a:p>
          <a:p>
            <a:pPr marL="171450" indent="-171450">
              <a:buFont typeface="Arial"/>
              <a:buChar char="•"/>
            </a:pPr>
            <a:r>
              <a:rPr lang="en-US"/>
              <a:t>What thoughts go through your mind? </a:t>
            </a:r>
          </a:p>
          <a:p>
            <a:pPr marL="171450" indent="-171450">
              <a:buFont typeface="Arial"/>
              <a:buChar char="•"/>
            </a:pPr>
            <a:r>
              <a:rPr lang="en-US"/>
              <a:t>How do you usually respond?</a:t>
            </a:r>
          </a:p>
          <a:p>
            <a:endParaRPr lang="en-US" dirty="0">
              <a:ea typeface="Calibri"/>
              <a:cs typeface="Calibri"/>
            </a:endParaRPr>
          </a:p>
          <a:p>
            <a:endParaRPr lang="en-US" dirty="0"/>
          </a:p>
          <a:p>
            <a:r>
              <a:rPr lang="en-US" b="1"/>
              <a:t>The 60-Second Reset Challenge</a:t>
            </a:r>
            <a:endParaRPr lang="en-US" b="1">
              <a:ea typeface="Calibri"/>
              <a:cs typeface="Calibri"/>
            </a:endParaRPr>
          </a:p>
          <a:p>
            <a:r>
              <a:rPr lang="en-US">
                <a:solidFill>
                  <a:srgbClr val="000000"/>
                </a:solidFill>
              </a:rPr>
              <a:t>Participants practice a one-minute routine:</a:t>
            </a:r>
            <a:endParaRPr lang="en-US"/>
          </a:p>
          <a:p>
            <a:pPr marL="171450" indent="-171450">
              <a:buFont typeface="Arial"/>
              <a:buChar char="•"/>
            </a:pPr>
            <a:r>
              <a:rPr lang="en-US">
                <a:solidFill>
                  <a:srgbClr val="000000"/>
                </a:solidFill>
              </a:rPr>
              <a:t>3 deep breaths </a:t>
            </a:r>
            <a:endParaRPr lang="en-US"/>
          </a:p>
          <a:p>
            <a:pPr marL="171450" indent="-171450">
              <a:buFont typeface="Arial"/>
              <a:buChar char="•"/>
            </a:pPr>
            <a:r>
              <a:rPr lang="en-US">
                <a:solidFill>
                  <a:srgbClr val="000000"/>
                </a:solidFill>
              </a:rPr>
              <a:t>Drop shoulders </a:t>
            </a:r>
            <a:endParaRPr lang="en-US"/>
          </a:p>
          <a:p>
            <a:pPr marL="171450" indent="-171450">
              <a:buFont typeface="Arial"/>
              <a:buChar char="•"/>
            </a:pPr>
            <a:r>
              <a:rPr lang="en-US">
                <a:solidFill>
                  <a:srgbClr val="000000"/>
                </a:solidFill>
              </a:rPr>
              <a:t>Unclench jaw </a:t>
            </a:r>
            <a:endParaRPr lang="en-US"/>
          </a:p>
          <a:p>
            <a:pPr marL="171450" indent="-171450">
              <a:buFont typeface="Arial"/>
              <a:buChar char="•"/>
            </a:pPr>
            <a:r>
              <a:rPr lang="en-US">
                <a:solidFill>
                  <a:srgbClr val="000000"/>
                </a:solidFill>
              </a:rPr>
              <a:t>Positive statement </a:t>
            </a:r>
            <a:endParaRPr lang="en-US"/>
          </a:p>
          <a:p>
            <a:pPr marL="171450" indent="-171450">
              <a:buFont typeface="Arial"/>
              <a:buChar char="•"/>
            </a:pPr>
            <a:r>
              <a:rPr lang="en-US">
                <a:solidFill>
                  <a:srgbClr val="000000"/>
                </a:solidFill>
              </a:rPr>
              <a:t>Smile softly </a:t>
            </a:r>
            <a:endParaRPr lang="en-US"/>
          </a:p>
          <a:p>
            <a:r>
              <a:rPr lang="en-US"/>
              <a:t>Debrief</a:t>
            </a:r>
          </a:p>
          <a:p>
            <a:r>
              <a:rPr lang="en-US">
                <a:solidFill>
                  <a:srgbClr val="000000"/>
                </a:solidFill>
              </a:rPr>
              <a:t>“How different do you feel after just one minute?”</a:t>
            </a:r>
            <a:endParaRPr lang="en-US"/>
          </a:p>
          <a:p>
            <a:endParaRPr lang="en-US" dirty="0">
              <a:solidFill>
                <a:srgbClr val="000000"/>
              </a:solidFill>
              <a:ea typeface="Calibri"/>
              <a:cs typeface="Calibri"/>
            </a:endParaRPr>
          </a:p>
          <a:p>
            <a:r>
              <a:rPr lang="en-US">
                <a:solidFill>
                  <a:srgbClr val="182B54"/>
                </a:solidFill>
              </a:rPr>
              <a:t>You cannot co-regulate a child if you are dysregulated yourself.</a:t>
            </a:r>
            <a:endParaRPr lang="en-US"/>
          </a:p>
          <a:p>
            <a:endParaRPr lang="en-US" dirty="0"/>
          </a:p>
          <a:p>
            <a:r>
              <a:rPr lang="en-US" dirty="0"/>
              <a:t>Leiha</a:t>
            </a:r>
          </a:p>
        </p:txBody>
      </p:sp>
      <p:sp>
        <p:nvSpPr>
          <p:cNvPr id="4" name="Slide Number Placeholder 3">
            <a:extLst>
              <a:ext uri="{FF2B5EF4-FFF2-40B4-BE49-F238E27FC236}">
                <a16:creationId xmlns:a16="http://schemas.microsoft.com/office/drawing/2014/main" id="{71B7E535-F62F-2A17-76E9-02C945D68A07}"/>
              </a:ext>
            </a:extLst>
          </p:cNvPr>
          <p:cNvSpPr>
            <a:spLocks noGrp="1"/>
          </p:cNvSpPr>
          <p:nvPr>
            <p:ph type="sldNum" sz="quarter" idx="5"/>
          </p:nvPr>
        </p:nvSpPr>
        <p:spPr/>
        <p:txBody>
          <a:bodyPr/>
          <a:lstStyle/>
          <a:p>
            <a:fld id="{3E88A665-3DFA-4D42-A281-5BC8F7DA7FB0}" type="slidenum">
              <a:rPr lang="en-US" smtClean="0"/>
              <a:t>17</a:t>
            </a:fld>
            <a:endParaRPr lang="en-US"/>
          </a:p>
        </p:txBody>
      </p:sp>
    </p:spTree>
    <p:extLst>
      <p:ext uri="{BB962C8B-B14F-4D97-AF65-F5344CB8AC3E}">
        <p14:creationId xmlns:p14="http://schemas.microsoft.com/office/powerpoint/2010/main" val="3141866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dirty="0"/>
              <a:t>Snack Break (check snack timing on Sched &amp; adjust if needed)</a:t>
            </a:r>
          </a:p>
          <a:p>
            <a:pPr marL="0" marR="0" lvl="0" indent="0" algn="l" defTabSz="685766" rtl="0" eaLnBrk="1" fontAlgn="auto" latinLnBrk="0" hangingPunct="1">
              <a:lnSpc>
                <a:spcPct val="100000"/>
              </a:lnSpc>
              <a:spcBef>
                <a:spcPts val="0"/>
              </a:spcBef>
              <a:spcAft>
                <a:spcPts val="0"/>
              </a:spcAft>
              <a:buClrTx/>
              <a:buSzTx/>
              <a:buFontTx/>
              <a:buNone/>
              <a:tabLst/>
              <a:defRPr/>
            </a:pPr>
            <a:r>
              <a:rPr lang="en-US" dirty="0"/>
              <a:t>10-10:30 (don’t have to do the whole thing but should aim to take at least a fifteen minute break in here for snacks)</a:t>
            </a:r>
          </a:p>
          <a:p>
            <a:endParaRPr lang="en-US" dirty="0"/>
          </a:p>
        </p:txBody>
      </p:sp>
      <p:sp>
        <p:nvSpPr>
          <p:cNvPr id="4" name="Slide Number Placeholder 3"/>
          <p:cNvSpPr>
            <a:spLocks noGrp="1"/>
          </p:cNvSpPr>
          <p:nvPr>
            <p:ph type="sldNum" sz="quarter" idx="5"/>
          </p:nvPr>
        </p:nvSpPr>
        <p:spPr/>
        <p:txBody>
          <a:bodyPr/>
          <a:lstStyle/>
          <a:p>
            <a:fld id="{3E88A665-3DFA-4D42-A281-5BC8F7DA7FB0}" type="slidenum">
              <a:rPr lang="en-US" smtClean="0"/>
              <a:t>18</a:t>
            </a:fld>
            <a:endParaRPr lang="en-US"/>
          </a:p>
        </p:txBody>
      </p:sp>
    </p:spTree>
    <p:extLst>
      <p:ext uri="{BB962C8B-B14F-4D97-AF65-F5344CB8AC3E}">
        <p14:creationId xmlns:p14="http://schemas.microsoft.com/office/powerpoint/2010/main" val="2508144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7354C-C4A2-B57F-A603-B2FE37037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AE287F-B5C0-817D-C441-E02892A97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11C5A4-1E0D-06EB-397E-48B2F9FA608E}"/>
              </a:ext>
            </a:extLst>
          </p:cNvPr>
          <p:cNvSpPr>
            <a:spLocks noGrp="1"/>
          </p:cNvSpPr>
          <p:nvPr>
            <p:ph type="body" idx="1"/>
          </p:nvPr>
        </p:nvSpPr>
        <p:spPr/>
        <p:txBody>
          <a:bodyPr/>
          <a:lstStyle/>
          <a:p>
            <a:r>
              <a:rPr lang="en-US" dirty="0"/>
              <a:t>*Behavior Iceberg*</a:t>
            </a:r>
          </a:p>
          <a:p>
            <a:endParaRPr lang="en-US" dirty="0"/>
          </a:p>
          <a:p>
            <a:r>
              <a:rPr lang="en-US" dirty="0"/>
              <a:t>Lindsay</a:t>
            </a:r>
          </a:p>
        </p:txBody>
      </p:sp>
      <p:sp>
        <p:nvSpPr>
          <p:cNvPr id="4" name="Slide Number Placeholder 3">
            <a:extLst>
              <a:ext uri="{FF2B5EF4-FFF2-40B4-BE49-F238E27FC236}">
                <a16:creationId xmlns:a16="http://schemas.microsoft.com/office/drawing/2014/main" id="{410A012D-20DE-C80B-4504-6FB2A98AC608}"/>
              </a:ext>
            </a:extLst>
          </p:cNvPr>
          <p:cNvSpPr>
            <a:spLocks noGrp="1"/>
          </p:cNvSpPr>
          <p:nvPr>
            <p:ph type="sldNum" sz="quarter" idx="5"/>
          </p:nvPr>
        </p:nvSpPr>
        <p:spPr/>
        <p:txBody>
          <a:bodyPr/>
          <a:lstStyle/>
          <a:p>
            <a:fld id="{3E88A665-3DFA-4D42-A281-5BC8F7DA7FB0}" type="slidenum">
              <a:rPr lang="en-US" smtClean="0"/>
              <a:t>19</a:t>
            </a:fld>
            <a:endParaRPr lang="en-US"/>
          </a:p>
        </p:txBody>
      </p:sp>
    </p:spTree>
    <p:extLst>
      <p:ext uri="{BB962C8B-B14F-4D97-AF65-F5344CB8AC3E}">
        <p14:creationId xmlns:p14="http://schemas.microsoft.com/office/powerpoint/2010/main" val="310220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Leiha- ask people to self identify</a:t>
            </a:r>
            <a:r>
              <a:rPr lang="en-US"/>
              <a:t> in one of the three categories.</a:t>
            </a:r>
          </a:p>
          <a:p>
            <a:r>
              <a:rPr lang="en-US" dirty="0"/>
              <a:t>Working directly with children (including those who are identifying as a family member, although I’m not sure we’ll have too many family members in the audience)</a:t>
            </a:r>
          </a:p>
          <a:p>
            <a:r>
              <a:rPr lang="en-US" dirty="0"/>
              <a:t>Supporting adults who work with children (coaches, professors, etc.)</a:t>
            </a:r>
          </a:p>
          <a:p>
            <a:r>
              <a:rPr lang="en-US" dirty="0"/>
              <a:t>Supporting the systems that support the adults (those who run programs)</a:t>
            </a:r>
          </a:p>
          <a:p>
            <a:r>
              <a:rPr lang="en-US" dirty="0">
                <a:ea typeface="Calibri" panose="020F0502020204030204"/>
                <a:cs typeface="Calibri" panose="020F0502020204030204"/>
              </a:rPr>
              <a:t>(If there's only 15 we might have time to have everyone actually introduce themselves with their name and their role and which category!)</a:t>
            </a:r>
          </a:p>
        </p:txBody>
      </p:sp>
      <p:sp>
        <p:nvSpPr>
          <p:cNvPr id="4" name="Slide Number Placeholder 3"/>
          <p:cNvSpPr>
            <a:spLocks noGrp="1"/>
          </p:cNvSpPr>
          <p:nvPr>
            <p:ph type="sldNum" sz="quarter" idx="5"/>
          </p:nvPr>
        </p:nvSpPr>
        <p:spPr/>
        <p:txBody>
          <a:bodyPr/>
          <a:lstStyle/>
          <a:p>
            <a:fld id="{3E88A665-3DFA-4D42-A281-5BC8F7DA7FB0}" type="slidenum">
              <a:rPr lang="en-US" smtClean="0"/>
              <a:t>2</a:t>
            </a:fld>
            <a:endParaRPr lang="en-US"/>
          </a:p>
        </p:txBody>
      </p:sp>
    </p:spTree>
    <p:extLst>
      <p:ext uri="{BB962C8B-B14F-4D97-AF65-F5344CB8AC3E}">
        <p14:creationId xmlns:p14="http://schemas.microsoft.com/office/powerpoint/2010/main" val="1001690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1330B-0507-CDC0-5D62-9A2BD377C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9994D-956D-27F1-AF82-0541FDF38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99272-2596-D729-3617-95DDBE0FF70D}"/>
              </a:ext>
            </a:extLst>
          </p:cNvPr>
          <p:cNvSpPr>
            <a:spLocks noGrp="1"/>
          </p:cNvSpPr>
          <p:nvPr>
            <p:ph type="body" idx="1"/>
          </p:nvPr>
        </p:nvSpPr>
        <p:spPr/>
        <p:txBody>
          <a:bodyPr/>
          <a:lstStyle/>
          <a:p>
            <a:r>
              <a:rPr lang="en-US" dirty="0"/>
              <a:t>Intentional Skill Building- DAPPER Slides (pinwheel/flower breathing)– whole set of slides here.</a:t>
            </a:r>
          </a:p>
          <a:p>
            <a:r>
              <a:rPr lang="en-US" dirty="0"/>
              <a:t>Lindsay</a:t>
            </a:r>
          </a:p>
        </p:txBody>
      </p:sp>
      <p:sp>
        <p:nvSpPr>
          <p:cNvPr id="4" name="Slide Number Placeholder 3">
            <a:extLst>
              <a:ext uri="{FF2B5EF4-FFF2-40B4-BE49-F238E27FC236}">
                <a16:creationId xmlns:a16="http://schemas.microsoft.com/office/drawing/2014/main" id="{DB94D4BC-3B7A-582F-D628-788C9AD97FC8}"/>
              </a:ext>
            </a:extLst>
          </p:cNvPr>
          <p:cNvSpPr>
            <a:spLocks noGrp="1"/>
          </p:cNvSpPr>
          <p:nvPr>
            <p:ph type="sldNum" sz="quarter" idx="5"/>
          </p:nvPr>
        </p:nvSpPr>
        <p:spPr/>
        <p:txBody>
          <a:bodyPr/>
          <a:lstStyle/>
          <a:p>
            <a:fld id="{3E88A665-3DFA-4D42-A281-5BC8F7DA7FB0}" type="slidenum">
              <a:rPr lang="en-US" smtClean="0"/>
              <a:t>20</a:t>
            </a:fld>
            <a:endParaRPr lang="en-US"/>
          </a:p>
        </p:txBody>
      </p:sp>
    </p:spTree>
    <p:extLst>
      <p:ext uri="{BB962C8B-B14F-4D97-AF65-F5344CB8AC3E}">
        <p14:creationId xmlns:p14="http://schemas.microsoft.com/office/powerpoint/2010/main" val="604519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FF711-1A4D-DD61-2347-07ED82453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9E5F0-0DD9-75AA-152C-F4CFB9450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E3FD86-4BC6-935D-187A-83B1BA7C7932}"/>
              </a:ext>
            </a:extLst>
          </p:cNvPr>
          <p:cNvSpPr>
            <a:spLocks noGrp="1"/>
          </p:cNvSpPr>
          <p:nvPr>
            <p:ph type="body" idx="1"/>
          </p:nvPr>
        </p:nvSpPr>
        <p:spPr/>
        <p:txBody>
          <a:bodyPr/>
          <a:lstStyle/>
          <a:p>
            <a:r>
              <a:rPr lang="en-US" dirty="0"/>
              <a:t>Intentional Skill Building- DAPPER Slides (pinwheel/flower breathing)– whole set of slides here.</a:t>
            </a:r>
          </a:p>
          <a:p>
            <a:r>
              <a:rPr lang="en-US" dirty="0"/>
              <a:t>Lindsay</a:t>
            </a:r>
          </a:p>
        </p:txBody>
      </p:sp>
      <p:sp>
        <p:nvSpPr>
          <p:cNvPr id="4" name="Slide Number Placeholder 3">
            <a:extLst>
              <a:ext uri="{FF2B5EF4-FFF2-40B4-BE49-F238E27FC236}">
                <a16:creationId xmlns:a16="http://schemas.microsoft.com/office/drawing/2014/main" id="{85B68708-3BAE-CEAB-DC14-496F548767B9}"/>
              </a:ext>
            </a:extLst>
          </p:cNvPr>
          <p:cNvSpPr>
            <a:spLocks noGrp="1"/>
          </p:cNvSpPr>
          <p:nvPr>
            <p:ph type="sldNum" sz="quarter" idx="5"/>
          </p:nvPr>
        </p:nvSpPr>
        <p:spPr/>
        <p:txBody>
          <a:bodyPr/>
          <a:lstStyle/>
          <a:p>
            <a:fld id="{3E88A665-3DFA-4D42-A281-5BC8F7DA7FB0}" type="slidenum">
              <a:rPr lang="en-US" smtClean="0"/>
              <a:t>21</a:t>
            </a:fld>
            <a:endParaRPr lang="en-US"/>
          </a:p>
        </p:txBody>
      </p:sp>
    </p:spTree>
    <p:extLst>
      <p:ext uri="{BB962C8B-B14F-4D97-AF65-F5344CB8AC3E}">
        <p14:creationId xmlns:p14="http://schemas.microsoft.com/office/powerpoint/2010/main" val="1968143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CE78C-ACB5-97EF-D9CA-46DB812AF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D8FB2-BA9A-B996-908B-2EDBAB3D5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254EC-BB05-02BC-A42C-0964B8FFEFA8}"/>
              </a:ext>
            </a:extLst>
          </p:cNvPr>
          <p:cNvSpPr>
            <a:spLocks noGrp="1"/>
          </p:cNvSpPr>
          <p:nvPr>
            <p:ph type="body" idx="1"/>
          </p:nvPr>
        </p:nvSpPr>
        <p:spPr/>
        <p:txBody>
          <a:bodyPr/>
          <a:lstStyle/>
          <a:p>
            <a:r>
              <a:rPr lang="en-US" dirty="0"/>
              <a:t>Intentional Skill Building- DAPPER Slides (pinwheel/flower breathing)– whole set of slides here.</a:t>
            </a:r>
          </a:p>
          <a:p>
            <a:r>
              <a:rPr lang="en-US" dirty="0"/>
              <a:t>Lindsay</a:t>
            </a:r>
          </a:p>
        </p:txBody>
      </p:sp>
      <p:sp>
        <p:nvSpPr>
          <p:cNvPr id="4" name="Slide Number Placeholder 3">
            <a:extLst>
              <a:ext uri="{FF2B5EF4-FFF2-40B4-BE49-F238E27FC236}">
                <a16:creationId xmlns:a16="http://schemas.microsoft.com/office/drawing/2014/main" id="{7B758047-F38F-F89D-66B8-546BC7D72A8A}"/>
              </a:ext>
            </a:extLst>
          </p:cNvPr>
          <p:cNvSpPr>
            <a:spLocks noGrp="1"/>
          </p:cNvSpPr>
          <p:nvPr>
            <p:ph type="sldNum" sz="quarter" idx="5"/>
          </p:nvPr>
        </p:nvSpPr>
        <p:spPr/>
        <p:txBody>
          <a:bodyPr/>
          <a:lstStyle/>
          <a:p>
            <a:fld id="{3E88A665-3DFA-4D42-A281-5BC8F7DA7FB0}" type="slidenum">
              <a:rPr lang="en-US" smtClean="0"/>
              <a:t>23</a:t>
            </a:fld>
            <a:endParaRPr lang="en-US"/>
          </a:p>
        </p:txBody>
      </p:sp>
    </p:spTree>
    <p:extLst>
      <p:ext uri="{BB962C8B-B14F-4D97-AF65-F5344CB8AC3E}">
        <p14:creationId xmlns:p14="http://schemas.microsoft.com/office/powerpoint/2010/main" val="1888316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6E98D-18CF-DCCC-0569-35EC3DA66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C40F3-992E-D27E-E69D-41E286CFA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B73ED-AC66-4AF2-AAA8-1A78945F49ED}"/>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F17388F4-D434-4E59-8FB8-2D282297F3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A665-3DFA-4D42-A281-5BC8F7DA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56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57185-6EA3-EACD-9647-17743284A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2EABB-15FC-F529-816F-F05A81673F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A583F5-106A-310D-8956-DDF40DA99C20}"/>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4B57BC0B-C1E1-3460-A483-D5E3CC492E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A665-3DFA-4D42-A281-5BC8F7DA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122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6CCD7-CAF3-3802-1137-7C340984C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332C5-6E60-B1A1-D2E5-5E38259EA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40EE34-BFBA-ECC0-428A-CE7CD28A86E7}"/>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35755B45-8A3D-F0DD-5329-56039A2E8C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A665-3DFA-4D42-A281-5BC8F7DA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842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E3B50-6160-1077-7E78-76AE89AD0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1A49C-A7F6-A7E1-D5BE-227DF3AEAC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455BE-0565-4F8D-0640-E0F1D2D922A2}"/>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3B1DD467-30DD-BDBB-F12C-556D2684FC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A665-3DFA-4D42-A281-5BC8F7DA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146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05DB2-6905-FFA6-3D76-1F00C0654B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C8AFFC-C6CC-5D53-2328-38A054DB40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3C1349-24FD-DA95-4166-5ED2CEE409F8}"/>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0569493E-8BFC-2FBD-812B-76905D2E41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A665-3DFA-4D42-A281-5BC8F7DA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195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F7411-444F-98F0-E60A-AA6199E3E9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7815D-DCC7-4AF6-33EF-9CFF3A83B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732CC-E5CD-0DC9-062B-CEAF35CD18FC}"/>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810E49D7-76B4-A5A6-B7EB-D1D0AC37E6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A665-3DFA-4D42-A281-5BC8F7DA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444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2FD2D-3020-D284-8E14-8B37A1976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E9635-1104-0FA2-D4C9-CF782F1DB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B19402-08B1-00C5-C0E4-05191A4D82F3}"/>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0BB9400B-D66D-A3E3-59C5-C939CDEDFB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A665-3DFA-4D42-A281-5BC8F7DA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335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Leiha- how do you feel about doing this slide? I think it might be better for flow!</a:t>
            </a:r>
            <a:br>
              <a:rPr lang="en-US" dirty="0"/>
            </a:br>
            <a:r>
              <a:rPr lang="en-US" dirty="0"/>
              <a:t>Families instead of parents to be more inclusive</a:t>
            </a:r>
          </a:p>
          <a:p>
            <a:r>
              <a:rPr lang="en-US" dirty="0"/>
              <a:t>Similarly teachers and educators means any adult working to educate a child- including therapists and classroom teachers and support staff</a:t>
            </a:r>
          </a:p>
        </p:txBody>
      </p:sp>
      <p:sp>
        <p:nvSpPr>
          <p:cNvPr id="4" name="Slide Number Placeholder 3"/>
          <p:cNvSpPr>
            <a:spLocks noGrp="1"/>
          </p:cNvSpPr>
          <p:nvPr>
            <p:ph type="sldNum" sz="quarter" idx="5"/>
          </p:nvPr>
        </p:nvSpPr>
        <p:spPr/>
        <p:txBody>
          <a:bodyPr/>
          <a:lstStyle/>
          <a:p>
            <a:fld id="{3E88A665-3DFA-4D42-A281-5BC8F7DA7FB0}" type="slidenum">
              <a:rPr lang="en-US" smtClean="0"/>
              <a:t>3</a:t>
            </a:fld>
            <a:endParaRPr lang="en-US"/>
          </a:p>
        </p:txBody>
      </p:sp>
    </p:spTree>
    <p:extLst>
      <p:ext uri="{BB962C8B-B14F-4D97-AF65-F5344CB8AC3E}">
        <p14:creationId xmlns:p14="http://schemas.microsoft.com/office/powerpoint/2010/main" val="476878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4F149-89ED-19BD-287F-77DD9EDEB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F93BF-3979-0954-104D-AAC25AFAE8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1EE75-75AC-F756-18A6-50E21CE55879}"/>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6A190835-E77F-C9A0-7E33-E70B5C7D66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A665-3DFA-4D42-A281-5BC8F7DA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058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5952D-0638-3F02-695F-3D99F8BAD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460C05-C3BB-8625-01A0-1B6CFADF58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15B6FA-184C-6507-0C19-6F94D7C92F49}"/>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D10D569C-BC75-0712-D577-D59B258920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A665-3DFA-4D42-A281-5BC8F7DA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545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Lindsay</a:t>
            </a:r>
          </a:p>
        </p:txBody>
      </p:sp>
      <p:sp>
        <p:nvSpPr>
          <p:cNvPr id="4" name="Slide Number Placeholder 3"/>
          <p:cNvSpPr>
            <a:spLocks noGrp="1"/>
          </p:cNvSpPr>
          <p:nvPr>
            <p:ph type="sldNum" sz="quarter" idx="5"/>
          </p:nvPr>
        </p:nvSpPr>
        <p:spPr/>
        <p:txBody>
          <a:bodyPr/>
          <a:lstStyle/>
          <a:p>
            <a:fld id="{3E88A665-3DFA-4D42-A281-5BC8F7DA7FB0}" type="slidenum">
              <a:rPr lang="en-US" smtClean="0"/>
              <a:t>33</a:t>
            </a:fld>
            <a:endParaRPr lang="en-US"/>
          </a:p>
        </p:txBody>
      </p:sp>
    </p:spTree>
    <p:extLst>
      <p:ext uri="{BB962C8B-B14F-4D97-AF65-F5344CB8AC3E}">
        <p14:creationId xmlns:p14="http://schemas.microsoft.com/office/powerpoint/2010/main" val="290052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0F908-4BD7-90F8-C255-D894607440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90DF9-1B98-9904-71CE-E43CAA465E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590C66-2E7E-5142-3469-4C8C62E85128}"/>
              </a:ext>
            </a:extLst>
          </p:cNvPr>
          <p:cNvSpPr>
            <a:spLocks noGrp="1"/>
          </p:cNvSpPr>
          <p:nvPr>
            <p:ph type="body" idx="1"/>
          </p:nvPr>
        </p:nvSpPr>
        <p:spPr/>
        <p:txBody>
          <a:bodyPr/>
          <a:lstStyle/>
          <a:p>
            <a:r>
              <a:rPr lang="en-US" dirty="0"/>
              <a:t>Lindsay- activity directions</a:t>
            </a:r>
          </a:p>
        </p:txBody>
      </p:sp>
      <p:sp>
        <p:nvSpPr>
          <p:cNvPr id="4" name="Slide Number Placeholder 3">
            <a:extLst>
              <a:ext uri="{FF2B5EF4-FFF2-40B4-BE49-F238E27FC236}">
                <a16:creationId xmlns:a16="http://schemas.microsoft.com/office/drawing/2014/main" id="{45614090-F0CA-90DC-D85F-01F83736E1CB}"/>
              </a:ext>
            </a:extLst>
          </p:cNvPr>
          <p:cNvSpPr>
            <a:spLocks noGrp="1"/>
          </p:cNvSpPr>
          <p:nvPr>
            <p:ph type="sldNum" sz="quarter" idx="5"/>
          </p:nvPr>
        </p:nvSpPr>
        <p:spPr/>
        <p:txBody>
          <a:bodyPr/>
          <a:lstStyle/>
          <a:p>
            <a:fld id="{3E88A665-3DFA-4D42-A281-5BC8F7DA7FB0}" type="slidenum">
              <a:rPr lang="en-US" smtClean="0"/>
              <a:t>34</a:t>
            </a:fld>
            <a:endParaRPr lang="en-US"/>
          </a:p>
        </p:txBody>
      </p:sp>
    </p:spTree>
    <p:extLst>
      <p:ext uri="{BB962C8B-B14F-4D97-AF65-F5344CB8AC3E}">
        <p14:creationId xmlns:p14="http://schemas.microsoft.com/office/powerpoint/2010/main" val="2602704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Lindsay: Depending on time have one group or speed date and share with multiple groups</a:t>
            </a:r>
          </a:p>
        </p:txBody>
      </p:sp>
      <p:sp>
        <p:nvSpPr>
          <p:cNvPr id="4" name="Slide Number Placeholder 3"/>
          <p:cNvSpPr>
            <a:spLocks noGrp="1"/>
          </p:cNvSpPr>
          <p:nvPr>
            <p:ph type="sldNum" sz="quarter" idx="5"/>
          </p:nvPr>
        </p:nvSpPr>
        <p:spPr/>
        <p:txBody>
          <a:bodyPr/>
          <a:lstStyle/>
          <a:p>
            <a:fld id="{3E88A665-3DFA-4D42-A281-5BC8F7DA7FB0}" type="slidenum">
              <a:rPr lang="en-US" smtClean="0"/>
              <a:t>35</a:t>
            </a:fld>
            <a:endParaRPr lang="en-US"/>
          </a:p>
        </p:txBody>
      </p:sp>
    </p:spTree>
    <p:extLst>
      <p:ext uri="{BB962C8B-B14F-4D97-AF65-F5344CB8AC3E}">
        <p14:creationId xmlns:p14="http://schemas.microsoft.com/office/powerpoint/2010/main" val="1029079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Leiha- explaining the passport (we can add a photo of it here) &amp; any facilitation directions</a:t>
            </a:r>
          </a:p>
        </p:txBody>
      </p:sp>
      <p:sp>
        <p:nvSpPr>
          <p:cNvPr id="4" name="Slide Number Placeholder 3"/>
          <p:cNvSpPr>
            <a:spLocks noGrp="1"/>
          </p:cNvSpPr>
          <p:nvPr>
            <p:ph type="sldNum" sz="quarter" idx="5"/>
          </p:nvPr>
        </p:nvSpPr>
        <p:spPr/>
        <p:txBody>
          <a:bodyPr/>
          <a:lstStyle/>
          <a:p>
            <a:fld id="{3E88A665-3DFA-4D42-A281-5BC8F7DA7FB0}" type="slidenum">
              <a:rPr lang="en-US" smtClean="0"/>
              <a:t>36</a:t>
            </a:fld>
            <a:endParaRPr lang="en-US"/>
          </a:p>
        </p:txBody>
      </p:sp>
    </p:spTree>
    <p:extLst>
      <p:ext uri="{BB962C8B-B14F-4D97-AF65-F5344CB8AC3E}">
        <p14:creationId xmlns:p14="http://schemas.microsoft.com/office/powerpoint/2010/main" val="3257889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51A77-52FA-5C94-C045-B6D11367C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524200-0FCB-431F-35F3-4EAEFB490C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C4CF6-EFDA-6AC7-61E0-18DA552A135F}"/>
              </a:ext>
            </a:extLst>
          </p:cNvPr>
          <p:cNvSpPr>
            <a:spLocks noGrp="1"/>
          </p:cNvSpPr>
          <p:nvPr>
            <p:ph type="body" idx="1"/>
          </p:nvPr>
        </p:nvSpPr>
        <p:spPr/>
        <p:txBody>
          <a:bodyPr/>
          <a:lstStyle/>
          <a:p>
            <a:r>
              <a:rPr lang="en-US" dirty="0"/>
              <a:t>Leiha- setting up the activity- explaining the categories (these four skill areas plus make and take)</a:t>
            </a:r>
          </a:p>
        </p:txBody>
      </p:sp>
      <p:sp>
        <p:nvSpPr>
          <p:cNvPr id="4" name="Slide Number Placeholder 3">
            <a:extLst>
              <a:ext uri="{FF2B5EF4-FFF2-40B4-BE49-F238E27FC236}">
                <a16:creationId xmlns:a16="http://schemas.microsoft.com/office/drawing/2014/main" id="{CCEDD2F2-49D4-5400-1D58-12AABE319B60}"/>
              </a:ext>
            </a:extLst>
          </p:cNvPr>
          <p:cNvSpPr>
            <a:spLocks noGrp="1"/>
          </p:cNvSpPr>
          <p:nvPr>
            <p:ph type="sldNum" sz="quarter" idx="5"/>
          </p:nvPr>
        </p:nvSpPr>
        <p:spPr/>
        <p:txBody>
          <a:bodyPr/>
          <a:lstStyle/>
          <a:p>
            <a:fld id="{3E88A665-3DFA-4D42-A281-5BC8F7DA7FB0}" type="slidenum">
              <a:rPr lang="en-US" smtClean="0"/>
              <a:t>37</a:t>
            </a:fld>
            <a:endParaRPr lang="en-US"/>
          </a:p>
        </p:txBody>
      </p:sp>
    </p:spTree>
    <p:extLst>
      <p:ext uri="{BB962C8B-B14F-4D97-AF65-F5344CB8AC3E}">
        <p14:creationId xmlns:p14="http://schemas.microsoft.com/office/powerpoint/2010/main" val="3836549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Reflections- Leiha</a:t>
            </a:r>
          </a:p>
        </p:txBody>
      </p:sp>
      <p:sp>
        <p:nvSpPr>
          <p:cNvPr id="4" name="Slide Number Placeholder 3"/>
          <p:cNvSpPr>
            <a:spLocks noGrp="1"/>
          </p:cNvSpPr>
          <p:nvPr>
            <p:ph type="sldNum" sz="quarter" idx="5"/>
          </p:nvPr>
        </p:nvSpPr>
        <p:spPr/>
        <p:txBody>
          <a:bodyPr/>
          <a:lstStyle/>
          <a:p>
            <a:fld id="{3E88A665-3DFA-4D42-A281-5BC8F7DA7FB0}" type="slidenum">
              <a:rPr lang="en-US" smtClean="0"/>
              <a:t>38</a:t>
            </a:fld>
            <a:endParaRPr lang="en-US"/>
          </a:p>
        </p:txBody>
      </p:sp>
    </p:spTree>
    <p:extLst>
      <p:ext uri="{BB962C8B-B14F-4D97-AF65-F5344CB8AC3E}">
        <p14:creationId xmlns:p14="http://schemas.microsoft.com/office/powerpoint/2010/main" val="3262452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Lindsay</a:t>
            </a:r>
          </a:p>
        </p:txBody>
      </p:sp>
      <p:sp>
        <p:nvSpPr>
          <p:cNvPr id="4" name="Slide Number Placeholder 3"/>
          <p:cNvSpPr>
            <a:spLocks noGrp="1"/>
          </p:cNvSpPr>
          <p:nvPr>
            <p:ph type="sldNum" sz="quarter" idx="5"/>
          </p:nvPr>
        </p:nvSpPr>
        <p:spPr/>
        <p:txBody>
          <a:bodyPr/>
          <a:lstStyle/>
          <a:p>
            <a:fld id="{3E88A665-3DFA-4D42-A281-5BC8F7DA7FB0}" type="slidenum">
              <a:rPr lang="en-US" smtClean="0"/>
              <a:t>39</a:t>
            </a:fld>
            <a:endParaRPr lang="en-US"/>
          </a:p>
        </p:txBody>
      </p:sp>
    </p:spTree>
    <p:extLst>
      <p:ext uri="{BB962C8B-B14F-4D97-AF65-F5344CB8AC3E}">
        <p14:creationId xmlns:p14="http://schemas.microsoft.com/office/powerpoint/2010/main" val="3059685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Leiha</a:t>
            </a:r>
          </a:p>
        </p:txBody>
      </p:sp>
      <p:sp>
        <p:nvSpPr>
          <p:cNvPr id="4" name="Slide Number Placeholder 3"/>
          <p:cNvSpPr>
            <a:spLocks noGrp="1"/>
          </p:cNvSpPr>
          <p:nvPr>
            <p:ph type="sldNum" sz="quarter" idx="5"/>
          </p:nvPr>
        </p:nvSpPr>
        <p:spPr/>
        <p:txBody>
          <a:bodyPr/>
          <a:lstStyle/>
          <a:p>
            <a:fld id="{3E88A665-3DFA-4D42-A281-5BC8F7DA7FB0}" type="slidenum">
              <a:rPr lang="en-US" smtClean="0"/>
              <a:t>4</a:t>
            </a:fld>
            <a:endParaRPr lang="en-US"/>
          </a:p>
        </p:txBody>
      </p:sp>
    </p:spTree>
    <p:extLst>
      <p:ext uri="{BB962C8B-B14F-4D97-AF65-F5344CB8AC3E}">
        <p14:creationId xmlns:p14="http://schemas.microsoft.com/office/powerpoint/2010/main" val="3718707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E24CF-796A-82E9-4B74-F8D4B94E1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AA25DD-4873-72FE-02A3-A4D556EC6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41685E-EF2A-F5FD-9A1F-8CCFD902A8EA}"/>
              </a:ext>
            </a:extLst>
          </p:cNvPr>
          <p:cNvSpPr>
            <a:spLocks noGrp="1"/>
          </p:cNvSpPr>
          <p:nvPr>
            <p:ph type="body" idx="1"/>
          </p:nvPr>
        </p:nvSpPr>
        <p:spPr/>
        <p:txBody>
          <a:bodyPr/>
          <a:lstStyle/>
          <a:p>
            <a:r>
              <a:rPr lang="en-US"/>
              <a:t>Lindsay</a:t>
            </a:r>
            <a:endParaRPr lang="en-US" dirty="0"/>
          </a:p>
        </p:txBody>
      </p:sp>
      <p:sp>
        <p:nvSpPr>
          <p:cNvPr id="4" name="Slide Number Placeholder 3">
            <a:extLst>
              <a:ext uri="{FF2B5EF4-FFF2-40B4-BE49-F238E27FC236}">
                <a16:creationId xmlns:a16="http://schemas.microsoft.com/office/drawing/2014/main" id="{F2B48C8B-D453-A747-24E1-28F85514550D}"/>
              </a:ext>
            </a:extLst>
          </p:cNvPr>
          <p:cNvSpPr>
            <a:spLocks noGrp="1"/>
          </p:cNvSpPr>
          <p:nvPr>
            <p:ph type="sldNum" sz="quarter" idx="5"/>
          </p:nvPr>
        </p:nvSpPr>
        <p:spPr/>
        <p:txBody>
          <a:bodyPr/>
          <a:lstStyle/>
          <a:p>
            <a:fld id="{3E88A665-3DFA-4D42-A281-5BC8F7DA7FB0}" type="slidenum">
              <a:rPr lang="en-US" smtClean="0"/>
              <a:t>5</a:t>
            </a:fld>
            <a:endParaRPr lang="en-US"/>
          </a:p>
        </p:txBody>
      </p:sp>
    </p:spTree>
    <p:extLst>
      <p:ext uri="{BB962C8B-B14F-4D97-AF65-F5344CB8AC3E}">
        <p14:creationId xmlns:p14="http://schemas.microsoft.com/office/powerpoint/2010/main" val="1453824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7C8A0-55AF-E9A0-5049-5DADC4EEF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6D8D7-0B8E-9B6C-E28F-82D72837AB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8AA8E-C7BF-84BE-E9E2-DFE461FF5851}"/>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9AD608B4-5B80-8252-3F80-A5FEA1FEE50A}"/>
              </a:ext>
            </a:extLst>
          </p:cNvPr>
          <p:cNvSpPr>
            <a:spLocks noGrp="1"/>
          </p:cNvSpPr>
          <p:nvPr>
            <p:ph type="sldNum" sz="quarter" idx="5"/>
          </p:nvPr>
        </p:nvSpPr>
        <p:spPr/>
        <p:txBody>
          <a:bodyPr/>
          <a:lstStyle/>
          <a:p>
            <a:fld id="{3E88A665-3DFA-4D42-A281-5BC8F7DA7FB0}" type="slidenum">
              <a:rPr lang="en-US" smtClean="0"/>
              <a:t>6</a:t>
            </a:fld>
            <a:endParaRPr lang="en-US"/>
          </a:p>
        </p:txBody>
      </p:sp>
    </p:spTree>
    <p:extLst>
      <p:ext uri="{BB962C8B-B14F-4D97-AF65-F5344CB8AC3E}">
        <p14:creationId xmlns:p14="http://schemas.microsoft.com/office/powerpoint/2010/main" val="2841376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B1D6F-7D51-23E2-C9E2-BAA501FC5D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5CCB0-727F-3117-3E18-C2AE895EF6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B6425-4CF1-5CB9-5DE8-9EC2742B599F}"/>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2A926A45-5B8A-A000-BC6E-90214FEC4317}"/>
              </a:ext>
            </a:extLst>
          </p:cNvPr>
          <p:cNvSpPr>
            <a:spLocks noGrp="1"/>
          </p:cNvSpPr>
          <p:nvPr>
            <p:ph type="sldNum" sz="quarter" idx="5"/>
          </p:nvPr>
        </p:nvSpPr>
        <p:spPr/>
        <p:txBody>
          <a:bodyPr/>
          <a:lstStyle/>
          <a:p>
            <a:fld id="{3E88A665-3DFA-4D42-A281-5BC8F7DA7FB0}" type="slidenum">
              <a:rPr lang="en-US" smtClean="0"/>
              <a:t>7</a:t>
            </a:fld>
            <a:endParaRPr lang="en-US"/>
          </a:p>
        </p:txBody>
      </p:sp>
    </p:spTree>
    <p:extLst>
      <p:ext uri="{BB962C8B-B14F-4D97-AF65-F5344CB8AC3E}">
        <p14:creationId xmlns:p14="http://schemas.microsoft.com/office/powerpoint/2010/main" val="2193431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BDFC6-B8E9-4E9F-6C61-3858E254BF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E9BDF-070B-748C-E98E-98182FA53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235A26-556D-4F14-EA6D-ED81D9060275}"/>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744552DF-959C-500D-F7A4-B0EDC85C0CE6}"/>
              </a:ext>
            </a:extLst>
          </p:cNvPr>
          <p:cNvSpPr>
            <a:spLocks noGrp="1"/>
          </p:cNvSpPr>
          <p:nvPr>
            <p:ph type="sldNum" sz="quarter" idx="5"/>
          </p:nvPr>
        </p:nvSpPr>
        <p:spPr/>
        <p:txBody>
          <a:bodyPr/>
          <a:lstStyle/>
          <a:p>
            <a:fld id="{3E88A665-3DFA-4D42-A281-5BC8F7DA7FB0}" type="slidenum">
              <a:rPr lang="en-US" smtClean="0"/>
              <a:t>8</a:t>
            </a:fld>
            <a:endParaRPr lang="en-US"/>
          </a:p>
        </p:txBody>
      </p:sp>
    </p:spTree>
    <p:extLst>
      <p:ext uri="{BB962C8B-B14F-4D97-AF65-F5344CB8AC3E}">
        <p14:creationId xmlns:p14="http://schemas.microsoft.com/office/powerpoint/2010/main" val="2407030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A1DCD-4085-14DE-3B92-75844BDEA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1F2A66-2DAA-23C6-F702-BA679B5E29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81D2AD-6062-C420-5951-C9069A34D8A6}"/>
              </a:ext>
            </a:extLst>
          </p:cNvPr>
          <p:cNvSpPr>
            <a:spLocks noGrp="1"/>
          </p:cNvSpPr>
          <p:nvPr>
            <p:ph type="body" idx="1"/>
          </p:nvPr>
        </p:nvSpPr>
        <p:spPr/>
        <p:txBody>
          <a:bodyPr/>
          <a:lstStyle/>
          <a:p>
            <a:r>
              <a:rPr lang="en-US" dirty="0"/>
              <a:t>Lindsay</a:t>
            </a:r>
          </a:p>
        </p:txBody>
      </p:sp>
      <p:sp>
        <p:nvSpPr>
          <p:cNvPr id="4" name="Slide Number Placeholder 3">
            <a:extLst>
              <a:ext uri="{FF2B5EF4-FFF2-40B4-BE49-F238E27FC236}">
                <a16:creationId xmlns:a16="http://schemas.microsoft.com/office/drawing/2014/main" id="{863FC74C-BEE9-164C-FB0B-0897EF155CBA}"/>
              </a:ext>
            </a:extLst>
          </p:cNvPr>
          <p:cNvSpPr>
            <a:spLocks noGrp="1"/>
          </p:cNvSpPr>
          <p:nvPr>
            <p:ph type="sldNum" sz="quarter" idx="5"/>
          </p:nvPr>
        </p:nvSpPr>
        <p:spPr/>
        <p:txBody>
          <a:bodyPr/>
          <a:lstStyle/>
          <a:p>
            <a:fld id="{3E88A665-3DFA-4D42-A281-5BC8F7DA7FB0}" type="slidenum">
              <a:rPr lang="en-US" smtClean="0"/>
              <a:t>9</a:t>
            </a:fld>
            <a:endParaRPr lang="en-US"/>
          </a:p>
        </p:txBody>
      </p:sp>
    </p:spTree>
    <p:extLst>
      <p:ext uri="{BB962C8B-B14F-4D97-AF65-F5344CB8AC3E}">
        <p14:creationId xmlns:p14="http://schemas.microsoft.com/office/powerpoint/2010/main" val="9839385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D22CD9E-DB20-B7DF-F182-FE435CF8E3E8}"/>
              </a:ext>
            </a:extLst>
          </p:cNvPr>
          <p:cNvSpPr>
            <a:spLocks noGrp="1"/>
          </p:cNvSpPr>
          <p:nvPr>
            <p:ph type="body" sz="quarter" idx="14" hasCustomPrompt="1"/>
          </p:nvPr>
        </p:nvSpPr>
        <p:spPr>
          <a:xfrm>
            <a:off x="633413" y="2603500"/>
            <a:ext cx="3008312" cy="227013"/>
          </a:xfrm>
          <a:prstGeom prst="rect">
            <a:avLst/>
          </a:prstGeom>
        </p:spPr>
        <p:txBody>
          <a:bodyPr anchor="ctr"/>
          <a:lstStyle>
            <a:lvl1pPr marL="0" indent="0">
              <a:buNone/>
              <a:defRPr sz="1400">
                <a:solidFill>
                  <a:schemeClr val="tx1"/>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Click to add subhead</a:t>
            </a:r>
          </a:p>
        </p:txBody>
      </p:sp>
      <p:sp>
        <p:nvSpPr>
          <p:cNvPr id="11" name="Text Placeholder 10">
            <a:extLst>
              <a:ext uri="{FF2B5EF4-FFF2-40B4-BE49-F238E27FC236}">
                <a16:creationId xmlns:a16="http://schemas.microsoft.com/office/drawing/2014/main" id="{9770B088-CC17-261B-3835-CD380FDACC59}"/>
              </a:ext>
            </a:extLst>
          </p:cNvPr>
          <p:cNvSpPr>
            <a:spLocks noGrp="1"/>
          </p:cNvSpPr>
          <p:nvPr>
            <p:ph type="body" sz="quarter" idx="13" hasCustomPrompt="1"/>
          </p:nvPr>
        </p:nvSpPr>
        <p:spPr>
          <a:xfrm>
            <a:off x="633413" y="1422278"/>
            <a:ext cx="2998787" cy="974847"/>
          </a:xfrm>
          <a:prstGeom prst="rect">
            <a:avLst/>
          </a:prstGeom>
        </p:spPr>
        <p:txBody>
          <a:bodyPr anchor="ctr"/>
          <a:lstStyle>
            <a:lvl1pPr marL="0" indent="0">
              <a:lnSpc>
                <a:spcPct val="100000"/>
              </a:lnSpc>
              <a:spcBef>
                <a:spcPts val="0"/>
              </a:spcBef>
              <a:buNone/>
              <a:defRPr sz="3200" b="1">
                <a:solidFill>
                  <a:schemeClr val="tx1"/>
                </a:solidFill>
              </a:defRPr>
            </a:lvl1pPr>
          </a:lstStyle>
          <a:p>
            <a:pPr lvl="0"/>
            <a:r>
              <a:rPr lang="en-US"/>
              <a:t>Click to add title</a:t>
            </a:r>
          </a:p>
        </p:txBody>
      </p:sp>
      <p:sp>
        <p:nvSpPr>
          <p:cNvPr id="6" name="Rectangle 5">
            <a:extLst>
              <a:ext uri="{FF2B5EF4-FFF2-40B4-BE49-F238E27FC236}">
                <a16:creationId xmlns:a16="http://schemas.microsoft.com/office/drawing/2014/main" id="{D012AD8B-6EBF-EC0D-46A5-81A6E39DE74D}"/>
              </a:ext>
            </a:extLst>
          </p:cNvPr>
          <p:cNvSpPr/>
          <p:nvPr userDrawn="1"/>
        </p:nvSpPr>
        <p:spPr>
          <a:xfrm>
            <a:off x="0" y="4135272"/>
            <a:ext cx="9144000" cy="10161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893C9A6F-8496-46DF-87FC-B53E59847488}"/>
              </a:ext>
            </a:extLst>
          </p:cNvPr>
          <p:cNvSpPr>
            <a:spLocks noGrp="1"/>
          </p:cNvSpPr>
          <p:nvPr>
            <p:ph type="pic" sz="quarter" idx="10"/>
          </p:nvPr>
        </p:nvSpPr>
        <p:spPr>
          <a:xfrm>
            <a:off x="4570814" y="0"/>
            <a:ext cx="4573186" cy="4135273"/>
          </a:xfrm>
          <a:prstGeom prst="rect">
            <a:avLst/>
          </a:prstGeom>
          <a:solidFill>
            <a:srgbClr val="808080"/>
          </a:solidFill>
        </p:spPr>
        <p:txBody>
          <a:bodyPr anchor="ctr"/>
          <a:lstStyle>
            <a:lvl1pPr marL="0" indent="0" algn="ctr">
              <a:buNone/>
              <a:defRPr>
                <a:solidFill>
                  <a:srgbClr val="FFFFFF"/>
                </a:solidFill>
              </a:defRPr>
            </a:lvl1pPr>
          </a:lstStyle>
          <a:p>
            <a:r>
              <a:rPr lang="en-US"/>
              <a:t>Click icon to add picture</a:t>
            </a:r>
          </a:p>
        </p:txBody>
      </p:sp>
      <p:sp>
        <p:nvSpPr>
          <p:cNvPr id="14" name="Text Placeholder 12">
            <a:extLst>
              <a:ext uri="{FF2B5EF4-FFF2-40B4-BE49-F238E27FC236}">
                <a16:creationId xmlns:a16="http://schemas.microsoft.com/office/drawing/2014/main" id="{2E054C33-ED62-30B0-47F9-D09BE6E49CF6}"/>
              </a:ext>
            </a:extLst>
          </p:cNvPr>
          <p:cNvSpPr>
            <a:spLocks noGrp="1"/>
          </p:cNvSpPr>
          <p:nvPr>
            <p:ph type="body" sz="quarter" idx="15" hasCustomPrompt="1"/>
          </p:nvPr>
        </p:nvSpPr>
        <p:spPr>
          <a:xfrm>
            <a:off x="628650" y="2893262"/>
            <a:ext cx="3008312" cy="227013"/>
          </a:xfrm>
          <a:prstGeom prst="rect">
            <a:avLst/>
          </a:prstGeom>
        </p:spPr>
        <p:txBody>
          <a:bodyPr anchor="ctr"/>
          <a:lstStyle>
            <a:lvl1pPr marL="0" indent="0">
              <a:buNone/>
              <a:defRPr sz="1100">
                <a:solidFill>
                  <a:schemeClr val="tx1"/>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Month 20XX</a:t>
            </a:r>
          </a:p>
        </p:txBody>
      </p:sp>
      <p:pic>
        <p:nvPicPr>
          <p:cNvPr id="18" name="Graphic 17">
            <a:extLst>
              <a:ext uri="{FF2B5EF4-FFF2-40B4-BE49-F238E27FC236}">
                <a16:creationId xmlns:a16="http://schemas.microsoft.com/office/drawing/2014/main" id="{DB0E5FC6-B89E-E783-4D76-5F53F08690E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681239" y="4350471"/>
            <a:ext cx="1128506" cy="564253"/>
          </a:xfrm>
          <a:prstGeom prst="rect">
            <a:avLst/>
          </a:prstGeom>
        </p:spPr>
      </p:pic>
    </p:spTree>
    <p:extLst>
      <p:ext uri="{BB962C8B-B14F-4D97-AF65-F5344CB8AC3E}">
        <p14:creationId xmlns:p14="http://schemas.microsoft.com/office/powerpoint/2010/main" val="958887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or_case study">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7199" y="186772"/>
            <a:ext cx="8229600" cy="514240"/>
          </a:xfrm>
          <a:prstGeom prst="rect">
            <a:avLst/>
          </a:prstGeom>
        </p:spPr>
        <p:txBody>
          <a:bodyPr anchor="ctr"/>
          <a:lstStyle>
            <a:lvl1pPr>
              <a:lnSpc>
                <a:spcPct val="100000"/>
              </a:lnSpc>
              <a:defRPr b="1">
                <a:solidFill>
                  <a:schemeClr val="tx1"/>
                </a:solidFill>
              </a:defRPr>
            </a:lvl1pPr>
          </a:lstStyle>
          <a:p>
            <a:r>
              <a:rPr lang="en-US"/>
              <a:t>Click to edit title headline</a:t>
            </a:r>
          </a:p>
        </p:txBody>
      </p:sp>
      <p:sp>
        <p:nvSpPr>
          <p:cNvPr id="12" name="Slide Number Placeholder 11">
            <a:extLst>
              <a:ext uri="{FF2B5EF4-FFF2-40B4-BE49-F238E27FC236}">
                <a16:creationId xmlns:a16="http://schemas.microsoft.com/office/drawing/2014/main" id="{BBD2E3B1-93C4-F0B2-74F4-EFCC2278D275}"/>
              </a:ext>
            </a:extLst>
          </p:cNvPr>
          <p:cNvSpPr>
            <a:spLocks noGrp="1"/>
          </p:cNvSpPr>
          <p:nvPr>
            <p:ph type="sldNum" sz="quarter" idx="4"/>
          </p:nvPr>
        </p:nvSpPr>
        <p:spPr>
          <a:xfrm>
            <a:off x="8312497" y="4844954"/>
            <a:ext cx="370659" cy="102884"/>
          </a:xfrm>
          <a:prstGeom prst="rect">
            <a:avLst/>
          </a:prstGeom>
        </p:spPr>
        <p:txBody>
          <a:bodyPr vert="horz" lIns="91440" tIns="45720" rIns="91440" bIns="45720" rtlCol="0" anchor="ctr"/>
          <a:lstStyle>
            <a:lvl1pPr algn="r">
              <a:defRPr sz="500">
                <a:solidFill>
                  <a:srgbClr val="182B54"/>
                </a:solidFill>
                <a:latin typeface="Mulish" pitchFamily="2" charset="0"/>
              </a:defRPr>
            </a:lvl1pPr>
          </a:lstStyle>
          <a:p>
            <a:fld id="{13339436-1C1D-488C-BA1E-AD2E2B0C3E8D}" type="slidenum">
              <a:rPr lang="en-US" smtClean="0"/>
              <a:pPr/>
              <a:t>‹#›</a:t>
            </a:fld>
            <a:endParaRPr lang="en-US"/>
          </a:p>
        </p:txBody>
      </p:sp>
      <p:sp>
        <p:nvSpPr>
          <p:cNvPr id="4" name="Footer Placeholder 10">
            <a:extLst>
              <a:ext uri="{FF2B5EF4-FFF2-40B4-BE49-F238E27FC236}">
                <a16:creationId xmlns:a16="http://schemas.microsoft.com/office/drawing/2014/main" id="{A942E006-85D1-7FCA-CA04-B47F9CA2AD9F}"/>
              </a:ext>
            </a:extLst>
          </p:cNvPr>
          <p:cNvSpPr>
            <a:spLocks noGrp="1"/>
          </p:cNvSpPr>
          <p:nvPr>
            <p:ph type="ftr" sz="quarter" idx="3"/>
          </p:nvPr>
        </p:nvSpPr>
        <p:spPr>
          <a:xfrm>
            <a:off x="5185954" y="4844955"/>
            <a:ext cx="3077936" cy="102884"/>
          </a:xfrm>
          <a:prstGeom prst="rect">
            <a:avLst/>
          </a:prstGeom>
        </p:spPr>
        <p:txBody>
          <a:bodyPr vert="horz" lIns="91440" tIns="45720" rIns="91440" bIns="45720" rtlCol="0" anchor="ctr"/>
          <a:lstStyle>
            <a:lvl1pPr algn="r">
              <a:defRPr sz="400">
                <a:solidFill>
                  <a:srgbClr val="182B54"/>
                </a:solidFill>
                <a:latin typeface="Mulish" pitchFamily="2" charset="0"/>
              </a:defRPr>
            </a:lvl1pPr>
          </a:lstStyle>
          <a:p>
            <a:r>
              <a:rPr lang="en-US"/>
              <a:t>© 2024 Bright Horizons Family Solutions LLC</a:t>
            </a:r>
          </a:p>
        </p:txBody>
      </p:sp>
      <p:sp>
        <p:nvSpPr>
          <p:cNvPr id="3" name="Rectangle 2">
            <a:extLst>
              <a:ext uri="{FF2B5EF4-FFF2-40B4-BE49-F238E27FC236}">
                <a16:creationId xmlns:a16="http://schemas.microsoft.com/office/drawing/2014/main" id="{C613964D-5577-5342-1067-B3363460618F}"/>
              </a:ext>
            </a:extLst>
          </p:cNvPr>
          <p:cNvSpPr/>
          <p:nvPr userDrawn="1"/>
        </p:nvSpPr>
        <p:spPr>
          <a:xfrm>
            <a:off x="515815" y="900885"/>
            <a:ext cx="1950720" cy="3887361"/>
          </a:xfrm>
          <a:prstGeom prst="rect">
            <a:avLst/>
          </a:prstGeom>
          <a:solidFill>
            <a:schemeClr val="accent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5C9ED9-DB2F-4507-9887-8CEE2C1B6C8C}"/>
              </a:ext>
            </a:extLst>
          </p:cNvPr>
          <p:cNvSpPr/>
          <p:nvPr userDrawn="1"/>
        </p:nvSpPr>
        <p:spPr>
          <a:xfrm>
            <a:off x="2610795" y="910263"/>
            <a:ext cx="2812300" cy="1847299"/>
          </a:xfrm>
          <a:prstGeom prst="rect">
            <a:avLst/>
          </a:prstGeom>
          <a:no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BD1869-E429-0DD5-ACAD-9EDCF1656139}"/>
              </a:ext>
            </a:extLst>
          </p:cNvPr>
          <p:cNvSpPr/>
          <p:nvPr userDrawn="1"/>
        </p:nvSpPr>
        <p:spPr>
          <a:xfrm>
            <a:off x="2610795" y="2875038"/>
            <a:ext cx="2812300" cy="1908519"/>
          </a:xfrm>
          <a:prstGeom prst="rect">
            <a:avLst/>
          </a:prstGeom>
          <a:no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90B35F-9F90-3178-389C-44E91B7462BC}"/>
              </a:ext>
            </a:extLst>
          </p:cNvPr>
          <p:cNvSpPr/>
          <p:nvPr userDrawn="1"/>
        </p:nvSpPr>
        <p:spPr>
          <a:xfrm>
            <a:off x="5539218" y="910263"/>
            <a:ext cx="2812300" cy="1847299"/>
          </a:xfrm>
          <a:prstGeom prst="rect">
            <a:avLst/>
          </a:prstGeom>
          <a:no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D626AD6-700C-A6AD-77CD-71FBB9DDB253}"/>
              </a:ext>
            </a:extLst>
          </p:cNvPr>
          <p:cNvSpPr/>
          <p:nvPr userDrawn="1"/>
        </p:nvSpPr>
        <p:spPr>
          <a:xfrm>
            <a:off x="5539218" y="2875038"/>
            <a:ext cx="2812300" cy="1908519"/>
          </a:xfrm>
          <a:prstGeom prst="rect">
            <a:avLst/>
          </a:prstGeom>
          <a:no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1">
            <a:extLst>
              <a:ext uri="{FF2B5EF4-FFF2-40B4-BE49-F238E27FC236}">
                <a16:creationId xmlns:a16="http://schemas.microsoft.com/office/drawing/2014/main" id="{57F11FF1-65E9-FC46-0C75-C893E836EC69}"/>
              </a:ext>
            </a:extLst>
          </p:cNvPr>
          <p:cNvSpPr>
            <a:spLocks noGrp="1"/>
          </p:cNvSpPr>
          <p:nvPr>
            <p:ph type="pic" sz="quarter" idx="10"/>
          </p:nvPr>
        </p:nvSpPr>
        <p:spPr>
          <a:xfrm>
            <a:off x="878843" y="1246569"/>
            <a:ext cx="1266825" cy="1265238"/>
          </a:xfrm>
          <a:prstGeom prst="ellipse">
            <a:avLst/>
          </a:prstGeom>
          <a:solidFill>
            <a:srgbClr val="808080"/>
          </a:solidFill>
          <a:ln w="28575">
            <a:solidFill>
              <a:srgbClr val="DFF2F9"/>
            </a:solidFill>
          </a:ln>
        </p:spPr>
        <p:txBody>
          <a:bodyPr anchor="ctr">
            <a:normAutofit/>
          </a:bodyPr>
          <a:lstStyle>
            <a:lvl1pPr marL="0" indent="0" algn="ctr">
              <a:buNone/>
              <a:defRPr sz="1000"/>
            </a:lvl1pPr>
          </a:lstStyle>
          <a:p>
            <a:endParaRPr lang="en-US"/>
          </a:p>
        </p:txBody>
      </p:sp>
      <p:sp>
        <p:nvSpPr>
          <p:cNvPr id="14" name="Text Placeholder 13">
            <a:extLst>
              <a:ext uri="{FF2B5EF4-FFF2-40B4-BE49-F238E27FC236}">
                <a16:creationId xmlns:a16="http://schemas.microsoft.com/office/drawing/2014/main" id="{9C302562-4966-ACBC-3A9E-12F7A4CA86FD}"/>
              </a:ext>
            </a:extLst>
          </p:cNvPr>
          <p:cNvSpPr>
            <a:spLocks noGrp="1"/>
          </p:cNvSpPr>
          <p:nvPr>
            <p:ph type="body" sz="quarter" idx="11" hasCustomPrompt="1"/>
          </p:nvPr>
        </p:nvSpPr>
        <p:spPr>
          <a:xfrm>
            <a:off x="774069" y="2748184"/>
            <a:ext cx="1476374" cy="234950"/>
          </a:xfrm>
          <a:prstGeom prst="rect">
            <a:avLst/>
          </a:prstGeom>
        </p:spPr>
        <p:txBody>
          <a:bodyPr anchor="ctr">
            <a:noAutofit/>
          </a:bodyPr>
          <a:lstStyle>
            <a:lvl1pPr marL="0" indent="0" algn="ctr">
              <a:buNone/>
              <a:defRPr sz="1200" b="1">
                <a:solidFill>
                  <a:schemeClr val="tx1"/>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Insert headline</a:t>
            </a:r>
          </a:p>
        </p:txBody>
      </p:sp>
      <p:sp>
        <p:nvSpPr>
          <p:cNvPr id="15" name="Text Placeholder 15">
            <a:extLst>
              <a:ext uri="{FF2B5EF4-FFF2-40B4-BE49-F238E27FC236}">
                <a16:creationId xmlns:a16="http://schemas.microsoft.com/office/drawing/2014/main" id="{300A11CB-DE46-C442-46FC-69A5C20B6D53}"/>
              </a:ext>
            </a:extLst>
          </p:cNvPr>
          <p:cNvSpPr>
            <a:spLocks noGrp="1"/>
          </p:cNvSpPr>
          <p:nvPr>
            <p:ph type="body" sz="quarter" idx="12" hasCustomPrompt="1"/>
          </p:nvPr>
        </p:nvSpPr>
        <p:spPr>
          <a:xfrm>
            <a:off x="774068" y="3183007"/>
            <a:ext cx="1476375" cy="1301750"/>
          </a:xfrm>
          <a:prstGeom prst="rect">
            <a:avLst/>
          </a:prstGeom>
        </p:spPr>
        <p:txBody>
          <a:bodyPr>
            <a:noAutofit/>
          </a:bodyPr>
          <a:lstStyle>
            <a:lvl1pPr marL="0" indent="0">
              <a:buFontTx/>
              <a:buNone/>
              <a:defRPr sz="1000">
                <a:solidFill>
                  <a:schemeClr val="tx1"/>
                </a:solidFill>
              </a:defRPr>
            </a:lvl1pPr>
            <a:lvl2pPr marL="342900" indent="0">
              <a:buFontTx/>
              <a:buNone/>
              <a:defRPr sz="1200"/>
            </a:lvl2pPr>
            <a:lvl3pPr marL="685800" indent="0">
              <a:buFontTx/>
              <a:buNone/>
              <a:defRPr sz="1200"/>
            </a:lvl3pPr>
            <a:lvl4pPr marL="914400" indent="0">
              <a:buFontTx/>
              <a:buNone/>
              <a:defRPr sz="1200"/>
            </a:lvl4pPr>
            <a:lvl5pPr marL="1139825" indent="0">
              <a:buFontTx/>
              <a:buNone/>
              <a:defRPr sz="1200"/>
            </a:lvl5pPr>
          </a:lstStyle>
          <a:p>
            <a:pPr lvl="0"/>
            <a:r>
              <a:rPr lang="en-US"/>
              <a:t>Click to edit text</a:t>
            </a:r>
          </a:p>
        </p:txBody>
      </p:sp>
      <p:sp>
        <p:nvSpPr>
          <p:cNvPr id="16" name="Text Placeholder 20">
            <a:extLst>
              <a:ext uri="{FF2B5EF4-FFF2-40B4-BE49-F238E27FC236}">
                <a16:creationId xmlns:a16="http://schemas.microsoft.com/office/drawing/2014/main" id="{6F6DE207-C451-1EC9-21E0-A7C823A6C745}"/>
              </a:ext>
            </a:extLst>
          </p:cNvPr>
          <p:cNvSpPr>
            <a:spLocks noGrp="1"/>
          </p:cNvSpPr>
          <p:nvPr>
            <p:ph type="body" sz="quarter" idx="13" hasCustomPrompt="1"/>
          </p:nvPr>
        </p:nvSpPr>
        <p:spPr>
          <a:xfrm>
            <a:off x="2747963" y="1027783"/>
            <a:ext cx="1490662" cy="319087"/>
          </a:xfrm>
          <a:prstGeom prst="rect">
            <a:avLst/>
          </a:prstGeom>
        </p:spPr>
        <p:txBody>
          <a:bodyPr>
            <a:normAutofit/>
          </a:bodyPr>
          <a:lstStyle>
            <a:lvl1pPr marL="0" indent="0">
              <a:buNone/>
              <a:defRPr sz="1400" b="1">
                <a:solidFill>
                  <a:schemeClr val="tx1"/>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Heading 1</a:t>
            </a:r>
          </a:p>
        </p:txBody>
      </p:sp>
      <p:sp>
        <p:nvSpPr>
          <p:cNvPr id="17" name="Text Placeholder 20">
            <a:extLst>
              <a:ext uri="{FF2B5EF4-FFF2-40B4-BE49-F238E27FC236}">
                <a16:creationId xmlns:a16="http://schemas.microsoft.com/office/drawing/2014/main" id="{3009D85B-B8C9-7B37-1896-6EF2E4F0FD5F}"/>
              </a:ext>
            </a:extLst>
          </p:cNvPr>
          <p:cNvSpPr>
            <a:spLocks noGrp="1"/>
          </p:cNvSpPr>
          <p:nvPr>
            <p:ph type="body" sz="quarter" idx="14" hasCustomPrompt="1"/>
          </p:nvPr>
        </p:nvSpPr>
        <p:spPr>
          <a:xfrm>
            <a:off x="5645908" y="1027783"/>
            <a:ext cx="1490662" cy="319087"/>
          </a:xfrm>
          <a:prstGeom prst="rect">
            <a:avLst/>
          </a:prstGeom>
        </p:spPr>
        <p:txBody>
          <a:bodyPr>
            <a:normAutofit/>
          </a:bodyPr>
          <a:lstStyle>
            <a:lvl1pPr marL="0" indent="0">
              <a:buNone/>
              <a:defRPr sz="1400" b="1">
                <a:solidFill>
                  <a:schemeClr val="tx1"/>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Heading 2</a:t>
            </a:r>
          </a:p>
        </p:txBody>
      </p:sp>
      <p:sp>
        <p:nvSpPr>
          <p:cNvPr id="18" name="Text Placeholder 20">
            <a:extLst>
              <a:ext uri="{FF2B5EF4-FFF2-40B4-BE49-F238E27FC236}">
                <a16:creationId xmlns:a16="http://schemas.microsoft.com/office/drawing/2014/main" id="{692D71A8-5DF6-66AA-C858-53F418BBB39C}"/>
              </a:ext>
            </a:extLst>
          </p:cNvPr>
          <p:cNvSpPr>
            <a:spLocks noGrp="1"/>
          </p:cNvSpPr>
          <p:nvPr>
            <p:ph type="body" sz="quarter" idx="15" hasCustomPrompt="1"/>
          </p:nvPr>
        </p:nvSpPr>
        <p:spPr>
          <a:xfrm>
            <a:off x="2747963" y="3009396"/>
            <a:ext cx="1490662" cy="319087"/>
          </a:xfrm>
          <a:prstGeom prst="rect">
            <a:avLst/>
          </a:prstGeom>
        </p:spPr>
        <p:txBody>
          <a:bodyPr>
            <a:normAutofit/>
          </a:bodyPr>
          <a:lstStyle>
            <a:lvl1pPr marL="0" indent="0">
              <a:buNone/>
              <a:defRPr sz="1400" b="1">
                <a:solidFill>
                  <a:schemeClr val="tx1"/>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Heading 3</a:t>
            </a:r>
          </a:p>
        </p:txBody>
      </p:sp>
      <p:sp>
        <p:nvSpPr>
          <p:cNvPr id="19" name="Text Placeholder 20">
            <a:extLst>
              <a:ext uri="{FF2B5EF4-FFF2-40B4-BE49-F238E27FC236}">
                <a16:creationId xmlns:a16="http://schemas.microsoft.com/office/drawing/2014/main" id="{F83F6BAC-0DF2-1DE5-85D8-1A6DDFD0020A}"/>
              </a:ext>
            </a:extLst>
          </p:cNvPr>
          <p:cNvSpPr>
            <a:spLocks noGrp="1"/>
          </p:cNvSpPr>
          <p:nvPr>
            <p:ph type="body" sz="quarter" idx="16" hasCustomPrompt="1"/>
          </p:nvPr>
        </p:nvSpPr>
        <p:spPr>
          <a:xfrm>
            <a:off x="5645908" y="3009396"/>
            <a:ext cx="1490662" cy="319087"/>
          </a:xfrm>
          <a:prstGeom prst="rect">
            <a:avLst/>
          </a:prstGeom>
        </p:spPr>
        <p:txBody>
          <a:bodyPr>
            <a:normAutofit/>
          </a:bodyPr>
          <a:lstStyle>
            <a:lvl1pPr marL="0" indent="0">
              <a:buNone/>
              <a:defRPr sz="1400" b="1">
                <a:solidFill>
                  <a:schemeClr val="tx1"/>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Heading 4</a:t>
            </a:r>
          </a:p>
        </p:txBody>
      </p:sp>
    </p:spTree>
    <p:extLst>
      <p:ext uri="{BB962C8B-B14F-4D97-AF65-F5344CB8AC3E}">
        <p14:creationId xmlns:p14="http://schemas.microsoft.com/office/powerpoint/2010/main" val="1446751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ior_Q1 overview">
    <p:bg>
      <p:bgPr>
        <a:solidFill>
          <a:srgbClr val="FFFFFF"/>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2013E1D-8071-44DE-471D-0A8CC6EFC97A}"/>
              </a:ext>
            </a:extLst>
          </p:cNvPr>
          <p:cNvSpPr/>
          <p:nvPr userDrawn="1"/>
        </p:nvSpPr>
        <p:spPr>
          <a:xfrm>
            <a:off x="4409440" y="1114780"/>
            <a:ext cx="4026780" cy="1702075"/>
          </a:xfrm>
          <a:prstGeom prst="roundRect">
            <a:avLst/>
          </a:prstGeom>
          <a:solidFill>
            <a:srgbClr val="DFF2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1">
              <a:solidFill>
                <a:srgbClr val="FFFFFF"/>
              </a:solidFill>
            </a:endParaRPr>
          </a:p>
        </p:txBody>
      </p:sp>
      <p:sp>
        <p:nvSpPr>
          <p:cNvPr id="7" name="Title 6"/>
          <p:cNvSpPr>
            <a:spLocks noGrp="1"/>
          </p:cNvSpPr>
          <p:nvPr>
            <p:ph type="title" hasCustomPrompt="1"/>
          </p:nvPr>
        </p:nvSpPr>
        <p:spPr>
          <a:xfrm>
            <a:off x="3069699" y="305213"/>
            <a:ext cx="4959078" cy="514240"/>
          </a:xfrm>
          <a:prstGeom prst="rect">
            <a:avLst/>
          </a:prstGeom>
        </p:spPr>
        <p:txBody>
          <a:bodyPr anchor="ctr"/>
          <a:lstStyle>
            <a:lvl1pPr>
              <a:lnSpc>
                <a:spcPct val="100000"/>
              </a:lnSpc>
              <a:defRPr b="1">
                <a:solidFill>
                  <a:schemeClr val="tx1"/>
                </a:solidFill>
              </a:defRPr>
            </a:lvl1pPr>
          </a:lstStyle>
          <a:p>
            <a:r>
              <a:rPr lang="en-US"/>
              <a:t>Click to edit title headline</a:t>
            </a:r>
          </a:p>
        </p:txBody>
      </p:sp>
      <p:sp>
        <p:nvSpPr>
          <p:cNvPr id="12" name="Slide Number Placeholder 11">
            <a:extLst>
              <a:ext uri="{FF2B5EF4-FFF2-40B4-BE49-F238E27FC236}">
                <a16:creationId xmlns:a16="http://schemas.microsoft.com/office/drawing/2014/main" id="{BBD2E3B1-93C4-F0B2-74F4-EFCC2278D275}"/>
              </a:ext>
            </a:extLst>
          </p:cNvPr>
          <p:cNvSpPr>
            <a:spLocks noGrp="1"/>
          </p:cNvSpPr>
          <p:nvPr>
            <p:ph type="sldNum" sz="quarter" idx="4"/>
          </p:nvPr>
        </p:nvSpPr>
        <p:spPr>
          <a:xfrm>
            <a:off x="8312497" y="4844954"/>
            <a:ext cx="370659" cy="102884"/>
          </a:xfrm>
          <a:prstGeom prst="rect">
            <a:avLst/>
          </a:prstGeom>
        </p:spPr>
        <p:txBody>
          <a:bodyPr vert="horz" lIns="91440" tIns="45720" rIns="91440" bIns="45720" rtlCol="0" anchor="ctr"/>
          <a:lstStyle>
            <a:lvl1pPr algn="r">
              <a:defRPr sz="500">
                <a:solidFill>
                  <a:srgbClr val="182B54"/>
                </a:solidFill>
                <a:latin typeface="Mulish" pitchFamily="2" charset="0"/>
              </a:defRPr>
            </a:lvl1pPr>
          </a:lstStyle>
          <a:p>
            <a:fld id="{13339436-1C1D-488C-BA1E-AD2E2B0C3E8D}" type="slidenum">
              <a:rPr lang="en-US" smtClean="0"/>
              <a:pPr/>
              <a:t>‹#›</a:t>
            </a:fld>
            <a:endParaRPr lang="en-US"/>
          </a:p>
        </p:txBody>
      </p:sp>
      <p:sp>
        <p:nvSpPr>
          <p:cNvPr id="4" name="Footer Placeholder 10">
            <a:extLst>
              <a:ext uri="{FF2B5EF4-FFF2-40B4-BE49-F238E27FC236}">
                <a16:creationId xmlns:a16="http://schemas.microsoft.com/office/drawing/2014/main" id="{A942E006-85D1-7FCA-CA04-B47F9CA2AD9F}"/>
              </a:ext>
            </a:extLst>
          </p:cNvPr>
          <p:cNvSpPr>
            <a:spLocks noGrp="1"/>
          </p:cNvSpPr>
          <p:nvPr>
            <p:ph type="ftr" sz="quarter" idx="3"/>
          </p:nvPr>
        </p:nvSpPr>
        <p:spPr>
          <a:xfrm>
            <a:off x="5185954" y="4844955"/>
            <a:ext cx="3077936" cy="102884"/>
          </a:xfrm>
          <a:prstGeom prst="rect">
            <a:avLst/>
          </a:prstGeom>
        </p:spPr>
        <p:txBody>
          <a:bodyPr vert="horz" lIns="91440" tIns="45720" rIns="91440" bIns="45720" rtlCol="0" anchor="ctr"/>
          <a:lstStyle>
            <a:lvl1pPr algn="r">
              <a:defRPr sz="400">
                <a:solidFill>
                  <a:srgbClr val="182B54"/>
                </a:solidFill>
                <a:latin typeface="Mulish" pitchFamily="2" charset="0"/>
              </a:defRPr>
            </a:lvl1pPr>
          </a:lstStyle>
          <a:p>
            <a:r>
              <a:rPr lang="en-US"/>
              <a:t>© 2024 Bright Horizons Family Solutions LLC</a:t>
            </a:r>
          </a:p>
        </p:txBody>
      </p:sp>
      <p:sp>
        <p:nvSpPr>
          <p:cNvPr id="3" name="Rectangle 2">
            <a:extLst>
              <a:ext uri="{FF2B5EF4-FFF2-40B4-BE49-F238E27FC236}">
                <a16:creationId xmlns:a16="http://schemas.microsoft.com/office/drawing/2014/main" id="{C613964D-5577-5342-1067-B3363460618F}"/>
              </a:ext>
            </a:extLst>
          </p:cNvPr>
          <p:cNvSpPr/>
          <p:nvPr userDrawn="1"/>
        </p:nvSpPr>
        <p:spPr>
          <a:xfrm>
            <a:off x="0" y="0"/>
            <a:ext cx="2493999" cy="5143500"/>
          </a:xfrm>
          <a:prstGeom prst="rect">
            <a:avLst/>
          </a:prstGeom>
          <a:solidFill>
            <a:schemeClr val="tx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1">
            <a:extLst>
              <a:ext uri="{FF2B5EF4-FFF2-40B4-BE49-F238E27FC236}">
                <a16:creationId xmlns:a16="http://schemas.microsoft.com/office/drawing/2014/main" id="{57F11FF1-65E9-FC46-0C75-C893E836EC69}"/>
              </a:ext>
            </a:extLst>
          </p:cNvPr>
          <p:cNvSpPr>
            <a:spLocks noGrp="1"/>
          </p:cNvSpPr>
          <p:nvPr>
            <p:ph type="pic" sz="quarter" idx="10"/>
          </p:nvPr>
        </p:nvSpPr>
        <p:spPr>
          <a:xfrm>
            <a:off x="545220" y="873629"/>
            <a:ext cx="1462210" cy="1460378"/>
          </a:xfrm>
          <a:prstGeom prst="ellipse">
            <a:avLst/>
          </a:prstGeom>
          <a:solidFill>
            <a:srgbClr val="808080"/>
          </a:solidFill>
          <a:ln w="28575">
            <a:solidFill>
              <a:srgbClr val="DFF2F9"/>
            </a:solidFill>
          </a:ln>
        </p:spPr>
        <p:txBody>
          <a:bodyPr anchor="ctr">
            <a:normAutofit/>
          </a:bodyPr>
          <a:lstStyle>
            <a:lvl1pPr marL="0" indent="0" algn="ctr">
              <a:buNone/>
              <a:defRPr sz="1000"/>
            </a:lvl1pPr>
          </a:lstStyle>
          <a:p>
            <a:endParaRPr lang="en-US"/>
          </a:p>
        </p:txBody>
      </p:sp>
      <p:sp>
        <p:nvSpPr>
          <p:cNvPr id="14" name="Text Placeholder 13">
            <a:extLst>
              <a:ext uri="{FF2B5EF4-FFF2-40B4-BE49-F238E27FC236}">
                <a16:creationId xmlns:a16="http://schemas.microsoft.com/office/drawing/2014/main" id="{9C302562-4966-ACBC-3A9E-12F7A4CA86FD}"/>
              </a:ext>
            </a:extLst>
          </p:cNvPr>
          <p:cNvSpPr>
            <a:spLocks noGrp="1"/>
          </p:cNvSpPr>
          <p:nvPr>
            <p:ph type="body" sz="quarter" idx="11" hasCustomPrompt="1"/>
          </p:nvPr>
        </p:nvSpPr>
        <p:spPr>
          <a:xfrm>
            <a:off x="440445" y="2534147"/>
            <a:ext cx="1704079" cy="271187"/>
          </a:xfrm>
          <a:prstGeom prst="rect">
            <a:avLst/>
          </a:prstGeom>
        </p:spPr>
        <p:txBody>
          <a:bodyPr anchor="ctr">
            <a:noAutofit/>
          </a:bodyPr>
          <a:lstStyle>
            <a:lvl1pPr marL="0" indent="0" algn="ctr">
              <a:buNone/>
              <a:defRPr sz="1400" b="1">
                <a:solidFill>
                  <a:schemeClr val="bg1"/>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Insert headline</a:t>
            </a:r>
          </a:p>
        </p:txBody>
      </p:sp>
      <p:sp>
        <p:nvSpPr>
          <p:cNvPr id="15" name="Text Placeholder 15">
            <a:extLst>
              <a:ext uri="{FF2B5EF4-FFF2-40B4-BE49-F238E27FC236}">
                <a16:creationId xmlns:a16="http://schemas.microsoft.com/office/drawing/2014/main" id="{300A11CB-DE46-C442-46FC-69A5C20B6D53}"/>
              </a:ext>
            </a:extLst>
          </p:cNvPr>
          <p:cNvSpPr>
            <a:spLocks noGrp="1"/>
          </p:cNvSpPr>
          <p:nvPr>
            <p:ph type="body" sz="quarter" idx="12"/>
          </p:nvPr>
        </p:nvSpPr>
        <p:spPr>
          <a:xfrm>
            <a:off x="440445" y="2804436"/>
            <a:ext cx="1704079" cy="1502521"/>
          </a:xfrm>
          <a:prstGeom prst="rect">
            <a:avLst/>
          </a:prstGeom>
        </p:spPr>
        <p:txBody>
          <a:bodyPr>
            <a:noAutofit/>
          </a:bodyPr>
          <a:lstStyle>
            <a:lvl1pPr marL="0" indent="0">
              <a:buFontTx/>
              <a:buNone/>
              <a:defRPr sz="1000">
                <a:solidFill>
                  <a:schemeClr val="bg1"/>
                </a:solidFill>
              </a:defRPr>
            </a:lvl1pPr>
            <a:lvl2pPr marL="342900" indent="0">
              <a:buFontTx/>
              <a:buNone/>
              <a:defRPr sz="1200"/>
            </a:lvl2pPr>
            <a:lvl3pPr marL="685800" indent="0">
              <a:buFontTx/>
              <a:buNone/>
              <a:defRPr sz="1200"/>
            </a:lvl3pPr>
            <a:lvl4pPr marL="914400" indent="0">
              <a:buFontTx/>
              <a:buNone/>
              <a:defRPr sz="1200"/>
            </a:lvl4pPr>
            <a:lvl5pPr marL="1139825" indent="0">
              <a:buFontTx/>
              <a:buNone/>
              <a:defRPr sz="1200"/>
            </a:lvl5pPr>
          </a:lstStyle>
          <a:p>
            <a:pPr lvl="0"/>
            <a:r>
              <a:rPr lang="en-US"/>
              <a:t>Click to edit Master text styles</a:t>
            </a:r>
          </a:p>
        </p:txBody>
      </p:sp>
      <p:sp>
        <p:nvSpPr>
          <p:cNvPr id="16" name="Text Placeholder 20">
            <a:extLst>
              <a:ext uri="{FF2B5EF4-FFF2-40B4-BE49-F238E27FC236}">
                <a16:creationId xmlns:a16="http://schemas.microsoft.com/office/drawing/2014/main" id="{6F6DE207-C451-1EC9-21E0-A7C823A6C745}"/>
              </a:ext>
            </a:extLst>
          </p:cNvPr>
          <p:cNvSpPr>
            <a:spLocks noGrp="1"/>
          </p:cNvSpPr>
          <p:nvPr>
            <p:ph type="body" sz="quarter" idx="13" hasCustomPrompt="1"/>
          </p:nvPr>
        </p:nvSpPr>
        <p:spPr>
          <a:xfrm>
            <a:off x="4655306" y="1695462"/>
            <a:ext cx="3616549" cy="890462"/>
          </a:xfrm>
          <a:prstGeom prst="rect">
            <a:avLst/>
          </a:prstGeom>
        </p:spPr>
        <p:txBody>
          <a:bodyPr>
            <a:normAutofit/>
          </a:bodyPr>
          <a:lstStyle>
            <a:lvl1pPr marL="285750" indent="-285750">
              <a:buClr>
                <a:schemeClr val="tx1"/>
              </a:buClr>
              <a:buFont typeface="Arial" panose="020B0604020202020204" pitchFamily="34" charset="0"/>
              <a:buChar char="•"/>
              <a:defRPr sz="1400" b="0">
                <a:solidFill>
                  <a:schemeClr val="tx1"/>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Bullet 1</a:t>
            </a:r>
          </a:p>
          <a:p>
            <a:pPr lvl="0"/>
            <a:r>
              <a:rPr lang="en-US"/>
              <a:t>Bullet 2</a:t>
            </a:r>
          </a:p>
          <a:p>
            <a:pPr lvl="0"/>
            <a:r>
              <a:rPr lang="en-US"/>
              <a:t>Bullet 3</a:t>
            </a:r>
          </a:p>
        </p:txBody>
      </p:sp>
      <p:sp>
        <p:nvSpPr>
          <p:cNvPr id="17" name="Text Placeholder 20">
            <a:extLst>
              <a:ext uri="{FF2B5EF4-FFF2-40B4-BE49-F238E27FC236}">
                <a16:creationId xmlns:a16="http://schemas.microsoft.com/office/drawing/2014/main" id="{3009D85B-B8C9-7B37-1896-6EF2E4F0FD5F}"/>
              </a:ext>
            </a:extLst>
          </p:cNvPr>
          <p:cNvSpPr>
            <a:spLocks noGrp="1"/>
          </p:cNvSpPr>
          <p:nvPr>
            <p:ph type="body" sz="quarter" idx="14" hasCustomPrompt="1"/>
          </p:nvPr>
        </p:nvSpPr>
        <p:spPr>
          <a:xfrm>
            <a:off x="4655307" y="1299960"/>
            <a:ext cx="3616549" cy="319087"/>
          </a:xfrm>
          <a:prstGeom prst="rect">
            <a:avLst/>
          </a:prstGeom>
        </p:spPr>
        <p:txBody>
          <a:bodyPr>
            <a:normAutofit/>
          </a:bodyPr>
          <a:lstStyle>
            <a:lvl1pPr marL="0" indent="0">
              <a:buNone/>
              <a:defRPr sz="1400" b="1">
                <a:solidFill>
                  <a:schemeClr val="tx1"/>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Heading 1</a:t>
            </a:r>
          </a:p>
        </p:txBody>
      </p:sp>
      <p:sp>
        <p:nvSpPr>
          <p:cNvPr id="2" name="Rectangle: Rounded Corners 1">
            <a:extLst>
              <a:ext uri="{FF2B5EF4-FFF2-40B4-BE49-F238E27FC236}">
                <a16:creationId xmlns:a16="http://schemas.microsoft.com/office/drawing/2014/main" id="{54A9E6C0-B115-18A2-3D2C-6F568E2661A0}"/>
              </a:ext>
            </a:extLst>
          </p:cNvPr>
          <p:cNvSpPr/>
          <p:nvPr userDrawn="1"/>
        </p:nvSpPr>
        <p:spPr>
          <a:xfrm>
            <a:off x="3134360" y="1539823"/>
            <a:ext cx="1005840" cy="763677"/>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FFFFFF"/>
                </a:solidFill>
              </a:rPr>
              <a:t>Q1</a:t>
            </a:r>
          </a:p>
        </p:txBody>
      </p:sp>
      <p:sp>
        <p:nvSpPr>
          <p:cNvPr id="6" name="Rectangle: Rounded Corners 5">
            <a:extLst>
              <a:ext uri="{FF2B5EF4-FFF2-40B4-BE49-F238E27FC236}">
                <a16:creationId xmlns:a16="http://schemas.microsoft.com/office/drawing/2014/main" id="{4C10C361-3870-632D-F43D-EDE8819B7C3C}"/>
              </a:ext>
            </a:extLst>
          </p:cNvPr>
          <p:cNvSpPr/>
          <p:nvPr userDrawn="1"/>
        </p:nvSpPr>
        <p:spPr>
          <a:xfrm>
            <a:off x="4409440" y="2938362"/>
            <a:ext cx="4026780" cy="1702075"/>
          </a:xfrm>
          <a:prstGeom prst="roundRect">
            <a:avLst/>
          </a:prstGeom>
          <a:solidFill>
            <a:srgbClr val="DFF2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1">
              <a:solidFill>
                <a:srgbClr val="FFFFFF"/>
              </a:solidFill>
            </a:endParaRPr>
          </a:p>
        </p:txBody>
      </p:sp>
      <p:sp>
        <p:nvSpPr>
          <p:cNvPr id="20" name="Text Placeholder 20">
            <a:extLst>
              <a:ext uri="{FF2B5EF4-FFF2-40B4-BE49-F238E27FC236}">
                <a16:creationId xmlns:a16="http://schemas.microsoft.com/office/drawing/2014/main" id="{E400F39A-8A5B-8DDA-D41F-B084EA5FC6A0}"/>
              </a:ext>
            </a:extLst>
          </p:cNvPr>
          <p:cNvSpPr>
            <a:spLocks noGrp="1"/>
          </p:cNvSpPr>
          <p:nvPr>
            <p:ph type="body" sz="quarter" idx="15" hasCustomPrompt="1"/>
          </p:nvPr>
        </p:nvSpPr>
        <p:spPr>
          <a:xfrm>
            <a:off x="4655306" y="3519044"/>
            <a:ext cx="3616549" cy="890462"/>
          </a:xfrm>
          <a:prstGeom prst="rect">
            <a:avLst/>
          </a:prstGeom>
        </p:spPr>
        <p:txBody>
          <a:bodyPr>
            <a:normAutofit/>
          </a:bodyPr>
          <a:lstStyle>
            <a:lvl1pPr marL="285750" indent="-285750">
              <a:buClr>
                <a:schemeClr val="tx1"/>
              </a:buClr>
              <a:buFont typeface="Arial" panose="020B0604020202020204" pitchFamily="34" charset="0"/>
              <a:buChar char="•"/>
              <a:defRPr sz="1400" b="0">
                <a:solidFill>
                  <a:schemeClr val="tx1"/>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Bullet 1</a:t>
            </a:r>
          </a:p>
          <a:p>
            <a:pPr lvl="0"/>
            <a:r>
              <a:rPr lang="en-US"/>
              <a:t>Bullet 2</a:t>
            </a:r>
          </a:p>
          <a:p>
            <a:pPr lvl="0"/>
            <a:r>
              <a:rPr lang="en-US"/>
              <a:t>Bullet 3</a:t>
            </a:r>
          </a:p>
        </p:txBody>
      </p:sp>
      <p:sp>
        <p:nvSpPr>
          <p:cNvPr id="21" name="Text Placeholder 20">
            <a:extLst>
              <a:ext uri="{FF2B5EF4-FFF2-40B4-BE49-F238E27FC236}">
                <a16:creationId xmlns:a16="http://schemas.microsoft.com/office/drawing/2014/main" id="{C90605CE-F1E3-EAD7-B707-FF2C8C8D68F3}"/>
              </a:ext>
            </a:extLst>
          </p:cNvPr>
          <p:cNvSpPr>
            <a:spLocks noGrp="1"/>
          </p:cNvSpPr>
          <p:nvPr>
            <p:ph type="body" sz="quarter" idx="16" hasCustomPrompt="1"/>
          </p:nvPr>
        </p:nvSpPr>
        <p:spPr>
          <a:xfrm>
            <a:off x="4655307" y="3123542"/>
            <a:ext cx="3616549" cy="319087"/>
          </a:xfrm>
          <a:prstGeom prst="rect">
            <a:avLst/>
          </a:prstGeom>
        </p:spPr>
        <p:txBody>
          <a:bodyPr>
            <a:normAutofit/>
          </a:bodyPr>
          <a:lstStyle>
            <a:lvl1pPr marL="0" indent="0">
              <a:buNone/>
              <a:defRPr sz="1400" b="1">
                <a:solidFill>
                  <a:schemeClr val="tx1"/>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Heading 1</a:t>
            </a:r>
          </a:p>
        </p:txBody>
      </p:sp>
      <p:sp>
        <p:nvSpPr>
          <p:cNvPr id="22" name="Rectangle: Rounded Corners 21">
            <a:extLst>
              <a:ext uri="{FF2B5EF4-FFF2-40B4-BE49-F238E27FC236}">
                <a16:creationId xmlns:a16="http://schemas.microsoft.com/office/drawing/2014/main" id="{C16E7113-7DB3-645A-CCA5-D2090D649546}"/>
              </a:ext>
            </a:extLst>
          </p:cNvPr>
          <p:cNvSpPr/>
          <p:nvPr userDrawn="1"/>
        </p:nvSpPr>
        <p:spPr>
          <a:xfrm>
            <a:off x="3134360" y="3363405"/>
            <a:ext cx="1005840" cy="763677"/>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FFFFFF"/>
                </a:solidFill>
              </a:rPr>
              <a:t>Q2</a:t>
            </a:r>
          </a:p>
        </p:txBody>
      </p:sp>
    </p:spTree>
    <p:extLst>
      <p:ext uri="{BB962C8B-B14F-4D97-AF65-F5344CB8AC3E}">
        <p14:creationId xmlns:p14="http://schemas.microsoft.com/office/powerpoint/2010/main" val="499143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interior">
    <p:bg>
      <p:bgPr>
        <a:solidFill>
          <a:schemeClr val="accent2"/>
        </a:solidFill>
        <a:effectLst/>
      </p:bgPr>
    </p:bg>
    <p:spTree>
      <p:nvGrpSpPr>
        <p:cNvPr id="1" name=""/>
        <p:cNvGrpSpPr/>
        <p:nvPr/>
      </p:nvGrpSpPr>
      <p:grpSpPr>
        <a:xfrm>
          <a:off x="0" y="0"/>
          <a:ext cx="0" cy="0"/>
          <a:chOff x="0" y="0"/>
          <a:chExt cx="0" cy="0"/>
        </a:xfrm>
      </p:grpSpPr>
      <p:sp>
        <p:nvSpPr>
          <p:cNvPr id="22" name="Picture Placeholder 10">
            <a:extLst>
              <a:ext uri="{FF2B5EF4-FFF2-40B4-BE49-F238E27FC236}">
                <a16:creationId xmlns:a16="http://schemas.microsoft.com/office/drawing/2014/main" id="{B7C83CA5-DA94-20CB-0397-97EA25992CAE}"/>
              </a:ext>
            </a:extLst>
          </p:cNvPr>
          <p:cNvSpPr>
            <a:spLocks noGrp="1"/>
          </p:cNvSpPr>
          <p:nvPr>
            <p:ph type="pic" sz="quarter" idx="19"/>
          </p:nvPr>
        </p:nvSpPr>
        <p:spPr>
          <a:xfrm>
            <a:off x="487273" y="907969"/>
            <a:ext cx="3086100" cy="3086100"/>
          </a:xfrm>
          <a:prstGeom prst="ellipse">
            <a:avLst/>
          </a:prstGeom>
          <a:solidFill>
            <a:srgbClr val="808080"/>
          </a:solidFill>
          <a:ln w="76200">
            <a:solidFill>
              <a:srgbClr val="DFF2F9"/>
            </a:solidFill>
          </a:ln>
        </p:spPr>
        <p:txBody>
          <a:bodyPr anchor="ctr"/>
          <a:lstStyle>
            <a:lvl1pPr marL="0" indent="0" algn="ctr">
              <a:buNone/>
              <a:defRPr>
                <a:solidFill>
                  <a:srgbClr val="FFFFFF"/>
                </a:solidFill>
              </a:defRPr>
            </a:lvl1pPr>
          </a:lstStyle>
          <a:p>
            <a:r>
              <a:rPr lang="en-US"/>
              <a:t>Click icon to add picture</a:t>
            </a:r>
          </a:p>
        </p:txBody>
      </p:sp>
      <p:pic>
        <p:nvPicPr>
          <p:cNvPr id="2" name="Graphic 1">
            <a:extLst>
              <a:ext uri="{FF2B5EF4-FFF2-40B4-BE49-F238E27FC236}">
                <a16:creationId xmlns:a16="http://schemas.microsoft.com/office/drawing/2014/main" id="{8C5B1794-67B7-A139-006C-36DFE98EAA3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8184856" y="4527030"/>
            <a:ext cx="571500" cy="312078"/>
          </a:xfrm>
          <a:prstGeom prst="rect">
            <a:avLst/>
          </a:prstGeom>
        </p:spPr>
      </p:pic>
      <p:sp>
        <p:nvSpPr>
          <p:cNvPr id="24" name="Text Placeholder 9">
            <a:extLst>
              <a:ext uri="{FF2B5EF4-FFF2-40B4-BE49-F238E27FC236}">
                <a16:creationId xmlns:a16="http://schemas.microsoft.com/office/drawing/2014/main" id="{8E3252A3-B9F6-A699-7CD9-5E826B18CD6D}"/>
              </a:ext>
            </a:extLst>
          </p:cNvPr>
          <p:cNvSpPr>
            <a:spLocks noGrp="1"/>
          </p:cNvSpPr>
          <p:nvPr>
            <p:ph type="body" sz="quarter" idx="20" hasCustomPrompt="1"/>
          </p:nvPr>
        </p:nvSpPr>
        <p:spPr>
          <a:xfrm>
            <a:off x="4060647" y="1868489"/>
            <a:ext cx="4722370" cy="2573337"/>
          </a:xfrm>
          <a:prstGeom prst="rect">
            <a:avLst/>
          </a:prstGeom>
        </p:spPr>
        <p:txBody>
          <a:bodyPr/>
          <a:lstStyle>
            <a:lvl1pPr marL="0" indent="0">
              <a:buNone/>
              <a:defRPr b="1">
                <a:solidFill>
                  <a:schemeClr val="tx1"/>
                </a:solidFill>
              </a:defRPr>
            </a:lvl1pPr>
            <a:lvl2pPr marL="0" indent="0">
              <a:buNone/>
              <a:defRPr sz="1600">
                <a:solidFill>
                  <a:schemeClr val="tx1"/>
                </a:solidFill>
              </a:defRPr>
            </a:lvl2pPr>
            <a:lvl3pPr marL="685783" indent="0">
              <a:buNone/>
              <a:defRPr>
                <a:solidFill>
                  <a:schemeClr val="bg1"/>
                </a:solidFill>
              </a:defRPr>
            </a:lvl3pPr>
            <a:lvl4pPr marL="1028675" indent="0">
              <a:buNone/>
              <a:defRPr>
                <a:solidFill>
                  <a:schemeClr val="bg1"/>
                </a:solidFill>
              </a:defRPr>
            </a:lvl4pPr>
            <a:lvl5pPr marL="1371566" indent="0">
              <a:buNone/>
              <a:defRPr>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761433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ior_ comparison">
    <p:bg>
      <p:bgPr>
        <a:solidFill>
          <a:srgbClr val="DFF2F9"/>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69EE6F8-67C5-8742-F572-D63FDBA01725}"/>
              </a:ext>
            </a:extLst>
          </p:cNvPr>
          <p:cNvSpPr>
            <a:spLocks noGrp="1"/>
          </p:cNvSpPr>
          <p:nvPr>
            <p:ph type="pic" sz="quarter" idx="10"/>
          </p:nvPr>
        </p:nvSpPr>
        <p:spPr>
          <a:xfrm>
            <a:off x="1380734" y="1383796"/>
            <a:ext cx="1675451" cy="1675451"/>
          </a:xfrm>
          <a:prstGeom prst="ellipse">
            <a:avLst/>
          </a:prstGeom>
          <a:solidFill>
            <a:srgbClr val="808080"/>
          </a:solidFill>
        </p:spPr>
        <p:txBody>
          <a:bodyPr anchor="ctr">
            <a:normAutofit/>
          </a:bodyPr>
          <a:lstStyle>
            <a:lvl1pPr marL="0" indent="0" algn="ctr">
              <a:buNone/>
              <a:defRPr sz="1200">
                <a:solidFill>
                  <a:srgbClr val="FFFFFF"/>
                </a:solidFill>
                <a:latin typeface="+mj-lt"/>
              </a:defRPr>
            </a:lvl1pPr>
          </a:lstStyle>
          <a:p>
            <a:r>
              <a:rPr lang="en-US"/>
              <a:t>Click icon to add picture</a:t>
            </a:r>
          </a:p>
        </p:txBody>
      </p:sp>
      <p:sp>
        <p:nvSpPr>
          <p:cNvPr id="12" name="Picture Placeholder 4">
            <a:extLst>
              <a:ext uri="{FF2B5EF4-FFF2-40B4-BE49-F238E27FC236}">
                <a16:creationId xmlns:a16="http://schemas.microsoft.com/office/drawing/2014/main" id="{3C2DA58E-00E3-CDFE-BB1E-671507F6E98B}"/>
              </a:ext>
            </a:extLst>
          </p:cNvPr>
          <p:cNvSpPr>
            <a:spLocks noGrp="1"/>
          </p:cNvSpPr>
          <p:nvPr>
            <p:ph type="pic" sz="quarter" idx="11"/>
          </p:nvPr>
        </p:nvSpPr>
        <p:spPr>
          <a:xfrm>
            <a:off x="3648459" y="1383796"/>
            <a:ext cx="1675451" cy="1675451"/>
          </a:xfrm>
          <a:prstGeom prst="ellipse">
            <a:avLst/>
          </a:prstGeom>
          <a:solidFill>
            <a:srgbClr val="808080"/>
          </a:solidFill>
        </p:spPr>
        <p:txBody>
          <a:bodyPr anchor="ctr">
            <a:normAutofit/>
          </a:bodyPr>
          <a:lstStyle>
            <a:lvl1pPr marL="0" indent="0" algn="ctr">
              <a:buNone/>
              <a:defRPr sz="1200">
                <a:solidFill>
                  <a:srgbClr val="FFFFFF"/>
                </a:solidFill>
                <a:latin typeface="+mj-lt"/>
              </a:defRPr>
            </a:lvl1pPr>
          </a:lstStyle>
          <a:p>
            <a:r>
              <a:rPr lang="en-US"/>
              <a:t>Click icon to add picture</a:t>
            </a:r>
          </a:p>
        </p:txBody>
      </p:sp>
      <p:sp>
        <p:nvSpPr>
          <p:cNvPr id="14" name="Picture Placeholder 4">
            <a:extLst>
              <a:ext uri="{FF2B5EF4-FFF2-40B4-BE49-F238E27FC236}">
                <a16:creationId xmlns:a16="http://schemas.microsoft.com/office/drawing/2014/main" id="{FD32A504-76AF-58CE-FF7C-628CDB15A87D}"/>
              </a:ext>
            </a:extLst>
          </p:cNvPr>
          <p:cNvSpPr>
            <a:spLocks noGrp="1"/>
          </p:cNvSpPr>
          <p:nvPr>
            <p:ph type="pic" sz="quarter" idx="12"/>
          </p:nvPr>
        </p:nvSpPr>
        <p:spPr>
          <a:xfrm>
            <a:off x="5918080" y="1383796"/>
            <a:ext cx="1675451" cy="1675451"/>
          </a:xfrm>
          <a:prstGeom prst="ellipse">
            <a:avLst/>
          </a:prstGeom>
          <a:solidFill>
            <a:srgbClr val="808080"/>
          </a:solidFill>
        </p:spPr>
        <p:txBody>
          <a:bodyPr anchor="ctr">
            <a:normAutofit/>
          </a:bodyPr>
          <a:lstStyle>
            <a:lvl1pPr marL="0" indent="0" algn="ctr">
              <a:buNone/>
              <a:defRPr sz="1200">
                <a:solidFill>
                  <a:srgbClr val="FFFFFF"/>
                </a:solidFill>
                <a:latin typeface="+mj-lt"/>
              </a:defRPr>
            </a:lvl1pPr>
          </a:lstStyle>
          <a:p>
            <a:r>
              <a:rPr lang="en-US"/>
              <a:t>Click icon to add picture</a:t>
            </a:r>
          </a:p>
        </p:txBody>
      </p:sp>
      <p:sp>
        <p:nvSpPr>
          <p:cNvPr id="3" name="Text Placeholder 2">
            <a:extLst>
              <a:ext uri="{FF2B5EF4-FFF2-40B4-BE49-F238E27FC236}">
                <a16:creationId xmlns:a16="http://schemas.microsoft.com/office/drawing/2014/main" id="{4BAAFEB7-6170-C5F1-8170-253D06153A85}"/>
              </a:ext>
            </a:extLst>
          </p:cNvPr>
          <p:cNvSpPr>
            <a:spLocks noGrp="1"/>
          </p:cNvSpPr>
          <p:nvPr>
            <p:ph type="body" sz="quarter" idx="13" hasCustomPrompt="1"/>
          </p:nvPr>
        </p:nvSpPr>
        <p:spPr>
          <a:xfrm>
            <a:off x="1380259" y="3162118"/>
            <a:ext cx="1676400" cy="300038"/>
          </a:xfrm>
          <a:prstGeom prst="rect">
            <a:avLst/>
          </a:prstGeom>
        </p:spPr>
        <p:txBody>
          <a:bodyPr>
            <a:noAutofit/>
          </a:bodyPr>
          <a:lstStyle>
            <a:lvl1pPr marL="0" indent="0" algn="ctr">
              <a:buNone/>
              <a:defRPr sz="1400" b="1">
                <a:solidFill>
                  <a:schemeClr val="tx1"/>
                </a:solidFill>
                <a:latin typeface="+mj-lt"/>
              </a:defRPr>
            </a:lvl1pPr>
            <a:lvl2pPr marL="342900" indent="0">
              <a:buNone/>
              <a:defRPr sz="1400"/>
            </a:lvl2pPr>
            <a:lvl3pPr marL="685800" indent="0">
              <a:buNone/>
              <a:defRPr sz="1400"/>
            </a:lvl3pPr>
            <a:lvl4pPr marL="914400" indent="0">
              <a:buNone/>
              <a:defRPr sz="1400"/>
            </a:lvl4pPr>
            <a:lvl5pPr marL="1139825" indent="0">
              <a:buNone/>
              <a:defRPr sz="1400"/>
            </a:lvl5pPr>
          </a:lstStyle>
          <a:p>
            <a:pPr lvl="0"/>
            <a:r>
              <a:rPr lang="en-US"/>
              <a:t>Click to add text</a:t>
            </a:r>
          </a:p>
        </p:txBody>
      </p:sp>
      <p:sp>
        <p:nvSpPr>
          <p:cNvPr id="4" name="Text Placeholder 2">
            <a:extLst>
              <a:ext uri="{FF2B5EF4-FFF2-40B4-BE49-F238E27FC236}">
                <a16:creationId xmlns:a16="http://schemas.microsoft.com/office/drawing/2014/main" id="{9B27D151-019B-B2C5-8816-17CBB65981FD}"/>
              </a:ext>
            </a:extLst>
          </p:cNvPr>
          <p:cNvSpPr>
            <a:spLocks noGrp="1"/>
          </p:cNvSpPr>
          <p:nvPr>
            <p:ph type="body" sz="quarter" idx="14" hasCustomPrompt="1"/>
          </p:nvPr>
        </p:nvSpPr>
        <p:spPr>
          <a:xfrm>
            <a:off x="3647984" y="3164677"/>
            <a:ext cx="1676400" cy="300038"/>
          </a:xfrm>
          <a:prstGeom prst="rect">
            <a:avLst/>
          </a:prstGeom>
        </p:spPr>
        <p:txBody>
          <a:bodyPr>
            <a:noAutofit/>
          </a:bodyPr>
          <a:lstStyle>
            <a:lvl1pPr marL="0" indent="0" algn="ctr">
              <a:buNone/>
              <a:defRPr sz="1400" b="1">
                <a:solidFill>
                  <a:schemeClr val="tx1"/>
                </a:solidFill>
                <a:latin typeface="+mj-lt"/>
              </a:defRPr>
            </a:lvl1pPr>
            <a:lvl2pPr marL="342900" indent="0">
              <a:buNone/>
              <a:defRPr sz="1400"/>
            </a:lvl2pPr>
            <a:lvl3pPr marL="685800" indent="0">
              <a:buNone/>
              <a:defRPr sz="1400"/>
            </a:lvl3pPr>
            <a:lvl4pPr marL="914400" indent="0">
              <a:buNone/>
              <a:defRPr sz="1400"/>
            </a:lvl4pPr>
            <a:lvl5pPr marL="1139825" indent="0">
              <a:buNone/>
              <a:defRPr sz="1400"/>
            </a:lvl5pPr>
          </a:lstStyle>
          <a:p>
            <a:pPr lvl="0"/>
            <a:r>
              <a:rPr lang="en-US"/>
              <a:t>Click to add text</a:t>
            </a:r>
          </a:p>
        </p:txBody>
      </p:sp>
      <p:sp>
        <p:nvSpPr>
          <p:cNvPr id="6" name="Text Placeholder 2">
            <a:extLst>
              <a:ext uri="{FF2B5EF4-FFF2-40B4-BE49-F238E27FC236}">
                <a16:creationId xmlns:a16="http://schemas.microsoft.com/office/drawing/2014/main" id="{1DBAF3E3-CEC8-5AE9-796E-43F21867FA28}"/>
              </a:ext>
            </a:extLst>
          </p:cNvPr>
          <p:cNvSpPr>
            <a:spLocks noGrp="1"/>
          </p:cNvSpPr>
          <p:nvPr>
            <p:ph type="body" sz="quarter" idx="15" hasCustomPrompt="1"/>
          </p:nvPr>
        </p:nvSpPr>
        <p:spPr>
          <a:xfrm>
            <a:off x="5917131" y="3162118"/>
            <a:ext cx="1676400" cy="300038"/>
          </a:xfrm>
          <a:prstGeom prst="rect">
            <a:avLst/>
          </a:prstGeom>
        </p:spPr>
        <p:txBody>
          <a:bodyPr>
            <a:noAutofit/>
          </a:bodyPr>
          <a:lstStyle>
            <a:lvl1pPr marL="0" indent="0" algn="ctr">
              <a:buNone/>
              <a:defRPr sz="1400" b="1">
                <a:solidFill>
                  <a:schemeClr val="tx1"/>
                </a:solidFill>
                <a:latin typeface="+mj-lt"/>
              </a:defRPr>
            </a:lvl1pPr>
            <a:lvl2pPr marL="342900" indent="0">
              <a:buNone/>
              <a:defRPr sz="1400"/>
            </a:lvl2pPr>
            <a:lvl3pPr marL="685800" indent="0">
              <a:buNone/>
              <a:defRPr sz="1400"/>
            </a:lvl3pPr>
            <a:lvl4pPr marL="914400" indent="0">
              <a:buNone/>
              <a:defRPr sz="1400"/>
            </a:lvl4pPr>
            <a:lvl5pPr marL="1139825" indent="0">
              <a:buNone/>
              <a:defRPr sz="1400"/>
            </a:lvl5pPr>
          </a:lstStyle>
          <a:p>
            <a:pPr lvl="0"/>
            <a:r>
              <a:rPr lang="en-US"/>
              <a:t>Click to add text</a:t>
            </a:r>
          </a:p>
        </p:txBody>
      </p:sp>
      <p:sp>
        <p:nvSpPr>
          <p:cNvPr id="8" name="Text Placeholder 2">
            <a:extLst>
              <a:ext uri="{FF2B5EF4-FFF2-40B4-BE49-F238E27FC236}">
                <a16:creationId xmlns:a16="http://schemas.microsoft.com/office/drawing/2014/main" id="{5CAA5A6B-03A9-DEFB-A22A-B05D74BCF4B3}"/>
              </a:ext>
            </a:extLst>
          </p:cNvPr>
          <p:cNvSpPr>
            <a:spLocks noGrp="1"/>
          </p:cNvSpPr>
          <p:nvPr>
            <p:ph type="body" sz="quarter" idx="16" hasCustomPrompt="1"/>
          </p:nvPr>
        </p:nvSpPr>
        <p:spPr>
          <a:xfrm>
            <a:off x="1380259" y="3565026"/>
            <a:ext cx="1676400" cy="1118715"/>
          </a:xfrm>
          <a:prstGeom prst="rect">
            <a:avLst/>
          </a:prstGeom>
        </p:spPr>
        <p:txBody>
          <a:bodyPr>
            <a:noAutofit/>
          </a:bodyPr>
          <a:lstStyle>
            <a:lvl1pPr marL="0" indent="0" algn="ctr">
              <a:buNone/>
              <a:defRPr sz="1400" b="0">
                <a:solidFill>
                  <a:srgbClr val="182B54"/>
                </a:solidFill>
                <a:latin typeface="+mj-lt"/>
              </a:defRPr>
            </a:lvl1pPr>
            <a:lvl2pPr marL="342900" indent="0">
              <a:buNone/>
              <a:defRPr sz="1400"/>
            </a:lvl2pPr>
            <a:lvl3pPr marL="685800" indent="0">
              <a:buNone/>
              <a:defRPr sz="1400"/>
            </a:lvl3pPr>
            <a:lvl4pPr marL="914400" indent="0">
              <a:buNone/>
              <a:defRPr sz="1400"/>
            </a:lvl4pPr>
            <a:lvl5pPr marL="1139825" indent="0">
              <a:buNone/>
              <a:defRPr sz="1400"/>
            </a:lvl5pPr>
          </a:lstStyle>
          <a:p>
            <a:pPr lvl="0"/>
            <a:r>
              <a:rPr lang="en-US"/>
              <a:t>Click to add text</a:t>
            </a:r>
          </a:p>
        </p:txBody>
      </p:sp>
      <p:sp>
        <p:nvSpPr>
          <p:cNvPr id="9" name="Text Placeholder 2">
            <a:extLst>
              <a:ext uri="{FF2B5EF4-FFF2-40B4-BE49-F238E27FC236}">
                <a16:creationId xmlns:a16="http://schemas.microsoft.com/office/drawing/2014/main" id="{6E395770-A624-9B2D-5B2A-2C9AC6AE648E}"/>
              </a:ext>
            </a:extLst>
          </p:cNvPr>
          <p:cNvSpPr>
            <a:spLocks noGrp="1"/>
          </p:cNvSpPr>
          <p:nvPr>
            <p:ph type="body" sz="quarter" idx="17" hasCustomPrompt="1"/>
          </p:nvPr>
        </p:nvSpPr>
        <p:spPr>
          <a:xfrm>
            <a:off x="3647984" y="3567585"/>
            <a:ext cx="1676400" cy="1118715"/>
          </a:xfrm>
          <a:prstGeom prst="rect">
            <a:avLst/>
          </a:prstGeom>
        </p:spPr>
        <p:txBody>
          <a:bodyPr>
            <a:noAutofit/>
          </a:bodyPr>
          <a:lstStyle>
            <a:lvl1pPr marL="0" indent="0" algn="ctr">
              <a:buNone/>
              <a:defRPr sz="1400" b="0">
                <a:solidFill>
                  <a:srgbClr val="182B54"/>
                </a:solidFill>
                <a:latin typeface="+mj-lt"/>
              </a:defRPr>
            </a:lvl1pPr>
            <a:lvl2pPr marL="342900" indent="0">
              <a:buNone/>
              <a:defRPr sz="1400"/>
            </a:lvl2pPr>
            <a:lvl3pPr marL="685800" indent="0">
              <a:buNone/>
              <a:defRPr sz="1400"/>
            </a:lvl3pPr>
            <a:lvl4pPr marL="914400" indent="0">
              <a:buNone/>
              <a:defRPr sz="1400"/>
            </a:lvl4pPr>
            <a:lvl5pPr marL="1139825" indent="0">
              <a:buNone/>
              <a:defRPr sz="1400"/>
            </a:lvl5pPr>
          </a:lstStyle>
          <a:p>
            <a:pPr lvl="0"/>
            <a:r>
              <a:rPr lang="en-US"/>
              <a:t>Click to add text</a:t>
            </a:r>
          </a:p>
        </p:txBody>
      </p:sp>
      <p:sp>
        <p:nvSpPr>
          <p:cNvPr id="11" name="Text Placeholder 2">
            <a:extLst>
              <a:ext uri="{FF2B5EF4-FFF2-40B4-BE49-F238E27FC236}">
                <a16:creationId xmlns:a16="http://schemas.microsoft.com/office/drawing/2014/main" id="{8883EB8F-D4F4-871B-2283-5CFADF4658A6}"/>
              </a:ext>
            </a:extLst>
          </p:cNvPr>
          <p:cNvSpPr>
            <a:spLocks noGrp="1"/>
          </p:cNvSpPr>
          <p:nvPr>
            <p:ph type="body" sz="quarter" idx="18" hasCustomPrompt="1"/>
          </p:nvPr>
        </p:nvSpPr>
        <p:spPr>
          <a:xfrm>
            <a:off x="5917131" y="3565026"/>
            <a:ext cx="1676400" cy="1118715"/>
          </a:xfrm>
          <a:prstGeom prst="rect">
            <a:avLst/>
          </a:prstGeom>
        </p:spPr>
        <p:txBody>
          <a:bodyPr>
            <a:noAutofit/>
          </a:bodyPr>
          <a:lstStyle>
            <a:lvl1pPr marL="0" indent="0" algn="ctr">
              <a:buNone/>
              <a:defRPr sz="1400" b="0">
                <a:solidFill>
                  <a:srgbClr val="182B54"/>
                </a:solidFill>
                <a:latin typeface="+mj-lt"/>
              </a:defRPr>
            </a:lvl1pPr>
            <a:lvl2pPr marL="342900" indent="0">
              <a:buNone/>
              <a:defRPr sz="1400"/>
            </a:lvl2pPr>
            <a:lvl3pPr marL="685800" indent="0">
              <a:buNone/>
              <a:defRPr sz="1400"/>
            </a:lvl3pPr>
            <a:lvl4pPr marL="914400" indent="0">
              <a:buNone/>
              <a:defRPr sz="1400"/>
            </a:lvl4pPr>
            <a:lvl5pPr marL="1139825" indent="0">
              <a:buNone/>
              <a:defRPr sz="1400"/>
            </a:lvl5pPr>
          </a:lstStyle>
          <a:p>
            <a:pPr lvl="0"/>
            <a:r>
              <a:rPr lang="en-US"/>
              <a:t>Click to add text</a:t>
            </a:r>
          </a:p>
        </p:txBody>
      </p:sp>
      <p:pic>
        <p:nvPicPr>
          <p:cNvPr id="2" name="Graphic 1">
            <a:extLst>
              <a:ext uri="{FF2B5EF4-FFF2-40B4-BE49-F238E27FC236}">
                <a16:creationId xmlns:a16="http://schemas.microsoft.com/office/drawing/2014/main" id="{8C5B1794-67B7-A139-006C-36DFE98EAA3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8184856" y="4527030"/>
            <a:ext cx="571500" cy="312078"/>
          </a:xfrm>
          <a:prstGeom prst="rect">
            <a:avLst/>
          </a:prstGeom>
        </p:spPr>
      </p:pic>
      <p:sp>
        <p:nvSpPr>
          <p:cNvPr id="7" name="Title 6">
            <a:extLst>
              <a:ext uri="{FF2B5EF4-FFF2-40B4-BE49-F238E27FC236}">
                <a16:creationId xmlns:a16="http://schemas.microsoft.com/office/drawing/2014/main" id="{3F53DFD1-9976-68AF-B1C4-044F1CC78ADB}"/>
              </a:ext>
            </a:extLst>
          </p:cNvPr>
          <p:cNvSpPr>
            <a:spLocks noGrp="1"/>
          </p:cNvSpPr>
          <p:nvPr>
            <p:ph type="title" hasCustomPrompt="1"/>
          </p:nvPr>
        </p:nvSpPr>
        <p:spPr>
          <a:xfrm>
            <a:off x="457199" y="259773"/>
            <a:ext cx="8229600" cy="775805"/>
          </a:xfrm>
          <a:prstGeom prst="rect">
            <a:avLst/>
          </a:prstGeom>
        </p:spPr>
        <p:txBody>
          <a:bodyPr anchor="ctr"/>
          <a:lstStyle>
            <a:lvl1pPr algn="ctr">
              <a:lnSpc>
                <a:spcPct val="100000"/>
              </a:lnSpc>
              <a:defRPr sz="3200" b="1">
                <a:solidFill>
                  <a:schemeClr val="tx1"/>
                </a:solidFill>
              </a:defRPr>
            </a:lvl1pPr>
          </a:lstStyle>
          <a:p>
            <a:r>
              <a:rPr lang="en-US"/>
              <a:t>Click to add text</a:t>
            </a:r>
          </a:p>
        </p:txBody>
      </p:sp>
    </p:spTree>
    <p:extLst>
      <p:ext uri="{BB962C8B-B14F-4D97-AF65-F5344CB8AC3E}">
        <p14:creationId xmlns:p14="http://schemas.microsoft.com/office/powerpoint/2010/main" val="75622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_blue">
    <p:bg>
      <p:bgPr>
        <a:solidFill>
          <a:srgbClr val="4AC8EF"/>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9AAD4EC-E524-27C0-8C19-B2CF3730D120}"/>
              </a:ext>
            </a:extLst>
          </p:cNvPr>
          <p:cNvSpPr>
            <a:spLocks noGrp="1"/>
          </p:cNvSpPr>
          <p:nvPr>
            <p:ph type="body" sz="quarter" idx="10" hasCustomPrompt="1"/>
          </p:nvPr>
        </p:nvSpPr>
        <p:spPr>
          <a:xfrm>
            <a:off x="1046162" y="1858962"/>
            <a:ext cx="7051675" cy="1425575"/>
          </a:xfrm>
          <a:prstGeom prst="rect">
            <a:avLst/>
          </a:prstGeom>
        </p:spPr>
        <p:txBody>
          <a:bodyPr anchor="ctr"/>
          <a:lstStyle>
            <a:lvl1pPr marL="0" indent="0" algn="ctr">
              <a:lnSpc>
                <a:spcPct val="100000"/>
              </a:lnSpc>
              <a:spcBef>
                <a:spcPts val="0"/>
              </a:spcBef>
              <a:buNone/>
              <a:defRPr sz="3200" b="1">
                <a:solidFill>
                  <a:schemeClr val="tx2"/>
                </a:solidFill>
                <a:latin typeface="+mj-lt"/>
              </a:defRPr>
            </a:lvl1pPr>
            <a:lvl2pPr marL="342900" indent="0">
              <a:buNone/>
              <a:defRPr b="1">
                <a:solidFill>
                  <a:srgbClr val="FFFFFF"/>
                </a:solidFill>
                <a:latin typeface="+mj-lt"/>
              </a:defRPr>
            </a:lvl2pPr>
            <a:lvl3pPr marL="685800" indent="0">
              <a:buNone/>
              <a:defRPr b="1">
                <a:solidFill>
                  <a:srgbClr val="FFFFFF"/>
                </a:solidFill>
                <a:latin typeface="+mj-lt"/>
              </a:defRPr>
            </a:lvl3pPr>
            <a:lvl4pPr marL="914400" indent="0">
              <a:buNone/>
              <a:defRPr b="1">
                <a:solidFill>
                  <a:srgbClr val="FFFFFF"/>
                </a:solidFill>
                <a:latin typeface="+mj-lt"/>
              </a:defRPr>
            </a:lvl4pPr>
            <a:lvl5pPr marL="1139825" indent="0">
              <a:buNone/>
              <a:defRPr b="1">
                <a:solidFill>
                  <a:srgbClr val="FFFFFF"/>
                </a:solidFill>
                <a:latin typeface="+mj-lt"/>
              </a:defRPr>
            </a:lvl5pPr>
          </a:lstStyle>
          <a:p>
            <a:pPr lvl="0"/>
            <a:r>
              <a:rPr lang="en-US"/>
              <a:t>Insert headline here</a:t>
            </a:r>
          </a:p>
        </p:txBody>
      </p:sp>
      <p:pic>
        <p:nvPicPr>
          <p:cNvPr id="2" name="Graphic 1">
            <a:extLst>
              <a:ext uri="{FF2B5EF4-FFF2-40B4-BE49-F238E27FC236}">
                <a16:creationId xmlns:a16="http://schemas.microsoft.com/office/drawing/2014/main" id="{47DC6C9D-9DAC-921A-C763-908C5C68C87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778291" y="4399140"/>
            <a:ext cx="932322" cy="469228"/>
          </a:xfrm>
          <a:prstGeom prst="rect">
            <a:avLst/>
          </a:prstGeom>
        </p:spPr>
      </p:pic>
    </p:spTree>
    <p:extLst>
      <p:ext uri="{BB962C8B-B14F-4D97-AF65-F5344CB8AC3E}">
        <p14:creationId xmlns:p14="http://schemas.microsoft.com/office/powerpoint/2010/main" val="1313714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_yellow">
    <p:bg>
      <p:bgPr>
        <a:solidFill>
          <a:srgbClr val="F8CF48"/>
        </a:solidFill>
        <a:effectLst/>
      </p:bgPr>
    </p:bg>
    <p:spTree>
      <p:nvGrpSpPr>
        <p:cNvPr id="1" name=""/>
        <p:cNvGrpSpPr/>
        <p:nvPr/>
      </p:nvGrpSpPr>
      <p:grpSpPr>
        <a:xfrm>
          <a:off x="0" y="0"/>
          <a:ext cx="0" cy="0"/>
          <a:chOff x="0" y="0"/>
          <a:chExt cx="0" cy="0"/>
        </a:xfrm>
      </p:grpSpPr>
      <p:pic>
        <p:nvPicPr>
          <p:cNvPr id="55" name="Graphic 54">
            <a:extLst>
              <a:ext uri="{FF2B5EF4-FFF2-40B4-BE49-F238E27FC236}">
                <a16:creationId xmlns:a16="http://schemas.microsoft.com/office/drawing/2014/main" id="{675EF272-D0A8-D9FE-FF2A-A24A410C404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778291" y="4399140"/>
            <a:ext cx="932322" cy="469228"/>
          </a:xfrm>
          <a:prstGeom prst="rect">
            <a:avLst/>
          </a:prstGeom>
        </p:spPr>
      </p:pic>
      <p:sp>
        <p:nvSpPr>
          <p:cNvPr id="4" name="Text Placeholder 11">
            <a:extLst>
              <a:ext uri="{FF2B5EF4-FFF2-40B4-BE49-F238E27FC236}">
                <a16:creationId xmlns:a16="http://schemas.microsoft.com/office/drawing/2014/main" id="{895DB609-B008-3924-09BD-F55407724740}"/>
              </a:ext>
            </a:extLst>
          </p:cNvPr>
          <p:cNvSpPr>
            <a:spLocks noGrp="1"/>
          </p:cNvSpPr>
          <p:nvPr>
            <p:ph type="body" sz="quarter" idx="10" hasCustomPrompt="1"/>
          </p:nvPr>
        </p:nvSpPr>
        <p:spPr>
          <a:xfrm>
            <a:off x="1046162" y="1858962"/>
            <a:ext cx="7051675" cy="1425575"/>
          </a:xfrm>
          <a:prstGeom prst="rect">
            <a:avLst/>
          </a:prstGeom>
        </p:spPr>
        <p:txBody>
          <a:bodyPr anchor="ctr"/>
          <a:lstStyle>
            <a:lvl1pPr marL="0" indent="0" algn="ctr">
              <a:lnSpc>
                <a:spcPct val="100000"/>
              </a:lnSpc>
              <a:spcBef>
                <a:spcPts val="0"/>
              </a:spcBef>
              <a:buNone/>
              <a:defRPr sz="3200" b="1">
                <a:solidFill>
                  <a:schemeClr val="tx2"/>
                </a:solidFill>
                <a:latin typeface="+mj-lt"/>
              </a:defRPr>
            </a:lvl1pPr>
            <a:lvl2pPr marL="342900" indent="0">
              <a:buNone/>
              <a:defRPr b="1">
                <a:solidFill>
                  <a:srgbClr val="FFFFFF"/>
                </a:solidFill>
                <a:latin typeface="+mj-lt"/>
              </a:defRPr>
            </a:lvl2pPr>
            <a:lvl3pPr marL="685800" indent="0">
              <a:buNone/>
              <a:defRPr b="1">
                <a:solidFill>
                  <a:srgbClr val="FFFFFF"/>
                </a:solidFill>
                <a:latin typeface="+mj-lt"/>
              </a:defRPr>
            </a:lvl3pPr>
            <a:lvl4pPr marL="914400" indent="0">
              <a:buNone/>
              <a:defRPr b="1">
                <a:solidFill>
                  <a:srgbClr val="FFFFFF"/>
                </a:solidFill>
                <a:latin typeface="+mj-lt"/>
              </a:defRPr>
            </a:lvl4pPr>
            <a:lvl5pPr marL="1139825" indent="0">
              <a:buNone/>
              <a:defRPr b="1">
                <a:solidFill>
                  <a:srgbClr val="FFFFFF"/>
                </a:solidFill>
                <a:latin typeface="+mj-lt"/>
              </a:defRPr>
            </a:lvl5pPr>
          </a:lstStyle>
          <a:p>
            <a:pPr lvl="0"/>
            <a:r>
              <a:rPr lang="en-US"/>
              <a:t>Insert headline here</a:t>
            </a:r>
          </a:p>
        </p:txBody>
      </p:sp>
    </p:spTree>
    <p:extLst>
      <p:ext uri="{BB962C8B-B14F-4D97-AF65-F5344CB8AC3E}">
        <p14:creationId xmlns:p14="http://schemas.microsoft.com/office/powerpoint/2010/main" val="293013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_orange">
    <p:bg>
      <p:bgPr>
        <a:solidFill>
          <a:srgbClr val="F39C33"/>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9AAD4EC-E524-27C0-8C19-B2CF3730D120}"/>
              </a:ext>
            </a:extLst>
          </p:cNvPr>
          <p:cNvSpPr>
            <a:spLocks noGrp="1"/>
          </p:cNvSpPr>
          <p:nvPr>
            <p:ph type="body" sz="quarter" idx="10" hasCustomPrompt="1"/>
          </p:nvPr>
        </p:nvSpPr>
        <p:spPr>
          <a:xfrm>
            <a:off x="1046162" y="1858962"/>
            <a:ext cx="7051675" cy="1425575"/>
          </a:xfrm>
          <a:prstGeom prst="rect">
            <a:avLst/>
          </a:prstGeom>
        </p:spPr>
        <p:txBody>
          <a:bodyPr anchor="ctr"/>
          <a:lstStyle>
            <a:lvl1pPr marL="0" indent="0" algn="ctr">
              <a:lnSpc>
                <a:spcPct val="100000"/>
              </a:lnSpc>
              <a:spcBef>
                <a:spcPts val="0"/>
              </a:spcBef>
              <a:buNone/>
              <a:defRPr sz="3200" b="1">
                <a:solidFill>
                  <a:schemeClr val="bg1"/>
                </a:solidFill>
                <a:latin typeface="+mj-lt"/>
              </a:defRPr>
            </a:lvl1pPr>
            <a:lvl2pPr marL="342900" indent="0">
              <a:buNone/>
              <a:defRPr b="1">
                <a:solidFill>
                  <a:srgbClr val="FFFFFF"/>
                </a:solidFill>
                <a:latin typeface="+mj-lt"/>
              </a:defRPr>
            </a:lvl2pPr>
            <a:lvl3pPr marL="685800" indent="0">
              <a:buNone/>
              <a:defRPr b="1">
                <a:solidFill>
                  <a:srgbClr val="FFFFFF"/>
                </a:solidFill>
                <a:latin typeface="+mj-lt"/>
              </a:defRPr>
            </a:lvl3pPr>
            <a:lvl4pPr marL="914400" indent="0">
              <a:buNone/>
              <a:defRPr b="1">
                <a:solidFill>
                  <a:srgbClr val="FFFFFF"/>
                </a:solidFill>
                <a:latin typeface="+mj-lt"/>
              </a:defRPr>
            </a:lvl4pPr>
            <a:lvl5pPr marL="1139825" indent="0">
              <a:buNone/>
              <a:defRPr b="1">
                <a:solidFill>
                  <a:srgbClr val="FFFFFF"/>
                </a:solidFill>
                <a:latin typeface="+mj-lt"/>
              </a:defRPr>
            </a:lvl5pPr>
          </a:lstStyle>
          <a:p>
            <a:pPr lvl="0"/>
            <a:r>
              <a:rPr lang="en-US"/>
              <a:t>Insert headline here</a:t>
            </a:r>
          </a:p>
        </p:txBody>
      </p:sp>
      <p:pic>
        <p:nvPicPr>
          <p:cNvPr id="2" name="Graphic 1">
            <a:extLst>
              <a:ext uri="{FF2B5EF4-FFF2-40B4-BE49-F238E27FC236}">
                <a16:creationId xmlns:a16="http://schemas.microsoft.com/office/drawing/2014/main" id="{47DC6C9D-9DAC-921A-C763-908C5C68C87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778291" y="4399140"/>
            <a:ext cx="932322" cy="469228"/>
          </a:xfrm>
          <a:prstGeom prst="rect">
            <a:avLst/>
          </a:prstGeom>
        </p:spPr>
      </p:pic>
    </p:spTree>
    <p:extLst>
      <p:ext uri="{BB962C8B-B14F-4D97-AF65-F5344CB8AC3E}">
        <p14:creationId xmlns:p14="http://schemas.microsoft.com/office/powerpoint/2010/main" val="1809992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_green">
    <p:bg>
      <p:bgPr>
        <a:solidFill>
          <a:srgbClr val="3DB54F"/>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9AAD4EC-E524-27C0-8C19-B2CF3730D120}"/>
              </a:ext>
            </a:extLst>
          </p:cNvPr>
          <p:cNvSpPr>
            <a:spLocks noGrp="1"/>
          </p:cNvSpPr>
          <p:nvPr>
            <p:ph type="body" sz="quarter" idx="10" hasCustomPrompt="1"/>
          </p:nvPr>
        </p:nvSpPr>
        <p:spPr>
          <a:xfrm>
            <a:off x="1046162" y="1858962"/>
            <a:ext cx="7051675" cy="1425575"/>
          </a:xfrm>
          <a:prstGeom prst="rect">
            <a:avLst/>
          </a:prstGeom>
        </p:spPr>
        <p:txBody>
          <a:bodyPr anchor="ctr"/>
          <a:lstStyle>
            <a:lvl1pPr marL="0" indent="0" algn="ctr">
              <a:lnSpc>
                <a:spcPct val="100000"/>
              </a:lnSpc>
              <a:spcBef>
                <a:spcPts val="0"/>
              </a:spcBef>
              <a:buNone/>
              <a:defRPr sz="3200" b="1">
                <a:solidFill>
                  <a:schemeClr val="bg1"/>
                </a:solidFill>
                <a:latin typeface="+mj-lt"/>
              </a:defRPr>
            </a:lvl1pPr>
            <a:lvl2pPr marL="342900" indent="0">
              <a:buNone/>
              <a:defRPr b="1">
                <a:solidFill>
                  <a:srgbClr val="FFFFFF"/>
                </a:solidFill>
                <a:latin typeface="+mj-lt"/>
              </a:defRPr>
            </a:lvl2pPr>
            <a:lvl3pPr marL="685800" indent="0">
              <a:buNone/>
              <a:defRPr b="1">
                <a:solidFill>
                  <a:srgbClr val="FFFFFF"/>
                </a:solidFill>
                <a:latin typeface="+mj-lt"/>
              </a:defRPr>
            </a:lvl3pPr>
            <a:lvl4pPr marL="914400" indent="0">
              <a:buNone/>
              <a:defRPr b="1">
                <a:solidFill>
                  <a:srgbClr val="FFFFFF"/>
                </a:solidFill>
                <a:latin typeface="+mj-lt"/>
              </a:defRPr>
            </a:lvl4pPr>
            <a:lvl5pPr marL="1139825" indent="0">
              <a:buNone/>
              <a:defRPr b="1">
                <a:solidFill>
                  <a:srgbClr val="FFFFFF"/>
                </a:solidFill>
                <a:latin typeface="+mj-lt"/>
              </a:defRPr>
            </a:lvl5pPr>
          </a:lstStyle>
          <a:p>
            <a:pPr lvl="0"/>
            <a:r>
              <a:rPr lang="en-US"/>
              <a:t>Insert headline here</a:t>
            </a:r>
          </a:p>
        </p:txBody>
      </p:sp>
      <p:pic>
        <p:nvPicPr>
          <p:cNvPr id="2" name="Graphic 1">
            <a:extLst>
              <a:ext uri="{FF2B5EF4-FFF2-40B4-BE49-F238E27FC236}">
                <a16:creationId xmlns:a16="http://schemas.microsoft.com/office/drawing/2014/main" id="{47DC6C9D-9DAC-921A-C763-908C5C68C87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778291" y="4399140"/>
            <a:ext cx="932322" cy="469228"/>
          </a:xfrm>
          <a:prstGeom prst="rect">
            <a:avLst/>
          </a:prstGeom>
        </p:spPr>
      </p:pic>
    </p:spTree>
    <p:extLst>
      <p:ext uri="{BB962C8B-B14F-4D97-AF65-F5344CB8AC3E}">
        <p14:creationId xmlns:p14="http://schemas.microsoft.com/office/powerpoint/2010/main" val="2082069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_lavender">
    <p:bg>
      <p:bgPr>
        <a:solidFill>
          <a:srgbClr val="907CAF"/>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9AAD4EC-E524-27C0-8C19-B2CF3730D120}"/>
              </a:ext>
            </a:extLst>
          </p:cNvPr>
          <p:cNvSpPr>
            <a:spLocks noGrp="1"/>
          </p:cNvSpPr>
          <p:nvPr>
            <p:ph type="body" sz="quarter" idx="10" hasCustomPrompt="1"/>
          </p:nvPr>
        </p:nvSpPr>
        <p:spPr>
          <a:xfrm>
            <a:off x="1046162" y="1858962"/>
            <a:ext cx="7051675" cy="1425575"/>
          </a:xfrm>
          <a:prstGeom prst="rect">
            <a:avLst/>
          </a:prstGeom>
        </p:spPr>
        <p:txBody>
          <a:bodyPr anchor="ctr"/>
          <a:lstStyle>
            <a:lvl1pPr marL="0" indent="0" algn="ctr">
              <a:lnSpc>
                <a:spcPct val="100000"/>
              </a:lnSpc>
              <a:spcBef>
                <a:spcPts val="0"/>
              </a:spcBef>
              <a:buNone/>
              <a:defRPr sz="3200" b="1">
                <a:solidFill>
                  <a:schemeClr val="bg1"/>
                </a:solidFill>
                <a:latin typeface="+mj-lt"/>
              </a:defRPr>
            </a:lvl1pPr>
            <a:lvl2pPr marL="342900" indent="0">
              <a:buNone/>
              <a:defRPr b="1">
                <a:solidFill>
                  <a:srgbClr val="FFFFFF"/>
                </a:solidFill>
                <a:latin typeface="+mj-lt"/>
              </a:defRPr>
            </a:lvl2pPr>
            <a:lvl3pPr marL="685800" indent="0">
              <a:buNone/>
              <a:defRPr b="1">
                <a:solidFill>
                  <a:srgbClr val="FFFFFF"/>
                </a:solidFill>
                <a:latin typeface="+mj-lt"/>
              </a:defRPr>
            </a:lvl3pPr>
            <a:lvl4pPr marL="914400" indent="0">
              <a:buNone/>
              <a:defRPr b="1">
                <a:solidFill>
                  <a:srgbClr val="FFFFFF"/>
                </a:solidFill>
                <a:latin typeface="+mj-lt"/>
              </a:defRPr>
            </a:lvl4pPr>
            <a:lvl5pPr marL="1139825" indent="0">
              <a:buNone/>
              <a:defRPr b="1">
                <a:solidFill>
                  <a:srgbClr val="FFFFFF"/>
                </a:solidFill>
                <a:latin typeface="+mj-lt"/>
              </a:defRPr>
            </a:lvl5pPr>
          </a:lstStyle>
          <a:p>
            <a:pPr lvl="0"/>
            <a:r>
              <a:rPr lang="en-US"/>
              <a:t>Insert headline here</a:t>
            </a:r>
          </a:p>
        </p:txBody>
      </p:sp>
      <p:pic>
        <p:nvPicPr>
          <p:cNvPr id="2" name="Graphic 1">
            <a:extLst>
              <a:ext uri="{FF2B5EF4-FFF2-40B4-BE49-F238E27FC236}">
                <a16:creationId xmlns:a16="http://schemas.microsoft.com/office/drawing/2014/main" id="{47DC6C9D-9DAC-921A-C763-908C5C68C87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778291" y="4399140"/>
            <a:ext cx="932322" cy="469228"/>
          </a:xfrm>
          <a:prstGeom prst="rect">
            <a:avLst/>
          </a:prstGeom>
        </p:spPr>
      </p:pic>
    </p:spTree>
    <p:extLst>
      <p:ext uri="{BB962C8B-B14F-4D97-AF65-F5344CB8AC3E}">
        <p14:creationId xmlns:p14="http://schemas.microsoft.com/office/powerpoint/2010/main" val="375774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0-50_right_blue">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9894C3F-3D00-3644-6D5C-D2E203F9FA77}"/>
              </a:ext>
            </a:extLst>
          </p:cNvPr>
          <p:cNvSpPr>
            <a:spLocks noGrp="1"/>
          </p:cNvSpPr>
          <p:nvPr>
            <p:ph type="pic" sz="quarter" idx="12" hasCustomPrompt="1"/>
          </p:nvPr>
        </p:nvSpPr>
        <p:spPr>
          <a:xfrm>
            <a:off x="0" y="0"/>
            <a:ext cx="4572000" cy="5143500"/>
          </a:xfrm>
          <a:prstGeom prst="rect">
            <a:avLst/>
          </a:prstGeom>
          <a:solidFill>
            <a:srgbClr val="808080"/>
          </a:solidFill>
        </p:spPr>
        <p:txBody>
          <a:bodyPr anchor="ctr">
            <a:normAutofit/>
          </a:bodyPr>
          <a:lstStyle>
            <a:lvl1pPr marL="0" indent="0" algn="ctr">
              <a:buNone/>
              <a:defRPr sz="2000">
                <a:solidFill>
                  <a:srgbClr val="FFFFFF"/>
                </a:solidFill>
              </a:defRPr>
            </a:lvl1pPr>
          </a:lstStyle>
          <a:p>
            <a:pPr marL="0" marR="0" lvl="0" indent="0" algn="ctr" defTabSz="685800" rtl="0" eaLnBrk="1" fontAlgn="auto" latinLnBrk="0" hangingPunct="1">
              <a:lnSpc>
                <a:spcPct val="100000"/>
              </a:lnSpc>
              <a:spcBef>
                <a:spcPts val="600"/>
              </a:spcBef>
              <a:spcAft>
                <a:spcPts val="0"/>
              </a:spcAft>
              <a:buClr>
                <a:schemeClr val="accent3"/>
              </a:buClr>
              <a:buSzTx/>
              <a:buFont typeface="Wingdings" panose="05000000000000000000" pitchFamily="2" charset="2"/>
              <a:buNone/>
              <a:tabLst>
                <a:tab pos="225425" algn="l"/>
              </a:tabLst>
              <a:defRPr/>
            </a:pPr>
            <a:r>
              <a:rPr lang="en-US"/>
              <a:t>Tap icon to add picture</a:t>
            </a:r>
          </a:p>
        </p:txBody>
      </p:sp>
      <p:pic>
        <p:nvPicPr>
          <p:cNvPr id="7" name="Graphic 6">
            <a:extLst>
              <a:ext uri="{FF2B5EF4-FFF2-40B4-BE49-F238E27FC236}">
                <a16:creationId xmlns:a16="http://schemas.microsoft.com/office/drawing/2014/main" id="{1F538FF1-206A-4FD1-620F-DB46006937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240101" y="4537402"/>
            <a:ext cx="571500" cy="312078"/>
          </a:xfrm>
          <a:prstGeom prst="rect">
            <a:avLst/>
          </a:prstGeom>
        </p:spPr>
      </p:pic>
      <p:sp>
        <p:nvSpPr>
          <p:cNvPr id="5" name="Text Placeholder 8">
            <a:extLst>
              <a:ext uri="{FF2B5EF4-FFF2-40B4-BE49-F238E27FC236}">
                <a16:creationId xmlns:a16="http://schemas.microsoft.com/office/drawing/2014/main" id="{A667B74F-FE8F-505C-F9E2-20F2E9CC2917}"/>
              </a:ext>
            </a:extLst>
          </p:cNvPr>
          <p:cNvSpPr>
            <a:spLocks noGrp="1"/>
          </p:cNvSpPr>
          <p:nvPr>
            <p:ph type="body" sz="quarter" idx="10" hasCustomPrompt="1"/>
          </p:nvPr>
        </p:nvSpPr>
        <p:spPr>
          <a:xfrm>
            <a:off x="4898147" y="850900"/>
            <a:ext cx="3919706" cy="2098643"/>
          </a:xfrm>
          <a:prstGeom prst="rect">
            <a:avLst/>
          </a:prstGeom>
        </p:spPr>
        <p:txBody>
          <a:bodyPr anchor="b">
            <a:noAutofit/>
          </a:bodyPr>
          <a:lstStyle>
            <a:lvl1pPr marL="0" indent="0">
              <a:lnSpc>
                <a:spcPct val="100000"/>
              </a:lnSpc>
              <a:spcBef>
                <a:spcPts val="0"/>
              </a:spcBef>
              <a:buNone/>
              <a:defRPr sz="3859" b="1">
                <a:solidFill>
                  <a:schemeClr val="tx2"/>
                </a:solidFill>
                <a:latin typeface="Arial" panose="020B0604020202020204" pitchFamily="34" charset="0"/>
                <a:cs typeface="Arial" panose="020B0604020202020204" pitchFamily="34" charset="0"/>
              </a:defRPr>
            </a:lvl1pPr>
            <a:lvl2pPr marL="456635" indent="0">
              <a:lnSpc>
                <a:spcPts val="4045"/>
              </a:lnSpc>
              <a:buNone/>
              <a:defRPr sz="3859" b="1">
                <a:solidFill>
                  <a:srgbClr val="0C2955"/>
                </a:solidFill>
              </a:defRPr>
            </a:lvl2pPr>
            <a:lvl3pPr marL="913270" indent="0">
              <a:lnSpc>
                <a:spcPts val="4045"/>
              </a:lnSpc>
              <a:buNone/>
              <a:defRPr sz="3859" b="1">
                <a:solidFill>
                  <a:srgbClr val="0C2955"/>
                </a:solidFill>
              </a:defRPr>
            </a:lvl3pPr>
            <a:lvl4pPr marL="1369904" indent="0">
              <a:lnSpc>
                <a:spcPts val="4045"/>
              </a:lnSpc>
              <a:buNone/>
              <a:defRPr sz="3859" b="1">
                <a:solidFill>
                  <a:srgbClr val="0C2955"/>
                </a:solidFill>
              </a:defRPr>
            </a:lvl4pPr>
            <a:lvl5pPr marL="1826539" indent="0">
              <a:lnSpc>
                <a:spcPts val="4045"/>
              </a:lnSpc>
              <a:buNone/>
              <a:defRPr sz="3859" b="1">
                <a:solidFill>
                  <a:srgbClr val="0C2955"/>
                </a:solidFill>
              </a:defRPr>
            </a:lvl5pPr>
          </a:lstStyle>
          <a:p>
            <a:pPr lvl="0"/>
            <a:r>
              <a:rPr lang="en-US"/>
              <a:t>Click to edit headline style</a:t>
            </a:r>
          </a:p>
        </p:txBody>
      </p:sp>
      <p:sp>
        <p:nvSpPr>
          <p:cNvPr id="6" name="Text Placeholder 10">
            <a:extLst>
              <a:ext uri="{FF2B5EF4-FFF2-40B4-BE49-F238E27FC236}">
                <a16:creationId xmlns:a16="http://schemas.microsoft.com/office/drawing/2014/main" id="{F4DF0698-73F5-680B-041A-64359EA5DA65}"/>
              </a:ext>
            </a:extLst>
          </p:cNvPr>
          <p:cNvSpPr>
            <a:spLocks noGrp="1"/>
          </p:cNvSpPr>
          <p:nvPr>
            <p:ph type="body" sz="quarter" idx="11" hasCustomPrompt="1"/>
          </p:nvPr>
        </p:nvSpPr>
        <p:spPr>
          <a:xfrm>
            <a:off x="4898146" y="3086100"/>
            <a:ext cx="3919705" cy="1043904"/>
          </a:xfrm>
          <a:prstGeom prst="rect">
            <a:avLst/>
          </a:prstGeom>
        </p:spPr>
        <p:txBody>
          <a:bodyPr>
            <a:noAutofit/>
          </a:bodyPr>
          <a:lstStyle>
            <a:lvl1pPr marL="0" indent="0">
              <a:lnSpc>
                <a:spcPct val="100000"/>
              </a:lnSpc>
              <a:buNone/>
              <a:defRPr sz="1818">
                <a:solidFill>
                  <a:schemeClr val="tx2"/>
                </a:solidFill>
                <a:latin typeface="Arial" panose="020B0604020202020204" pitchFamily="34" charset="0"/>
                <a:cs typeface="Arial" panose="020B0604020202020204" pitchFamily="34" charset="0"/>
              </a:defRPr>
            </a:lvl1pPr>
            <a:lvl2pPr marL="456635" indent="0">
              <a:buNone/>
              <a:defRPr sz="1818">
                <a:solidFill>
                  <a:srgbClr val="0C2955"/>
                </a:solidFill>
              </a:defRPr>
            </a:lvl2pPr>
            <a:lvl3pPr marL="913270" indent="0">
              <a:buNone/>
              <a:defRPr sz="1818">
                <a:solidFill>
                  <a:srgbClr val="0C2955"/>
                </a:solidFill>
              </a:defRPr>
            </a:lvl3pPr>
            <a:lvl4pPr marL="1369904" indent="0">
              <a:buNone/>
              <a:defRPr sz="1818">
                <a:solidFill>
                  <a:srgbClr val="0C2955"/>
                </a:solidFill>
              </a:defRPr>
            </a:lvl4pPr>
            <a:lvl5pPr marL="1826539" indent="0">
              <a:buNone/>
              <a:defRPr sz="1818">
                <a:solidFill>
                  <a:srgbClr val="0C2955"/>
                </a:solidFill>
              </a:defRPr>
            </a:lvl5pPr>
          </a:lstStyle>
          <a:p>
            <a:pPr lvl="0"/>
            <a:r>
              <a:rPr lang="en-US"/>
              <a:t>Click to edit text style</a:t>
            </a:r>
          </a:p>
        </p:txBody>
      </p:sp>
    </p:spTree>
    <p:extLst>
      <p:ext uri="{BB962C8B-B14F-4D97-AF65-F5344CB8AC3E}">
        <p14:creationId xmlns:p14="http://schemas.microsoft.com/office/powerpoint/2010/main" val="3248999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_yel">
    <p:bg>
      <p:bgPr>
        <a:solidFill>
          <a:srgbClr val="FFFFF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D86553A-CE4B-F25F-1D44-4FD5D8D1A84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883189" y="4481222"/>
            <a:ext cx="961354" cy="378405"/>
          </a:xfrm>
          <a:prstGeom prst="rect">
            <a:avLst/>
          </a:prstGeom>
        </p:spPr>
      </p:pic>
      <p:sp>
        <p:nvSpPr>
          <p:cNvPr id="2" name="Title Placeholder 12">
            <a:extLst>
              <a:ext uri="{FF2B5EF4-FFF2-40B4-BE49-F238E27FC236}">
                <a16:creationId xmlns:a16="http://schemas.microsoft.com/office/drawing/2014/main" id="{F48DDB93-D0DF-1592-FA62-FFCCC3118FC3}"/>
              </a:ext>
            </a:extLst>
          </p:cNvPr>
          <p:cNvSpPr>
            <a:spLocks noGrp="1"/>
          </p:cNvSpPr>
          <p:nvPr>
            <p:ph type="title" hasCustomPrompt="1"/>
          </p:nvPr>
        </p:nvSpPr>
        <p:spPr>
          <a:xfrm>
            <a:off x="1975280" y="670282"/>
            <a:ext cx="6711519" cy="740748"/>
          </a:xfrm>
          <a:prstGeom prst="rect">
            <a:avLst/>
          </a:prstGeom>
          <a:noFill/>
        </p:spPr>
        <p:txBody>
          <a:bodyPr vert="horz" lIns="91440" tIns="45720" rIns="91440" bIns="45720" rtlCol="0" anchor="t">
            <a:normAutofit/>
          </a:bodyPr>
          <a:lstStyle>
            <a:lvl1pPr>
              <a:lnSpc>
                <a:spcPct val="100000"/>
              </a:lnSpc>
              <a:defRPr/>
            </a:lvl1pPr>
          </a:lstStyle>
          <a:p>
            <a:r>
              <a:rPr lang="en-US"/>
              <a:t>Click to edit master title style</a:t>
            </a:r>
          </a:p>
        </p:txBody>
      </p:sp>
      <p:sp>
        <p:nvSpPr>
          <p:cNvPr id="4" name="Text Placeholder 1">
            <a:extLst>
              <a:ext uri="{FF2B5EF4-FFF2-40B4-BE49-F238E27FC236}">
                <a16:creationId xmlns:a16="http://schemas.microsoft.com/office/drawing/2014/main" id="{B44B1A27-150A-F2B3-8C78-0FFE3E7FCB15}"/>
              </a:ext>
            </a:extLst>
          </p:cNvPr>
          <p:cNvSpPr>
            <a:spLocks noGrp="1"/>
          </p:cNvSpPr>
          <p:nvPr>
            <p:ph idx="1"/>
          </p:nvPr>
        </p:nvSpPr>
        <p:spPr>
          <a:xfrm>
            <a:off x="1971636" y="1547728"/>
            <a:ext cx="6711519" cy="2979302"/>
          </a:xfrm>
          <a:prstGeom prst="rect">
            <a:avLst/>
          </a:prstGeom>
        </p:spPr>
        <p:txBody>
          <a:bodyPr vert="horz" lIns="91440" tIns="45720" rIns="91440" bIns="45720" rtlCol="0">
            <a:normAutofit/>
          </a:bodyPr>
          <a:lstStyle>
            <a:lvl1pPr marL="225425" indent="-225425">
              <a:lnSpc>
                <a:spcPct val="100000"/>
              </a:lnSpc>
              <a:buClr>
                <a:schemeClr val="tx2"/>
              </a:buClr>
              <a:buFont typeface="Arial" panose="020B0604020202020204" pitchFamily="34" charset="0"/>
              <a:buChar char="•"/>
              <a:defRPr>
                <a:solidFill>
                  <a:srgbClr val="182B54"/>
                </a:solidFill>
              </a:defRPr>
            </a:lvl1pPr>
            <a:lvl2pPr marL="569913" indent="-227013">
              <a:buClr>
                <a:schemeClr val="tx2"/>
              </a:buClr>
              <a:buFont typeface="Arial" panose="020B0604020202020204" pitchFamily="34" charset="0"/>
              <a:buChar char="•"/>
              <a:defRPr/>
            </a:lvl2pPr>
            <a:lvl3pPr marL="914400" indent="-228600">
              <a:buClr>
                <a:schemeClr val="tx2"/>
              </a:buClr>
              <a:buFont typeface="Arial" panose="020B0604020202020204" pitchFamily="34" charset="0"/>
              <a:buChar char="•"/>
              <a:defRPr/>
            </a:lvl3pPr>
            <a:lvl4pPr marL="628650" indent="-171450">
              <a:lnSpc>
                <a:spcPct val="100000"/>
              </a:lnSpc>
              <a:buClr>
                <a:schemeClr val="tx2"/>
              </a:buClr>
              <a:buFont typeface="Arial" panose="020B0604020202020204" pitchFamily="34" charset="0"/>
              <a:buChar char="•"/>
              <a:tabLst/>
              <a:defRPr>
                <a:solidFill>
                  <a:srgbClr val="182B54"/>
                </a:solidFill>
              </a:defRPr>
            </a:lvl4pPr>
            <a:lvl5pPr marL="1085850" indent="-171450">
              <a:lnSpc>
                <a:spcPct val="100000"/>
              </a:lnSpc>
              <a:buClr>
                <a:schemeClr val="tx2"/>
              </a:buClr>
              <a:buFont typeface="Arial" panose="020B0604020202020204" pitchFamily="34" charset="0"/>
              <a:buChar char="•"/>
              <a:tabLst/>
              <a:defRPr>
                <a:solidFill>
                  <a:srgbClr val="182B54"/>
                </a:solidFill>
              </a:defRPr>
            </a:lvl5pPr>
          </a:lstStyle>
          <a:p>
            <a:pPr lvl="0"/>
            <a:r>
              <a:rPr lang="en-US"/>
              <a:t>Click to edit</a:t>
            </a:r>
          </a:p>
          <a:p>
            <a:pPr lvl="3"/>
            <a:r>
              <a:rPr lang="en-US"/>
              <a:t>Second level</a:t>
            </a:r>
          </a:p>
          <a:p>
            <a:pPr lvl="4"/>
            <a:r>
              <a:rPr lang="en-US"/>
              <a:t>Third level</a:t>
            </a:r>
          </a:p>
        </p:txBody>
      </p:sp>
      <p:sp>
        <p:nvSpPr>
          <p:cNvPr id="9" name="Rectangle 8">
            <a:extLst>
              <a:ext uri="{FF2B5EF4-FFF2-40B4-BE49-F238E27FC236}">
                <a16:creationId xmlns:a16="http://schemas.microsoft.com/office/drawing/2014/main" id="{7AB356A0-C257-FE95-986F-DFD9A8327CA9}"/>
              </a:ext>
            </a:extLst>
          </p:cNvPr>
          <p:cNvSpPr/>
          <p:nvPr userDrawn="1"/>
        </p:nvSpPr>
        <p:spPr>
          <a:xfrm>
            <a:off x="1971636" y="529867"/>
            <a:ext cx="1427807" cy="72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DE9D014E-EC31-15A4-48D1-3FF5CAD4EA5A}"/>
              </a:ext>
            </a:extLst>
          </p:cNvPr>
          <p:cNvSpPr/>
          <p:nvPr userDrawn="1"/>
        </p:nvSpPr>
        <p:spPr>
          <a:xfrm>
            <a:off x="0" y="0"/>
            <a:ext cx="1448050" cy="5143500"/>
          </a:xfrm>
          <a:prstGeom prst="rect">
            <a:avLst/>
          </a:prstGeom>
          <a:solidFill>
            <a:srgbClr val="DFF2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8">
              <a:solidFill>
                <a:schemeClr val="bg1"/>
              </a:solidFill>
            </a:endParaRPr>
          </a:p>
        </p:txBody>
      </p:sp>
      <p:pic>
        <p:nvPicPr>
          <p:cNvPr id="11" name="Graphic 10">
            <a:extLst>
              <a:ext uri="{FF2B5EF4-FFF2-40B4-BE49-F238E27FC236}">
                <a16:creationId xmlns:a16="http://schemas.microsoft.com/office/drawing/2014/main" id="{9FCF078F-1F3D-584C-6933-29EF885DC7A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38275" y="4527030"/>
            <a:ext cx="571500" cy="312078"/>
          </a:xfrm>
          <a:prstGeom prst="rect">
            <a:avLst/>
          </a:prstGeom>
        </p:spPr>
      </p:pic>
      <p:sp>
        <p:nvSpPr>
          <p:cNvPr id="5" name="Slide Number Placeholder 11">
            <a:extLst>
              <a:ext uri="{FF2B5EF4-FFF2-40B4-BE49-F238E27FC236}">
                <a16:creationId xmlns:a16="http://schemas.microsoft.com/office/drawing/2014/main" id="{A1B4DE7C-E48C-A069-7D4F-E66865482988}"/>
              </a:ext>
            </a:extLst>
          </p:cNvPr>
          <p:cNvSpPr>
            <a:spLocks noGrp="1"/>
          </p:cNvSpPr>
          <p:nvPr>
            <p:ph type="sldNum" sz="quarter" idx="4"/>
          </p:nvPr>
        </p:nvSpPr>
        <p:spPr>
          <a:xfrm>
            <a:off x="8312497" y="4844954"/>
            <a:ext cx="370659" cy="102884"/>
          </a:xfrm>
          <a:prstGeom prst="rect">
            <a:avLst/>
          </a:prstGeom>
        </p:spPr>
        <p:txBody>
          <a:bodyPr vert="horz" lIns="91440" tIns="45720" rIns="91440" bIns="45720" rtlCol="0" anchor="ctr"/>
          <a:lstStyle>
            <a:lvl1pPr algn="r">
              <a:defRPr sz="500">
                <a:solidFill>
                  <a:srgbClr val="182B54"/>
                </a:solidFill>
                <a:latin typeface="Mulish" pitchFamily="2" charset="0"/>
              </a:defRPr>
            </a:lvl1pPr>
          </a:lstStyle>
          <a:p>
            <a:fld id="{13339436-1C1D-488C-BA1E-AD2E2B0C3E8D}" type="slidenum">
              <a:rPr lang="en-US" smtClean="0"/>
              <a:pPr/>
              <a:t>‹#›</a:t>
            </a:fld>
            <a:endParaRPr lang="en-US"/>
          </a:p>
        </p:txBody>
      </p:sp>
      <p:sp>
        <p:nvSpPr>
          <p:cNvPr id="6" name="Footer Placeholder 10">
            <a:extLst>
              <a:ext uri="{FF2B5EF4-FFF2-40B4-BE49-F238E27FC236}">
                <a16:creationId xmlns:a16="http://schemas.microsoft.com/office/drawing/2014/main" id="{9918149E-AC9B-BA48-F5E7-F880EC265326}"/>
              </a:ext>
            </a:extLst>
          </p:cNvPr>
          <p:cNvSpPr>
            <a:spLocks noGrp="1"/>
          </p:cNvSpPr>
          <p:nvPr>
            <p:ph type="ftr" sz="quarter" idx="3"/>
          </p:nvPr>
        </p:nvSpPr>
        <p:spPr>
          <a:xfrm>
            <a:off x="5185954" y="4844955"/>
            <a:ext cx="3077936" cy="102884"/>
          </a:xfrm>
          <a:prstGeom prst="rect">
            <a:avLst/>
          </a:prstGeom>
        </p:spPr>
        <p:txBody>
          <a:bodyPr vert="horz" lIns="91440" tIns="45720" rIns="91440" bIns="45720" rtlCol="0" anchor="ctr"/>
          <a:lstStyle>
            <a:lvl1pPr algn="r">
              <a:defRPr sz="400">
                <a:solidFill>
                  <a:srgbClr val="182B54"/>
                </a:solidFill>
                <a:latin typeface="Mulish" pitchFamily="2" charset="0"/>
              </a:defRPr>
            </a:lvl1pPr>
          </a:lstStyle>
          <a:p>
            <a:r>
              <a:rPr lang="en-US"/>
              <a:t>© 2024 Bright Horizons Family Solutions LLC</a:t>
            </a:r>
          </a:p>
        </p:txBody>
      </p:sp>
    </p:spTree>
    <p:extLst>
      <p:ext uri="{BB962C8B-B14F-4D97-AF65-F5344CB8AC3E}">
        <p14:creationId xmlns:p14="http://schemas.microsoft.com/office/powerpoint/2010/main" val="1985017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0-50_right_yellow">
    <p:bg>
      <p:bgPr>
        <a:solidFill>
          <a:srgbClr val="F8CF48"/>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9894C3F-3D00-3644-6D5C-D2E203F9FA77}"/>
              </a:ext>
            </a:extLst>
          </p:cNvPr>
          <p:cNvSpPr>
            <a:spLocks noGrp="1"/>
          </p:cNvSpPr>
          <p:nvPr>
            <p:ph type="pic" sz="quarter" idx="12" hasCustomPrompt="1"/>
          </p:nvPr>
        </p:nvSpPr>
        <p:spPr>
          <a:xfrm>
            <a:off x="0" y="0"/>
            <a:ext cx="4572000" cy="5143500"/>
          </a:xfrm>
          <a:prstGeom prst="rect">
            <a:avLst/>
          </a:prstGeom>
          <a:solidFill>
            <a:srgbClr val="808080"/>
          </a:solidFill>
        </p:spPr>
        <p:txBody>
          <a:bodyPr anchor="ctr">
            <a:normAutofit/>
          </a:bodyPr>
          <a:lstStyle>
            <a:lvl1pPr marL="0" indent="0" algn="ctr">
              <a:buNone/>
              <a:defRPr sz="2000">
                <a:solidFill>
                  <a:srgbClr val="FFFFFF"/>
                </a:solidFill>
              </a:defRPr>
            </a:lvl1pPr>
          </a:lstStyle>
          <a:p>
            <a:pPr marL="0" marR="0" lvl="0" indent="0" algn="ctr" defTabSz="685800" rtl="0" eaLnBrk="1" fontAlgn="auto" latinLnBrk="0" hangingPunct="1">
              <a:lnSpc>
                <a:spcPct val="100000"/>
              </a:lnSpc>
              <a:spcBef>
                <a:spcPts val="600"/>
              </a:spcBef>
              <a:spcAft>
                <a:spcPts val="0"/>
              </a:spcAft>
              <a:buClr>
                <a:schemeClr val="accent3"/>
              </a:buClr>
              <a:buSzTx/>
              <a:buFont typeface="Wingdings" panose="05000000000000000000" pitchFamily="2" charset="2"/>
              <a:buNone/>
              <a:tabLst>
                <a:tab pos="225425" algn="l"/>
              </a:tabLst>
              <a:defRPr/>
            </a:pPr>
            <a:r>
              <a:rPr lang="en-US"/>
              <a:t>Tap icon to add picture</a:t>
            </a:r>
          </a:p>
        </p:txBody>
      </p:sp>
      <p:pic>
        <p:nvPicPr>
          <p:cNvPr id="7" name="Graphic 6">
            <a:extLst>
              <a:ext uri="{FF2B5EF4-FFF2-40B4-BE49-F238E27FC236}">
                <a16:creationId xmlns:a16="http://schemas.microsoft.com/office/drawing/2014/main" id="{1F538FF1-206A-4FD1-620F-DB46006937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240101" y="4537402"/>
            <a:ext cx="571500" cy="312078"/>
          </a:xfrm>
          <a:prstGeom prst="rect">
            <a:avLst/>
          </a:prstGeom>
        </p:spPr>
      </p:pic>
      <p:sp>
        <p:nvSpPr>
          <p:cNvPr id="5" name="Text Placeholder 8">
            <a:extLst>
              <a:ext uri="{FF2B5EF4-FFF2-40B4-BE49-F238E27FC236}">
                <a16:creationId xmlns:a16="http://schemas.microsoft.com/office/drawing/2014/main" id="{A667B74F-FE8F-505C-F9E2-20F2E9CC2917}"/>
              </a:ext>
            </a:extLst>
          </p:cNvPr>
          <p:cNvSpPr>
            <a:spLocks noGrp="1"/>
          </p:cNvSpPr>
          <p:nvPr>
            <p:ph type="body" sz="quarter" idx="10" hasCustomPrompt="1"/>
          </p:nvPr>
        </p:nvSpPr>
        <p:spPr>
          <a:xfrm>
            <a:off x="4898147" y="850900"/>
            <a:ext cx="3919706" cy="2098643"/>
          </a:xfrm>
          <a:prstGeom prst="rect">
            <a:avLst/>
          </a:prstGeom>
        </p:spPr>
        <p:txBody>
          <a:bodyPr anchor="b">
            <a:noAutofit/>
          </a:bodyPr>
          <a:lstStyle>
            <a:lvl1pPr marL="0" indent="0">
              <a:lnSpc>
                <a:spcPct val="100000"/>
              </a:lnSpc>
              <a:spcBef>
                <a:spcPts val="0"/>
              </a:spcBef>
              <a:buNone/>
              <a:defRPr sz="3859" b="1">
                <a:solidFill>
                  <a:schemeClr val="tx2"/>
                </a:solidFill>
                <a:latin typeface="Arial" panose="020B0604020202020204" pitchFamily="34" charset="0"/>
                <a:cs typeface="Arial" panose="020B0604020202020204" pitchFamily="34" charset="0"/>
              </a:defRPr>
            </a:lvl1pPr>
            <a:lvl2pPr marL="456635" indent="0">
              <a:lnSpc>
                <a:spcPts val="4045"/>
              </a:lnSpc>
              <a:buNone/>
              <a:defRPr sz="3859" b="1">
                <a:solidFill>
                  <a:srgbClr val="0C2955"/>
                </a:solidFill>
              </a:defRPr>
            </a:lvl2pPr>
            <a:lvl3pPr marL="913270" indent="0">
              <a:lnSpc>
                <a:spcPts val="4045"/>
              </a:lnSpc>
              <a:buNone/>
              <a:defRPr sz="3859" b="1">
                <a:solidFill>
                  <a:srgbClr val="0C2955"/>
                </a:solidFill>
              </a:defRPr>
            </a:lvl3pPr>
            <a:lvl4pPr marL="1369904" indent="0">
              <a:lnSpc>
                <a:spcPts val="4045"/>
              </a:lnSpc>
              <a:buNone/>
              <a:defRPr sz="3859" b="1">
                <a:solidFill>
                  <a:srgbClr val="0C2955"/>
                </a:solidFill>
              </a:defRPr>
            </a:lvl4pPr>
            <a:lvl5pPr marL="1826539" indent="0">
              <a:lnSpc>
                <a:spcPts val="4045"/>
              </a:lnSpc>
              <a:buNone/>
              <a:defRPr sz="3859" b="1">
                <a:solidFill>
                  <a:srgbClr val="0C2955"/>
                </a:solidFill>
              </a:defRPr>
            </a:lvl5pPr>
          </a:lstStyle>
          <a:p>
            <a:pPr lvl="0"/>
            <a:r>
              <a:rPr lang="en-US"/>
              <a:t>Click to edit headline style</a:t>
            </a:r>
          </a:p>
        </p:txBody>
      </p:sp>
      <p:sp>
        <p:nvSpPr>
          <p:cNvPr id="6" name="Text Placeholder 10">
            <a:extLst>
              <a:ext uri="{FF2B5EF4-FFF2-40B4-BE49-F238E27FC236}">
                <a16:creationId xmlns:a16="http://schemas.microsoft.com/office/drawing/2014/main" id="{F4DF0698-73F5-680B-041A-64359EA5DA65}"/>
              </a:ext>
            </a:extLst>
          </p:cNvPr>
          <p:cNvSpPr>
            <a:spLocks noGrp="1"/>
          </p:cNvSpPr>
          <p:nvPr>
            <p:ph type="body" sz="quarter" idx="11" hasCustomPrompt="1"/>
          </p:nvPr>
        </p:nvSpPr>
        <p:spPr>
          <a:xfrm>
            <a:off x="4898146" y="3086100"/>
            <a:ext cx="3919705" cy="1043904"/>
          </a:xfrm>
          <a:prstGeom prst="rect">
            <a:avLst/>
          </a:prstGeom>
        </p:spPr>
        <p:txBody>
          <a:bodyPr>
            <a:noAutofit/>
          </a:bodyPr>
          <a:lstStyle>
            <a:lvl1pPr marL="0" indent="0">
              <a:lnSpc>
                <a:spcPct val="100000"/>
              </a:lnSpc>
              <a:buNone/>
              <a:defRPr sz="1818">
                <a:solidFill>
                  <a:schemeClr val="tx2"/>
                </a:solidFill>
                <a:latin typeface="Arial" panose="020B0604020202020204" pitchFamily="34" charset="0"/>
                <a:cs typeface="Arial" panose="020B0604020202020204" pitchFamily="34" charset="0"/>
              </a:defRPr>
            </a:lvl1pPr>
            <a:lvl2pPr marL="456635" indent="0">
              <a:buNone/>
              <a:defRPr sz="1818">
                <a:solidFill>
                  <a:srgbClr val="0C2955"/>
                </a:solidFill>
              </a:defRPr>
            </a:lvl2pPr>
            <a:lvl3pPr marL="913270" indent="0">
              <a:buNone/>
              <a:defRPr sz="1818">
                <a:solidFill>
                  <a:srgbClr val="0C2955"/>
                </a:solidFill>
              </a:defRPr>
            </a:lvl3pPr>
            <a:lvl4pPr marL="1369904" indent="0">
              <a:buNone/>
              <a:defRPr sz="1818">
                <a:solidFill>
                  <a:srgbClr val="0C2955"/>
                </a:solidFill>
              </a:defRPr>
            </a:lvl4pPr>
            <a:lvl5pPr marL="1826539" indent="0">
              <a:buNone/>
              <a:defRPr sz="1818">
                <a:solidFill>
                  <a:srgbClr val="0C2955"/>
                </a:solidFill>
              </a:defRPr>
            </a:lvl5pPr>
          </a:lstStyle>
          <a:p>
            <a:pPr lvl="0"/>
            <a:r>
              <a:rPr lang="en-US"/>
              <a:t>Click to edit text style</a:t>
            </a:r>
          </a:p>
        </p:txBody>
      </p:sp>
    </p:spTree>
    <p:extLst>
      <p:ext uri="{BB962C8B-B14F-4D97-AF65-F5344CB8AC3E}">
        <p14:creationId xmlns:p14="http://schemas.microsoft.com/office/powerpoint/2010/main" val="3258688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0-50_right_green">
    <p:bg>
      <p:bgPr>
        <a:solidFill>
          <a:srgbClr val="3DB54F"/>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9894C3F-3D00-3644-6D5C-D2E203F9FA77}"/>
              </a:ext>
            </a:extLst>
          </p:cNvPr>
          <p:cNvSpPr>
            <a:spLocks noGrp="1"/>
          </p:cNvSpPr>
          <p:nvPr>
            <p:ph type="pic" sz="quarter" idx="12" hasCustomPrompt="1"/>
          </p:nvPr>
        </p:nvSpPr>
        <p:spPr>
          <a:xfrm>
            <a:off x="0" y="0"/>
            <a:ext cx="4572000" cy="5143500"/>
          </a:xfrm>
          <a:prstGeom prst="rect">
            <a:avLst/>
          </a:prstGeom>
          <a:solidFill>
            <a:srgbClr val="808080"/>
          </a:solidFill>
        </p:spPr>
        <p:txBody>
          <a:bodyPr anchor="ctr">
            <a:normAutofit/>
          </a:bodyPr>
          <a:lstStyle>
            <a:lvl1pPr marL="0" indent="0" algn="ctr">
              <a:buNone/>
              <a:defRPr sz="2000">
                <a:solidFill>
                  <a:srgbClr val="FFFFFF"/>
                </a:solidFill>
              </a:defRPr>
            </a:lvl1pPr>
          </a:lstStyle>
          <a:p>
            <a:pPr marL="0" marR="0" lvl="0" indent="0" algn="ctr" defTabSz="685800" rtl="0" eaLnBrk="1" fontAlgn="auto" latinLnBrk="0" hangingPunct="1">
              <a:lnSpc>
                <a:spcPct val="100000"/>
              </a:lnSpc>
              <a:spcBef>
                <a:spcPts val="600"/>
              </a:spcBef>
              <a:spcAft>
                <a:spcPts val="0"/>
              </a:spcAft>
              <a:buClr>
                <a:schemeClr val="accent3"/>
              </a:buClr>
              <a:buSzTx/>
              <a:buFont typeface="Wingdings" panose="05000000000000000000" pitchFamily="2" charset="2"/>
              <a:buNone/>
              <a:tabLst>
                <a:tab pos="225425" algn="l"/>
              </a:tabLst>
              <a:defRPr/>
            </a:pPr>
            <a:r>
              <a:rPr lang="en-US"/>
              <a:t>Tap icon to add picture</a:t>
            </a:r>
          </a:p>
        </p:txBody>
      </p:sp>
      <p:pic>
        <p:nvPicPr>
          <p:cNvPr id="7" name="Graphic 6">
            <a:extLst>
              <a:ext uri="{FF2B5EF4-FFF2-40B4-BE49-F238E27FC236}">
                <a16:creationId xmlns:a16="http://schemas.microsoft.com/office/drawing/2014/main" id="{1F538FF1-206A-4FD1-620F-DB46006937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240101" y="4537402"/>
            <a:ext cx="571500" cy="312078"/>
          </a:xfrm>
          <a:prstGeom prst="rect">
            <a:avLst/>
          </a:prstGeom>
        </p:spPr>
      </p:pic>
      <p:sp>
        <p:nvSpPr>
          <p:cNvPr id="5" name="Text Placeholder 8">
            <a:extLst>
              <a:ext uri="{FF2B5EF4-FFF2-40B4-BE49-F238E27FC236}">
                <a16:creationId xmlns:a16="http://schemas.microsoft.com/office/drawing/2014/main" id="{A667B74F-FE8F-505C-F9E2-20F2E9CC2917}"/>
              </a:ext>
            </a:extLst>
          </p:cNvPr>
          <p:cNvSpPr>
            <a:spLocks noGrp="1"/>
          </p:cNvSpPr>
          <p:nvPr>
            <p:ph type="body" sz="quarter" idx="10" hasCustomPrompt="1"/>
          </p:nvPr>
        </p:nvSpPr>
        <p:spPr>
          <a:xfrm>
            <a:off x="4898147" y="850900"/>
            <a:ext cx="3919706" cy="2098643"/>
          </a:xfrm>
          <a:prstGeom prst="rect">
            <a:avLst/>
          </a:prstGeom>
        </p:spPr>
        <p:txBody>
          <a:bodyPr anchor="b">
            <a:noAutofit/>
          </a:bodyPr>
          <a:lstStyle>
            <a:lvl1pPr marL="0" indent="0">
              <a:lnSpc>
                <a:spcPct val="100000"/>
              </a:lnSpc>
              <a:spcBef>
                <a:spcPts val="0"/>
              </a:spcBef>
              <a:buNone/>
              <a:defRPr sz="3859" b="1">
                <a:solidFill>
                  <a:schemeClr val="bg1"/>
                </a:solidFill>
                <a:latin typeface="Arial" panose="020B0604020202020204" pitchFamily="34" charset="0"/>
                <a:cs typeface="Arial" panose="020B0604020202020204" pitchFamily="34" charset="0"/>
              </a:defRPr>
            </a:lvl1pPr>
            <a:lvl2pPr marL="456635" indent="0">
              <a:lnSpc>
                <a:spcPts val="4045"/>
              </a:lnSpc>
              <a:buNone/>
              <a:defRPr sz="3859" b="1">
                <a:solidFill>
                  <a:srgbClr val="0C2955"/>
                </a:solidFill>
              </a:defRPr>
            </a:lvl2pPr>
            <a:lvl3pPr marL="913270" indent="0">
              <a:lnSpc>
                <a:spcPts val="4045"/>
              </a:lnSpc>
              <a:buNone/>
              <a:defRPr sz="3859" b="1">
                <a:solidFill>
                  <a:srgbClr val="0C2955"/>
                </a:solidFill>
              </a:defRPr>
            </a:lvl3pPr>
            <a:lvl4pPr marL="1369904" indent="0">
              <a:lnSpc>
                <a:spcPts val="4045"/>
              </a:lnSpc>
              <a:buNone/>
              <a:defRPr sz="3859" b="1">
                <a:solidFill>
                  <a:srgbClr val="0C2955"/>
                </a:solidFill>
              </a:defRPr>
            </a:lvl4pPr>
            <a:lvl5pPr marL="1826539" indent="0">
              <a:lnSpc>
                <a:spcPts val="4045"/>
              </a:lnSpc>
              <a:buNone/>
              <a:defRPr sz="3859" b="1">
                <a:solidFill>
                  <a:srgbClr val="0C2955"/>
                </a:solidFill>
              </a:defRPr>
            </a:lvl5pPr>
          </a:lstStyle>
          <a:p>
            <a:pPr lvl="0"/>
            <a:r>
              <a:rPr lang="en-US"/>
              <a:t>Click to edit headline style</a:t>
            </a:r>
          </a:p>
        </p:txBody>
      </p:sp>
      <p:sp>
        <p:nvSpPr>
          <p:cNvPr id="6" name="Text Placeholder 10">
            <a:extLst>
              <a:ext uri="{FF2B5EF4-FFF2-40B4-BE49-F238E27FC236}">
                <a16:creationId xmlns:a16="http://schemas.microsoft.com/office/drawing/2014/main" id="{F4DF0698-73F5-680B-041A-64359EA5DA65}"/>
              </a:ext>
            </a:extLst>
          </p:cNvPr>
          <p:cNvSpPr>
            <a:spLocks noGrp="1"/>
          </p:cNvSpPr>
          <p:nvPr>
            <p:ph type="body" sz="quarter" idx="11" hasCustomPrompt="1"/>
          </p:nvPr>
        </p:nvSpPr>
        <p:spPr>
          <a:xfrm>
            <a:off x="4898146" y="3086100"/>
            <a:ext cx="3919705" cy="1043904"/>
          </a:xfrm>
          <a:prstGeom prst="rect">
            <a:avLst/>
          </a:prstGeom>
        </p:spPr>
        <p:txBody>
          <a:bodyPr>
            <a:noAutofit/>
          </a:bodyPr>
          <a:lstStyle>
            <a:lvl1pPr marL="0" indent="0">
              <a:lnSpc>
                <a:spcPct val="100000"/>
              </a:lnSpc>
              <a:buNone/>
              <a:defRPr sz="1818">
                <a:solidFill>
                  <a:schemeClr val="bg1"/>
                </a:solidFill>
                <a:latin typeface="Arial" panose="020B0604020202020204" pitchFamily="34" charset="0"/>
                <a:cs typeface="Arial" panose="020B0604020202020204" pitchFamily="34" charset="0"/>
              </a:defRPr>
            </a:lvl1pPr>
            <a:lvl2pPr marL="456635" indent="0">
              <a:buNone/>
              <a:defRPr sz="1818">
                <a:solidFill>
                  <a:srgbClr val="0C2955"/>
                </a:solidFill>
              </a:defRPr>
            </a:lvl2pPr>
            <a:lvl3pPr marL="913270" indent="0">
              <a:buNone/>
              <a:defRPr sz="1818">
                <a:solidFill>
                  <a:srgbClr val="0C2955"/>
                </a:solidFill>
              </a:defRPr>
            </a:lvl3pPr>
            <a:lvl4pPr marL="1369904" indent="0">
              <a:buNone/>
              <a:defRPr sz="1818">
                <a:solidFill>
                  <a:srgbClr val="0C2955"/>
                </a:solidFill>
              </a:defRPr>
            </a:lvl4pPr>
            <a:lvl5pPr marL="1826539" indent="0">
              <a:buNone/>
              <a:defRPr sz="1818">
                <a:solidFill>
                  <a:srgbClr val="0C2955"/>
                </a:solidFill>
              </a:defRPr>
            </a:lvl5pPr>
          </a:lstStyle>
          <a:p>
            <a:pPr lvl="0"/>
            <a:r>
              <a:rPr lang="en-US"/>
              <a:t>Click to edit text style</a:t>
            </a:r>
          </a:p>
        </p:txBody>
      </p:sp>
    </p:spTree>
    <p:extLst>
      <p:ext uri="{BB962C8B-B14F-4D97-AF65-F5344CB8AC3E}">
        <p14:creationId xmlns:p14="http://schemas.microsoft.com/office/powerpoint/2010/main" val="2868113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0-50_right_orange">
    <p:bg>
      <p:bgPr>
        <a:solidFill>
          <a:srgbClr val="F39C33"/>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F538FF1-206A-4FD1-620F-DB46006937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240101" y="4537402"/>
            <a:ext cx="571500" cy="312078"/>
          </a:xfrm>
          <a:prstGeom prst="rect">
            <a:avLst/>
          </a:prstGeom>
        </p:spPr>
      </p:pic>
      <p:sp>
        <p:nvSpPr>
          <p:cNvPr id="14" name="Picture Placeholder 14">
            <a:extLst>
              <a:ext uri="{FF2B5EF4-FFF2-40B4-BE49-F238E27FC236}">
                <a16:creationId xmlns:a16="http://schemas.microsoft.com/office/drawing/2014/main" id="{FA6B1F79-E137-B3DF-58EB-B140DD9A2B8A}"/>
              </a:ext>
            </a:extLst>
          </p:cNvPr>
          <p:cNvSpPr>
            <a:spLocks noGrp="1"/>
          </p:cNvSpPr>
          <p:nvPr>
            <p:ph type="pic" sz="quarter" idx="12" hasCustomPrompt="1"/>
          </p:nvPr>
        </p:nvSpPr>
        <p:spPr>
          <a:xfrm>
            <a:off x="0" y="0"/>
            <a:ext cx="4572000" cy="5143500"/>
          </a:xfrm>
          <a:prstGeom prst="rect">
            <a:avLst/>
          </a:prstGeom>
          <a:solidFill>
            <a:srgbClr val="808080"/>
          </a:solidFill>
        </p:spPr>
        <p:txBody>
          <a:bodyPr anchor="ctr">
            <a:normAutofit/>
          </a:bodyPr>
          <a:lstStyle>
            <a:lvl1pPr marL="0" indent="0" algn="ctr">
              <a:buNone/>
              <a:defRPr sz="2000">
                <a:solidFill>
                  <a:srgbClr val="FFFFFF"/>
                </a:solidFill>
              </a:defRPr>
            </a:lvl1pPr>
          </a:lstStyle>
          <a:p>
            <a:pPr marL="0" marR="0" lvl="0" indent="0" algn="ctr" defTabSz="685800" rtl="0" eaLnBrk="1" fontAlgn="auto" latinLnBrk="0" hangingPunct="1">
              <a:lnSpc>
                <a:spcPct val="100000"/>
              </a:lnSpc>
              <a:spcBef>
                <a:spcPts val="600"/>
              </a:spcBef>
              <a:spcAft>
                <a:spcPts val="0"/>
              </a:spcAft>
              <a:buClr>
                <a:schemeClr val="accent3"/>
              </a:buClr>
              <a:buSzTx/>
              <a:buFont typeface="Wingdings" panose="05000000000000000000" pitchFamily="2" charset="2"/>
              <a:buNone/>
              <a:tabLst>
                <a:tab pos="225425" algn="l"/>
              </a:tabLst>
              <a:defRPr/>
            </a:pPr>
            <a:r>
              <a:rPr lang="en-US"/>
              <a:t>Tap icon to add picture</a:t>
            </a:r>
          </a:p>
        </p:txBody>
      </p:sp>
      <p:sp>
        <p:nvSpPr>
          <p:cNvPr id="2" name="Text Placeholder 8">
            <a:extLst>
              <a:ext uri="{FF2B5EF4-FFF2-40B4-BE49-F238E27FC236}">
                <a16:creationId xmlns:a16="http://schemas.microsoft.com/office/drawing/2014/main" id="{F869EDDA-7DED-3CEA-2C95-9E3478179524}"/>
              </a:ext>
            </a:extLst>
          </p:cNvPr>
          <p:cNvSpPr>
            <a:spLocks noGrp="1"/>
          </p:cNvSpPr>
          <p:nvPr>
            <p:ph type="body" sz="quarter" idx="10" hasCustomPrompt="1"/>
          </p:nvPr>
        </p:nvSpPr>
        <p:spPr>
          <a:xfrm>
            <a:off x="4898147" y="850900"/>
            <a:ext cx="3919706" cy="2098643"/>
          </a:xfrm>
          <a:prstGeom prst="rect">
            <a:avLst/>
          </a:prstGeom>
        </p:spPr>
        <p:txBody>
          <a:bodyPr anchor="b">
            <a:noAutofit/>
          </a:bodyPr>
          <a:lstStyle>
            <a:lvl1pPr marL="0" indent="0">
              <a:lnSpc>
                <a:spcPct val="100000"/>
              </a:lnSpc>
              <a:spcBef>
                <a:spcPts val="0"/>
              </a:spcBef>
              <a:buNone/>
              <a:defRPr sz="3859" b="1">
                <a:solidFill>
                  <a:schemeClr val="bg1"/>
                </a:solidFill>
                <a:latin typeface="Arial" panose="020B0604020202020204" pitchFamily="34" charset="0"/>
                <a:cs typeface="Arial" panose="020B0604020202020204" pitchFamily="34" charset="0"/>
              </a:defRPr>
            </a:lvl1pPr>
            <a:lvl2pPr marL="456635" indent="0">
              <a:lnSpc>
                <a:spcPts val="4045"/>
              </a:lnSpc>
              <a:buNone/>
              <a:defRPr sz="3859" b="1">
                <a:solidFill>
                  <a:srgbClr val="0C2955"/>
                </a:solidFill>
              </a:defRPr>
            </a:lvl2pPr>
            <a:lvl3pPr marL="913270" indent="0">
              <a:lnSpc>
                <a:spcPts val="4045"/>
              </a:lnSpc>
              <a:buNone/>
              <a:defRPr sz="3859" b="1">
                <a:solidFill>
                  <a:srgbClr val="0C2955"/>
                </a:solidFill>
              </a:defRPr>
            </a:lvl3pPr>
            <a:lvl4pPr marL="1369904" indent="0">
              <a:lnSpc>
                <a:spcPts val="4045"/>
              </a:lnSpc>
              <a:buNone/>
              <a:defRPr sz="3859" b="1">
                <a:solidFill>
                  <a:srgbClr val="0C2955"/>
                </a:solidFill>
              </a:defRPr>
            </a:lvl4pPr>
            <a:lvl5pPr marL="1826539" indent="0">
              <a:lnSpc>
                <a:spcPts val="4045"/>
              </a:lnSpc>
              <a:buNone/>
              <a:defRPr sz="3859" b="1">
                <a:solidFill>
                  <a:srgbClr val="0C2955"/>
                </a:solidFill>
              </a:defRPr>
            </a:lvl5pPr>
          </a:lstStyle>
          <a:p>
            <a:pPr lvl="0"/>
            <a:r>
              <a:rPr lang="en-US"/>
              <a:t>Click to edit headline style</a:t>
            </a:r>
          </a:p>
        </p:txBody>
      </p:sp>
      <p:sp>
        <p:nvSpPr>
          <p:cNvPr id="3" name="Text Placeholder 10">
            <a:extLst>
              <a:ext uri="{FF2B5EF4-FFF2-40B4-BE49-F238E27FC236}">
                <a16:creationId xmlns:a16="http://schemas.microsoft.com/office/drawing/2014/main" id="{B4AA41A4-787E-FDED-C821-7DDC8C4D62DC}"/>
              </a:ext>
            </a:extLst>
          </p:cNvPr>
          <p:cNvSpPr>
            <a:spLocks noGrp="1"/>
          </p:cNvSpPr>
          <p:nvPr>
            <p:ph type="body" sz="quarter" idx="11" hasCustomPrompt="1"/>
          </p:nvPr>
        </p:nvSpPr>
        <p:spPr>
          <a:xfrm>
            <a:off x="4898146" y="3086100"/>
            <a:ext cx="3919705" cy="1043904"/>
          </a:xfrm>
          <a:prstGeom prst="rect">
            <a:avLst/>
          </a:prstGeom>
        </p:spPr>
        <p:txBody>
          <a:bodyPr>
            <a:noAutofit/>
          </a:bodyPr>
          <a:lstStyle>
            <a:lvl1pPr marL="0" indent="0">
              <a:lnSpc>
                <a:spcPct val="100000"/>
              </a:lnSpc>
              <a:buNone/>
              <a:defRPr sz="1818">
                <a:solidFill>
                  <a:schemeClr val="bg1"/>
                </a:solidFill>
                <a:latin typeface="Arial" panose="020B0604020202020204" pitchFamily="34" charset="0"/>
                <a:cs typeface="Arial" panose="020B0604020202020204" pitchFamily="34" charset="0"/>
              </a:defRPr>
            </a:lvl1pPr>
            <a:lvl2pPr marL="456635" indent="0">
              <a:buNone/>
              <a:defRPr sz="1818">
                <a:solidFill>
                  <a:srgbClr val="0C2955"/>
                </a:solidFill>
              </a:defRPr>
            </a:lvl2pPr>
            <a:lvl3pPr marL="913270" indent="0">
              <a:buNone/>
              <a:defRPr sz="1818">
                <a:solidFill>
                  <a:srgbClr val="0C2955"/>
                </a:solidFill>
              </a:defRPr>
            </a:lvl3pPr>
            <a:lvl4pPr marL="1369904" indent="0">
              <a:buNone/>
              <a:defRPr sz="1818">
                <a:solidFill>
                  <a:srgbClr val="0C2955"/>
                </a:solidFill>
              </a:defRPr>
            </a:lvl4pPr>
            <a:lvl5pPr marL="1826539" indent="0">
              <a:buNone/>
              <a:defRPr sz="1818">
                <a:solidFill>
                  <a:srgbClr val="0C2955"/>
                </a:solidFill>
              </a:defRPr>
            </a:lvl5pPr>
          </a:lstStyle>
          <a:p>
            <a:pPr lvl="0"/>
            <a:r>
              <a:rPr lang="en-US"/>
              <a:t>Click to edit text style</a:t>
            </a:r>
          </a:p>
        </p:txBody>
      </p:sp>
    </p:spTree>
    <p:extLst>
      <p:ext uri="{BB962C8B-B14F-4D97-AF65-F5344CB8AC3E}">
        <p14:creationId xmlns:p14="http://schemas.microsoft.com/office/powerpoint/2010/main" val="3808754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0-50_right_lavender">
    <p:bg>
      <p:bgPr>
        <a:solidFill>
          <a:srgbClr val="907CAF"/>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9894C3F-3D00-3644-6D5C-D2E203F9FA77}"/>
              </a:ext>
            </a:extLst>
          </p:cNvPr>
          <p:cNvSpPr>
            <a:spLocks noGrp="1"/>
          </p:cNvSpPr>
          <p:nvPr>
            <p:ph type="pic" sz="quarter" idx="12" hasCustomPrompt="1"/>
          </p:nvPr>
        </p:nvSpPr>
        <p:spPr>
          <a:xfrm>
            <a:off x="0" y="0"/>
            <a:ext cx="4572000" cy="5143500"/>
          </a:xfrm>
          <a:prstGeom prst="rect">
            <a:avLst/>
          </a:prstGeom>
          <a:solidFill>
            <a:srgbClr val="808080"/>
          </a:solidFill>
        </p:spPr>
        <p:txBody>
          <a:bodyPr anchor="ctr">
            <a:normAutofit/>
          </a:bodyPr>
          <a:lstStyle>
            <a:lvl1pPr marL="0" indent="0" algn="ctr">
              <a:buNone/>
              <a:defRPr sz="2000">
                <a:solidFill>
                  <a:srgbClr val="FFFFFF"/>
                </a:solidFill>
              </a:defRPr>
            </a:lvl1pPr>
          </a:lstStyle>
          <a:p>
            <a:pPr marL="0" marR="0" lvl="0" indent="0" algn="ctr" defTabSz="685800" rtl="0" eaLnBrk="1" fontAlgn="auto" latinLnBrk="0" hangingPunct="1">
              <a:lnSpc>
                <a:spcPct val="100000"/>
              </a:lnSpc>
              <a:spcBef>
                <a:spcPts val="600"/>
              </a:spcBef>
              <a:spcAft>
                <a:spcPts val="0"/>
              </a:spcAft>
              <a:buClr>
                <a:schemeClr val="accent3"/>
              </a:buClr>
              <a:buSzTx/>
              <a:buFont typeface="Wingdings" panose="05000000000000000000" pitchFamily="2" charset="2"/>
              <a:buNone/>
              <a:tabLst>
                <a:tab pos="225425" algn="l"/>
              </a:tabLst>
              <a:defRPr/>
            </a:pPr>
            <a:r>
              <a:rPr lang="en-US"/>
              <a:t>Tap icon to add picture</a:t>
            </a:r>
          </a:p>
        </p:txBody>
      </p:sp>
      <p:pic>
        <p:nvPicPr>
          <p:cNvPr id="7" name="Graphic 6">
            <a:extLst>
              <a:ext uri="{FF2B5EF4-FFF2-40B4-BE49-F238E27FC236}">
                <a16:creationId xmlns:a16="http://schemas.microsoft.com/office/drawing/2014/main" id="{1F538FF1-206A-4FD1-620F-DB46006937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240101" y="4537402"/>
            <a:ext cx="571500" cy="312078"/>
          </a:xfrm>
          <a:prstGeom prst="rect">
            <a:avLst/>
          </a:prstGeom>
        </p:spPr>
      </p:pic>
      <p:sp>
        <p:nvSpPr>
          <p:cNvPr id="5" name="Text Placeholder 8">
            <a:extLst>
              <a:ext uri="{FF2B5EF4-FFF2-40B4-BE49-F238E27FC236}">
                <a16:creationId xmlns:a16="http://schemas.microsoft.com/office/drawing/2014/main" id="{A667B74F-FE8F-505C-F9E2-20F2E9CC2917}"/>
              </a:ext>
            </a:extLst>
          </p:cNvPr>
          <p:cNvSpPr>
            <a:spLocks noGrp="1"/>
          </p:cNvSpPr>
          <p:nvPr>
            <p:ph type="body" sz="quarter" idx="10" hasCustomPrompt="1"/>
          </p:nvPr>
        </p:nvSpPr>
        <p:spPr>
          <a:xfrm>
            <a:off x="4898147" y="850900"/>
            <a:ext cx="3919706" cy="2098643"/>
          </a:xfrm>
          <a:prstGeom prst="rect">
            <a:avLst/>
          </a:prstGeom>
        </p:spPr>
        <p:txBody>
          <a:bodyPr anchor="b">
            <a:noAutofit/>
          </a:bodyPr>
          <a:lstStyle>
            <a:lvl1pPr marL="0" indent="0">
              <a:lnSpc>
                <a:spcPct val="100000"/>
              </a:lnSpc>
              <a:spcBef>
                <a:spcPts val="0"/>
              </a:spcBef>
              <a:buNone/>
              <a:defRPr sz="3859" b="1">
                <a:solidFill>
                  <a:schemeClr val="bg1"/>
                </a:solidFill>
                <a:latin typeface="Arial" panose="020B0604020202020204" pitchFamily="34" charset="0"/>
                <a:cs typeface="Arial" panose="020B0604020202020204" pitchFamily="34" charset="0"/>
              </a:defRPr>
            </a:lvl1pPr>
            <a:lvl2pPr marL="456635" indent="0">
              <a:lnSpc>
                <a:spcPts val="4045"/>
              </a:lnSpc>
              <a:buNone/>
              <a:defRPr sz="3859" b="1">
                <a:solidFill>
                  <a:srgbClr val="0C2955"/>
                </a:solidFill>
              </a:defRPr>
            </a:lvl2pPr>
            <a:lvl3pPr marL="913270" indent="0">
              <a:lnSpc>
                <a:spcPts val="4045"/>
              </a:lnSpc>
              <a:buNone/>
              <a:defRPr sz="3859" b="1">
                <a:solidFill>
                  <a:srgbClr val="0C2955"/>
                </a:solidFill>
              </a:defRPr>
            </a:lvl3pPr>
            <a:lvl4pPr marL="1369904" indent="0">
              <a:lnSpc>
                <a:spcPts val="4045"/>
              </a:lnSpc>
              <a:buNone/>
              <a:defRPr sz="3859" b="1">
                <a:solidFill>
                  <a:srgbClr val="0C2955"/>
                </a:solidFill>
              </a:defRPr>
            </a:lvl4pPr>
            <a:lvl5pPr marL="1826539" indent="0">
              <a:lnSpc>
                <a:spcPts val="4045"/>
              </a:lnSpc>
              <a:buNone/>
              <a:defRPr sz="3859" b="1">
                <a:solidFill>
                  <a:srgbClr val="0C2955"/>
                </a:solidFill>
              </a:defRPr>
            </a:lvl5pPr>
          </a:lstStyle>
          <a:p>
            <a:pPr lvl="0"/>
            <a:r>
              <a:rPr lang="en-US"/>
              <a:t>Click to edit headline style</a:t>
            </a:r>
          </a:p>
        </p:txBody>
      </p:sp>
      <p:sp>
        <p:nvSpPr>
          <p:cNvPr id="6" name="Text Placeholder 10">
            <a:extLst>
              <a:ext uri="{FF2B5EF4-FFF2-40B4-BE49-F238E27FC236}">
                <a16:creationId xmlns:a16="http://schemas.microsoft.com/office/drawing/2014/main" id="{F4DF0698-73F5-680B-041A-64359EA5DA65}"/>
              </a:ext>
            </a:extLst>
          </p:cNvPr>
          <p:cNvSpPr>
            <a:spLocks noGrp="1"/>
          </p:cNvSpPr>
          <p:nvPr>
            <p:ph type="body" sz="quarter" idx="11" hasCustomPrompt="1"/>
          </p:nvPr>
        </p:nvSpPr>
        <p:spPr>
          <a:xfrm>
            <a:off x="4898146" y="3086100"/>
            <a:ext cx="3919705" cy="1043904"/>
          </a:xfrm>
          <a:prstGeom prst="rect">
            <a:avLst/>
          </a:prstGeom>
        </p:spPr>
        <p:txBody>
          <a:bodyPr>
            <a:noAutofit/>
          </a:bodyPr>
          <a:lstStyle>
            <a:lvl1pPr marL="0" indent="0">
              <a:lnSpc>
                <a:spcPct val="100000"/>
              </a:lnSpc>
              <a:buNone/>
              <a:defRPr sz="1818">
                <a:solidFill>
                  <a:schemeClr val="bg1"/>
                </a:solidFill>
                <a:latin typeface="Arial" panose="020B0604020202020204" pitchFamily="34" charset="0"/>
                <a:cs typeface="Arial" panose="020B0604020202020204" pitchFamily="34" charset="0"/>
              </a:defRPr>
            </a:lvl1pPr>
            <a:lvl2pPr marL="456635" indent="0">
              <a:buNone/>
              <a:defRPr sz="1818">
                <a:solidFill>
                  <a:srgbClr val="0C2955"/>
                </a:solidFill>
              </a:defRPr>
            </a:lvl2pPr>
            <a:lvl3pPr marL="913270" indent="0">
              <a:buNone/>
              <a:defRPr sz="1818">
                <a:solidFill>
                  <a:srgbClr val="0C2955"/>
                </a:solidFill>
              </a:defRPr>
            </a:lvl3pPr>
            <a:lvl4pPr marL="1369904" indent="0">
              <a:buNone/>
              <a:defRPr sz="1818">
                <a:solidFill>
                  <a:srgbClr val="0C2955"/>
                </a:solidFill>
              </a:defRPr>
            </a:lvl4pPr>
            <a:lvl5pPr marL="1826539" indent="0">
              <a:buNone/>
              <a:defRPr sz="1818">
                <a:solidFill>
                  <a:srgbClr val="0C2955"/>
                </a:solidFill>
              </a:defRPr>
            </a:lvl5pPr>
          </a:lstStyle>
          <a:p>
            <a:pPr lvl="0"/>
            <a:r>
              <a:rPr lang="en-US"/>
              <a:t>Click to edit text style</a:t>
            </a:r>
          </a:p>
        </p:txBody>
      </p:sp>
    </p:spTree>
    <p:extLst>
      <p:ext uri="{BB962C8B-B14F-4D97-AF65-F5344CB8AC3E}">
        <p14:creationId xmlns:p14="http://schemas.microsoft.com/office/powerpoint/2010/main" val="1808430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50-50_left_blue">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9894C3F-3D00-3644-6D5C-D2E203F9FA77}"/>
              </a:ext>
            </a:extLst>
          </p:cNvPr>
          <p:cNvSpPr>
            <a:spLocks noGrp="1"/>
          </p:cNvSpPr>
          <p:nvPr>
            <p:ph type="pic" sz="quarter" idx="12" hasCustomPrompt="1"/>
          </p:nvPr>
        </p:nvSpPr>
        <p:spPr>
          <a:xfrm>
            <a:off x="4571998" y="0"/>
            <a:ext cx="4572000" cy="5143500"/>
          </a:xfrm>
          <a:prstGeom prst="rect">
            <a:avLst/>
          </a:prstGeom>
          <a:solidFill>
            <a:srgbClr val="808080"/>
          </a:solidFill>
        </p:spPr>
        <p:txBody>
          <a:bodyPr anchor="ctr">
            <a:normAutofit/>
          </a:bodyPr>
          <a:lstStyle>
            <a:lvl1pPr marL="0" indent="0" algn="ctr">
              <a:buNone/>
              <a:defRPr sz="2000">
                <a:solidFill>
                  <a:srgbClr val="FFFFFF"/>
                </a:solidFill>
              </a:defRPr>
            </a:lvl1pPr>
          </a:lstStyle>
          <a:p>
            <a:pPr marL="0" marR="0" lvl="0" indent="0" algn="ctr" defTabSz="685800" rtl="0" eaLnBrk="1" fontAlgn="auto" latinLnBrk="0" hangingPunct="1">
              <a:lnSpc>
                <a:spcPct val="100000"/>
              </a:lnSpc>
              <a:spcBef>
                <a:spcPts val="600"/>
              </a:spcBef>
              <a:spcAft>
                <a:spcPts val="0"/>
              </a:spcAft>
              <a:buClr>
                <a:schemeClr val="accent3"/>
              </a:buClr>
              <a:buSzTx/>
              <a:buFont typeface="Wingdings" panose="05000000000000000000" pitchFamily="2" charset="2"/>
              <a:buNone/>
              <a:tabLst>
                <a:tab pos="225425" algn="l"/>
              </a:tabLst>
              <a:defRPr/>
            </a:pPr>
            <a:r>
              <a:rPr lang="en-US"/>
              <a:t>Tap icon to add picture</a:t>
            </a:r>
          </a:p>
        </p:txBody>
      </p:sp>
      <p:pic>
        <p:nvPicPr>
          <p:cNvPr id="7" name="Graphic 6">
            <a:extLst>
              <a:ext uri="{FF2B5EF4-FFF2-40B4-BE49-F238E27FC236}">
                <a16:creationId xmlns:a16="http://schemas.microsoft.com/office/drawing/2014/main" id="{1F538FF1-206A-4FD1-620F-DB46006937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78491" y="4537402"/>
            <a:ext cx="571500" cy="312078"/>
          </a:xfrm>
          <a:prstGeom prst="rect">
            <a:avLst/>
          </a:prstGeom>
        </p:spPr>
      </p:pic>
      <p:sp>
        <p:nvSpPr>
          <p:cNvPr id="5" name="Text Placeholder 8">
            <a:extLst>
              <a:ext uri="{FF2B5EF4-FFF2-40B4-BE49-F238E27FC236}">
                <a16:creationId xmlns:a16="http://schemas.microsoft.com/office/drawing/2014/main" id="{A667B74F-FE8F-505C-F9E2-20F2E9CC2917}"/>
              </a:ext>
            </a:extLst>
          </p:cNvPr>
          <p:cNvSpPr>
            <a:spLocks noGrp="1"/>
          </p:cNvSpPr>
          <p:nvPr>
            <p:ph type="body" sz="quarter" idx="10" hasCustomPrompt="1"/>
          </p:nvPr>
        </p:nvSpPr>
        <p:spPr>
          <a:xfrm>
            <a:off x="336537" y="850900"/>
            <a:ext cx="3919706" cy="2098643"/>
          </a:xfrm>
          <a:prstGeom prst="rect">
            <a:avLst/>
          </a:prstGeom>
        </p:spPr>
        <p:txBody>
          <a:bodyPr anchor="b">
            <a:noAutofit/>
          </a:bodyPr>
          <a:lstStyle>
            <a:lvl1pPr marL="0" indent="0">
              <a:lnSpc>
                <a:spcPct val="100000"/>
              </a:lnSpc>
              <a:spcBef>
                <a:spcPts val="0"/>
              </a:spcBef>
              <a:buNone/>
              <a:defRPr sz="3859" b="1">
                <a:solidFill>
                  <a:schemeClr val="tx2"/>
                </a:solidFill>
                <a:latin typeface="Arial" panose="020B0604020202020204" pitchFamily="34" charset="0"/>
                <a:cs typeface="Arial" panose="020B0604020202020204" pitchFamily="34" charset="0"/>
              </a:defRPr>
            </a:lvl1pPr>
            <a:lvl2pPr marL="456635" indent="0">
              <a:lnSpc>
                <a:spcPts val="4045"/>
              </a:lnSpc>
              <a:buNone/>
              <a:defRPr sz="3859" b="1">
                <a:solidFill>
                  <a:srgbClr val="0C2955"/>
                </a:solidFill>
              </a:defRPr>
            </a:lvl2pPr>
            <a:lvl3pPr marL="913270" indent="0">
              <a:lnSpc>
                <a:spcPts val="4045"/>
              </a:lnSpc>
              <a:buNone/>
              <a:defRPr sz="3859" b="1">
                <a:solidFill>
                  <a:srgbClr val="0C2955"/>
                </a:solidFill>
              </a:defRPr>
            </a:lvl3pPr>
            <a:lvl4pPr marL="1369904" indent="0">
              <a:lnSpc>
                <a:spcPts val="4045"/>
              </a:lnSpc>
              <a:buNone/>
              <a:defRPr sz="3859" b="1">
                <a:solidFill>
                  <a:srgbClr val="0C2955"/>
                </a:solidFill>
              </a:defRPr>
            </a:lvl4pPr>
            <a:lvl5pPr marL="1826539" indent="0">
              <a:lnSpc>
                <a:spcPts val="4045"/>
              </a:lnSpc>
              <a:buNone/>
              <a:defRPr sz="3859" b="1">
                <a:solidFill>
                  <a:srgbClr val="0C2955"/>
                </a:solidFill>
              </a:defRPr>
            </a:lvl5pPr>
          </a:lstStyle>
          <a:p>
            <a:pPr lvl="0"/>
            <a:r>
              <a:rPr lang="en-US"/>
              <a:t>Click to edit headline style</a:t>
            </a:r>
          </a:p>
        </p:txBody>
      </p:sp>
      <p:sp>
        <p:nvSpPr>
          <p:cNvPr id="6" name="Text Placeholder 10">
            <a:extLst>
              <a:ext uri="{FF2B5EF4-FFF2-40B4-BE49-F238E27FC236}">
                <a16:creationId xmlns:a16="http://schemas.microsoft.com/office/drawing/2014/main" id="{F4DF0698-73F5-680B-041A-64359EA5DA65}"/>
              </a:ext>
            </a:extLst>
          </p:cNvPr>
          <p:cNvSpPr>
            <a:spLocks noGrp="1"/>
          </p:cNvSpPr>
          <p:nvPr>
            <p:ph type="body" sz="quarter" idx="11" hasCustomPrompt="1"/>
          </p:nvPr>
        </p:nvSpPr>
        <p:spPr>
          <a:xfrm>
            <a:off x="336536" y="3086100"/>
            <a:ext cx="3919705" cy="1043904"/>
          </a:xfrm>
          <a:prstGeom prst="rect">
            <a:avLst/>
          </a:prstGeom>
        </p:spPr>
        <p:txBody>
          <a:bodyPr>
            <a:noAutofit/>
          </a:bodyPr>
          <a:lstStyle>
            <a:lvl1pPr marL="0" indent="0">
              <a:lnSpc>
                <a:spcPct val="100000"/>
              </a:lnSpc>
              <a:buNone/>
              <a:defRPr sz="1818">
                <a:solidFill>
                  <a:schemeClr val="tx2"/>
                </a:solidFill>
                <a:latin typeface="Arial" panose="020B0604020202020204" pitchFamily="34" charset="0"/>
                <a:cs typeface="Arial" panose="020B0604020202020204" pitchFamily="34" charset="0"/>
              </a:defRPr>
            </a:lvl1pPr>
            <a:lvl2pPr marL="456635" indent="0">
              <a:buNone/>
              <a:defRPr sz="1818">
                <a:solidFill>
                  <a:srgbClr val="0C2955"/>
                </a:solidFill>
              </a:defRPr>
            </a:lvl2pPr>
            <a:lvl3pPr marL="913270" indent="0">
              <a:buNone/>
              <a:defRPr sz="1818">
                <a:solidFill>
                  <a:srgbClr val="0C2955"/>
                </a:solidFill>
              </a:defRPr>
            </a:lvl3pPr>
            <a:lvl4pPr marL="1369904" indent="0">
              <a:buNone/>
              <a:defRPr sz="1818">
                <a:solidFill>
                  <a:srgbClr val="0C2955"/>
                </a:solidFill>
              </a:defRPr>
            </a:lvl4pPr>
            <a:lvl5pPr marL="1826539" indent="0">
              <a:buNone/>
              <a:defRPr sz="1818">
                <a:solidFill>
                  <a:srgbClr val="0C2955"/>
                </a:solidFill>
              </a:defRPr>
            </a:lvl5pPr>
          </a:lstStyle>
          <a:p>
            <a:pPr lvl="0"/>
            <a:r>
              <a:rPr lang="en-US"/>
              <a:t>Click to edit text style</a:t>
            </a:r>
          </a:p>
        </p:txBody>
      </p:sp>
    </p:spTree>
    <p:extLst>
      <p:ext uri="{BB962C8B-B14F-4D97-AF65-F5344CB8AC3E}">
        <p14:creationId xmlns:p14="http://schemas.microsoft.com/office/powerpoint/2010/main" val="1041240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0-50_left_yellow">
    <p:bg>
      <p:bgPr>
        <a:solidFill>
          <a:srgbClr val="F8CF48"/>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9894C3F-3D00-3644-6D5C-D2E203F9FA77}"/>
              </a:ext>
            </a:extLst>
          </p:cNvPr>
          <p:cNvSpPr>
            <a:spLocks noGrp="1"/>
          </p:cNvSpPr>
          <p:nvPr>
            <p:ph type="pic" sz="quarter" idx="12" hasCustomPrompt="1"/>
          </p:nvPr>
        </p:nvSpPr>
        <p:spPr>
          <a:xfrm>
            <a:off x="4571998" y="0"/>
            <a:ext cx="4572000" cy="5143500"/>
          </a:xfrm>
          <a:prstGeom prst="rect">
            <a:avLst/>
          </a:prstGeom>
          <a:solidFill>
            <a:srgbClr val="808080"/>
          </a:solidFill>
        </p:spPr>
        <p:txBody>
          <a:bodyPr anchor="ctr">
            <a:normAutofit/>
          </a:bodyPr>
          <a:lstStyle>
            <a:lvl1pPr marL="0" indent="0" algn="ctr">
              <a:buNone/>
              <a:defRPr sz="2000">
                <a:solidFill>
                  <a:srgbClr val="FFFFFF"/>
                </a:solidFill>
              </a:defRPr>
            </a:lvl1pPr>
          </a:lstStyle>
          <a:p>
            <a:pPr marL="0" marR="0" lvl="0" indent="0" algn="ctr" defTabSz="685800" rtl="0" eaLnBrk="1" fontAlgn="auto" latinLnBrk="0" hangingPunct="1">
              <a:lnSpc>
                <a:spcPct val="100000"/>
              </a:lnSpc>
              <a:spcBef>
                <a:spcPts val="600"/>
              </a:spcBef>
              <a:spcAft>
                <a:spcPts val="0"/>
              </a:spcAft>
              <a:buClr>
                <a:schemeClr val="accent3"/>
              </a:buClr>
              <a:buSzTx/>
              <a:buFont typeface="Wingdings" panose="05000000000000000000" pitchFamily="2" charset="2"/>
              <a:buNone/>
              <a:tabLst>
                <a:tab pos="225425" algn="l"/>
              </a:tabLst>
              <a:defRPr/>
            </a:pPr>
            <a:r>
              <a:rPr lang="en-US"/>
              <a:t>Tap icon to add picture</a:t>
            </a:r>
          </a:p>
        </p:txBody>
      </p:sp>
      <p:pic>
        <p:nvPicPr>
          <p:cNvPr id="7" name="Graphic 6">
            <a:extLst>
              <a:ext uri="{FF2B5EF4-FFF2-40B4-BE49-F238E27FC236}">
                <a16:creationId xmlns:a16="http://schemas.microsoft.com/office/drawing/2014/main" id="{1F538FF1-206A-4FD1-620F-DB46006937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68101" y="4537402"/>
            <a:ext cx="571500" cy="312078"/>
          </a:xfrm>
          <a:prstGeom prst="rect">
            <a:avLst/>
          </a:prstGeom>
        </p:spPr>
      </p:pic>
      <p:sp>
        <p:nvSpPr>
          <p:cNvPr id="5" name="Text Placeholder 8">
            <a:extLst>
              <a:ext uri="{FF2B5EF4-FFF2-40B4-BE49-F238E27FC236}">
                <a16:creationId xmlns:a16="http://schemas.microsoft.com/office/drawing/2014/main" id="{A667B74F-FE8F-505C-F9E2-20F2E9CC2917}"/>
              </a:ext>
            </a:extLst>
          </p:cNvPr>
          <p:cNvSpPr>
            <a:spLocks noGrp="1"/>
          </p:cNvSpPr>
          <p:nvPr>
            <p:ph type="body" sz="quarter" idx="10" hasCustomPrompt="1"/>
          </p:nvPr>
        </p:nvSpPr>
        <p:spPr>
          <a:xfrm>
            <a:off x="326147" y="850900"/>
            <a:ext cx="3919706" cy="2098643"/>
          </a:xfrm>
          <a:prstGeom prst="rect">
            <a:avLst/>
          </a:prstGeom>
        </p:spPr>
        <p:txBody>
          <a:bodyPr anchor="b">
            <a:noAutofit/>
          </a:bodyPr>
          <a:lstStyle>
            <a:lvl1pPr marL="0" indent="0">
              <a:lnSpc>
                <a:spcPct val="100000"/>
              </a:lnSpc>
              <a:spcBef>
                <a:spcPts val="0"/>
              </a:spcBef>
              <a:buNone/>
              <a:defRPr sz="3859" b="1">
                <a:solidFill>
                  <a:schemeClr val="tx2"/>
                </a:solidFill>
                <a:latin typeface="Arial" panose="020B0604020202020204" pitchFamily="34" charset="0"/>
                <a:cs typeface="Arial" panose="020B0604020202020204" pitchFamily="34" charset="0"/>
              </a:defRPr>
            </a:lvl1pPr>
            <a:lvl2pPr marL="456635" indent="0">
              <a:lnSpc>
                <a:spcPts val="4045"/>
              </a:lnSpc>
              <a:buNone/>
              <a:defRPr sz="3859" b="1">
                <a:solidFill>
                  <a:srgbClr val="0C2955"/>
                </a:solidFill>
              </a:defRPr>
            </a:lvl2pPr>
            <a:lvl3pPr marL="913270" indent="0">
              <a:lnSpc>
                <a:spcPts val="4045"/>
              </a:lnSpc>
              <a:buNone/>
              <a:defRPr sz="3859" b="1">
                <a:solidFill>
                  <a:srgbClr val="0C2955"/>
                </a:solidFill>
              </a:defRPr>
            </a:lvl3pPr>
            <a:lvl4pPr marL="1369904" indent="0">
              <a:lnSpc>
                <a:spcPts val="4045"/>
              </a:lnSpc>
              <a:buNone/>
              <a:defRPr sz="3859" b="1">
                <a:solidFill>
                  <a:srgbClr val="0C2955"/>
                </a:solidFill>
              </a:defRPr>
            </a:lvl4pPr>
            <a:lvl5pPr marL="1826539" indent="0">
              <a:lnSpc>
                <a:spcPts val="4045"/>
              </a:lnSpc>
              <a:buNone/>
              <a:defRPr sz="3859" b="1">
                <a:solidFill>
                  <a:srgbClr val="0C2955"/>
                </a:solidFill>
              </a:defRPr>
            </a:lvl5pPr>
          </a:lstStyle>
          <a:p>
            <a:pPr lvl="0"/>
            <a:r>
              <a:rPr lang="en-US"/>
              <a:t>Click to edit headline style</a:t>
            </a:r>
          </a:p>
        </p:txBody>
      </p:sp>
      <p:sp>
        <p:nvSpPr>
          <p:cNvPr id="6" name="Text Placeholder 10">
            <a:extLst>
              <a:ext uri="{FF2B5EF4-FFF2-40B4-BE49-F238E27FC236}">
                <a16:creationId xmlns:a16="http://schemas.microsoft.com/office/drawing/2014/main" id="{F4DF0698-73F5-680B-041A-64359EA5DA65}"/>
              </a:ext>
            </a:extLst>
          </p:cNvPr>
          <p:cNvSpPr>
            <a:spLocks noGrp="1"/>
          </p:cNvSpPr>
          <p:nvPr>
            <p:ph type="body" sz="quarter" idx="11" hasCustomPrompt="1"/>
          </p:nvPr>
        </p:nvSpPr>
        <p:spPr>
          <a:xfrm>
            <a:off x="326146" y="3086100"/>
            <a:ext cx="3919705" cy="1043904"/>
          </a:xfrm>
          <a:prstGeom prst="rect">
            <a:avLst/>
          </a:prstGeom>
        </p:spPr>
        <p:txBody>
          <a:bodyPr>
            <a:noAutofit/>
          </a:bodyPr>
          <a:lstStyle>
            <a:lvl1pPr marL="0" indent="0">
              <a:lnSpc>
                <a:spcPct val="100000"/>
              </a:lnSpc>
              <a:buNone/>
              <a:defRPr sz="1818">
                <a:solidFill>
                  <a:schemeClr val="tx2"/>
                </a:solidFill>
                <a:latin typeface="Arial" panose="020B0604020202020204" pitchFamily="34" charset="0"/>
                <a:cs typeface="Arial" panose="020B0604020202020204" pitchFamily="34" charset="0"/>
              </a:defRPr>
            </a:lvl1pPr>
            <a:lvl2pPr marL="456635" indent="0">
              <a:buNone/>
              <a:defRPr sz="1818">
                <a:solidFill>
                  <a:srgbClr val="0C2955"/>
                </a:solidFill>
              </a:defRPr>
            </a:lvl2pPr>
            <a:lvl3pPr marL="913270" indent="0">
              <a:buNone/>
              <a:defRPr sz="1818">
                <a:solidFill>
                  <a:srgbClr val="0C2955"/>
                </a:solidFill>
              </a:defRPr>
            </a:lvl3pPr>
            <a:lvl4pPr marL="1369904" indent="0">
              <a:buNone/>
              <a:defRPr sz="1818">
                <a:solidFill>
                  <a:srgbClr val="0C2955"/>
                </a:solidFill>
              </a:defRPr>
            </a:lvl4pPr>
            <a:lvl5pPr marL="1826539" indent="0">
              <a:buNone/>
              <a:defRPr sz="1818">
                <a:solidFill>
                  <a:srgbClr val="0C2955"/>
                </a:solidFill>
              </a:defRPr>
            </a:lvl5pPr>
          </a:lstStyle>
          <a:p>
            <a:pPr lvl="0"/>
            <a:r>
              <a:rPr lang="en-US"/>
              <a:t>Click to edit text style</a:t>
            </a:r>
          </a:p>
        </p:txBody>
      </p:sp>
    </p:spTree>
    <p:extLst>
      <p:ext uri="{BB962C8B-B14F-4D97-AF65-F5344CB8AC3E}">
        <p14:creationId xmlns:p14="http://schemas.microsoft.com/office/powerpoint/2010/main" val="222848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0-50_left_green">
    <p:bg>
      <p:bgPr>
        <a:solidFill>
          <a:srgbClr val="3DB54F"/>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9894C3F-3D00-3644-6D5C-D2E203F9FA77}"/>
              </a:ext>
            </a:extLst>
          </p:cNvPr>
          <p:cNvSpPr>
            <a:spLocks noGrp="1"/>
          </p:cNvSpPr>
          <p:nvPr>
            <p:ph type="pic" sz="quarter" idx="12" hasCustomPrompt="1"/>
          </p:nvPr>
        </p:nvSpPr>
        <p:spPr>
          <a:xfrm>
            <a:off x="4571998" y="0"/>
            <a:ext cx="4572000" cy="5143500"/>
          </a:xfrm>
          <a:prstGeom prst="rect">
            <a:avLst/>
          </a:prstGeom>
          <a:solidFill>
            <a:srgbClr val="808080"/>
          </a:solidFill>
        </p:spPr>
        <p:txBody>
          <a:bodyPr anchor="ctr">
            <a:normAutofit/>
          </a:bodyPr>
          <a:lstStyle>
            <a:lvl1pPr marL="0" indent="0" algn="ctr">
              <a:buNone/>
              <a:defRPr sz="2000">
                <a:solidFill>
                  <a:srgbClr val="FFFFFF"/>
                </a:solidFill>
              </a:defRPr>
            </a:lvl1pPr>
          </a:lstStyle>
          <a:p>
            <a:pPr marL="0" marR="0" lvl="0" indent="0" algn="ctr" defTabSz="685800" rtl="0" eaLnBrk="1" fontAlgn="auto" latinLnBrk="0" hangingPunct="1">
              <a:lnSpc>
                <a:spcPct val="100000"/>
              </a:lnSpc>
              <a:spcBef>
                <a:spcPts val="600"/>
              </a:spcBef>
              <a:spcAft>
                <a:spcPts val="0"/>
              </a:spcAft>
              <a:buClr>
                <a:schemeClr val="accent3"/>
              </a:buClr>
              <a:buSzTx/>
              <a:buFont typeface="Wingdings" panose="05000000000000000000" pitchFamily="2" charset="2"/>
              <a:buNone/>
              <a:tabLst>
                <a:tab pos="225425" algn="l"/>
              </a:tabLst>
              <a:defRPr/>
            </a:pPr>
            <a:r>
              <a:rPr lang="en-US"/>
              <a:t>Tap icon to add picture</a:t>
            </a:r>
          </a:p>
        </p:txBody>
      </p:sp>
      <p:pic>
        <p:nvPicPr>
          <p:cNvPr id="7" name="Graphic 6">
            <a:extLst>
              <a:ext uri="{FF2B5EF4-FFF2-40B4-BE49-F238E27FC236}">
                <a16:creationId xmlns:a16="http://schemas.microsoft.com/office/drawing/2014/main" id="{1F538FF1-206A-4FD1-620F-DB46006937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50783" y="4537402"/>
            <a:ext cx="571500" cy="312078"/>
          </a:xfrm>
          <a:prstGeom prst="rect">
            <a:avLst/>
          </a:prstGeom>
        </p:spPr>
      </p:pic>
      <p:sp>
        <p:nvSpPr>
          <p:cNvPr id="5" name="Text Placeholder 8">
            <a:extLst>
              <a:ext uri="{FF2B5EF4-FFF2-40B4-BE49-F238E27FC236}">
                <a16:creationId xmlns:a16="http://schemas.microsoft.com/office/drawing/2014/main" id="{A667B74F-FE8F-505C-F9E2-20F2E9CC2917}"/>
              </a:ext>
            </a:extLst>
          </p:cNvPr>
          <p:cNvSpPr>
            <a:spLocks noGrp="1"/>
          </p:cNvSpPr>
          <p:nvPr>
            <p:ph type="body" sz="quarter" idx="10" hasCustomPrompt="1"/>
          </p:nvPr>
        </p:nvSpPr>
        <p:spPr>
          <a:xfrm>
            <a:off x="308829" y="850900"/>
            <a:ext cx="3919706" cy="2098643"/>
          </a:xfrm>
          <a:prstGeom prst="rect">
            <a:avLst/>
          </a:prstGeom>
        </p:spPr>
        <p:txBody>
          <a:bodyPr anchor="b">
            <a:noAutofit/>
          </a:bodyPr>
          <a:lstStyle>
            <a:lvl1pPr marL="0" indent="0">
              <a:lnSpc>
                <a:spcPct val="100000"/>
              </a:lnSpc>
              <a:spcBef>
                <a:spcPts val="0"/>
              </a:spcBef>
              <a:buNone/>
              <a:defRPr sz="3859" b="1">
                <a:solidFill>
                  <a:schemeClr val="bg1"/>
                </a:solidFill>
                <a:latin typeface="Arial" panose="020B0604020202020204" pitchFamily="34" charset="0"/>
                <a:cs typeface="Arial" panose="020B0604020202020204" pitchFamily="34" charset="0"/>
              </a:defRPr>
            </a:lvl1pPr>
            <a:lvl2pPr marL="456635" indent="0">
              <a:lnSpc>
                <a:spcPts val="4045"/>
              </a:lnSpc>
              <a:buNone/>
              <a:defRPr sz="3859" b="1">
                <a:solidFill>
                  <a:srgbClr val="0C2955"/>
                </a:solidFill>
              </a:defRPr>
            </a:lvl2pPr>
            <a:lvl3pPr marL="913270" indent="0">
              <a:lnSpc>
                <a:spcPts val="4045"/>
              </a:lnSpc>
              <a:buNone/>
              <a:defRPr sz="3859" b="1">
                <a:solidFill>
                  <a:srgbClr val="0C2955"/>
                </a:solidFill>
              </a:defRPr>
            </a:lvl3pPr>
            <a:lvl4pPr marL="1369904" indent="0">
              <a:lnSpc>
                <a:spcPts val="4045"/>
              </a:lnSpc>
              <a:buNone/>
              <a:defRPr sz="3859" b="1">
                <a:solidFill>
                  <a:srgbClr val="0C2955"/>
                </a:solidFill>
              </a:defRPr>
            </a:lvl4pPr>
            <a:lvl5pPr marL="1826539" indent="0">
              <a:lnSpc>
                <a:spcPts val="4045"/>
              </a:lnSpc>
              <a:buNone/>
              <a:defRPr sz="3859" b="1">
                <a:solidFill>
                  <a:srgbClr val="0C2955"/>
                </a:solidFill>
              </a:defRPr>
            </a:lvl5pPr>
          </a:lstStyle>
          <a:p>
            <a:pPr lvl="0"/>
            <a:r>
              <a:rPr lang="en-US"/>
              <a:t>Click to edit headline style</a:t>
            </a:r>
          </a:p>
        </p:txBody>
      </p:sp>
      <p:sp>
        <p:nvSpPr>
          <p:cNvPr id="6" name="Text Placeholder 10">
            <a:extLst>
              <a:ext uri="{FF2B5EF4-FFF2-40B4-BE49-F238E27FC236}">
                <a16:creationId xmlns:a16="http://schemas.microsoft.com/office/drawing/2014/main" id="{F4DF0698-73F5-680B-041A-64359EA5DA65}"/>
              </a:ext>
            </a:extLst>
          </p:cNvPr>
          <p:cNvSpPr>
            <a:spLocks noGrp="1"/>
          </p:cNvSpPr>
          <p:nvPr>
            <p:ph type="body" sz="quarter" idx="11" hasCustomPrompt="1"/>
          </p:nvPr>
        </p:nvSpPr>
        <p:spPr>
          <a:xfrm>
            <a:off x="308828" y="3086100"/>
            <a:ext cx="3919705" cy="1043904"/>
          </a:xfrm>
          <a:prstGeom prst="rect">
            <a:avLst/>
          </a:prstGeom>
        </p:spPr>
        <p:txBody>
          <a:bodyPr>
            <a:noAutofit/>
          </a:bodyPr>
          <a:lstStyle>
            <a:lvl1pPr marL="0" indent="0">
              <a:lnSpc>
                <a:spcPct val="100000"/>
              </a:lnSpc>
              <a:buNone/>
              <a:defRPr sz="1818">
                <a:solidFill>
                  <a:schemeClr val="bg1"/>
                </a:solidFill>
                <a:latin typeface="Arial" panose="020B0604020202020204" pitchFamily="34" charset="0"/>
                <a:cs typeface="Arial" panose="020B0604020202020204" pitchFamily="34" charset="0"/>
              </a:defRPr>
            </a:lvl1pPr>
            <a:lvl2pPr marL="456635" indent="0">
              <a:buNone/>
              <a:defRPr sz="1818">
                <a:solidFill>
                  <a:srgbClr val="0C2955"/>
                </a:solidFill>
              </a:defRPr>
            </a:lvl2pPr>
            <a:lvl3pPr marL="913270" indent="0">
              <a:buNone/>
              <a:defRPr sz="1818">
                <a:solidFill>
                  <a:srgbClr val="0C2955"/>
                </a:solidFill>
              </a:defRPr>
            </a:lvl3pPr>
            <a:lvl4pPr marL="1369904" indent="0">
              <a:buNone/>
              <a:defRPr sz="1818">
                <a:solidFill>
                  <a:srgbClr val="0C2955"/>
                </a:solidFill>
              </a:defRPr>
            </a:lvl4pPr>
            <a:lvl5pPr marL="1826539" indent="0">
              <a:buNone/>
              <a:defRPr sz="1818">
                <a:solidFill>
                  <a:srgbClr val="0C2955"/>
                </a:solidFill>
              </a:defRPr>
            </a:lvl5pPr>
          </a:lstStyle>
          <a:p>
            <a:pPr lvl="0"/>
            <a:r>
              <a:rPr lang="en-US"/>
              <a:t>Click to edit text style</a:t>
            </a:r>
          </a:p>
        </p:txBody>
      </p:sp>
    </p:spTree>
    <p:extLst>
      <p:ext uri="{BB962C8B-B14F-4D97-AF65-F5344CB8AC3E}">
        <p14:creationId xmlns:p14="http://schemas.microsoft.com/office/powerpoint/2010/main" val="2822221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0-50_left_orange">
    <p:bg>
      <p:bgPr>
        <a:solidFill>
          <a:srgbClr val="F39C33"/>
        </a:solidFill>
        <a:effectLst/>
      </p:bgPr>
    </p:bg>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FA6B1F79-E137-B3DF-58EB-B140DD9A2B8A}"/>
              </a:ext>
            </a:extLst>
          </p:cNvPr>
          <p:cNvSpPr>
            <a:spLocks noGrp="1"/>
          </p:cNvSpPr>
          <p:nvPr>
            <p:ph type="pic" sz="quarter" idx="12" hasCustomPrompt="1"/>
          </p:nvPr>
        </p:nvSpPr>
        <p:spPr>
          <a:xfrm>
            <a:off x="4571998" y="0"/>
            <a:ext cx="4572000" cy="5143500"/>
          </a:xfrm>
          <a:prstGeom prst="rect">
            <a:avLst/>
          </a:prstGeom>
          <a:solidFill>
            <a:srgbClr val="808080"/>
          </a:solidFill>
        </p:spPr>
        <p:txBody>
          <a:bodyPr anchor="ctr">
            <a:normAutofit/>
          </a:bodyPr>
          <a:lstStyle>
            <a:lvl1pPr marL="0" indent="0" algn="ctr">
              <a:buNone/>
              <a:defRPr sz="2000">
                <a:solidFill>
                  <a:srgbClr val="FFFFFF"/>
                </a:solidFill>
              </a:defRPr>
            </a:lvl1pPr>
          </a:lstStyle>
          <a:p>
            <a:pPr marL="0" marR="0" lvl="0" indent="0" algn="ctr" defTabSz="685800" rtl="0" eaLnBrk="1" fontAlgn="auto" latinLnBrk="0" hangingPunct="1">
              <a:lnSpc>
                <a:spcPct val="100000"/>
              </a:lnSpc>
              <a:spcBef>
                <a:spcPts val="600"/>
              </a:spcBef>
              <a:spcAft>
                <a:spcPts val="0"/>
              </a:spcAft>
              <a:buClr>
                <a:schemeClr val="accent3"/>
              </a:buClr>
              <a:buSzTx/>
              <a:buFont typeface="Wingdings" panose="05000000000000000000" pitchFamily="2" charset="2"/>
              <a:buNone/>
              <a:tabLst>
                <a:tab pos="225425" algn="l"/>
              </a:tabLst>
              <a:defRPr/>
            </a:pPr>
            <a:r>
              <a:rPr lang="en-US"/>
              <a:t>Tap icon to add picture</a:t>
            </a:r>
          </a:p>
        </p:txBody>
      </p:sp>
      <p:pic>
        <p:nvPicPr>
          <p:cNvPr id="7" name="Graphic 6">
            <a:extLst>
              <a:ext uri="{FF2B5EF4-FFF2-40B4-BE49-F238E27FC236}">
                <a16:creationId xmlns:a16="http://schemas.microsoft.com/office/drawing/2014/main" id="{1F538FF1-206A-4FD1-620F-DB46006937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54247" y="4537402"/>
            <a:ext cx="571500" cy="312078"/>
          </a:xfrm>
          <a:prstGeom prst="rect">
            <a:avLst/>
          </a:prstGeom>
        </p:spPr>
      </p:pic>
      <p:sp>
        <p:nvSpPr>
          <p:cNvPr id="2" name="Text Placeholder 8">
            <a:extLst>
              <a:ext uri="{FF2B5EF4-FFF2-40B4-BE49-F238E27FC236}">
                <a16:creationId xmlns:a16="http://schemas.microsoft.com/office/drawing/2014/main" id="{F869EDDA-7DED-3CEA-2C95-9E3478179524}"/>
              </a:ext>
            </a:extLst>
          </p:cNvPr>
          <p:cNvSpPr>
            <a:spLocks noGrp="1"/>
          </p:cNvSpPr>
          <p:nvPr>
            <p:ph type="body" sz="quarter" idx="10" hasCustomPrompt="1"/>
          </p:nvPr>
        </p:nvSpPr>
        <p:spPr>
          <a:xfrm>
            <a:off x="312293" y="850900"/>
            <a:ext cx="3919706" cy="2098643"/>
          </a:xfrm>
          <a:prstGeom prst="rect">
            <a:avLst/>
          </a:prstGeom>
        </p:spPr>
        <p:txBody>
          <a:bodyPr anchor="b">
            <a:noAutofit/>
          </a:bodyPr>
          <a:lstStyle>
            <a:lvl1pPr marL="0" indent="0">
              <a:lnSpc>
                <a:spcPct val="100000"/>
              </a:lnSpc>
              <a:spcBef>
                <a:spcPts val="0"/>
              </a:spcBef>
              <a:buNone/>
              <a:defRPr sz="3859" b="1">
                <a:solidFill>
                  <a:schemeClr val="bg1"/>
                </a:solidFill>
                <a:latin typeface="Arial" panose="020B0604020202020204" pitchFamily="34" charset="0"/>
                <a:cs typeface="Arial" panose="020B0604020202020204" pitchFamily="34" charset="0"/>
              </a:defRPr>
            </a:lvl1pPr>
            <a:lvl2pPr marL="456635" indent="0">
              <a:lnSpc>
                <a:spcPts val="4045"/>
              </a:lnSpc>
              <a:buNone/>
              <a:defRPr sz="3859" b="1">
                <a:solidFill>
                  <a:srgbClr val="0C2955"/>
                </a:solidFill>
              </a:defRPr>
            </a:lvl2pPr>
            <a:lvl3pPr marL="913270" indent="0">
              <a:lnSpc>
                <a:spcPts val="4045"/>
              </a:lnSpc>
              <a:buNone/>
              <a:defRPr sz="3859" b="1">
                <a:solidFill>
                  <a:srgbClr val="0C2955"/>
                </a:solidFill>
              </a:defRPr>
            </a:lvl3pPr>
            <a:lvl4pPr marL="1369904" indent="0">
              <a:lnSpc>
                <a:spcPts val="4045"/>
              </a:lnSpc>
              <a:buNone/>
              <a:defRPr sz="3859" b="1">
                <a:solidFill>
                  <a:srgbClr val="0C2955"/>
                </a:solidFill>
              </a:defRPr>
            </a:lvl4pPr>
            <a:lvl5pPr marL="1826539" indent="0">
              <a:lnSpc>
                <a:spcPts val="4045"/>
              </a:lnSpc>
              <a:buNone/>
              <a:defRPr sz="3859" b="1">
                <a:solidFill>
                  <a:srgbClr val="0C2955"/>
                </a:solidFill>
              </a:defRPr>
            </a:lvl5pPr>
          </a:lstStyle>
          <a:p>
            <a:pPr lvl="0"/>
            <a:r>
              <a:rPr lang="en-US"/>
              <a:t>Click to edit headline style</a:t>
            </a:r>
          </a:p>
        </p:txBody>
      </p:sp>
      <p:sp>
        <p:nvSpPr>
          <p:cNvPr id="3" name="Text Placeholder 10">
            <a:extLst>
              <a:ext uri="{FF2B5EF4-FFF2-40B4-BE49-F238E27FC236}">
                <a16:creationId xmlns:a16="http://schemas.microsoft.com/office/drawing/2014/main" id="{B4AA41A4-787E-FDED-C821-7DDC8C4D62DC}"/>
              </a:ext>
            </a:extLst>
          </p:cNvPr>
          <p:cNvSpPr>
            <a:spLocks noGrp="1"/>
          </p:cNvSpPr>
          <p:nvPr>
            <p:ph type="body" sz="quarter" idx="11" hasCustomPrompt="1"/>
          </p:nvPr>
        </p:nvSpPr>
        <p:spPr>
          <a:xfrm>
            <a:off x="312292" y="3086100"/>
            <a:ext cx="3919705" cy="1043904"/>
          </a:xfrm>
          <a:prstGeom prst="rect">
            <a:avLst/>
          </a:prstGeom>
        </p:spPr>
        <p:txBody>
          <a:bodyPr>
            <a:noAutofit/>
          </a:bodyPr>
          <a:lstStyle>
            <a:lvl1pPr marL="0" indent="0">
              <a:lnSpc>
                <a:spcPct val="100000"/>
              </a:lnSpc>
              <a:buNone/>
              <a:defRPr sz="1818">
                <a:solidFill>
                  <a:schemeClr val="bg1"/>
                </a:solidFill>
                <a:latin typeface="Arial" panose="020B0604020202020204" pitchFamily="34" charset="0"/>
                <a:cs typeface="Arial" panose="020B0604020202020204" pitchFamily="34" charset="0"/>
              </a:defRPr>
            </a:lvl1pPr>
            <a:lvl2pPr marL="456635" indent="0">
              <a:buNone/>
              <a:defRPr sz="1818">
                <a:solidFill>
                  <a:srgbClr val="0C2955"/>
                </a:solidFill>
              </a:defRPr>
            </a:lvl2pPr>
            <a:lvl3pPr marL="913270" indent="0">
              <a:buNone/>
              <a:defRPr sz="1818">
                <a:solidFill>
                  <a:srgbClr val="0C2955"/>
                </a:solidFill>
              </a:defRPr>
            </a:lvl3pPr>
            <a:lvl4pPr marL="1369904" indent="0">
              <a:buNone/>
              <a:defRPr sz="1818">
                <a:solidFill>
                  <a:srgbClr val="0C2955"/>
                </a:solidFill>
              </a:defRPr>
            </a:lvl4pPr>
            <a:lvl5pPr marL="1826539" indent="0">
              <a:buNone/>
              <a:defRPr sz="1818">
                <a:solidFill>
                  <a:srgbClr val="0C2955"/>
                </a:solidFill>
              </a:defRPr>
            </a:lvl5pPr>
          </a:lstStyle>
          <a:p>
            <a:pPr lvl="0"/>
            <a:r>
              <a:rPr lang="en-US"/>
              <a:t>Click to edit text style</a:t>
            </a:r>
          </a:p>
        </p:txBody>
      </p:sp>
    </p:spTree>
    <p:extLst>
      <p:ext uri="{BB962C8B-B14F-4D97-AF65-F5344CB8AC3E}">
        <p14:creationId xmlns:p14="http://schemas.microsoft.com/office/powerpoint/2010/main" val="383067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0-50_left_lavender">
    <p:bg>
      <p:bgPr>
        <a:solidFill>
          <a:srgbClr val="907CAF"/>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9894C3F-3D00-3644-6D5C-D2E203F9FA77}"/>
              </a:ext>
            </a:extLst>
          </p:cNvPr>
          <p:cNvSpPr>
            <a:spLocks noGrp="1"/>
          </p:cNvSpPr>
          <p:nvPr>
            <p:ph type="pic" sz="quarter" idx="12" hasCustomPrompt="1"/>
          </p:nvPr>
        </p:nvSpPr>
        <p:spPr>
          <a:xfrm>
            <a:off x="4571998" y="0"/>
            <a:ext cx="4572000" cy="5143500"/>
          </a:xfrm>
          <a:prstGeom prst="rect">
            <a:avLst/>
          </a:prstGeom>
          <a:solidFill>
            <a:srgbClr val="808080"/>
          </a:solidFill>
        </p:spPr>
        <p:txBody>
          <a:bodyPr anchor="ctr">
            <a:normAutofit/>
          </a:bodyPr>
          <a:lstStyle>
            <a:lvl1pPr marL="0" indent="0" algn="ctr">
              <a:buNone/>
              <a:defRPr sz="2000">
                <a:solidFill>
                  <a:srgbClr val="FFFFFF"/>
                </a:solidFill>
              </a:defRPr>
            </a:lvl1pPr>
          </a:lstStyle>
          <a:p>
            <a:pPr marL="0" marR="0" lvl="0" indent="0" algn="ctr" defTabSz="685800" rtl="0" eaLnBrk="1" fontAlgn="auto" latinLnBrk="0" hangingPunct="1">
              <a:lnSpc>
                <a:spcPct val="100000"/>
              </a:lnSpc>
              <a:spcBef>
                <a:spcPts val="600"/>
              </a:spcBef>
              <a:spcAft>
                <a:spcPts val="0"/>
              </a:spcAft>
              <a:buClr>
                <a:schemeClr val="accent3"/>
              </a:buClr>
              <a:buSzTx/>
              <a:buFont typeface="Wingdings" panose="05000000000000000000" pitchFamily="2" charset="2"/>
              <a:buNone/>
              <a:tabLst>
                <a:tab pos="225425" algn="l"/>
              </a:tabLst>
              <a:defRPr/>
            </a:pPr>
            <a:r>
              <a:rPr lang="en-US"/>
              <a:t>Tap icon to add picture</a:t>
            </a:r>
          </a:p>
        </p:txBody>
      </p:sp>
      <p:pic>
        <p:nvPicPr>
          <p:cNvPr id="7" name="Graphic 6">
            <a:extLst>
              <a:ext uri="{FF2B5EF4-FFF2-40B4-BE49-F238E27FC236}">
                <a16:creationId xmlns:a16="http://schemas.microsoft.com/office/drawing/2014/main" id="{1F538FF1-206A-4FD1-620F-DB46006937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57710" y="4537402"/>
            <a:ext cx="571500" cy="312078"/>
          </a:xfrm>
          <a:prstGeom prst="rect">
            <a:avLst/>
          </a:prstGeom>
        </p:spPr>
      </p:pic>
      <p:sp>
        <p:nvSpPr>
          <p:cNvPr id="5" name="Text Placeholder 8">
            <a:extLst>
              <a:ext uri="{FF2B5EF4-FFF2-40B4-BE49-F238E27FC236}">
                <a16:creationId xmlns:a16="http://schemas.microsoft.com/office/drawing/2014/main" id="{A667B74F-FE8F-505C-F9E2-20F2E9CC2917}"/>
              </a:ext>
            </a:extLst>
          </p:cNvPr>
          <p:cNvSpPr>
            <a:spLocks noGrp="1"/>
          </p:cNvSpPr>
          <p:nvPr>
            <p:ph type="body" sz="quarter" idx="10" hasCustomPrompt="1"/>
          </p:nvPr>
        </p:nvSpPr>
        <p:spPr>
          <a:xfrm>
            <a:off x="315756" y="850900"/>
            <a:ext cx="3919706" cy="2098643"/>
          </a:xfrm>
          <a:prstGeom prst="rect">
            <a:avLst/>
          </a:prstGeom>
        </p:spPr>
        <p:txBody>
          <a:bodyPr anchor="b">
            <a:noAutofit/>
          </a:bodyPr>
          <a:lstStyle>
            <a:lvl1pPr marL="0" indent="0">
              <a:lnSpc>
                <a:spcPct val="100000"/>
              </a:lnSpc>
              <a:spcBef>
                <a:spcPts val="0"/>
              </a:spcBef>
              <a:buNone/>
              <a:defRPr sz="3859" b="1">
                <a:solidFill>
                  <a:schemeClr val="bg1"/>
                </a:solidFill>
                <a:latin typeface="Arial" panose="020B0604020202020204" pitchFamily="34" charset="0"/>
                <a:cs typeface="Arial" panose="020B0604020202020204" pitchFamily="34" charset="0"/>
              </a:defRPr>
            </a:lvl1pPr>
            <a:lvl2pPr marL="456635" indent="0">
              <a:lnSpc>
                <a:spcPts val="4045"/>
              </a:lnSpc>
              <a:buNone/>
              <a:defRPr sz="3859" b="1">
                <a:solidFill>
                  <a:srgbClr val="0C2955"/>
                </a:solidFill>
              </a:defRPr>
            </a:lvl2pPr>
            <a:lvl3pPr marL="913270" indent="0">
              <a:lnSpc>
                <a:spcPts val="4045"/>
              </a:lnSpc>
              <a:buNone/>
              <a:defRPr sz="3859" b="1">
                <a:solidFill>
                  <a:srgbClr val="0C2955"/>
                </a:solidFill>
              </a:defRPr>
            </a:lvl3pPr>
            <a:lvl4pPr marL="1369904" indent="0">
              <a:lnSpc>
                <a:spcPts val="4045"/>
              </a:lnSpc>
              <a:buNone/>
              <a:defRPr sz="3859" b="1">
                <a:solidFill>
                  <a:srgbClr val="0C2955"/>
                </a:solidFill>
              </a:defRPr>
            </a:lvl4pPr>
            <a:lvl5pPr marL="1826539" indent="0">
              <a:lnSpc>
                <a:spcPts val="4045"/>
              </a:lnSpc>
              <a:buNone/>
              <a:defRPr sz="3859" b="1">
                <a:solidFill>
                  <a:srgbClr val="0C2955"/>
                </a:solidFill>
              </a:defRPr>
            </a:lvl5pPr>
          </a:lstStyle>
          <a:p>
            <a:pPr lvl="0"/>
            <a:r>
              <a:rPr lang="en-US"/>
              <a:t>Click to edit headline style</a:t>
            </a:r>
          </a:p>
        </p:txBody>
      </p:sp>
      <p:sp>
        <p:nvSpPr>
          <p:cNvPr id="6" name="Text Placeholder 10">
            <a:extLst>
              <a:ext uri="{FF2B5EF4-FFF2-40B4-BE49-F238E27FC236}">
                <a16:creationId xmlns:a16="http://schemas.microsoft.com/office/drawing/2014/main" id="{F4DF0698-73F5-680B-041A-64359EA5DA65}"/>
              </a:ext>
            </a:extLst>
          </p:cNvPr>
          <p:cNvSpPr>
            <a:spLocks noGrp="1"/>
          </p:cNvSpPr>
          <p:nvPr>
            <p:ph type="body" sz="quarter" idx="11" hasCustomPrompt="1"/>
          </p:nvPr>
        </p:nvSpPr>
        <p:spPr>
          <a:xfrm>
            <a:off x="315755" y="3086100"/>
            <a:ext cx="3919705" cy="1043904"/>
          </a:xfrm>
          <a:prstGeom prst="rect">
            <a:avLst/>
          </a:prstGeom>
        </p:spPr>
        <p:txBody>
          <a:bodyPr>
            <a:noAutofit/>
          </a:bodyPr>
          <a:lstStyle>
            <a:lvl1pPr marL="0" indent="0">
              <a:lnSpc>
                <a:spcPct val="100000"/>
              </a:lnSpc>
              <a:buNone/>
              <a:defRPr sz="1818">
                <a:solidFill>
                  <a:schemeClr val="bg1"/>
                </a:solidFill>
                <a:latin typeface="Arial" panose="020B0604020202020204" pitchFamily="34" charset="0"/>
                <a:cs typeface="Arial" panose="020B0604020202020204" pitchFamily="34" charset="0"/>
              </a:defRPr>
            </a:lvl1pPr>
            <a:lvl2pPr marL="456635" indent="0">
              <a:buNone/>
              <a:defRPr sz="1818">
                <a:solidFill>
                  <a:srgbClr val="0C2955"/>
                </a:solidFill>
              </a:defRPr>
            </a:lvl2pPr>
            <a:lvl3pPr marL="913270" indent="0">
              <a:buNone/>
              <a:defRPr sz="1818">
                <a:solidFill>
                  <a:srgbClr val="0C2955"/>
                </a:solidFill>
              </a:defRPr>
            </a:lvl3pPr>
            <a:lvl4pPr marL="1369904" indent="0">
              <a:buNone/>
              <a:defRPr sz="1818">
                <a:solidFill>
                  <a:srgbClr val="0C2955"/>
                </a:solidFill>
              </a:defRPr>
            </a:lvl4pPr>
            <a:lvl5pPr marL="1826539" indent="0">
              <a:buNone/>
              <a:defRPr sz="1818">
                <a:solidFill>
                  <a:srgbClr val="0C2955"/>
                </a:solidFill>
              </a:defRPr>
            </a:lvl5pPr>
          </a:lstStyle>
          <a:p>
            <a:pPr lvl="0"/>
            <a:r>
              <a:rPr lang="en-US"/>
              <a:t>Click to edit text style</a:t>
            </a:r>
          </a:p>
        </p:txBody>
      </p:sp>
    </p:spTree>
    <p:extLst>
      <p:ext uri="{BB962C8B-B14F-4D97-AF65-F5344CB8AC3E}">
        <p14:creationId xmlns:p14="http://schemas.microsoft.com/office/powerpoint/2010/main" val="1361798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accent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9AAD4EC-E524-27C0-8C19-B2CF3730D120}"/>
              </a:ext>
            </a:extLst>
          </p:cNvPr>
          <p:cNvSpPr>
            <a:spLocks noGrp="1"/>
          </p:cNvSpPr>
          <p:nvPr>
            <p:ph type="body" sz="quarter" idx="10" hasCustomPrompt="1"/>
          </p:nvPr>
        </p:nvSpPr>
        <p:spPr>
          <a:xfrm>
            <a:off x="1042441" y="3357707"/>
            <a:ext cx="7051675" cy="588962"/>
          </a:xfrm>
          <a:prstGeom prst="rect">
            <a:avLst/>
          </a:prstGeom>
        </p:spPr>
        <p:txBody>
          <a:bodyPr anchor="ctr"/>
          <a:lstStyle>
            <a:lvl1pPr marL="0" indent="0" algn="ctr">
              <a:lnSpc>
                <a:spcPct val="100000"/>
              </a:lnSpc>
              <a:spcBef>
                <a:spcPts val="0"/>
              </a:spcBef>
              <a:buNone/>
              <a:defRPr b="1">
                <a:solidFill>
                  <a:schemeClr val="tx2"/>
                </a:solidFill>
                <a:latin typeface="+mj-lt"/>
              </a:defRPr>
            </a:lvl1pPr>
            <a:lvl2pPr marL="342900" indent="0">
              <a:buNone/>
              <a:defRPr b="1">
                <a:solidFill>
                  <a:srgbClr val="FFFFFF"/>
                </a:solidFill>
                <a:latin typeface="+mj-lt"/>
              </a:defRPr>
            </a:lvl2pPr>
            <a:lvl3pPr marL="685800" indent="0">
              <a:buNone/>
              <a:defRPr b="1">
                <a:solidFill>
                  <a:srgbClr val="FFFFFF"/>
                </a:solidFill>
                <a:latin typeface="+mj-lt"/>
              </a:defRPr>
            </a:lvl3pPr>
            <a:lvl4pPr marL="914400" indent="0">
              <a:buNone/>
              <a:defRPr b="1">
                <a:solidFill>
                  <a:srgbClr val="FFFFFF"/>
                </a:solidFill>
                <a:latin typeface="+mj-lt"/>
              </a:defRPr>
            </a:lvl4pPr>
            <a:lvl5pPr marL="1139825" indent="0">
              <a:buNone/>
              <a:defRPr b="1">
                <a:solidFill>
                  <a:srgbClr val="FFFFFF"/>
                </a:solidFill>
                <a:latin typeface="+mj-lt"/>
              </a:defRPr>
            </a:lvl5pPr>
          </a:lstStyle>
          <a:p>
            <a:pPr lvl="0"/>
            <a:r>
              <a:rPr lang="en-US"/>
              <a:t>Thank you</a:t>
            </a:r>
          </a:p>
        </p:txBody>
      </p:sp>
      <p:pic>
        <p:nvPicPr>
          <p:cNvPr id="2" name="Graphic 1">
            <a:extLst>
              <a:ext uri="{FF2B5EF4-FFF2-40B4-BE49-F238E27FC236}">
                <a16:creationId xmlns:a16="http://schemas.microsoft.com/office/drawing/2014/main" id="{17D4192E-576D-C6CE-4AE1-EEAAAB26745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58918" y="1505940"/>
            <a:ext cx="2818721" cy="1418633"/>
          </a:xfrm>
          <a:prstGeom prst="rect">
            <a:avLst/>
          </a:prstGeom>
        </p:spPr>
      </p:pic>
      <p:sp>
        <p:nvSpPr>
          <p:cNvPr id="13" name="Text Placeholder 12">
            <a:extLst>
              <a:ext uri="{FF2B5EF4-FFF2-40B4-BE49-F238E27FC236}">
                <a16:creationId xmlns:a16="http://schemas.microsoft.com/office/drawing/2014/main" id="{78133DE5-9D60-7548-2AAD-8857D7E44803}"/>
              </a:ext>
            </a:extLst>
          </p:cNvPr>
          <p:cNvSpPr>
            <a:spLocks noGrp="1"/>
          </p:cNvSpPr>
          <p:nvPr>
            <p:ph type="body" sz="quarter" idx="15" hasCustomPrompt="1"/>
          </p:nvPr>
        </p:nvSpPr>
        <p:spPr>
          <a:xfrm>
            <a:off x="3064122" y="4666644"/>
            <a:ext cx="3008312" cy="227013"/>
          </a:xfrm>
          <a:prstGeom prst="rect">
            <a:avLst/>
          </a:prstGeom>
        </p:spPr>
        <p:txBody>
          <a:bodyPr anchor="ctr"/>
          <a:lstStyle>
            <a:lvl1pPr marL="0" indent="0" algn="ctr">
              <a:buNone/>
              <a:defRPr sz="400">
                <a:solidFill>
                  <a:schemeClr val="tx2"/>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©2025 Bright Horizons Family Solutions LLC.</a:t>
            </a:r>
          </a:p>
        </p:txBody>
      </p:sp>
    </p:spTree>
    <p:extLst>
      <p:ext uri="{BB962C8B-B14F-4D97-AF65-F5344CB8AC3E}">
        <p14:creationId xmlns:p14="http://schemas.microsoft.com/office/powerpoint/2010/main" val="2430461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rior_bulle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F2EB2F-3BFE-3D57-6F8C-A375319CA71D}"/>
              </a:ext>
            </a:extLst>
          </p:cNvPr>
          <p:cNvSpPr/>
          <p:nvPr userDrawn="1"/>
        </p:nvSpPr>
        <p:spPr>
          <a:xfrm>
            <a:off x="0" y="0"/>
            <a:ext cx="9144000" cy="51435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E090F60-A150-0BC4-1C5D-6CFA3133F78A}"/>
              </a:ext>
            </a:extLst>
          </p:cNvPr>
          <p:cNvSpPr/>
          <p:nvPr userDrawn="1"/>
        </p:nvSpPr>
        <p:spPr>
          <a:xfrm>
            <a:off x="-1" y="0"/>
            <a:ext cx="9144000" cy="803085"/>
          </a:xfrm>
          <a:prstGeom prst="rect">
            <a:avLst/>
          </a:prstGeom>
          <a:solidFill>
            <a:srgbClr val="DFF2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FF2F9"/>
              </a:solidFill>
            </a:endParaRPr>
          </a:p>
        </p:txBody>
      </p:sp>
      <p:sp>
        <p:nvSpPr>
          <p:cNvPr id="7" name="Title 6"/>
          <p:cNvSpPr>
            <a:spLocks noGrp="1"/>
          </p:cNvSpPr>
          <p:nvPr>
            <p:ph type="title" hasCustomPrompt="1"/>
          </p:nvPr>
        </p:nvSpPr>
        <p:spPr>
          <a:xfrm>
            <a:off x="457199" y="127638"/>
            <a:ext cx="8229600" cy="514240"/>
          </a:xfrm>
          <a:prstGeom prst="rect">
            <a:avLst/>
          </a:prstGeom>
        </p:spPr>
        <p:txBody>
          <a:bodyPr anchor="ctr"/>
          <a:lstStyle>
            <a:lvl1pPr>
              <a:lnSpc>
                <a:spcPct val="100000"/>
              </a:lnSpc>
              <a:defRPr b="1">
                <a:solidFill>
                  <a:schemeClr val="tx1"/>
                </a:solidFill>
              </a:defRPr>
            </a:lvl1pPr>
          </a:lstStyle>
          <a:p>
            <a:r>
              <a:rPr lang="en-US"/>
              <a:t>Click to edit title headline</a:t>
            </a:r>
          </a:p>
        </p:txBody>
      </p:sp>
      <p:sp>
        <p:nvSpPr>
          <p:cNvPr id="12" name="Slide Number Placeholder 11">
            <a:extLst>
              <a:ext uri="{FF2B5EF4-FFF2-40B4-BE49-F238E27FC236}">
                <a16:creationId xmlns:a16="http://schemas.microsoft.com/office/drawing/2014/main" id="{BBD2E3B1-93C4-F0B2-74F4-EFCC2278D275}"/>
              </a:ext>
            </a:extLst>
          </p:cNvPr>
          <p:cNvSpPr>
            <a:spLocks noGrp="1"/>
          </p:cNvSpPr>
          <p:nvPr>
            <p:ph type="sldNum" sz="quarter" idx="4"/>
          </p:nvPr>
        </p:nvSpPr>
        <p:spPr>
          <a:xfrm>
            <a:off x="8312497" y="4844954"/>
            <a:ext cx="370659" cy="102884"/>
          </a:xfrm>
          <a:prstGeom prst="rect">
            <a:avLst/>
          </a:prstGeom>
        </p:spPr>
        <p:txBody>
          <a:bodyPr vert="horz" lIns="91440" tIns="45720" rIns="91440" bIns="45720" rtlCol="0" anchor="ctr"/>
          <a:lstStyle>
            <a:lvl1pPr algn="r">
              <a:defRPr sz="500">
                <a:solidFill>
                  <a:srgbClr val="182B54"/>
                </a:solidFill>
                <a:latin typeface="Mulish" pitchFamily="2" charset="0"/>
              </a:defRPr>
            </a:lvl1pPr>
          </a:lstStyle>
          <a:p>
            <a:fld id="{13339436-1C1D-488C-BA1E-AD2E2B0C3E8D}" type="slidenum">
              <a:rPr lang="en-US" smtClean="0"/>
              <a:pPr/>
              <a:t>‹#›</a:t>
            </a:fld>
            <a:endParaRPr lang="en-US"/>
          </a:p>
        </p:txBody>
      </p:sp>
      <p:sp>
        <p:nvSpPr>
          <p:cNvPr id="2" name="Text Placeholder 1">
            <a:extLst>
              <a:ext uri="{FF2B5EF4-FFF2-40B4-BE49-F238E27FC236}">
                <a16:creationId xmlns:a16="http://schemas.microsoft.com/office/drawing/2014/main" id="{3D040D9E-DDE6-64E5-24CB-98AE93DF1F95}"/>
              </a:ext>
            </a:extLst>
          </p:cNvPr>
          <p:cNvSpPr>
            <a:spLocks noGrp="1"/>
          </p:cNvSpPr>
          <p:nvPr>
            <p:ph idx="1"/>
          </p:nvPr>
        </p:nvSpPr>
        <p:spPr>
          <a:xfrm>
            <a:off x="453555" y="1005084"/>
            <a:ext cx="8229600" cy="3719316"/>
          </a:xfrm>
          <a:prstGeom prst="rect">
            <a:avLst/>
          </a:prstGeom>
        </p:spPr>
        <p:txBody>
          <a:bodyPr vert="horz" lIns="91440" tIns="45720" rIns="91440" bIns="45720" rtlCol="0">
            <a:normAutofit/>
          </a:bodyPr>
          <a:lstStyle>
            <a:lvl1pPr marL="171450" indent="-171450">
              <a:lnSpc>
                <a:spcPct val="100000"/>
              </a:lnSpc>
              <a:buClr>
                <a:schemeClr val="tx1"/>
              </a:buClr>
              <a:buFont typeface="Arial" panose="020B0604020202020204" pitchFamily="34" charset="0"/>
              <a:buChar char="•"/>
              <a:tabLst/>
              <a:defRPr sz="2000">
                <a:solidFill>
                  <a:srgbClr val="182B54"/>
                </a:solidFill>
              </a:defRPr>
            </a:lvl1pPr>
            <a:lvl2pPr marL="285750" indent="-285750">
              <a:buClr>
                <a:schemeClr val="accent3"/>
              </a:buClr>
              <a:buFont typeface="Arial" panose="020B0604020202020204" pitchFamily="34" charset="0"/>
              <a:buChar char="•"/>
              <a:defRPr sz="2000">
                <a:solidFill>
                  <a:srgbClr val="182B54"/>
                </a:solidFill>
              </a:defRPr>
            </a:lvl2pPr>
            <a:lvl3pPr marL="285750" indent="-285750">
              <a:buClr>
                <a:schemeClr val="accent3"/>
              </a:buClr>
              <a:buFont typeface="Arial" panose="020B0604020202020204" pitchFamily="34" charset="0"/>
              <a:buChar char="•"/>
              <a:defRPr sz="2000">
                <a:solidFill>
                  <a:srgbClr val="182B54"/>
                </a:solidFill>
              </a:defRPr>
            </a:lvl3pPr>
            <a:lvl4pPr marL="687388" indent="-115888">
              <a:lnSpc>
                <a:spcPct val="100000"/>
              </a:lnSpc>
              <a:buClr>
                <a:schemeClr val="tx1"/>
              </a:buClr>
              <a:buFont typeface="Arial" panose="020B0604020202020204" pitchFamily="34" charset="0"/>
              <a:buChar char="•"/>
              <a:tabLst/>
              <a:defRPr>
                <a:solidFill>
                  <a:srgbClr val="182B54"/>
                </a:solidFill>
              </a:defRPr>
            </a:lvl4pPr>
            <a:lvl5pPr marL="1377950" indent="-238125">
              <a:lnSpc>
                <a:spcPct val="100000"/>
              </a:lnSpc>
              <a:buClr>
                <a:schemeClr val="tx1"/>
              </a:buClr>
              <a:buFont typeface="Arial" panose="020B0604020202020204" pitchFamily="34" charset="0"/>
              <a:buChar char="•"/>
              <a:defRPr>
                <a:solidFill>
                  <a:srgbClr val="182B54"/>
                </a:solidFill>
              </a:defRPr>
            </a:lvl5pPr>
          </a:lstStyle>
          <a:p>
            <a:pPr lvl="0"/>
            <a:r>
              <a:rPr lang="en-US"/>
              <a:t>Click to edit</a:t>
            </a:r>
          </a:p>
          <a:p>
            <a:pPr lvl="3"/>
            <a:r>
              <a:rPr lang="en-US"/>
              <a:t>Second level</a:t>
            </a:r>
          </a:p>
          <a:p>
            <a:pPr lvl="4"/>
            <a:r>
              <a:rPr lang="en-US"/>
              <a:t>Third level</a:t>
            </a:r>
          </a:p>
        </p:txBody>
      </p:sp>
      <p:sp>
        <p:nvSpPr>
          <p:cNvPr id="4" name="Footer Placeholder 10">
            <a:extLst>
              <a:ext uri="{FF2B5EF4-FFF2-40B4-BE49-F238E27FC236}">
                <a16:creationId xmlns:a16="http://schemas.microsoft.com/office/drawing/2014/main" id="{A942E006-85D1-7FCA-CA04-B47F9CA2AD9F}"/>
              </a:ext>
            </a:extLst>
          </p:cNvPr>
          <p:cNvSpPr>
            <a:spLocks noGrp="1"/>
          </p:cNvSpPr>
          <p:nvPr>
            <p:ph type="ftr" sz="quarter" idx="3"/>
          </p:nvPr>
        </p:nvSpPr>
        <p:spPr>
          <a:xfrm>
            <a:off x="5185954" y="4844955"/>
            <a:ext cx="3077936" cy="102884"/>
          </a:xfrm>
          <a:prstGeom prst="rect">
            <a:avLst/>
          </a:prstGeom>
        </p:spPr>
        <p:txBody>
          <a:bodyPr vert="horz" lIns="91440" tIns="45720" rIns="91440" bIns="45720" rtlCol="0" anchor="ctr"/>
          <a:lstStyle>
            <a:lvl1pPr algn="r">
              <a:defRPr sz="400">
                <a:solidFill>
                  <a:srgbClr val="182B54"/>
                </a:solidFill>
                <a:latin typeface="Mulish" pitchFamily="2" charset="0"/>
              </a:defRPr>
            </a:lvl1pPr>
          </a:lstStyle>
          <a:p>
            <a:r>
              <a:rPr lang="en-US"/>
              <a:t>© 2024 Bright Horizons Family Solutions LLC</a:t>
            </a:r>
          </a:p>
        </p:txBody>
      </p:sp>
    </p:spTree>
    <p:extLst>
      <p:ext uri="{BB962C8B-B14F-4D97-AF65-F5344CB8AC3E}">
        <p14:creationId xmlns:p14="http://schemas.microsoft.com/office/powerpoint/2010/main" val="720955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ior_50-50 bulle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F2EB2F-3BFE-3D57-6F8C-A375319CA71D}"/>
              </a:ext>
            </a:extLst>
          </p:cNvPr>
          <p:cNvSpPr/>
          <p:nvPr userDrawn="1"/>
        </p:nvSpPr>
        <p:spPr>
          <a:xfrm>
            <a:off x="0" y="0"/>
            <a:ext cx="9144000" cy="51435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E090F60-A150-0BC4-1C5D-6CFA3133F78A}"/>
              </a:ext>
            </a:extLst>
          </p:cNvPr>
          <p:cNvSpPr/>
          <p:nvPr userDrawn="1"/>
        </p:nvSpPr>
        <p:spPr>
          <a:xfrm>
            <a:off x="-1" y="0"/>
            <a:ext cx="9144000" cy="803085"/>
          </a:xfrm>
          <a:prstGeom prst="rect">
            <a:avLst/>
          </a:prstGeom>
          <a:solidFill>
            <a:srgbClr val="DFF2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FF2F9"/>
              </a:solidFill>
            </a:endParaRPr>
          </a:p>
        </p:txBody>
      </p:sp>
      <p:sp>
        <p:nvSpPr>
          <p:cNvPr id="12" name="Slide Number Placeholder 11">
            <a:extLst>
              <a:ext uri="{FF2B5EF4-FFF2-40B4-BE49-F238E27FC236}">
                <a16:creationId xmlns:a16="http://schemas.microsoft.com/office/drawing/2014/main" id="{BBD2E3B1-93C4-F0B2-74F4-EFCC2278D275}"/>
              </a:ext>
            </a:extLst>
          </p:cNvPr>
          <p:cNvSpPr>
            <a:spLocks noGrp="1"/>
          </p:cNvSpPr>
          <p:nvPr>
            <p:ph type="sldNum" sz="quarter" idx="4"/>
          </p:nvPr>
        </p:nvSpPr>
        <p:spPr>
          <a:xfrm>
            <a:off x="8312497" y="4844954"/>
            <a:ext cx="370659" cy="102884"/>
          </a:xfrm>
          <a:prstGeom prst="rect">
            <a:avLst/>
          </a:prstGeom>
        </p:spPr>
        <p:txBody>
          <a:bodyPr vert="horz" lIns="91440" tIns="45720" rIns="91440" bIns="45720" rtlCol="0" anchor="ctr"/>
          <a:lstStyle>
            <a:lvl1pPr algn="r">
              <a:defRPr sz="500">
                <a:solidFill>
                  <a:srgbClr val="182B54"/>
                </a:solidFill>
                <a:latin typeface="Mulish" pitchFamily="2" charset="0"/>
              </a:defRPr>
            </a:lvl1pPr>
          </a:lstStyle>
          <a:p>
            <a:fld id="{13339436-1C1D-488C-BA1E-AD2E2B0C3E8D}" type="slidenum">
              <a:rPr lang="en-US" smtClean="0"/>
              <a:pPr/>
              <a:t>‹#›</a:t>
            </a:fld>
            <a:endParaRPr lang="en-US"/>
          </a:p>
        </p:txBody>
      </p:sp>
      <p:sp>
        <p:nvSpPr>
          <p:cNvPr id="2" name="Text Placeholder 1">
            <a:extLst>
              <a:ext uri="{FF2B5EF4-FFF2-40B4-BE49-F238E27FC236}">
                <a16:creationId xmlns:a16="http://schemas.microsoft.com/office/drawing/2014/main" id="{3D040D9E-DDE6-64E5-24CB-98AE93DF1F95}"/>
              </a:ext>
            </a:extLst>
          </p:cNvPr>
          <p:cNvSpPr>
            <a:spLocks noGrp="1"/>
          </p:cNvSpPr>
          <p:nvPr>
            <p:ph idx="1"/>
          </p:nvPr>
        </p:nvSpPr>
        <p:spPr>
          <a:xfrm>
            <a:off x="453555" y="1005084"/>
            <a:ext cx="3975570" cy="3719316"/>
          </a:xfrm>
          <a:prstGeom prst="rect">
            <a:avLst/>
          </a:prstGeom>
        </p:spPr>
        <p:txBody>
          <a:bodyPr vert="horz" lIns="91440" tIns="45720" rIns="91440" bIns="45720" rtlCol="0">
            <a:normAutofit/>
          </a:bodyPr>
          <a:lstStyle>
            <a:lvl1pPr marL="171450" indent="-171450">
              <a:buClr>
                <a:schemeClr val="tx1"/>
              </a:buClr>
              <a:buFont typeface="Arial" panose="020B0604020202020204" pitchFamily="34" charset="0"/>
              <a:buChar char="•"/>
              <a:tabLst/>
              <a:defRPr sz="2000">
                <a:solidFill>
                  <a:srgbClr val="182B54"/>
                </a:solidFill>
              </a:defRPr>
            </a:lvl1pPr>
            <a:lvl2pPr marL="285750" indent="-285750">
              <a:buClr>
                <a:schemeClr val="accent3"/>
              </a:buClr>
              <a:buFont typeface="Arial" panose="020B0604020202020204" pitchFamily="34" charset="0"/>
              <a:buChar char="•"/>
              <a:defRPr sz="2000">
                <a:solidFill>
                  <a:srgbClr val="182B54"/>
                </a:solidFill>
              </a:defRPr>
            </a:lvl2pPr>
            <a:lvl3pPr marL="285750" indent="-285750">
              <a:buClr>
                <a:schemeClr val="accent3"/>
              </a:buClr>
              <a:buFont typeface="Arial" panose="020B0604020202020204" pitchFamily="34" charset="0"/>
              <a:buChar char="•"/>
              <a:defRPr sz="2000">
                <a:solidFill>
                  <a:srgbClr val="182B54"/>
                </a:solidFill>
              </a:defRPr>
            </a:lvl3pPr>
            <a:lvl4pPr marL="687388" indent="-115888">
              <a:buClr>
                <a:schemeClr val="tx1"/>
              </a:buClr>
              <a:buFont typeface="Arial" panose="020B0604020202020204" pitchFamily="34" charset="0"/>
              <a:buChar char="•"/>
              <a:tabLst/>
              <a:defRPr>
                <a:solidFill>
                  <a:srgbClr val="182B54"/>
                </a:solidFill>
              </a:defRPr>
            </a:lvl4pPr>
            <a:lvl5pPr marL="1377950" indent="-238125">
              <a:buClr>
                <a:schemeClr val="tx1"/>
              </a:buClr>
              <a:buFont typeface="Arial" panose="020B0604020202020204" pitchFamily="34" charset="0"/>
              <a:buChar char="•"/>
              <a:defRPr>
                <a:solidFill>
                  <a:srgbClr val="182B54"/>
                </a:solidFill>
              </a:defRPr>
            </a:lvl5pPr>
          </a:lstStyle>
          <a:p>
            <a:pPr lvl="0"/>
            <a:r>
              <a:rPr lang="en-US"/>
              <a:t>Click to edit</a:t>
            </a:r>
          </a:p>
          <a:p>
            <a:pPr lvl="3"/>
            <a:r>
              <a:rPr lang="en-US"/>
              <a:t>Second level</a:t>
            </a:r>
          </a:p>
          <a:p>
            <a:pPr lvl="4"/>
            <a:r>
              <a:rPr lang="en-US"/>
              <a:t>Third level</a:t>
            </a:r>
          </a:p>
        </p:txBody>
      </p:sp>
      <p:sp>
        <p:nvSpPr>
          <p:cNvPr id="4" name="Footer Placeholder 10">
            <a:extLst>
              <a:ext uri="{FF2B5EF4-FFF2-40B4-BE49-F238E27FC236}">
                <a16:creationId xmlns:a16="http://schemas.microsoft.com/office/drawing/2014/main" id="{A942E006-85D1-7FCA-CA04-B47F9CA2AD9F}"/>
              </a:ext>
            </a:extLst>
          </p:cNvPr>
          <p:cNvSpPr>
            <a:spLocks noGrp="1"/>
          </p:cNvSpPr>
          <p:nvPr>
            <p:ph type="ftr" sz="quarter" idx="3"/>
          </p:nvPr>
        </p:nvSpPr>
        <p:spPr>
          <a:xfrm>
            <a:off x="5185954" y="4844955"/>
            <a:ext cx="3077936" cy="102884"/>
          </a:xfrm>
          <a:prstGeom prst="rect">
            <a:avLst/>
          </a:prstGeom>
        </p:spPr>
        <p:txBody>
          <a:bodyPr vert="horz" lIns="91440" tIns="45720" rIns="91440" bIns="45720" rtlCol="0" anchor="ctr"/>
          <a:lstStyle>
            <a:lvl1pPr algn="r">
              <a:defRPr sz="400">
                <a:solidFill>
                  <a:srgbClr val="182B54"/>
                </a:solidFill>
                <a:latin typeface="Mulish" pitchFamily="2" charset="0"/>
              </a:defRPr>
            </a:lvl1pPr>
          </a:lstStyle>
          <a:p>
            <a:r>
              <a:rPr lang="en-US"/>
              <a:t>© 2024 Bright Horizons Family Solutions LLC</a:t>
            </a:r>
          </a:p>
        </p:txBody>
      </p:sp>
      <p:sp>
        <p:nvSpPr>
          <p:cNvPr id="3" name="Text Placeholder 1">
            <a:extLst>
              <a:ext uri="{FF2B5EF4-FFF2-40B4-BE49-F238E27FC236}">
                <a16:creationId xmlns:a16="http://schemas.microsoft.com/office/drawing/2014/main" id="{B58E48FB-7A3B-96AF-FE81-764FFB745536}"/>
              </a:ext>
            </a:extLst>
          </p:cNvPr>
          <p:cNvSpPr>
            <a:spLocks noGrp="1"/>
          </p:cNvSpPr>
          <p:nvPr>
            <p:ph idx="10"/>
          </p:nvPr>
        </p:nvSpPr>
        <p:spPr>
          <a:xfrm>
            <a:off x="4571999" y="1005084"/>
            <a:ext cx="3975570" cy="3719316"/>
          </a:xfrm>
          <a:prstGeom prst="rect">
            <a:avLst/>
          </a:prstGeom>
        </p:spPr>
        <p:txBody>
          <a:bodyPr vert="horz" lIns="91440" tIns="45720" rIns="91440" bIns="45720" rtlCol="0">
            <a:normAutofit/>
          </a:bodyPr>
          <a:lstStyle>
            <a:lvl1pPr marL="171450" indent="-171450">
              <a:buClr>
                <a:schemeClr val="tx1"/>
              </a:buClr>
              <a:buFont typeface="Arial" panose="020B0604020202020204" pitchFamily="34" charset="0"/>
              <a:buChar char="•"/>
              <a:tabLst/>
              <a:defRPr sz="2000">
                <a:solidFill>
                  <a:srgbClr val="182B54"/>
                </a:solidFill>
              </a:defRPr>
            </a:lvl1pPr>
            <a:lvl2pPr marL="285750" indent="-285750">
              <a:buClr>
                <a:schemeClr val="accent3"/>
              </a:buClr>
              <a:buFont typeface="Arial" panose="020B0604020202020204" pitchFamily="34" charset="0"/>
              <a:buChar char="•"/>
              <a:defRPr sz="2000">
                <a:solidFill>
                  <a:srgbClr val="182B54"/>
                </a:solidFill>
              </a:defRPr>
            </a:lvl2pPr>
            <a:lvl3pPr marL="285750" indent="-285750">
              <a:buClr>
                <a:schemeClr val="accent3"/>
              </a:buClr>
              <a:buFont typeface="Arial" panose="020B0604020202020204" pitchFamily="34" charset="0"/>
              <a:buChar char="•"/>
              <a:defRPr sz="2000">
                <a:solidFill>
                  <a:srgbClr val="182B54"/>
                </a:solidFill>
              </a:defRPr>
            </a:lvl3pPr>
            <a:lvl4pPr marL="687388" indent="-115888">
              <a:buClr>
                <a:schemeClr val="tx1"/>
              </a:buClr>
              <a:buFont typeface="Arial" panose="020B0604020202020204" pitchFamily="34" charset="0"/>
              <a:buChar char="•"/>
              <a:tabLst/>
              <a:defRPr>
                <a:solidFill>
                  <a:srgbClr val="182B54"/>
                </a:solidFill>
              </a:defRPr>
            </a:lvl4pPr>
            <a:lvl5pPr marL="1377950" indent="-238125">
              <a:buClr>
                <a:schemeClr val="tx1"/>
              </a:buClr>
              <a:buFont typeface="Arial" panose="020B0604020202020204" pitchFamily="34" charset="0"/>
              <a:buChar char="•"/>
              <a:defRPr>
                <a:solidFill>
                  <a:srgbClr val="182B54"/>
                </a:solidFill>
              </a:defRPr>
            </a:lvl5pPr>
          </a:lstStyle>
          <a:p>
            <a:pPr lvl="0"/>
            <a:r>
              <a:rPr lang="en-US"/>
              <a:t>Click to edit</a:t>
            </a:r>
          </a:p>
          <a:p>
            <a:pPr lvl="3"/>
            <a:r>
              <a:rPr lang="en-US"/>
              <a:t>Second level</a:t>
            </a:r>
          </a:p>
          <a:p>
            <a:pPr lvl="4"/>
            <a:r>
              <a:rPr lang="en-US"/>
              <a:t>Third level</a:t>
            </a:r>
          </a:p>
        </p:txBody>
      </p:sp>
      <p:sp>
        <p:nvSpPr>
          <p:cNvPr id="8" name="Title 6">
            <a:extLst>
              <a:ext uri="{FF2B5EF4-FFF2-40B4-BE49-F238E27FC236}">
                <a16:creationId xmlns:a16="http://schemas.microsoft.com/office/drawing/2014/main" id="{D0911DF8-C81E-C3D9-43FB-46A79EF29551}"/>
              </a:ext>
            </a:extLst>
          </p:cNvPr>
          <p:cNvSpPr>
            <a:spLocks noGrp="1"/>
          </p:cNvSpPr>
          <p:nvPr>
            <p:ph type="title" hasCustomPrompt="1"/>
          </p:nvPr>
        </p:nvSpPr>
        <p:spPr>
          <a:xfrm>
            <a:off x="457199" y="127638"/>
            <a:ext cx="8229600" cy="514240"/>
          </a:xfrm>
          <a:prstGeom prst="rect">
            <a:avLst/>
          </a:prstGeom>
        </p:spPr>
        <p:txBody>
          <a:bodyPr anchor="ctr"/>
          <a:lstStyle>
            <a:lvl1pPr>
              <a:lnSpc>
                <a:spcPct val="100000"/>
              </a:lnSpc>
              <a:defRPr b="1">
                <a:solidFill>
                  <a:srgbClr val="16488E"/>
                </a:solidFill>
              </a:defRPr>
            </a:lvl1pPr>
          </a:lstStyle>
          <a:p>
            <a:r>
              <a:rPr lang="en-US"/>
              <a:t>Click to edit title headline</a:t>
            </a:r>
          </a:p>
        </p:txBody>
      </p:sp>
    </p:spTree>
    <p:extLst>
      <p:ext uri="{BB962C8B-B14F-4D97-AF65-F5344CB8AC3E}">
        <p14:creationId xmlns:p14="http://schemas.microsoft.com/office/powerpoint/2010/main" val="2282162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ior_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090F60-A150-0BC4-1C5D-6CFA3133F78A}"/>
              </a:ext>
            </a:extLst>
          </p:cNvPr>
          <p:cNvSpPr/>
          <p:nvPr userDrawn="1"/>
        </p:nvSpPr>
        <p:spPr>
          <a:xfrm>
            <a:off x="-1" y="0"/>
            <a:ext cx="9144000" cy="803085"/>
          </a:xfrm>
          <a:prstGeom prst="rect">
            <a:avLst/>
          </a:prstGeom>
          <a:solidFill>
            <a:srgbClr val="DFF2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a:solidFill>
                <a:srgbClr val="DFF2F9"/>
              </a:solidFill>
            </a:endParaRPr>
          </a:p>
        </p:txBody>
      </p:sp>
      <p:sp>
        <p:nvSpPr>
          <p:cNvPr id="12" name="Slide Number Placeholder 11">
            <a:extLst>
              <a:ext uri="{FF2B5EF4-FFF2-40B4-BE49-F238E27FC236}">
                <a16:creationId xmlns:a16="http://schemas.microsoft.com/office/drawing/2014/main" id="{BBD2E3B1-93C4-F0B2-74F4-EFCC2278D275}"/>
              </a:ext>
            </a:extLst>
          </p:cNvPr>
          <p:cNvSpPr>
            <a:spLocks noGrp="1"/>
          </p:cNvSpPr>
          <p:nvPr>
            <p:ph type="sldNum" sz="quarter" idx="4"/>
          </p:nvPr>
        </p:nvSpPr>
        <p:spPr>
          <a:xfrm>
            <a:off x="8312497" y="4844954"/>
            <a:ext cx="370659" cy="102884"/>
          </a:xfrm>
          <a:prstGeom prst="rect">
            <a:avLst/>
          </a:prstGeom>
        </p:spPr>
        <p:txBody>
          <a:bodyPr vert="horz" lIns="91440" tIns="45720" rIns="91440" bIns="45720" rtlCol="0" anchor="ctr"/>
          <a:lstStyle>
            <a:lvl1pPr algn="r">
              <a:lnSpc>
                <a:spcPct val="100000"/>
              </a:lnSpc>
              <a:defRPr sz="500">
                <a:solidFill>
                  <a:srgbClr val="182B54"/>
                </a:solidFill>
                <a:latin typeface="Mulish" pitchFamily="2" charset="0"/>
              </a:defRPr>
            </a:lvl1pPr>
          </a:lstStyle>
          <a:p>
            <a:fld id="{13339436-1C1D-488C-BA1E-AD2E2B0C3E8D}" type="slidenum">
              <a:rPr lang="en-US" smtClean="0"/>
              <a:pPr/>
              <a:t>‹#›</a:t>
            </a:fld>
            <a:endParaRPr lang="en-US"/>
          </a:p>
        </p:txBody>
      </p:sp>
      <p:sp>
        <p:nvSpPr>
          <p:cNvPr id="2" name="Text Placeholder 1">
            <a:extLst>
              <a:ext uri="{FF2B5EF4-FFF2-40B4-BE49-F238E27FC236}">
                <a16:creationId xmlns:a16="http://schemas.microsoft.com/office/drawing/2014/main" id="{3D040D9E-DDE6-64E5-24CB-98AE93DF1F95}"/>
              </a:ext>
            </a:extLst>
          </p:cNvPr>
          <p:cNvSpPr>
            <a:spLocks noGrp="1"/>
          </p:cNvSpPr>
          <p:nvPr>
            <p:ph idx="1" hasCustomPrompt="1"/>
          </p:nvPr>
        </p:nvSpPr>
        <p:spPr>
          <a:xfrm>
            <a:off x="453555" y="2949575"/>
            <a:ext cx="2721445" cy="1549400"/>
          </a:xfrm>
          <a:prstGeom prst="rect">
            <a:avLst/>
          </a:prstGeom>
        </p:spPr>
        <p:txBody>
          <a:bodyPr vert="horz" lIns="91440" tIns="45720" rIns="91440" bIns="45720" rtlCol="0">
            <a:normAutofit/>
          </a:bodyPr>
          <a:lstStyle>
            <a:lvl1pPr marL="0" indent="0">
              <a:lnSpc>
                <a:spcPct val="100000"/>
              </a:lnSpc>
              <a:spcBef>
                <a:spcPts val="0"/>
              </a:spcBef>
              <a:buClr>
                <a:schemeClr val="tx1"/>
              </a:buClr>
              <a:buFont typeface="Arial" panose="020B0604020202020204" pitchFamily="34" charset="0"/>
              <a:buNone/>
              <a:tabLst/>
              <a:defRPr sz="2000">
                <a:solidFill>
                  <a:srgbClr val="182B54"/>
                </a:solidFill>
              </a:defRPr>
            </a:lvl1pPr>
            <a:lvl2pPr marL="285750" indent="-285750">
              <a:buClr>
                <a:schemeClr val="accent3"/>
              </a:buClr>
              <a:buFont typeface="Arial" panose="020B0604020202020204" pitchFamily="34" charset="0"/>
              <a:buChar char="•"/>
              <a:defRPr sz="2000">
                <a:solidFill>
                  <a:srgbClr val="182B54"/>
                </a:solidFill>
              </a:defRPr>
            </a:lvl2pPr>
            <a:lvl3pPr marL="285750" indent="-285750">
              <a:buClr>
                <a:schemeClr val="accent3"/>
              </a:buClr>
              <a:buFont typeface="Arial" panose="020B0604020202020204" pitchFamily="34" charset="0"/>
              <a:buChar char="•"/>
              <a:defRPr sz="2000">
                <a:solidFill>
                  <a:srgbClr val="182B54"/>
                </a:solidFill>
              </a:defRPr>
            </a:lvl3pPr>
            <a:lvl4pPr marL="571500" indent="0">
              <a:buClr>
                <a:schemeClr val="tx1"/>
              </a:buClr>
              <a:buFont typeface="Arial" panose="020B0604020202020204" pitchFamily="34" charset="0"/>
              <a:buNone/>
              <a:tabLst/>
              <a:defRPr>
                <a:solidFill>
                  <a:srgbClr val="182B54"/>
                </a:solidFill>
              </a:defRPr>
            </a:lvl4pPr>
            <a:lvl5pPr marL="1139825" indent="0">
              <a:buClr>
                <a:schemeClr val="tx1"/>
              </a:buClr>
              <a:buFont typeface="Arial" panose="020B0604020202020204" pitchFamily="34" charset="0"/>
              <a:buNone/>
              <a:defRPr>
                <a:solidFill>
                  <a:srgbClr val="182B54"/>
                </a:solidFill>
              </a:defRPr>
            </a:lvl5pPr>
          </a:lstStyle>
          <a:p>
            <a:pPr lvl="0"/>
            <a:r>
              <a:rPr lang="en-US"/>
              <a:t>Click to edit headline </a:t>
            </a:r>
          </a:p>
          <a:p>
            <a:pPr lvl="0"/>
            <a:r>
              <a:rPr lang="en-US"/>
              <a:t>Click to edit headline</a:t>
            </a:r>
          </a:p>
        </p:txBody>
      </p:sp>
      <p:sp>
        <p:nvSpPr>
          <p:cNvPr id="4" name="Footer Placeholder 10">
            <a:extLst>
              <a:ext uri="{FF2B5EF4-FFF2-40B4-BE49-F238E27FC236}">
                <a16:creationId xmlns:a16="http://schemas.microsoft.com/office/drawing/2014/main" id="{A942E006-85D1-7FCA-CA04-B47F9CA2AD9F}"/>
              </a:ext>
            </a:extLst>
          </p:cNvPr>
          <p:cNvSpPr>
            <a:spLocks noGrp="1"/>
          </p:cNvSpPr>
          <p:nvPr>
            <p:ph type="ftr" sz="quarter" idx="3"/>
          </p:nvPr>
        </p:nvSpPr>
        <p:spPr>
          <a:xfrm>
            <a:off x="5185954" y="4844955"/>
            <a:ext cx="3077936" cy="102884"/>
          </a:xfrm>
          <a:prstGeom prst="rect">
            <a:avLst/>
          </a:prstGeom>
        </p:spPr>
        <p:txBody>
          <a:bodyPr vert="horz" lIns="91440" tIns="45720" rIns="91440" bIns="45720" rtlCol="0" anchor="ctr"/>
          <a:lstStyle>
            <a:lvl1pPr algn="r">
              <a:lnSpc>
                <a:spcPct val="100000"/>
              </a:lnSpc>
              <a:defRPr sz="400">
                <a:solidFill>
                  <a:srgbClr val="182B54"/>
                </a:solidFill>
                <a:latin typeface="Mulish" pitchFamily="2" charset="0"/>
              </a:defRPr>
            </a:lvl1pPr>
          </a:lstStyle>
          <a:p>
            <a:r>
              <a:rPr lang="en-US"/>
              <a:t>© 2024 Bright Horizons Family Solutions LLC</a:t>
            </a:r>
          </a:p>
        </p:txBody>
      </p:sp>
      <p:sp>
        <p:nvSpPr>
          <p:cNvPr id="3" name="Text Placeholder 1">
            <a:extLst>
              <a:ext uri="{FF2B5EF4-FFF2-40B4-BE49-F238E27FC236}">
                <a16:creationId xmlns:a16="http://schemas.microsoft.com/office/drawing/2014/main" id="{BE8D4484-14D5-6051-B87F-37EBB7E3D121}"/>
              </a:ext>
            </a:extLst>
          </p:cNvPr>
          <p:cNvSpPr>
            <a:spLocks noGrp="1"/>
          </p:cNvSpPr>
          <p:nvPr>
            <p:ph idx="10" hasCustomPrompt="1"/>
          </p:nvPr>
        </p:nvSpPr>
        <p:spPr>
          <a:xfrm>
            <a:off x="453554" y="1336675"/>
            <a:ext cx="2721445" cy="1549400"/>
          </a:xfrm>
          <a:prstGeom prst="rect">
            <a:avLst/>
          </a:prstGeom>
        </p:spPr>
        <p:txBody>
          <a:bodyPr vert="horz" lIns="91440" tIns="45720" rIns="91440" bIns="45720" rtlCol="0" anchor="b">
            <a:normAutofit/>
          </a:bodyPr>
          <a:lstStyle>
            <a:lvl1pPr marL="0" indent="0">
              <a:lnSpc>
                <a:spcPct val="100000"/>
              </a:lnSpc>
              <a:spcBef>
                <a:spcPts val="0"/>
              </a:spcBef>
              <a:buClr>
                <a:schemeClr val="tx1"/>
              </a:buClr>
              <a:buFont typeface="Arial" panose="020B0604020202020204" pitchFamily="34" charset="0"/>
              <a:buNone/>
              <a:tabLst/>
              <a:defRPr sz="6000" b="1">
                <a:solidFill>
                  <a:srgbClr val="182B54"/>
                </a:solidFill>
              </a:defRPr>
            </a:lvl1pPr>
            <a:lvl2pPr marL="285750" indent="-285750">
              <a:buClr>
                <a:schemeClr val="accent3"/>
              </a:buClr>
              <a:buFont typeface="Arial" panose="020B0604020202020204" pitchFamily="34" charset="0"/>
              <a:buChar char="•"/>
              <a:defRPr sz="2000">
                <a:solidFill>
                  <a:srgbClr val="182B54"/>
                </a:solidFill>
              </a:defRPr>
            </a:lvl2pPr>
            <a:lvl3pPr marL="285750" indent="-285750">
              <a:buClr>
                <a:schemeClr val="accent3"/>
              </a:buClr>
              <a:buFont typeface="Arial" panose="020B0604020202020204" pitchFamily="34" charset="0"/>
              <a:buChar char="•"/>
              <a:defRPr sz="2000">
                <a:solidFill>
                  <a:srgbClr val="182B54"/>
                </a:solidFill>
              </a:defRPr>
            </a:lvl3pPr>
            <a:lvl4pPr marL="571500" indent="0">
              <a:buClr>
                <a:schemeClr val="tx1"/>
              </a:buClr>
              <a:buFont typeface="Arial" panose="020B0604020202020204" pitchFamily="34" charset="0"/>
              <a:buNone/>
              <a:tabLst/>
              <a:defRPr>
                <a:solidFill>
                  <a:srgbClr val="182B54"/>
                </a:solidFill>
              </a:defRPr>
            </a:lvl4pPr>
            <a:lvl5pPr marL="1139825" indent="0">
              <a:buClr>
                <a:schemeClr val="tx1"/>
              </a:buClr>
              <a:buFont typeface="Arial" panose="020B0604020202020204" pitchFamily="34" charset="0"/>
              <a:buNone/>
              <a:defRPr>
                <a:solidFill>
                  <a:srgbClr val="182B54"/>
                </a:solidFill>
              </a:defRPr>
            </a:lvl5pPr>
          </a:lstStyle>
          <a:p>
            <a:pPr lvl="0"/>
            <a:r>
              <a:rPr lang="en-US"/>
              <a:t>XX%</a:t>
            </a:r>
          </a:p>
        </p:txBody>
      </p:sp>
      <p:cxnSp>
        <p:nvCxnSpPr>
          <p:cNvPr id="9" name="Straight Connector 8">
            <a:extLst>
              <a:ext uri="{FF2B5EF4-FFF2-40B4-BE49-F238E27FC236}">
                <a16:creationId xmlns:a16="http://schemas.microsoft.com/office/drawing/2014/main" id="{D43C5883-BED3-9A62-64A3-F4C07C02EC4E}"/>
              </a:ext>
            </a:extLst>
          </p:cNvPr>
          <p:cNvCxnSpPr/>
          <p:nvPr userDrawn="1"/>
        </p:nvCxnSpPr>
        <p:spPr>
          <a:xfrm>
            <a:off x="3409950" y="1117600"/>
            <a:ext cx="0" cy="3527425"/>
          </a:xfrm>
          <a:prstGeom prst="line">
            <a:avLst/>
          </a:prstGeom>
        </p:spPr>
        <p:style>
          <a:lnRef idx="1">
            <a:schemeClr val="dk1"/>
          </a:lnRef>
          <a:fillRef idx="0">
            <a:schemeClr val="dk1"/>
          </a:fillRef>
          <a:effectRef idx="0">
            <a:schemeClr val="dk1"/>
          </a:effectRef>
          <a:fontRef idx="minor">
            <a:schemeClr val="tx1"/>
          </a:fontRef>
        </p:style>
      </p:cxnSp>
      <p:sp>
        <p:nvSpPr>
          <p:cNvPr id="11" name="Text Placeholder 10">
            <a:extLst>
              <a:ext uri="{FF2B5EF4-FFF2-40B4-BE49-F238E27FC236}">
                <a16:creationId xmlns:a16="http://schemas.microsoft.com/office/drawing/2014/main" id="{4DEFCB0C-69C4-3EA6-E8BF-09C60C91425D}"/>
              </a:ext>
            </a:extLst>
          </p:cNvPr>
          <p:cNvSpPr>
            <a:spLocks noGrp="1"/>
          </p:cNvSpPr>
          <p:nvPr>
            <p:ph type="body" sz="quarter" idx="11" hasCustomPrompt="1"/>
          </p:nvPr>
        </p:nvSpPr>
        <p:spPr>
          <a:xfrm>
            <a:off x="5257802" y="1190626"/>
            <a:ext cx="3536948" cy="228600"/>
          </a:xfrm>
          <a:prstGeom prst="rect">
            <a:avLst/>
          </a:prstGeom>
        </p:spPr>
        <p:txBody>
          <a:bodyPr anchor="ctr"/>
          <a:lstStyle>
            <a:lvl1pPr marL="0" indent="0">
              <a:lnSpc>
                <a:spcPct val="100000"/>
              </a:lnSpc>
              <a:buNone/>
              <a:defRPr sz="1600" b="1">
                <a:solidFill>
                  <a:schemeClr val="tx2"/>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Insert call out</a:t>
            </a:r>
          </a:p>
        </p:txBody>
      </p:sp>
      <p:sp>
        <p:nvSpPr>
          <p:cNvPr id="13" name="Text Placeholder 10">
            <a:extLst>
              <a:ext uri="{FF2B5EF4-FFF2-40B4-BE49-F238E27FC236}">
                <a16:creationId xmlns:a16="http://schemas.microsoft.com/office/drawing/2014/main" id="{0B71E59A-7222-E7C6-8056-015329045935}"/>
              </a:ext>
            </a:extLst>
          </p:cNvPr>
          <p:cNvSpPr>
            <a:spLocks noGrp="1"/>
          </p:cNvSpPr>
          <p:nvPr>
            <p:ph type="body" sz="quarter" idx="12" hasCustomPrompt="1"/>
          </p:nvPr>
        </p:nvSpPr>
        <p:spPr>
          <a:xfrm>
            <a:off x="5257801" y="1471422"/>
            <a:ext cx="3536948" cy="193674"/>
          </a:xfrm>
          <a:prstGeom prst="rect">
            <a:avLst/>
          </a:prstGeom>
        </p:spPr>
        <p:txBody>
          <a:bodyPr anchor="ctr"/>
          <a:lstStyle>
            <a:lvl1pPr marL="0" indent="0">
              <a:lnSpc>
                <a:spcPct val="100000"/>
              </a:lnSpc>
              <a:buNone/>
              <a:defRPr sz="1100" b="0">
                <a:solidFill>
                  <a:srgbClr val="5F5F5F"/>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Insert secondary using style treatment</a:t>
            </a:r>
          </a:p>
        </p:txBody>
      </p:sp>
      <p:sp>
        <p:nvSpPr>
          <p:cNvPr id="14" name="Text Placeholder 10">
            <a:extLst>
              <a:ext uri="{FF2B5EF4-FFF2-40B4-BE49-F238E27FC236}">
                <a16:creationId xmlns:a16="http://schemas.microsoft.com/office/drawing/2014/main" id="{8BF91A9C-2787-3125-3B8C-182F56ABA28B}"/>
              </a:ext>
            </a:extLst>
          </p:cNvPr>
          <p:cNvSpPr>
            <a:spLocks noGrp="1"/>
          </p:cNvSpPr>
          <p:nvPr>
            <p:ph type="body" sz="quarter" idx="13" hasCustomPrompt="1"/>
          </p:nvPr>
        </p:nvSpPr>
        <p:spPr>
          <a:xfrm>
            <a:off x="5257801" y="1690497"/>
            <a:ext cx="3536948" cy="397066"/>
          </a:xfrm>
          <a:prstGeom prst="rect">
            <a:avLst/>
          </a:prstGeom>
        </p:spPr>
        <p:txBody>
          <a:bodyPr/>
          <a:lstStyle>
            <a:lvl1pPr marL="171450" indent="-171450">
              <a:lnSpc>
                <a:spcPct val="100000"/>
              </a:lnSpc>
              <a:spcBef>
                <a:spcPts val="0"/>
              </a:spcBef>
              <a:buClr>
                <a:schemeClr val="tx1"/>
              </a:buClr>
              <a:buFont typeface="Arial" panose="020B0604020202020204" pitchFamily="34" charset="0"/>
              <a:buChar char="•"/>
              <a:defRPr sz="1050" b="0">
                <a:solidFill>
                  <a:srgbClr val="5F5F5F"/>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Bullet text</a:t>
            </a:r>
          </a:p>
          <a:p>
            <a:pPr marL="171450" marR="0" lvl="0" indent="-171450" algn="l" defTabSz="6858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tab pos="225425" algn="l"/>
              </a:tabLst>
              <a:defRPr/>
            </a:pPr>
            <a:r>
              <a:rPr lang="en-US"/>
              <a:t>Bullet text</a:t>
            </a:r>
          </a:p>
        </p:txBody>
      </p:sp>
      <p:sp>
        <p:nvSpPr>
          <p:cNvPr id="16" name="Picture Placeholder 15">
            <a:extLst>
              <a:ext uri="{FF2B5EF4-FFF2-40B4-BE49-F238E27FC236}">
                <a16:creationId xmlns:a16="http://schemas.microsoft.com/office/drawing/2014/main" id="{72E60F29-841A-BA45-DA03-1C5EE101AB6A}"/>
              </a:ext>
            </a:extLst>
          </p:cNvPr>
          <p:cNvSpPr>
            <a:spLocks noGrp="1"/>
          </p:cNvSpPr>
          <p:nvPr>
            <p:ph type="pic" sz="quarter" idx="14" hasCustomPrompt="1"/>
          </p:nvPr>
        </p:nvSpPr>
        <p:spPr>
          <a:xfrm>
            <a:off x="3727451" y="1190626"/>
            <a:ext cx="1406521" cy="896937"/>
          </a:xfrm>
          <a:prstGeom prst="rect">
            <a:avLst/>
          </a:prstGeom>
          <a:solidFill>
            <a:srgbClr val="5F5F5F"/>
          </a:solidFill>
        </p:spPr>
        <p:txBody>
          <a:bodyPr anchor="ctr"/>
          <a:lstStyle>
            <a:lvl1pPr marL="0" indent="0" algn="ctr">
              <a:lnSpc>
                <a:spcPct val="100000"/>
              </a:lnSpc>
              <a:buNone/>
              <a:defRPr sz="1200">
                <a:solidFill>
                  <a:srgbClr val="FFFFFF"/>
                </a:solidFill>
              </a:defRPr>
            </a:lvl1pPr>
          </a:lstStyle>
          <a:p>
            <a:r>
              <a:rPr lang="en-US"/>
              <a:t>Insert photo</a:t>
            </a:r>
          </a:p>
        </p:txBody>
      </p:sp>
      <p:sp>
        <p:nvSpPr>
          <p:cNvPr id="25" name="Text Placeholder 10">
            <a:extLst>
              <a:ext uri="{FF2B5EF4-FFF2-40B4-BE49-F238E27FC236}">
                <a16:creationId xmlns:a16="http://schemas.microsoft.com/office/drawing/2014/main" id="{88FE10BA-1529-4D05-F29E-0F563EDEC7A6}"/>
              </a:ext>
            </a:extLst>
          </p:cNvPr>
          <p:cNvSpPr>
            <a:spLocks noGrp="1"/>
          </p:cNvSpPr>
          <p:nvPr>
            <p:ph type="body" sz="quarter" idx="15" hasCustomPrompt="1"/>
          </p:nvPr>
        </p:nvSpPr>
        <p:spPr>
          <a:xfrm>
            <a:off x="5257803" y="2277792"/>
            <a:ext cx="3536948" cy="228600"/>
          </a:xfrm>
          <a:prstGeom prst="rect">
            <a:avLst/>
          </a:prstGeom>
        </p:spPr>
        <p:txBody>
          <a:bodyPr anchor="ctr"/>
          <a:lstStyle>
            <a:lvl1pPr marL="0" indent="0">
              <a:lnSpc>
                <a:spcPct val="100000"/>
              </a:lnSpc>
              <a:buNone/>
              <a:defRPr sz="1600" b="1">
                <a:solidFill>
                  <a:schemeClr val="tx2"/>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Insert call out</a:t>
            </a:r>
          </a:p>
        </p:txBody>
      </p:sp>
      <p:sp>
        <p:nvSpPr>
          <p:cNvPr id="26" name="Text Placeholder 10">
            <a:extLst>
              <a:ext uri="{FF2B5EF4-FFF2-40B4-BE49-F238E27FC236}">
                <a16:creationId xmlns:a16="http://schemas.microsoft.com/office/drawing/2014/main" id="{921C90F0-B687-527D-C616-75F9D6B1E013}"/>
              </a:ext>
            </a:extLst>
          </p:cNvPr>
          <p:cNvSpPr>
            <a:spLocks noGrp="1"/>
          </p:cNvSpPr>
          <p:nvPr>
            <p:ph type="body" sz="quarter" idx="16" hasCustomPrompt="1"/>
          </p:nvPr>
        </p:nvSpPr>
        <p:spPr>
          <a:xfrm>
            <a:off x="5257802" y="2558588"/>
            <a:ext cx="3536948" cy="193674"/>
          </a:xfrm>
          <a:prstGeom prst="rect">
            <a:avLst/>
          </a:prstGeom>
        </p:spPr>
        <p:txBody>
          <a:bodyPr anchor="ctr"/>
          <a:lstStyle>
            <a:lvl1pPr marL="0" indent="0">
              <a:lnSpc>
                <a:spcPct val="100000"/>
              </a:lnSpc>
              <a:buNone/>
              <a:defRPr sz="1100" b="0">
                <a:solidFill>
                  <a:srgbClr val="5F5F5F"/>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Insert secondary using style treatment</a:t>
            </a:r>
          </a:p>
        </p:txBody>
      </p:sp>
      <p:sp>
        <p:nvSpPr>
          <p:cNvPr id="27" name="Text Placeholder 10">
            <a:extLst>
              <a:ext uri="{FF2B5EF4-FFF2-40B4-BE49-F238E27FC236}">
                <a16:creationId xmlns:a16="http://schemas.microsoft.com/office/drawing/2014/main" id="{35A17B10-28E3-0780-72BF-F1B5B43FC919}"/>
              </a:ext>
            </a:extLst>
          </p:cNvPr>
          <p:cNvSpPr>
            <a:spLocks noGrp="1"/>
          </p:cNvSpPr>
          <p:nvPr>
            <p:ph type="body" sz="quarter" idx="17" hasCustomPrompt="1"/>
          </p:nvPr>
        </p:nvSpPr>
        <p:spPr>
          <a:xfrm>
            <a:off x="5257802" y="2777663"/>
            <a:ext cx="3536948" cy="397066"/>
          </a:xfrm>
          <a:prstGeom prst="rect">
            <a:avLst/>
          </a:prstGeom>
        </p:spPr>
        <p:txBody>
          <a:bodyPr/>
          <a:lstStyle>
            <a:lvl1pPr marL="171450" indent="-171450">
              <a:lnSpc>
                <a:spcPct val="100000"/>
              </a:lnSpc>
              <a:spcBef>
                <a:spcPts val="0"/>
              </a:spcBef>
              <a:buClr>
                <a:schemeClr val="tx1"/>
              </a:buClr>
              <a:buFont typeface="Arial" panose="020B0604020202020204" pitchFamily="34" charset="0"/>
              <a:buChar char="•"/>
              <a:defRPr sz="1050" b="0">
                <a:solidFill>
                  <a:srgbClr val="5F5F5F"/>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Bullet text</a:t>
            </a:r>
          </a:p>
          <a:p>
            <a:pPr marL="171450" marR="0" lvl="0" indent="-171450" algn="l" defTabSz="6858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tab pos="225425" algn="l"/>
              </a:tabLst>
              <a:defRPr/>
            </a:pPr>
            <a:r>
              <a:rPr lang="en-US"/>
              <a:t>Bullet text</a:t>
            </a:r>
          </a:p>
        </p:txBody>
      </p:sp>
      <p:sp>
        <p:nvSpPr>
          <p:cNvPr id="28" name="Picture Placeholder 15">
            <a:extLst>
              <a:ext uri="{FF2B5EF4-FFF2-40B4-BE49-F238E27FC236}">
                <a16:creationId xmlns:a16="http://schemas.microsoft.com/office/drawing/2014/main" id="{B83C0FCE-D991-CE47-4757-B85564839C2D}"/>
              </a:ext>
            </a:extLst>
          </p:cNvPr>
          <p:cNvSpPr>
            <a:spLocks noGrp="1"/>
          </p:cNvSpPr>
          <p:nvPr>
            <p:ph type="pic" sz="quarter" idx="18" hasCustomPrompt="1"/>
          </p:nvPr>
        </p:nvSpPr>
        <p:spPr>
          <a:xfrm>
            <a:off x="3727452" y="2277792"/>
            <a:ext cx="1406521" cy="896937"/>
          </a:xfrm>
          <a:prstGeom prst="rect">
            <a:avLst/>
          </a:prstGeom>
          <a:solidFill>
            <a:srgbClr val="5F5F5F"/>
          </a:solidFill>
        </p:spPr>
        <p:txBody>
          <a:bodyPr anchor="ctr"/>
          <a:lstStyle>
            <a:lvl1pPr marL="0" indent="0" algn="ctr">
              <a:lnSpc>
                <a:spcPct val="100000"/>
              </a:lnSpc>
              <a:buNone/>
              <a:defRPr sz="1200">
                <a:solidFill>
                  <a:srgbClr val="FFFFFF"/>
                </a:solidFill>
              </a:defRPr>
            </a:lvl1pPr>
          </a:lstStyle>
          <a:p>
            <a:r>
              <a:rPr lang="en-US"/>
              <a:t>Insert photo</a:t>
            </a:r>
          </a:p>
        </p:txBody>
      </p:sp>
      <p:sp>
        <p:nvSpPr>
          <p:cNvPr id="29" name="Text Placeholder 10">
            <a:extLst>
              <a:ext uri="{FF2B5EF4-FFF2-40B4-BE49-F238E27FC236}">
                <a16:creationId xmlns:a16="http://schemas.microsoft.com/office/drawing/2014/main" id="{F01C56E2-C20F-43CD-0F7F-4DB92A093B97}"/>
              </a:ext>
            </a:extLst>
          </p:cNvPr>
          <p:cNvSpPr>
            <a:spLocks noGrp="1"/>
          </p:cNvSpPr>
          <p:nvPr>
            <p:ph type="body" sz="quarter" idx="19" hasCustomPrompt="1"/>
          </p:nvPr>
        </p:nvSpPr>
        <p:spPr>
          <a:xfrm>
            <a:off x="5257802" y="3335320"/>
            <a:ext cx="3536948" cy="228600"/>
          </a:xfrm>
          <a:prstGeom prst="rect">
            <a:avLst/>
          </a:prstGeom>
        </p:spPr>
        <p:txBody>
          <a:bodyPr anchor="ctr"/>
          <a:lstStyle>
            <a:lvl1pPr marL="0" indent="0">
              <a:lnSpc>
                <a:spcPct val="100000"/>
              </a:lnSpc>
              <a:buNone/>
              <a:defRPr sz="1600" b="1">
                <a:solidFill>
                  <a:schemeClr val="tx2"/>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Insert call out</a:t>
            </a:r>
          </a:p>
        </p:txBody>
      </p:sp>
      <p:sp>
        <p:nvSpPr>
          <p:cNvPr id="30" name="Text Placeholder 10">
            <a:extLst>
              <a:ext uri="{FF2B5EF4-FFF2-40B4-BE49-F238E27FC236}">
                <a16:creationId xmlns:a16="http://schemas.microsoft.com/office/drawing/2014/main" id="{0C1D943A-A578-D08A-BCF0-E49CE0B91C8C}"/>
              </a:ext>
            </a:extLst>
          </p:cNvPr>
          <p:cNvSpPr>
            <a:spLocks noGrp="1"/>
          </p:cNvSpPr>
          <p:nvPr>
            <p:ph type="body" sz="quarter" idx="20" hasCustomPrompt="1"/>
          </p:nvPr>
        </p:nvSpPr>
        <p:spPr>
          <a:xfrm>
            <a:off x="5257801" y="3616116"/>
            <a:ext cx="3536948" cy="193674"/>
          </a:xfrm>
          <a:prstGeom prst="rect">
            <a:avLst/>
          </a:prstGeom>
        </p:spPr>
        <p:txBody>
          <a:bodyPr anchor="ctr"/>
          <a:lstStyle>
            <a:lvl1pPr marL="0" indent="0">
              <a:lnSpc>
                <a:spcPct val="100000"/>
              </a:lnSpc>
              <a:buNone/>
              <a:defRPr sz="1100" b="0">
                <a:solidFill>
                  <a:srgbClr val="5F5F5F"/>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Insert secondary using style treatment</a:t>
            </a:r>
          </a:p>
        </p:txBody>
      </p:sp>
      <p:sp>
        <p:nvSpPr>
          <p:cNvPr id="31" name="Text Placeholder 10">
            <a:extLst>
              <a:ext uri="{FF2B5EF4-FFF2-40B4-BE49-F238E27FC236}">
                <a16:creationId xmlns:a16="http://schemas.microsoft.com/office/drawing/2014/main" id="{B81CE46A-3318-64FD-3B6D-90089E88A29B}"/>
              </a:ext>
            </a:extLst>
          </p:cNvPr>
          <p:cNvSpPr>
            <a:spLocks noGrp="1"/>
          </p:cNvSpPr>
          <p:nvPr>
            <p:ph type="body" sz="quarter" idx="21" hasCustomPrompt="1"/>
          </p:nvPr>
        </p:nvSpPr>
        <p:spPr>
          <a:xfrm>
            <a:off x="5257801" y="3835191"/>
            <a:ext cx="3536948" cy="397066"/>
          </a:xfrm>
          <a:prstGeom prst="rect">
            <a:avLst/>
          </a:prstGeom>
        </p:spPr>
        <p:txBody>
          <a:bodyPr/>
          <a:lstStyle>
            <a:lvl1pPr marL="171450" indent="-171450">
              <a:lnSpc>
                <a:spcPct val="100000"/>
              </a:lnSpc>
              <a:spcBef>
                <a:spcPts val="0"/>
              </a:spcBef>
              <a:buClr>
                <a:schemeClr val="tx1"/>
              </a:buClr>
              <a:buFont typeface="Arial" panose="020B0604020202020204" pitchFamily="34" charset="0"/>
              <a:buChar char="•"/>
              <a:defRPr sz="1050" b="0">
                <a:solidFill>
                  <a:srgbClr val="5F5F5F"/>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Bullet text</a:t>
            </a:r>
          </a:p>
          <a:p>
            <a:pPr marL="171450" marR="0" lvl="0" indent="-171450" algn="l" defTabSz="6858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tab pos="225425" algn="l"/>
              </a:tabLst>
              <a:defRPr/>
            </a:pPr>
            <a:r>
              <a:rPr lang="en-US"/>
              <a:t>Bullet text</a:t>
            </a:r>
          </a:p>
        </p:txBody>
      </p:sp>
      <p:sp>
        <p:nvSpPr>
          <p:cNvPr id="32" name="Picture Placeholder 15">
            <a:extLst>
              <a:ext uri="{FF2B5EF4-FFF2-40B4-BE49-F238E27FC236}">
                <a16:creationId xmlns:a16="http://schemas.microsoft.com/office/drawing/2014/main" id="{B92816C9-3CB9-FBD5-272C-259DD2DCD550}"/>
              </a:ext>
            </a:extLst>
          </p:cNvPr>
          <p:cNvSpPr>
            <a:spLocks noGrp="1"/>
          </p:cNvSpPr>
          <p:nvPr>
            <p:ph type="pic" sz="quarter" idx="22" hasCustomPrompt="1"/>
          </p:nvPr>
        </p:nvSpPr>
        <p:spPr>
          <a:xfrm>
            <a:off x="3727451" y="3335320"/>
            <a:ext cx="1406521" cy="896937"/>
          </a:xfrm>
          <a:prstGeom prst="rect">
            <a:avLst/>
          </a:prstGeom>
          <a:solidFill>
            <a:srgbClr val="5F5F5F"/>
          </a:solidFill>
        </p:spPr>
        <p:txBody>
          <a:bodyPr anchor="ctr"/>
          <a:lstStyle>
            <a:lvl1pPr marL="0" indent="0" algn="ctr">
              <a:lnSpc>
                <a:spcPct val="100000"/>
              </a:lnSpc>
              <a:buNone/>
              <a:defRPr sz="1200">
                <a:solidFill>
                  <a:srgbClr val="FFFFFF"/>
                </a:solidFill>
              </a:defRPr>
            </a:lvl1pPr>
          </a:lstStyle>
          <a:p>
            <a:r>
              <a:rPr lang="en-US"/>
              <a:t>Insert photo</a:t>
            </a:r>
          </a:p>
        </p:txBody>
      </p:sp>
      <p:sp>
        <p:nvSpPr>
          <p:cNvPr id="33" name="Text Placeholder 10">
            <a:extLst>
              <a:ext uri="{FF2B5EF4-FFF2-40B4-BE49-F238E27FC236}">
                <a16:creationId xmlns:a16="http://schemas.microsoft.com/office/drawing/2014/main" id="{C064C5B7-6BEA-7588-C80C-3B37A6DD82B8}"/>
              </a:ext>
            </a:extLst>
          </p:cNvPr>
          <p:cNvSpPr>
            <a:spLocks noGrp="1"/>
          </p:cNvSpPr>
          <p:nvPr>
            <p:ph type="body" sz="quarter" idx="23" hasCustomPrompt="1"/>
          </p:nvPr>
        </p:nvSpPr>
        <p:spPr>
          <a:xfrm>
            <a:off x="3727450" y="4422486"/>
            <a:ext cx="5067293" cy="228600"/>
          </a:xfrm>
          <a:prstGeom prst="rect">
            <a:avLst/>
          </a:prstGeom>
        </p:spPr>
        <p:txBody>
          <a:bodyPr anchor="ctr"/>
          <a:lstStyle>
            <a:lvl1pPr marL="0" indent="0">
              <a:lnSpc>
                <a:spcPct val="100000"/>
              </a:lnSpc>
              <a:buNone/>
              <a:defRPr sz="1400" b="0">
                <a:solidFill>
                  <a:schemeClr val="tx2"/>
                </a:solidFill>
              </a:defRPr>
            </a:lvl1pPr>
            <a:lvl2pPr marL="342900" indent="0">
              <a:buNone/>
              <a:defRPr/>
            </a:lvl2pPr>
            <a:lvl3pPr marL="685800" indent="0">
              <a:buNone/>
              <a:defRPr/>
            </a:lvl3pPr>
            <a:lvl4pPr marL="914400" indent="0">
              <a:buNone/>
              <a:defRPr/>
            </a:lvl4pPr>
            <a:lvl5pPr marL="1139825" indent="0">
              <a:buNone/>
              <a:defRPr/>
            </a:lvl5pPr>
          </a:lstStyle>
          <a:p>
            <a:pPr lvl="0"/>
            <a:r>
              <a:rPr lang="en-US"/>
              <a:t>Insert supplemental text or call to action here</a:t>
            </a:r>
          </a:p>
        </p:txBody>
      </p:sp>
      <p:sp>
        <p:nvSpPr>
          <p:cNvPr id="5" name="Title 6">
            <a:extLst>
              <a:ext uri="{FF2B5EF4-FFF2-40B4-BE49-F238E27FC236}">
                <a16:creationId xmlns:a16="http://schemas.microsoft.com/office/drawing/2014/main" id="{52804418-7944-68F3-0ED2-EECE9D121199}"/>
              </a:ext>
            </a:extLst>
          </p:cNvPr>
          <p:cNvSpPr>
            <a:spLocks noGrp="1"/>
          </p:cNvSpPr>
          <p:nvPr>
            <p:ph type="title" hasCustomPrompt="1"/>
          </p:nvPr>
        </p:nvSpPr>
        <p:spPr>
          <a:xfrm>
            <a:off x="457199" y="127638"/>
            <a:ext cx="8229600" cy="514240"/>
          </a:xfrm>
          <a:prstGeom prst="rect">
            <a:avLst/>
          </a:prstGeom>
        </p:spPr>
        <p:txBody>
          <a:bodyPr anchor="ctr"/>
          <a:lstStyle>
            <a:lvl1pPr>
              <a:lnSpc>
                <a:spcPct val="100000"/>
              </a:lnSpc>
              <a:defRPr b="1">
                <a:solidFill>
                  <a:schemeClr val="tx1"/>
                </a:solidFill>
              </a:defRPr>
            </a:lvl1pPr>
          </a:lstStyle>
          <a:p>
            <a:r>
              <a:rPr lang="en-US"/>
              <a:t>Click to edit title headline</a:t>
            </a:r>
          </a:p>
        </p:txBody>
      </p:sp>
    </p:spTree>
    <p:extLst>
      <p:ext uri="{BB962C8B-B14F-4D97-AF65-F5344CB8AC3E}">
        <p14:creationId xmlns:p14="http://schemas.microsoft.com/office/powerpoint/2010/main" val="451327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ior_soci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F2EB2F-3BFE-3D57-6F8C-A375319CA71D}"/>
              </a:ext>
            </a:extLst>
          </p:cNvPr>
          <p:cNvSpPr/>
          <p:nvPr userDrawn="1"/>
        </p:nvSpPr>
        <p:spPr>
          <a:xfrm>
            <a:off x="0" y="0"/>
            <a:ext cx="9144000" cy="51435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E090F60-A150-0BC4-1C5D-6CFA3133F78A}"/>
              </a:ext>
            </a:extLst>
          </p:cNvPr>
          <p:cNvSpPr/>
          <p:nvPr userDrawn="1"/>
        </p:nvSpPr>
        <p:spPr>
          <a:xfrm>
            <a:off x="-1" y="0"/>
            <a:ext cx="9144000" cy="803085"/>
          </a:xfrm>
          <a:prstGeom prst="rect">
            <a:avLst/>
          </a:prstGeom>
          <a:solidFill>
            <a:srgbClr val="DFF2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FF2F9"/>
              </a:solidFill>
            </a:endParaRPr>
          </a:p>
        </p:txBody>
      </p:sp>
      <p:sp>
        <p:nvSpPr>
          <p:cNvPr id="7" name="Title 6"/>
          <p:cNvSpPr>
            <a:spLocks noGrp="1"/>
          </p:cNvSpPr>
          <p:nvPr>
            <p:ph type="title" hasCustomPrompt="1"/>
          </p:nvPr>
        </p:nvSpPr>
        <p:spPr>
          <a:xfrm>
            <a:off x="457199" y="127638"/>
            <a:ext cx="8229600" cy="514240"/>
          </a:xfrm>
          <a:prstGeom prst="rect">
            <a:avLst/>
          </a:prstGeom>
        </p:spPr>
        <p:txBody>
          <a:bodyPr anchor="ctr"/>
          <a:lstStyle>
            <a:lvl1pPr>
              <a:lnSpc>
                <a:spcPct val="100000"/>
              </a:lnSpc>
              <a:defRPr b="1">
                <a:solidFill>
                  <a:schemeClr val="tx1"/>
                </a:solidFill>
              </a:defRPr>
            </a:lvl1pPr>
          </a:lstStyle>
          <a:p>
            <a:r>
              <a:rPr lang="en-US"/>
              <a:t>Click to edit title headline</a:t>
            </a:r>
          </a:p>
        </p:txBody>
      </p:sp>
      <p:sp>
        <p:nvSpPr>
          <p:cNvPr id="12" name="Slide Number Placeholder 11">
            <a:extLst>
              <a:ext uri="{FF2B5EF4-FFF2-40B4-BE49-F238E27FC236}">
                <a16:creationId xmlns:a16="http://schemas.microsoft.com/office/drawing/2014/main" id="{BBD2E3B1-93C4-F0B2-74F4-EFCC2278D275}"/>
              </a:ext>
            </a:extLst>
          </p:cNvPr>
          <p:cNvSpPr>
            <a:spLocks noGrp="1"/>
          </p:cNvSpPr>
          <p:nvPr>
            <p:ph type="sldNum" sz="quarter" idx="4"/>
          </p:nvPr>
        </p:nvSpPr>
        <p:spPr>
          <a:xfrm>
            <a:off x="8312497" y="4844954"/>
            <a:ext cx="370659" cy="102884"/>
          </a:xfrm>
          <a:prstGeom prst="rect">
            <a:avLst/>
          </a:prstGeom>
        </p:spPr>
        <p:txBody>
          <a:bodyPr vert="horz" lIns="91440" tIns="45720" rIns="91440" bIns="45720" rtlCol="0" anchor="ctr"/>
          <a:lstStyle>
            <a:lvl1pPr algn="r">
              <a:defRPr sz="500">
                <a:solidFill>
                  <a:srgbClr val="182B54"/>
                </a:solidFill>
                <a:latin typeface="Mulish" pitchFamily="2" charset="0"/>
              </a:defRPr>
            </a:lvl1pPr>
          </a:lstStyle>
          <a:p>
            <a:fld id="{13339436-1C1D-488C-BA1E-AD2E2B0C3E8D}" type="slidenum">
              <a:rPr lang="en-US" smtClean="0"/>
              <a:pPr/>
              <a:t>‹#›</a:t>
            </a:fld>
            <a:endParaRPr lang="en-US"/>
          </a:p>
        </p:txBody>
      </p:sp>
      <p:sp>
        <p:nvSpPr>
          <p:cNvPr id="2" name="Text Placeholder 1">
            <a:extLst>
              <a:ext uri="{FF2B5EF4-FFF2-40B4-BE49-F238E27FC236}">
                <a16:creationId xmlns:a16="http://schemas.microsoft.com/office/drawing/2014/main" id="{3D040D9E-DDE6-64E5-24CB-98AE93DF1F95}"/>
              </a:ext>
            </a:extLst>
          </p:cNvPr>
          <p:cNvSpPr>
            <a:spLocks noGrp="1"/>
          </p:cNvSpPr>
          <p:nvPr>
            <p:ph idx="1"/>
          </p:nvPr>
        </p:nvSpPr>
        <p:spPr>
          <a:xfrm>
            <a:off x="453555" y="1005084"/>
            <a:ext cx="3975570" cy="3719316"/>
          </a:xfrm>
          <a:prstGeom prst="rect">
            <a:avLst/>
          </a:prstGeom>
        </p:spPr>
        <p:txBody>
          <a:bodyPr vert="horz" lIns="91440" tIns="45720" rIns="91440" bIns="45720" rtlCol="0">
            <a:normAutofit/>
          </a:bodyPr>
          <a:lstStyle>
            <a:lvl1pPr marL="171450" indent="-171450">
              <a:lnSpc>
                <a:spcPct val="100000"/>
              </a:lnSpc>
              <a:buClr>
                <a:schemeClr val="tx1"/>
              </a:buClr>
              <a:buFont typeface="Arial" panose="020B0604020202020204" pitchFamily="34" charset="0"/>
              <a:buChar char="•"/>
              <a:tabLst/>
              <a:defRPr sz="2000">
                <a:solidFill>
                  <a:srgbClr val="182B54"/>
                </a:solidFill>
              </a:defRPr>
            </a:lvl1pPr>
            <a:lvl2pPr marL="285750" indent="-285750">
              <a:buClr>
                <a:schemeClr val="accent3"/>
              </a:buClr>
              <a:buFont typeface="Arial" panose="020B0604020202020204" pitchFamily="34" charset="0"/>
              <a:buChar char="•"/>
              <a:defRPr sz="2000">
                <a:solidFill>
                  <a:srgbClr val="182B54"/>
                </a:solidFill>
              </a:defRPr>
            </a:lvl2pPr>
            <a:lvl3pPr marL="285750" indent="-285750">
              <a:buClr>
                <a:schemeClr val="accent3"/>
              </a:buClr>
              <a:buFont typeface="Arial" panose="020B0604020202020204" pitchFamily="34" charset="0"/>
              <a:buChar char="•"/>
              <a:defRPr sz="2000">
                <a:solidFill>
                  <a:srgbClr val="182B54"/>
                </a:solidFill>
              </a:defRPr>
            </a:lvl3pPr>
            <a:lvl4pPr marL="687388" indent="-115888">
              <a:lnSpc>
                <a:spcPct val="100000"/>
              </a:lnSpc>
              <a:buClr>
                <a:schemeClr val="tx1"/>
              </a:buClr>
              <a:buFont typeface="Arial" panose="020B0604020202020204" pitchFamily="34" charset="0"/>
              <a:buChar char="•"/>
              <a:tabLst/>
              <a:defRPr>
                <a:solidFill>
                  <a:srgbClr val="182B54"/>
                </a:solidFill>
              </a:defRPr>
            </a:lvl4pPr>
            <a:lvl5pPr marL="1377950" indent="-238125">
              <a:lnSpc>
                <a:spcPct val="100000"/>
              </a:lnSpc>
              <a:buClr>
                <a:schemeClr val="tx1"/>
              </a:buClr>
              <a:buFont typeface="Arial" panose="020B0604020202020204" pitchFamily="34" charset="0"/>
              <a:buChar char="•"/>
              <a:defRPr>
                <a:solidFill>
                  <a:srgbClr val="182B54"/>
                </a:solidFill>
              </a:defRPr>
            </a:lvl5pPr>
          </a:lstStyle>
          <a:p>
            <a:pPr lvl="0"/>
            <a:r>
              <a:rPr lang="en-US"/>
              <a:t>Click to edit</a:t>
            </a:r>
          </a:p>
          <a:p>
            <a:pPr lvl="3"/>
            <a:r>
              <a:rPr lang="en-US"/>
              <a:t>Second level</a:t>
            </a:r>
          </a:p>
          <a:p>
            <a:pPr lvl="4"/>
            <a:r>
              <a:rPr lang="en-US"/>
              <a:t>Third level</a:t>
            </a:r>
          </a:p>
        </p:txBody>
      </p:sp>
      <p:sp>
        <p:nvSpPr>
          <p:cNvPr id="4" name="Footer Placeholder 10">
            <a:extLst>
              <a:ext uri="{FF2B5EF4-FFF2-40B4-BE49-F238E27FC236}">
                <a16:creationId xmlns:a16="http://schemas.microsoft.com/office/drawing/2014/main" id="{A942E006-85D1-7FCA-CA04-B47F9CA2AD9F}"/>
              </a:ext>
            </a:extLst>
          </p:cNvPr>
          <p:cNvSpPr>
            <a:spLocks noGrp="1"/>
          </p:cNvSpPr>
          <p:nvPr>
            <p:ph type="ftr" sz="quarter" idx="3"/>
          </p:nvPr>
        </p:nvSpPr>
        <p:spPr>
          <a:xfrm>
            <a:off x="5185954" y="4844955"/>
            <a:ext cx="3077936" cy="102884"/>
          </a:xfrm>
          <a:prstGeom prst="rect">
            <a:avLst/>
          </a:prstGeom>
        </p:spPr>
        <p:txBody>
          <a:bodyPr vert="horz" lIns="91440" tIns="45720" rIns="91440" bIns="45720" rtlCol="0" anchor="ctr"/>
          <a:lstStyle>
            <a:lvl1pPr algn="r">
              <a:defRPr sz="400">
                <a:solidFill>
                  <a:srgbClr val="182B54"/>
                </a:solidFill>
                <a:latin typeface="Mulish" pitchFamily="2" charset="0"/>
              </a:defRPr>
            </a:lvl1pPr>
          </a:lstStyle>
          <a:p>
            <a:r>
              <a:rPr lang="en-US"/>
              <a:t>© 2024 Bright Horizons Family Solutions LLC</a:t>
            </a:r>
          </a:p>
        </p:txBody>
      </p:sp>
      <p:sp>
        <p:nvSpPr>
          <p:cNvPr id="11" name="Picture Placeholder 10">
            <a:extLst>
              <a:ext uri="{FF2B5EF4-FFF2-40B4-BE49-F238E27FC236}">
                <a16:creationId xmlns:a16="http://schemas.microsoft.com/office/drawing/2014/main" id="{23567035-0AE7-F2D8-4CF3-A175378B6DE3}"/>
              </a:ext>
            </a:extLst>
          </p:cNvPr>
          <p:cNvSpPr>
            <a:spLocks noGrp="1"/>
          </p:cNvSpPr>
          <p:nvPr>
            <p:ph type="pic" sz="quarter" idx="10" hasCustomPrompt="1"/>
          </p:nvPr>
        </p:nvSpPr>
        <p:spPr>
          <a:xfrm>
            <a:off x="4714875" y="1368425"/>
            <a:ext cx="1771650" cy="1771650"/>
          </a:xfrm>
          <a:prstGeom prst="rect">
            <a:avLst/>
          </a:prstGeom>
          <a:solidFill>
            <a:srgbClr val="808080"/>
          </a:solidFill>
        </p:spPr>
        <p:txBody>
          <a:bodyPr anchor="ctr"/>
          <a:lstStyle>
            <a:lvl1pPr marL="0" indent="0" algn="ctr">
              <a:buNone/>
              <a:defRPr sz="1400">
                <a:solidFill>
                  <a:srgbClr val="FFFFFF"/>
                </a:solidFill>
              </a:defRPr>
            </a:lvl1pPr>
          </a:lstStyle>
          <a:p>
            <a:r>
              <a:rPr lang="en-US"/>
              <a:t>Insert picture</a:t>
            </a:r>
          </a:p>
        </p:txBody>
      </p:sp>
      <p:pic>
        <p:nvPicPr>
          <p:cNvPr id="14" name="Graphic 13">
            <a:extLst>
              <a:ext uri="{FF2B5EF4-FFF2-40B4-BE49-F238E27FC236}">
                <a16:creationId xmlns:a16="http://schemas.microsoft.com/office/drawing/2014/main" id="{A4F2262A-9922-439B-2BFF-21892556C00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772275" y="930723"/>
            <a:ext cx="1817987" cy="3778250"/>
          </a:xfrm>
          <a:prstGeom prst="rect">
            <a:avLst/>
          </a:prstGeom>
        </p:spPr>
      </p:pic>
      <p:sp>
        <p:nvSpPr>
          <p:cNvPr id="15" name="Picture Placeholder 10">
            <a:extLst>
              <a:ext uri="{FF2B5EF4-FFF2-40B4-BE49-F238E27FC236}">
                <a16:creationId xmlns:a16="http://schemas.microsoft.com/office/drawing/2014/main" id="{5767199B-CA1D-AF91-0C71-4C673DE0251D}"/>
              </a:ext>
            </a:extLst>
          </p:cNvPr>
          <p:cNvSpPr>
            <a:spLocks noGrp="1"/>
          </p:cNvSpPr>
          <p:nvPr>
            <p:ph type="pic" sz="quarter" idx="11" hasCustomPrompt="1"/>
          </p:nvPr>
        </p:nvSpPr>
        <p:spPr>
          <a:xfrm>
            <a:off x="6842125" y="1311274"/>
            <a:ext cx="1682750" cy="2930525"/>
          </a:xfrm>
          <a:prstGeom prst="rect">
            <a:avLst/>
          </a:prstGeom>
          <a:solidFill>
            <a:srgbClr val="808080"/>
          </a:solidFill>
        </p:spPr>
        <p:txBody>
          <a:bodyPr anchor="ctr"/>
          <a:lstStyle>
            <a:lvl1pPr marL="0" indent="0" algn="ctr">
              <a:buNone/>
              <a:defRPr sz="1400">
                <a:solidFill>
                  <a:srgbClr val="FFFFFF"/>
                </a:solidFill>
              </a:defRPr>
            </a:lvl1pPr>
          </a:lstStyle>
          <a:p>
            <a:r>
              <a:rPr lang="en-US"/>
              <a:t>Insert picture</a:t>
            </a:r>
          </a:p>
        </p:txBody>
      </p:sp>
      <p:sp>
        <p:nvSpPr>
          <p:cNvPr id="16" name="Picture Placeholder 10">
            <a:extLst>
              <a:ext uri="{FF2B5EF4-FFF2-40B4-BE49-F238E27FC236}">
                <a16:creationId xmlns:a16="http://schemas.microsoft.com/office/drawing/2014/main" id="{3DF987B1-0D00-19C8-8F26-DADAB46B6F56}"/>
              </a:ext>
            </a:extLst>
          </p:cNvPr>
          <p:cNvSpPr>
            <a:spLocks noGrp="1"/>
          </p:cNvSpPr>
          <p:nvPr>
            <p:ph type="pic" sz="quarter" idx="12" hasCustomPrompt="1"/>
          </p:nvPr>
        </p:nvSpPr>
        <p:spPr>
          <a:xfrm>
            <a:off x="4714875" y="3321050"/>
            <a:ext cx="1771650" cy="1022350"/>
          </a:xfrm>
          <a:prstGeom prst="rect">
            <a:avLst/>
          </a:prstGeom>
          <a:solidFill>
            <a:srgbClr val="808080"/>
          </a:solidFill>
        </p:spPr>
        <p:txBody>
          <a:bodyPr anchor="ctr"/>
          <a:lstStyle>
            <a:lvl1pPr marL="0" indent="0" algn="ctr">
              <a:buNone/>
              <a:defRPr sz="1400">
                <a:solidFill>
                  <a:srgbClr val="FFFFFF"/>
                </a:solidFill>
              </a:defRPr>
            </a:lvl1pPr>
          </a:lstStyle>
          <a:p>
            <a:r>
              <a:rPr lang="en-US"/>
              <a:t>Insert picture</a:t>
            </a:r>
          </a:p>
        </p:txBody>
      </p:sp>
    </p:spTree>
    <p:extLst>
      <p:ext uri="{BB962C8B-B14F-4D97-AF65-F5344CB8AC3E}">
        <p14:creationId xmlns:p14="http://schemas.microsoft.com/office/powerpoint/2010/main" val="2954125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rior_toolki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F2EB2F-3BFE-3D57-6F8C-A375319CA71D}"/>
              </a:ext>
            </a:extLst>
          </p:cNvPr>
          <p:cNvSpPr/>
          <p:nvPr userDrawn="1"/>
        </p:nvSpPr>
        <p:spPr>
          <a:xfrm>
            <a:off x="0" y="0"/>
            <a:ext cx="9144000" cy="51435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E090F60-A150-0BC4-1C5D-6CFA3133F78A}"/>
              </a:ext>
            </a:extLst>
          </p:cNvPr>
          <p:cNvSpPr/>
          <p:nvPr userDrawn="1"/>
        </p:nvSpPr>
        <p:spPr>
          <a:xfrm>
            <a:off x="-1" y="0"/>
            <a:ext cx="9144000" cy="803085"/>
          </a:xfrm>
          <a:prstGeom prst="rect">
            <a:avLst/>
          </a:prstGeom>
          <a:solidFill>
            <a:srgbClr val="DFF2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FF2F9"/>
              </a:solidFill>
            </a:endParaRPr>
          </a:p>
        </p:txBody>
      </p:sp>
      <p:sp>
        <p:nvSpPr>
          <p:cNvPr id="7" name="Title 6"/>
          <p:cNvSpPr>
            <a:spLocks noGrp="1"/>
          </p:cNvSpPr>
          <p:nvPr>
            <p:ph type="title" hasCustomPrompt="1"/>
          </p:nvPr>
        </p:nvSpPr>
        <p:spPr>
          <a:xfrm>
            <a:off x="457199" y="127638"/>
            <a:ext cx="8229600" cy="514240"/>
          </a:xfrm>
          <a:prstGeom prst="rect">
            <a:avLst/>
          </a:prstGeom>
        </p:spPr>
        <p:txBody>
          <a:bodyPr anchor="ctr"/>
          <a:lstStyle>
            <a:lvl1pPr>
              <a:lnSpc>
                <a:spcPct val="100000"/>
              </a:lnSpc>
              <a:defRPr b="1">
                <a:solidFill>
                  <a:schemeClr val="tx1"/>
                </a:solidFill>
              </a:defRPr>
            </a:lvl1pPr>
          </a:lstStyle>
          <a:p>
            <a:r>
              <a:rPr lang="en-US"/>
              <a:t>Click to edit title headline</a:t>
            </a:r>
          </a:p>
        </p:txBody>
      </p:sp>
      <p:sp>
        <p:nvSpPr>
          <p:cNvPr id="12" name="Slide Number Placeholder 11">
            <a:extLst>
              <a:ext uri="{FF2B5EF4-FFF2-40B4-BE49-F238E27FC236}">
                <a16:creationId xmlns:a16="http://schemas.microsoft.com/office/drawing/2014/main" id="{BBD2E3B1-93C4-F0B2-74F4-EFCC2278D275}"/>
              </a:ext>
            </a:extLst>
          </p:cNvPr>
          <p:cNvSpPr>
            <a:spLocks noGrp="1"/>
          </p:cNvSpPr>
          <p:nvPr>
            <p:ph type="sldNum" sz="quarter" idx="4"/>
          </p:nvPr>
        </p:nvSpPr>
        <p:spPr>
          <a:xfrm>
            <a:off x="8312497" y="4844954"/>
            <a:ext cx="370659" cy="102884"/>
          </a:xfrm>
          <a:prstGeom prst="rect">
            <a:avLst/>
          </a:prstGeom>
        </p:spPr>
        <p:txBody>
          <a:bodyPr vert="horz" lIns="91440" tIns="45720" rIns="91440" bIns="45720" rtlCol="0" anchor="ctr"/>
          <a:lstStyle>
            <a:lvl1pPr algn="r">
              <a:defRPr sz="500">
                <a:solidFill>
                  <a:srgbClr val="182B54"/>
                </a:solidFill>
                <a:latin typeface="Mulish" pitchFamily="2" charset="0"/>
              </a:defRPr>
            </a:lvl1pPr>
          </a:lstStyle>
          <a:p>
            <a:fld id="{13339436-1C1D-488C-BA1E-AD2E2B0C3E8D}" type="slidenum">
              <a:rPr lang="en-US" smtClean="0"/>
              <a:pPr/>
              <a:t>‹#›</a:t>
            </a:fld>
            <a:endParaRPr lang="en-US"/>
          </a:p>
        </p:txBody>
      </p:sp>
      <p:sp>
        <p:nvSpPr>
          <p:cNvPr id="2" name="Text Placeholder 1">
            <a:extLst>
              <a:ext uri="{FF2B5EF4-FFF2-40B4-BE49-F238E27FC236}">
                <a16:creationId xmlns:a16="http://schemas.microsoft.com/office/drawing/2014/main" id="{3D040D9E-DDE6-64E5-24CB-98AE93DF1F95}"/>
              </a:ext>
            </a:extLst>
          </p:cNvPr>
          <p:cNvSpPr>
            <a:spLocks noGrp="1"/>
          </p:cNvSpPr>
          <p:nvPr>
            <p:ph idx="1"/>
          </p:nvPr>
        </p:nvSpPr>
        <p:spPr>
          <a:xfrm>
            <a:off x="453555" y="1005084"/>
            <a:ext cx="3131020" cy="3839870"/>
          </a:xfrm>
          <a:prstGeom prst="rect">
            <a:avLst/>
          </a:prstGeom>
        </p:spPr>
        <p:txBody>
          <a:bodyPr vert="horz" lIns="91440" tIns="45720" rIns="91440" bIns="45720" rtlCol="0">
            <a:normAutofit/>
          </a:bodyPr>
          <a:lstStyle>
            <a:lvl1pPr marL="171450" indent="-171450">
              <a:lnSpc>
                <a:spcPct val="100000"/>
              </a:lnSpc>
              <a:buClr>
                <a:schemeClr val="tx1"/>
              </a:buClr>
              <a:buFont typeface="Arial" panose="020B0604020202020204" pitchFamily="34" charset="0"/>
              <a:buChar char="•"/>
              <a:tabLst/>
              <a:defRPr sz="2000">
                <a:solidFill>
                  <a:srgbClr val="182B54"/>
                </a:solidFill>
              </a:defRPr>
            </a:lvl1pPr>
            <a:lvl2pPr marL="285750" indent="-285750">
              <a:buClr>
                <a:schemeClr val="accent3"/>
              </a:buClr>
              <a:buFont typeface="Arial" panose="020B0604020202020204" pitchFamily="34" charset="0"/>
              <a:buChar char="•"/>
              <a:defRPr sz="2000">
                <a:solidFill>
                  <a:srgbClr val="182B54"/>
                </a:solidFill>
              </a:defRPr>
            </a:lvl2pPr>
            <a:lvl3pPr marL="285750" indent="-285750">
              <a:buClr>
                <a:schemeClr val="accent3"/>
              </a:buClr>
              <a:buFont typeface="Arial" panose="020B0604020202020204" pitchFamily="34" charset="0"/>
              <a:buChar char="•"/>
              <a:defRPr sz="2000">
                <a:solidFill>
                  <a:srgbClr val="182B54"/>
                </a:solidFill>
              </a:defRPr>
            </a:lvl3pPr>
            <a:lvl4pPr marL="687388" indent="-115888">
              <a:lnSpc>
                <a:spcPct val="100000"/>
              </a:lnSpc>
              <a:buClr>
                <a:schemeClr val="tx1"/>
              </a:buClr>
              <a:buFont typeface="Arial" panose="020B0604020202020204" pitchFamily="34" charset="0"/>
              <a:buChar char="•"/>
              <a:tabLst/>
              <a:defRPr>
                <a:solidFill>
                  <a:srgbClr val="182B54"/>
                </a:solidFill>
              </a:defRPr>
            </a:lvl4pPr>
            <a:lvl5pPr marL="1377950" indent="-238125">
              <a:lnSpc>
                <a:spcPct val="100000"/>
              </a:lnSpc>
              <a:buClr>
                <a:schemeClr val="tx1"/>
              </a:buClr>
              <a:buFont typeface="Arial" panose="020B0604020202020204" pitchFamily="34" charset="0"/>
              <a:buChar char="•"/>
              <a:defRPr>
                <a:solidFill>
                  <a:srgbClr val="182B54"/>
                </a:solidFill>
              </a:defRPr>
            </a:lvl5pPr>
          </a:lstStyle>
          <a:p>
            <a:pPr lvl="0"/>
            <a:r>
              <a:rPr lang="en-US"/>
              <a:t>Click to edit</a:t>
            </a:r>
          </a:p>
          <a:p>
            <a:pPr lvl="3"/>
            <a:r>
              <a:rPr lang="en-US"/>
              <a:t>Second level</a:t>
            </a:r>
          </a:p>
          <a:p>
            <a:pPr lvl="4"/>
            <a:r>
              <a:rPr lang="en-US"/>
              <a:t>Third level</a:t>
            </a:r>
          </a:p>
        </p:txBody>
      </p:sp>
      <p:sp>
        <p:nvSpPr>
          <p:cNvPr id="4" name="Footer Placeholder 10">
            <a:extLst>
              <a:ext uri="{FF2B5EF4-FFF2-40B4-BE49-F238E27FC236}">
                <a16:creationId xmlns:a16="http://schemas.microsoft.com/office/drawing/2014/main" id="{A942E006-85D1-7FCA-CA04-B47F9CA2AD9F}"/>
              </a:ext>
            </a:extLst>
          </p:cNvPr>
          <p:cNvSpPr>
            <a:spLocks noGrp="1"/>
          </p:cNvSpPr>
          <p:nvPr>
            <p:ph type="ftr" sz="quarter" idx="3"/>
          </p:nvPr>
        </p:nvSpPr>
        <p:spPr>
          <a:xfrm>
            <a:off x="5185954" y="4844955"/>
            <a:ext cx="3077936" cy="102884"/>
          </a:xfrm>
          <a:prstGeom prst="rect">
            <a:avLst/>
          </a:prstGeom>
        </p:spPr>
        <p:txBody>
          <a:bodyPr vert="horz" lIns="91440" tIns="45720" rIns="91440" bIns="45720" rtlCol="0" anchor="ctr"/>
          <a:lstStyle>
            <a:lvl1pPr algn="r">
              <a:defRPr sz="400">
                <a:solidFill>
                  <a:srgbClr val="182B54"/>
                </a:solidFill>
                <a:latin typeface="Mulish" pitchFamily="2" charset="0"/>
              </a:defRPr>
            </a:lvl1pPr>
          </a:lstStyle>
          <a:p>
            <a:r>
              <a:rPr lang="en-US"/>
              <a:t>© 2024 Bright Horizons Family Solutions LLC</a:t>
            </a:r>
          </a:p>
        </p:txBody>
      </p:sp>
      <p:sp>
        <p:nvSpPr>
          <p:cNvPr id="11" name="Picture Placeholder 10">
            <a:extLst>
              <a:ext uri="{FF2B5EF4-FFF2-40B4-BE49-F238E27FC236}">
                <a16:creationId xmlns:a16="http://schemas.microsoft.com/office/drawing/2014/main" id="{23567035-0AE7-F2D8-4CF3-A175378B6DE3}"/>
              </a:ext>
            </a:extLst>
          </p:cNvPr>
          <p:cNvSpPr>
            <a:spLocks noGrp="1"/>
          </p:cNvSpPr>
          <p:nvPr>
            <p:ph type="pic" sz="quarter" idx="10" hasCustomPrompt="1"/>
          </p:nvPr>
        </p:nvSpPr>
        <p:spPr>
          <a:xfrm>
            <a:off x="6389804" y="1262260"/>
            <a:ext cx="2343150" cy="3200860"/>
          </a:xfrm>
          <a:prstGeom prst="rect">
            <a:avLst/>
          </a:prstGeom>
          <a:solidFill>
            <a:srgbClr val="808080"/>
          </a:solidFill>
        </p:spPr>
        <p:txBody>
          <a:bodyPr anchor="ctr"/>
          <a:lstStyle>
            <a:lvl1pPr marL="0" indent="0" algn="ctr">
              <a:buNone/>
              <a:defRPr sz="1400">
                <a:solidFill>
                  <a:srgbClr val="FFFFFF"/>
                </a:solidFill>
              </a:defRPr>
            </a:lvl1pPr>
          </a:lstStyle>
          <a:p>
            <a:r>
              <a:rPr lang="en-US"/>
              <a:t>Insert flyer</a:t>
            </a:r>
          </a:p>
        </p:txBody>
      </p:sp>
      <p:sp>
        <p:nvSpPr>
          <p:cNvPr id="15" name="Picture Placeholder 10">
            <a:extLst>
              <a:ext uri="{FF2B5EF4-FFF2-40B4-BE49-F238E27FC236}">
                <a16:creationId xmlns:a16="http://schemas.microsoft.com/office/drawing/2014/main" id="{5767199B-CA1D-AF91-0C71-4C673DE0251D}"/>
              </a:ext>
            </a:extLst>
          </p:cNvPr>
          <p:cNvSpPr>
            <a:spLocks noGrp="1"/>
          </p:cNvSpPr>
          <p:nvPr>
            <p:ph type="pic" sz="quarter" idx="11" hasCustomPrompt="1"/>
          </p:nvPr>
        </p:nvSpPr>
        <p:spPr>
          <a:xfrm>
            <a:off x="5000625" y="2295525"/>
            <a:ext cx="1267669" cy="694136"/>
          </a:xfrm>
          <a:prstGeom prst="rect">
            <a:avLst/>
          </a:prstGeom>
          <a:solidFill>
            <a:srgbClr val="808080"/>
          </a:solidFill>
        </p:spPr>
        <p:txBody>
          <a:bodyPr anchor="ctr"/>
          <a:lstStyle>
            <a:lvl1pPr marL="0" indent="0" algn="ctr">
              <a:lnSpc>
                <a:spcPts val="1200"/>
              </a:lnSpc>
              <a:spcBef>
                <a:spcPts val="0"/>
              </a:spcBef>
              <a:buNone/>
              <a:defRPr sz="1000">
                <a:solidFill>
                  <a:srgbClr val="FFFFFF"/>
                </a:solidFill>
              </a:defRPr>
            </a:lvl1pPr>
          </a:lstStyle>
          <a:p>
            <a:r>
              <a:rPr lang="en-US"/>
              <a:t>Insert  photo</a:t>
            </a:r>
          </a:p>
        </p:txBody>
      </p:sp>
      <p:sp>
        <p:nvSpPr>
          <p:cNvPr id="16" name="Picture Placeholder 10">
            <a:extLst>
              <a:ext uri="{FF2B5EF4-FFF2-40B4-BE49-F238E27FC236}">
                <a16:creationId xmlns:a16="http://schemas.microsoft.com/office/drawing/2014/main" id="{3DF987B1-0D00-19C8-8F26-DADAB46B6F56}"/>
              </a:ext>
            </a:extLst>
          </p:cNvPr>
          <p:cNvSpPr>
            <a:spLocks noGrp="1"/>
          </p:cNvSpPr>
          <p:nvPr>
            <p:ph type="pic" sz="quarter" idx="12" hasCustomPrompt="1"/>
          </p:nvPr>
        </p:nvSpPr>
        <p:spPr>
          <a:xfrm>
            <a:off x="3917616" y="3078187"/>
            <a:ext cx="2343149" cy="1384932"/>
          </a:xfrm>
          <a:prstGeom prst="rect">
            <a:avLst/>
          </a:prstGeom>
          <a:solidFill>
            <a:srgbClr val="808080"/>
          </a:solidFill>
        </p:spPr>
        <p:txBody>
          <a:bodyPr anchor="ctr"/>
          <a:lstStyle>
            <a:lvl1pPr marL="0" indent="0" algn="ctr">
              <a:buNone/>
              <a:defRPr sz="1400">
                <a:solidFill>
                  <a:srgbClr val="FFFFFF"/>
                </a:solidFill>
              </a:defRPr>
            </a:lvl1pPr>
          </a:lstStyle>
          <a:p>
            <a:r>
              <a:rPr lang="en-US"/>
              <a:t>Insert monitor graphic</a:t>
            </a:r>
          </a:p>
        </p:txBody>
      </p:sp>
      <p:sp>
        <p:nvSpPr>
          <p:cNvPr id="8" name="Picture Placeholder 10">
            <a:extLst>
              <a:ext uri="{FF2B5EF4-FFF2-40B4-BE49-F238E27FC236}">
                <a16:creationId xmlns:a16="http://schemas.microsoft.com/office/drawing/2014/main" id="{1E0BD6F1-DE8E-D267-5082-2198A8C72BE3}"/>
              </a:ext>
            </a:extLst>
          </p:cNvPr>
          <p:cNvSpPr>
            <a:spLocks noGrp="1"/>
          </p:cNvSpPr>
          <p:nvPr>
            <p:ph type="pic" sz="quarter" idx="13" hasCustomPrompt="1"/>
          </p:nvPr>
        </p:nvSpPr>
        <p:spPr>
          <a:xfrm>
            <a:off x="3918677" y="1262259"/>
            <a:ext cx="1027973" cy="1727402"/>
          </a:xfrm>
          <a:prstGeom prst="rect">
            <a:avLst/>
          </a:prstGeom>
          <a:solidFill>
            <a:srgbClr val="808080"/>
          </a:solidFill>
        </p:spPr>
        <p:txBody>
          <a:bodyPr anchor="ctr"/>
          <a:lstStyle>
            <a:lvl1pPr marL="0" indent="0" algn="ctr">
              <a:lnSpc>
                <a:spcPts val="1200"/>
              </a:lnSpc>
              <a:spcBef>
                <a:spcPts val="0"/>
              </a:spcBef>
              <a:buNone/>
              <a:defRPr sz="800">
                <a:solidFill>
                  <a:srgbClr val="FFFFFF"/>
                </a:solidFill>
              </a:defRPr>
            </a:lvl1pPr>
          </a:lstStyle>
          <a:p>
            <a:r>
              <a:rPr lang="en-US"/>
              <a:t>Insert </a:t>
            </a:r>
          </a:p>
          <a:p>
            <a:r>
              <a:rPr lang="en-US"/>
              <a:t>social media</a:t>
            </a:r>
          </a:p>
        </p:txBody>
      </p:sp>
      <p:sp>
        <p:nvSpPr>
          <p:cNvPr id="9" name="Picture Placeholder 10">
            <a:extLst>
              <a:ext uri="{FF2B5EF4-FFF2-40B4-BE49-F238E27FC236}">
                <a16:creationId xmlns:a16="http://schemas.microsoft.com/office/drawing/2014/main" id="{777443E4-5A20-439E-E310-075DB7D7043A}"/>
              </a:ext>
            </a:extLst>
          </p:cNvPr>
          <p:cNvSpPr>
            <a:spLocks noGrp="1"/>
          </p:cNvSpPr>
          <p:nvPr>
            <p:ph type="pic" sz="quarter" idx="14" hasCustomPrompt="1"/>
          </p:nvPr>
        </p:nvSpPr>
        <p:spPr>
          <a:xfrm>
            <a:off x="4993096" y="1262259"/>
            <a:ext cx="1267669" cy="970786"/>
          </a:xfrm>
          <a:prstGeom prst="rect">
            <a:avLst/>
          </a:prstGeom>
          <a:solidFill>
            <a:srgbClr val="808080"/>
          </a:solidFill>
        </p:spPr>
        <p:txBody>
          <a:bodyPr anchor="ctr"/>
          <a:lstStyle>
            <a:lvl1pPr marL="0" indent="0" algn="ctr">
              <a:lnSpc>
                <a:spcPts val="1200"/>
              </a:lnSpc>
              <a:spcBef>
                <a:spcPts val="0"/>
              </a:spcBef>
              <a:buNone/>
              <a:defRPr sz="800">
                <a:solidFill>
                  <a:srgbClr val="FFFFFF"/>
                </a:solidFill>
              </a:defRPr>
            </a:lvl1pPr>
          </a:lstStyle>
          <a:p>
            <a:r>
              <a:rPr lang="en-US"/>
              <a:t>Insert photo</a:t>
            </a:r>
          </a:p>
        </p:txBody>
      </p:sp>
    </p:spTree>
    <p:extLst>
      <p:ext uri="{BB962C8B-B14F-4D97-AF65-F5344CB8AC3E}">
        <p14:creationId xmlns:p14="http://schemas.microsoft.com/office/powerpoint/2010/main" val="2151370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ior_coll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F2EB2F-3BFE-3D57-6F8C-A375319CA71D}"/>
              </a:ext>
            </a:extLst>
          </p:cNvPr>
          <p:cNvSpPr/>
          <p:nvPr userDrawn="1"/>
        </p:nvSpPr>
        <p:spPr>
          <a:xfrm>
            <a:off x="0" y="0"/>
            <a:ext cx="9144000" cy="51435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E090F60-A150-0BC4-1C5D-6CFA3133F78A}"/>
              </a:ext>
            </a:extLst>
          </p:cNvPr>
          <p:cNvSpPr/>
          <p:nvPr userDrawn="1"/>
        </p:nvSpPr>
        <p:spPr>
          <a:xfrm>
            <a:off x="-1" y="0"/>
            <a:ext cx="9144000" cy="803085"/>
          </a:xfrm>
          <a:prstGeom prst="rect">
            <a:avLst/>
          </a:prstGeom>
          <a:solidFill>
            <a:srgbClr val="DFF2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FF2F9"/>
              </a:solidFill>
            </a:endParaRPr>
          </a:p>
        </p:txBody>
      </p:sp>
      <p:sp>
        <p:nvSpPr>
          <p:cNvPr id="7" name="Title 6"/>
          <p:cNvSpPr>
            <a:spLocks noGrp="1"/>
          </p:cNvSpPr>
          <p:nvPr>
            <p:ph type="title" hasCustomPrompt="1"/>
          </p:nvPr>
        </p:nvSpPr>
        <p:spPr>
          <a:xfrm>
            <a:off x="457199" y="127638"/>
            <a:ext cx="8229600" cy="514240"/>
          </a:xfrm>
          <a:prstGeom prst="rect">
            <a:avLst/>
          </a:prstGeom>
        </p:spPr>
        <p:txBody>
          <a:bodyPr anchor="ctr"/>
          <a:lstStyle>
            <a:lvl1pPr>
              <a:defRPr b="1">
                <a:solidFill>
                  <a:schemeClr val="tx1"/>
                </a:solidFill>
              </a:defRPr>
            </a:lvl1pPr>
          </a:lstStyle>
          <a:p>
            <a:r>
              <a:rPr lang="en-US"/>
              <a:t>Click to edit title headline</a:t>
            </a:r>
          </a:p>
        </p:txBody>
      </p:sp>
      <p:sp>
        <p:nvSpPr>
          <p:cNvPr id="12" name="Slide Number Placeholder 11">
            <a:extLst>
              <a:ext uri="{FF2B5EF4-FFF2-40B4-BE49-F238E27FC236}">
                <a16:creationId xmlns:a16="http://schemas.microsoft.com/office/drawing/2014/main" id="{BBD2E3B1-93C4-F0B2-74F4-EFCC2278D275}"/>
              </a:ext>
            </a:extLst>
          </p:cNvPr>
          <p:cNvSpPr>
            <a:spLocks noGrp="1"/>
          </p:cNvSpPr>
          <p:nvPr>
            <p:ph type="sldNum" sz="quarter" idx="4"/>
          </p:nvPr>
        </p:nvSpPr>
        <p:spPr>
          <a:xfrm>
            <a:off x="8312497" y="4844954"/>
            <a:ext cx="370659" cy="102884"/>
          </a:xfrm>
          <a:prstGeom prst="rect">
            <a:avLst/>
          </a:prstGeom>
        </p:spPr>
        <p:txBody>
          <a:bodyPr vert="horz" lIns="91440" tIns="45720" rIns="91440" bIns="45720" rtlCol="0" anchor="ctr"/>
          <a:lstStyle>
            <a:lvl1pPr algn="r">
              <a:defRPr sz="500">
                <a:solidFill>
                  <a:srgbClr val="182B54"/>
                </a:solidFill>
                <a:latin typeface="Mulish" pitchFamily="2" charset="0"/>
              </a:defRPr>
            </a:lvl1pPr>
          </a:lstStyle>
          <a:p>
            <a:fld id="{13339436-1C1D-488C-BA1E-AD2E2B0C3E8D}" type="slidenum">
              <a:rPr lang="en-US" smtClean="0"/>
              <a:pPr/>
              <a:t>‹#›</a:t>
            </a:fld>
            <a:endParaRPr lang="en-US"/>
          </a:p>
        </p:txBody>
      </p:sp>
      <p:sp>
        <p:nvSpPr>
          <p:cNvPr id="4" name="Footer Placeholder 10">
            <a:extLst>
              <a:ext uri="{FF2B5EF4-FFF2-40B4-BE49-F238E27FC236}">
                <a16:creationId xmlns:a16="http://schemas.microsoft.com/office/drawing/2014/main" id="{A942E006-85D1-7FCA-CA04-B47F9CA2AD9F}"/>
              </a:ext>
            </a:extLst>
          </p:cNvPr>
          <p:cNvSpPr>
            <a:spLocks noGrp="1"/>
          </p:cNvSpPr>
          <p:nvPr>
            <p:ph type="ftr" sz="quarter" idx="3"/>
          </p:nvPr>
        </p:nvSpPr>
        <p:spPr>
          <a:xfrm>
            <a:off x="5185954" y="4844955"/>
            <a:ext cx="3077936" cy="102884"/>
          </a:xfrm>
          <a:prstGeom prst="rect">
            <a:avLst/>
          </a:prstGeom>
        </p:spPr>
        <p:txBody>
          <a:bodyPr vert="horz" lIns="91440" tIns="45720" rIns="91440" bIns="45720" rtlCol="0" anchor="ctr"/>
          <a:lstStyle>
            <a:lvl1pPr algn="r">
              <a:defRPr sz="400">
                <a:solidFill>
                  <a:srgbClr val="182B54"/>
                </a:solidFill>
                <a:latin typeface="Mulish" pitchFamily="2" charset="0"/>
              </a:defRPr>
            </a:lvl1pPr>
          </a:lstStyle>
          <a:p>
            <a:r>
              <a:rPr lang="en-US"/>
              <a:t>© 2024 Bright Horizons Family Solutions LLC</a:t>
            </a:r>
          </a:p>
        </p:txBody>
      </p:sp>
      <p:sp>
        <p:nvSpPr>
          <p:cNvPr id="3" name="Picture Placeholder 14">
            <a:extLst>
              <a:ext uri="{FF2B5EF4-FFF2-40B4-BE49-F238E27FC236}">
                <a16:creationId xmlns:a16="http://schemas.microsoft.com/office/drawing/2014/main" id="{5F3AFC61-FB66-DD2D-CD51-0C91338D1808}"/>
              </a:ext>
            </a:extLst>
          </p:cNvPr>
          <p:cNvSpPr>
            <a:spLocks noGrp="1"/>
          </p:cNvSpPr>
          <p:nvPr>
            <p:ph type="pic" sz="quarter" idx="12" hasCustomPrompt="1"/>
          </p:nvPr>
        </p:nvSpPr>
        <p:spPr>
          <a:xfrm>
            <a:off x="244259" y="1426691"/>
            <a:ext cx="2404342" cy="3040456"/>
          </a:xfrm>
          <a:prstGeom prst="rect">
            <a:avLst/>
          </a:prstGeom>
          <a:solidFill>
            <a:srgbClr val="808080"/>
          </a:solidFill>
        </p:spPr>
        <p:txBody>
          <a:bodyPr anchor="ctr">
            <a:normAutofit/>
          </a:bodyPr>
          <a:lstStyle>
            <a:lvl1pPr marL="0" indent="0" algn="ctr">
              <a:buNone/>
              <a:defRPr sz="1200">
                <a:solidFill>
                  <a:srgbClr val="FFFFFF"/>
                </a:solidFill>
              </a:defRPr>
            </a:lvl1pPr>
          </a:lstStyle>
          <a:p>
            <a:r>
              <a:rPr lang="en-US"/>
              <a:t>Tap icon to add picture</a:t>
            </a:r>
          </a:p>
        </p:txBody>
      </p:sp>
      <p:sp>
        <p:nvSpPr>
          <p:cNvPr id="10" name="Picture Placeholder 14">
            <a:extLst>
              <a:ext uri="{FF2B5EF4-FFF2-40B4-BE49-F238E27FC236}">
                <a16:creationId xmlns:a16="http://schemas.microsoft.com/office/drawing/2014/main" id="{9B70EFF3-78C0-CBFC-97C8-AD75FFBCCE91}"/>
              </a:ext>
            </a:extLst>
          </p:cNvPr>
          <p:cNvSpPr>
            <a:spLocks noGrp="1"/>
          </p:cNvSpPr>
          <p:nvPr>
            <p:ph type="pic" sz="quarter" idx="13" hasCustomPrompt="1"/>
          </p:nvPr>
        </p:nvSpPr>
        <p:spPr>
          <a:xfrm>
            <a:off x="2736938" y="1426691"/>
            <a:ext cx="2346237" cy="1462559"/>
          </a:xfrm>
          <a:prstGeom prst="rect">
            <a:avLst/>
          </a:prstGeom>
          <a:solidFill>
            <a:srgbClr val="808080"/>
          </a:solidFill>
        </p:spPr>
        <p:txBody>
          <a:bodyPr anchor="ctr">
            <a:normAutofit/>
          </a:bodyPr>
          <a:lstStyle>
            <a:lvl1pPr marL="0" indent="0" algn="ctr">
              <a:buNone/>
              <a:defRPr sz="1200">
                <a:solidFill>
                  <a:srgbClr val="FFFFFF"/>
                </a:solidFill>
              </a:defRPr>
            </a:lvl1pPr>
          </a:lstStyle>
          <a:p>
            <a:r>
              <a:rPr lang="en-US"/>
              <a:t>Tap icon to add picture</a:t>
            </a:r>
          </a:p>
        </p:txBody>
      </p:sp>
      <p:sp>
        <p:nvSpPr>
          <p:cNvPr id="13" name="Picture Placeholder 14">
            <a:extLst>
              <a:ext uri="{FF2B5EF4-FFF2-40B4-BE49-F238E27FC236}">
                <a16:creationId xmlns:a16="http://schemas.microsoft.com/office/drawing/2014/main" id="{FB66AB2D-42B8-F70F-3C29-0814E8DAEAEB}"/>
              </a:ext>
            </a:extLst>
          </p:cNvPr>
          <p:cNvSpPr>
            <a:spLocks noGrp="1"/>
          </p:cNvSpPr>
          <p:nvPr>
            <p:ph type="pic" sz="quarter" idx="14" hasCustomPrompt="1"/>
          </p:nvPr>
        </p:nvSpPr>
        <p:spPr>
          <a:xfrm>
            <a:off x="2736938" y="3004590"/>
            <a:ext cx="2346237" cy="1462559"/>
          </a:xfrm>
          <a:prstGeom prst="rect">
            <a:avLst/>
          </a:prstGeom>
          <a:solidFill>
            <a:srgbClr val="808080"/>
          </a:solidFill>
        </p:spPr>
        <p:txBody>
          <a:bodyPr anchor="ctr">
            <a:normAutofit/>
          </a:bodyPr>
          <a:lstStyle>
            <a:lvl1pPr marL="0" indent="0" algn="ctr">
              <a:buNone/>
              <a:defRPr sz="1200">
                <a:solidFill>
                  <a:srgbClr val="FFFFFF"/>
                </a:solidFill>
              </a:defRPr>
            </a:lvl1pPr>
          </a:lstStyle>
          <a:p>
            <a:r>
              <a:rPr lang="en-US"/>
              <a:t>Tap icon to add picture</a:t>
            </a:r>
          </a:p>
        </p:txBody>
      </p:sp>
      <p:sp>
        <p:nvSpPr>
          <p:cNvPr id="14" name="Picture Placeholder 14">
            <a:extLst>
              <a:ext uri="{FF2B5EF4-FFF2-40B4-BE49-F238E27FC236}">
                <a16:creationId xmlns:a16="http://schemas.microsoft.com/office/drawing/2014/main" id="{AB7F9037-4833-EC8C-AD61-39665F95356D}"/>
              </a:ext>
            </a:extLst>
          </p:cNvPr>
          <p:cNvSpPr>
            <a:spLocks noGrp="1"/>
          </p:cNvSpPr>
          <p:nvPr>
            <p:ph type="pic" sz="quarter" idx="15" hasCustomPrompt="1"/>
          </p:nvPr>
        </p:nvSpPr>
        <p:spPr>
          <a:xfrm>
            <a:off x="5185833" y="1426691"/>
            <a:ext cx="3737192" cy="3040457"/>
          </a:xfrm>
          <a:prstGeom prst="rect">
            <a:avLst/>
          </a:prstGeom>
          <a:solidFill>
            <a:srgbClr val="808080"/>
          </a:solidFill>
        </p:spPr>
        <p:txBody>
          <a:bodyPr anchor="ctr">
            <a:normAutofit/>
          </a:bodyPr>
          <a:lstStyle>
            <a:lvl1pPr marL="0" indent="0" algn="ctr">
              <a:buNone/>
              <a:defRPr sz="1200">
                <a:solidFill>
                  <a:srgbClr val="FFFFFF"/>
                </a:solidFill>
              </a:defRPr>
            </a:lvl1pPr>
          </a:lstStyle>
          <a:p>
            <a:r>
              <a:rPr lang="en-US"/>
              <a:t>Tap icon to add picture</a:t>
            </a:r>
          </a:p>
        </p:txBody>
      </p:sp>
      <p:sp>
        <p:nvSpPr>
          <p:cNvPr id="17" name="Title 6">
            <a:extLst>
              <a:ext uri="{FF2B5EF4-FFF2-40B4-BE49-F238E27FC236}">
                <a16:creationId xmlns:a16="http://schemas.microsoft.com/office/drawing/2014/main" id="{1FD79197-263A-A30A-8137-23322998610C}"/>
              </a:ext>
            </a:extLst>
          </p:cNvPr>
          <p:cNvSpPr txBox="1">
            <a:spLocks/>
          </p:cNvSpPr>
          <p:nvPr userDrawn="1"/>
        </p:nvSpPr>
        <p:spPr>
          <a:xfrm>
            <a:off x="358774" y="1004031"/>
            <a:ext cx="4949826" cy="261453"/>
          </a:xfrm>
          <a:prstGeom prst="rect">
            <a:avLst/>
          </a:prstGeom>
        </p:spPr>
        <p:txBody>
          <a:bodyPr anchor="ctr"/>
          <a:lstStyle>
            <a:lvl1pPr algn="l" defTabSz="6858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a:solidFill>
                  <a:srgbClr val="182B54"/>
                </a:solidFill>
              </a:rPr>
              <a:t>Click to add subhead or remove</a:t>
            </a:r>
          </a:p>
        </p:txBody>
      </p:sp>
    </p:spTree>
    <p:extLst>
      <p:ext uri="{BB962C8B-B14F-4D97-AF65-F5344CB8AC3E}">
        <p14:creationId xmlns:p14="http://schemas.microsoft.com/office/powerpoint/2010/main" val="3905244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erior_table with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090F60-A150-0BC4-1C5D-6CFA3133F78A}"/>
              </a:ext>
            </a:extLst>
          </p:cNvPr>
          <p:cNvSpPr/>
          <p:nvPr userDrawn="1"/>
        </p:nvSpPr>
        <p:spPr>
          <a:xfrm>
            <a:off x="-1" y="0"/>
            <a:ext cx="9144000" cy="803085"/>
          </a:xfrm>
          <a:prstGeom prst="rect">
            <a:avLst/>
          </a:prstGeom>
          <a:solidFill>
            <a:srgbClr val="DFF2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FF2F9"/>
              </a:solidFill>
            </a:endParaRPr>
          </a:p>
        </p:txBody>
      </p:sp>
      <p:sp>
        <p:nvSpPr>
          <p:cNvPr id="7" name="Title 6"/>
          <p:cNvSpPr>
            <a:spLocks noGrp="1"/>
          </p:cNvSpPr>
          <p:nvPr>
            <p:ph type="title" hasCustomPrompt="1"/>
          </p:nvPr>
        </p:nvSpPr>
        <p:spPr>
          <a:xfrm>
            <a:off x="457199" y="127638"/>
            <a:ext cx="8229600" cy="514240"/>
          </a:xfrm>
          <a:prstGeom prst="rect">
            <a:avLst/>
          </a:prstGeom>
        </p:spPr>
        <p:txBody>
          <a:bodyPr anchor="ctr"/>
          <a:lstStyle>
            <a:lvl1pPr>
              <a:lnSpc>
                <a:spcPct val="100000"/>
              </a:lnSpc>
              <a:defRPr b="1">
                <a:solidFill>
                  <a:schemeClr val="tx1"/>
                </a:solidFill>
              </a:defRPr>
            </a:lvl1pPr>
          </a:lstStyle>
          <a:p>
            <a:r>
              <a:rPr lang="en-US"/>
              <a:t>Click to edit title headline</a:t>
            </a:r>
          </a:p>
        </p:txBody>
      </p:sp>
      <p:sp>
        <p:nvSpPr>
          <p:cNvPr id="12" name="Slide Number Placeholder 11">
            <a:extLst>
              <a:ext uri="{FF2B5EF4-FFF2-40B4-BE49-F238E27FC236}">
                <a16:creationId xmlns:a16="http://schemas.microsoft.com/office/drawing/2014/main" id="{BBD2E3B1-93C4-F0B2-74F4-EFCC2278D275}"/>
              </a:ext>
            </a:extLst>
          </p:cNvPr>
          <p:cNvSpPr>
            <a:spLocks noGrp="1"/>
          </p:cNvSpPr>
          <p:nvPr>
            <p:ph type="sldNum" sz="quarter" idx="4"/>
          </p:nvPr>
        </p:nvSpPr>
        <p:spPr>
          <a:xfrm>
            <a:off x="8312497" y="4844954"/>
            <a:ext cx="370659" cy="102884"/>
          </a:xfrm>
          <a:prstGeom prst="rect">
            <a:avLst/>
          </a:prstGeom>
        </p:spPr>
        <p:txBody>
          <a:bodyPr vert="horz" lIns="91440" tIns="45720" rIns="91440" bIns="45720" rtlCol="0" anchor="ctr"/>
          <a:lstStyle>
            <a:lvl1pPr algn="r">
              <a:defRPr sz="500">
                <a:solidFill>
                  <a:srgbClr val="182B54"/>
                </a:solidFill>
                <a:latin typeface="Mulish" pitchFamily="2" charset="0"/>
              </a:defRPr>
            </a:lvl1pPr>
          </a:lstStyle>
          <a:p>
            <a:fld id="{13339436-1C1D-488C-BA1E-AD2E2B0C3E8D}" type="slidenum">
              <a:rPr lang="en-US" smtClean="0"/>
              <a:pPr/>
              <a:t>‹#›</a:t>
            </a:fld>
            <a:endParaRPr lang="en-US"/>
          </a:p>
        </p:txBody>
      </p:sp>
      <p:sp>
        <p:nvSpPr>
          <p:cNvPr id="2" name="Text Placeholder 1">
            <a:extLst>
              <a:ext uri="{FF2B5EF4-FFF2-40B4-BE49-F238E27FC236}">
                <a16:creationId xmlns:a16="http://schemas.microsoft.com/office/drawing/2014/main" id="{3D040D9E-DDE6-64E5-24CB-98AE93DF1F95}"/>
              </a:ext>
            </a:extLst>
          </p:cNvPr>
          <p:cNvSpPr>
            <a:spLocks noGrp="1"/>
          </p:cNvSpPr>
          <p:nvPr>
            <p:ph idx="1"/>
          </p:nvPr>
        </p:nvSpPr>
        <p:spPr>
          <a:xfrm>
            <a:off x="6197130" y="1482724"/>
            <a:ext cx="2680170" cy="3317877"/>
          </a:xfrm>
          <a:prstGeom prst="rect">
            <a:avLst/>
          </a:prstGeom>
        </p:spPr>
        <p:txBody>
          <a:bodyPr vert="horz" lIns="91440" tIns="45720" rIns="91440" bIns="45720" rtlCol="0">
            <a:normAutofit/>
          </a:bodyPr>
          <a:lstStyle>
            <a:lvl1pPr marL="171450" indent="-171450">
              <a:lnSpc>
                <a:spcPct val="100000"/>
              </a:lnSpc>
              <a:buClr>
                <a:schemeClr val="tx1"/>
              </a:buClr>
              <a:buFont typeface="Arial" panose="020B0604020202020204" pitchFamily="34" charset="0"/>
              <a:buChar char="•"/>
              <a:tabLst/>
              <a:defRPr sz="1600">
                <a:solidFill>
                  <a:srgbClr val="182B54"/>
                </a:solidFill>
              </a:defRPr>
            </a:lvl1pPr>
            <a:lvl2pPr marL="285750" indent="-285750">
              <a:buClr>
                <a:schemeClr val="accent3"/>
              </a:buClr>
              <a:buFont typeface="Arial" panose="020B0604020202020204" pitchFamily="34" charset="0"/>
              <a:buChar char="•"/>
              <a:defRPr sz="2000">
                <a:solidFill>
                  <a:srgbClr val="182B54"/>
                </a:solidFill>
              </a:defRPr>
            </a:lvl2pPr>
            <a:lvl3pPr marL="285750" indent="-285750">
              <a:buClr>
                <a:schemeClr val="accent3"/>
              </a:buClr>
              <a:buFont typeface="Arial" panose="020B0604020202020204" pitchFamily="34" charset="0"/>
              <a:buChar char="•"/>
              <a:defRPr sz="2000">
                <a:solidFill>
                  <a:srgbClr val="182B54"/>
                </a:solidFill>
              </a:defRPr>
            </a:lvl3pPr>
            <a:lvl4pPr marL="687388" indent="-115888">
              <a:lnSpc>
                <a:spcPct val="100000"/>
              </a:lnSpc>
              <a:buClr>
                <a:schemeClr val="tx1"/>
              </a:buClr>
              <a:buFont typeface="Arial" panose="020B0604020202020204" pitchFamily="34" charset="0"/>
              <a:buChar char="•"/>
              <a:tabLst/>
              <a:defRPr sz="1400">
                <a:solidFill>
                  <a:srgbClr val="182B54"/>
                </a:solidFill>
              </a:defRPr>
            </a:lvl4pPr>
            <a:lvl5pPr marL="1377950" indent="-238125">
              <a:lnSpc>
                <a:spcPct val="100000"/>
              </a:lnSpc>
              <a:buClr>
                <a:schemeClr val="tx1"/>
              </a:buClr>
              <a:buFont typeface="Arial" panose="020B0604020202020204" pitchFamily="34" charset="0"/>
              <a:buChar char="•"/>
              <a:defRPr sz="1400">
                <a:solidFill>
                  <a:srgbClr val="182B54"/>
                </a:solidFill>
              </a:defRPr>
            </a:lvl5pPr>
          </a:lstStyle>
          <a:p>
            <a:pPr lvl="0"/>
            <a:r>
              <a:rPr lang="en-US"/>
              <a:t>Click to edit</a:t>
            </a:r>
          </a:p>
          <a:p>
            <a:pPr lvl="3"/>
            <a:r>
              <a:rPr lang="en-US"/>
              <a:t>Second level</a:t>
            </a:r>
          </a:p>
          <a:p>
            <a:pPr lvl="4"/>
            <a:r>
              <a:rPr lang="en-US"/>
              <a:t>Third level</a:t>
            </a:r>
          </a:p>
        </p:txBody>
      </p:sp>
      <p:sp>
        <p:nvSpPr>
          <p:cNvPr id="4" name="Footer Placeholder 10">
            <a:extLst>
              <a:ext uri="{FF2B5EF4-FFF2-40B4-BE49-F238E27FC236}">
                <a16:creationId xmlns:a16="http://schemas.microsoft.com/office/drawing/2014/main" id="{A942E006-85D1-7FCA-CA04-B47F9CA2AD9F}"/>
              </a:ext>
            </a:extLst>
          </p:cNvPr>
          <p:cNvSpPr>
            <a:spLocks noGrp="1"/>
          </p:cNvSpPr>
          <p:nvPr>
            <p:ph type="ftr" sz="quarter" idx="3"/>
          </p:nvPr>
        </p:nvSpPr>
        <p:spPr>
          <a:xfrm>
            <a:off x="5185954" y="4844955"/>
            <a:ext cx="3077936" cy="102884"/>
          </a:xfrm>
          <a:prstGeom prst="rect">
            <a:avLst/>
          </a:prstGeom>
        </p:spPr>
        <p:txBody>
          <a:bodyPr vert="horz" lIns="91440" tIns="45720" rIns="91440" bIns="45720" rtlCol="0" anchor="ctr"/>
          <a:lstStyle>
            <a:lvl1pPr algn="r">
              <a:defRPr sz="400">
                <a:solidFill>
                  <a:srgbClr val="182B54"/>
                </a:solidFill>
                <a:latin typeface="Mulish" pitchFamily="2" charset="0"/>
              </a:defRPr>
            </a:lvl1pPr>
          </a:lstStyle>
          <a:p>
            <a:r>
              <a:rPr lang="en-US"/>
              <a:t>© 2024 Bright Horizons Family Solutions LLC</a:t>
            </a:r>
          </a:p>
        </p:txBody>
      </p:sp>
      <p:sp>
        <p:nvSpPr>
          <p:cNvPr id="17" name="Text Placeholder 1">
            <a:extLst>
              <a:ext uri="{FF2B5EF4-FFF2-40B4-BE49-F238E27FC236}">
                <a16:creationId xmlns:a16="http://schemas.microsoft.com/office/drawing/2014/main" id="{A04A33E8-BBB2-6A36-DC0B-4AA50D19D2ED}"/>
              </a:ext>
            </a:extLst>
          </p:cNvPr>
          <p:cNvSpPr>
            <a:spLocks noGrp="1"/>
          </p:cNvSpPr>
          <p:nvPr>
            <p:ph idx="10"/>
          </p:nvPr>
        </p:nvSpPr>
        <p:spPr>
          <a:xfrm>
            <a:off x="6197130" y="986033"/>
            <a:ext cx="2680170" cy="423667"/>
          </a:xfrm>
          <a:prstGeom prst="rect">
            <a:avLst/>
          </a:prstGeom>
        </p:spPr>
        <p:txBody>
          <a:bodyPr vert="horz" lIns="91440" tIns="45720" rIns="91440" bIns="45720" rtlCol="0">
            <a:normAutofit/>
          </a:bodyPr>
          <a:lstStyle>
            <a:lvl1pPr marL="0" indent="0">
              <a:lnSpc>
                <a:spcPct val="100000"/>
              </a:lnSpc>
              <a:buClr>
                <a:schemeClr val="tx1"/>
              </a:buClr>
              <a:buFont typeface="Arial" panose="020B0604020202020204" pitchFamily="34" charset="0"/>
              <a:buNone/>
              <a:tabLst/>
              <a:defRPr sz="1600" b="1">
                <a:solidFill>
                  <a:srgbClr val="182B54"/>
                </a:solidFill>
              </a:defRPr>
            </a:lvl1pPr>
            <a:lvl2pPr marL="285750" indent="-285750">
              <a:buClr>
                <a:schemeClr val="accent3"/>
              </a:buClr>
              <a:buFont typeface="Arial" panose="020B0604020202020204" pitchFamily="34" charset="0"/>
              <a:buChar char="•"/>
              <a:defRPr sz="2000">
                <a:solidFill>
                  <a:srgbClr val="182B54"/>
                </a:solidFill>
              </a:defRPr>
            </a:lvl2pPr>
            <a:lvl3pPr marL="285750" indent="-285750">
              <a:buClr>
                <a:schemeClr val="accent3"/>
              </a:buClr>
              <a:buFont typeface="Arial" panose="020B0604020202020204" pitchFamily="34" charset="0"/>
              <a:buChar char="•"/>
              <a:defRPr sz="2000">
                <a:solidFill>
                  <a:srgbClr val="182B54"/>
                </a:solidFill>
              </a:defRPr>
            </a:lvl3pPr>
            <a:lvl4pPr marL="571500" indent="0">
              <a:buClr>
                <a:schemeClr val="tx1"/>
              </a:buClr>
              <a:buFont typeface="Arial" panose="020B0604020202020204" pitchFamily="34" charset="0"/>
              <a:buNone/>
              <a:tabLst/>
              <a:defRPr sz="1400" b="1">
                <a:solidFill>
                  <a:srgbClr val="182B54"/>
                </a:solidFill>
              </a:defRPr>
            </a:lvl4pPr>
            <a:lvl5pPr marL="1139825" indent="0">
              <a:buClr>
                <a:schemeClr val="tx1"/>
              </a:buClr>
              <a:buFont typeface="Arial" panose="020B0604020202020204" pitchFamily="34" charset="0"/>
              <a:buNone/>
              <a:defRPr sz="1400" b="1">
                <a:solidFill>
                  <a:srgbClr val="182B54"/>
                </a:solidFill>
              </a:defRPr>
            </a:lvl5pPr>
          </a:lstStyle>
          <a:p>
            <a:pPr lvl="0"/>
            <a:r>
              <a:rPr lang="en-US"/>
              <a:t>Click to edit</a:t>
            </a:r>
          </a:p>
        </p:txBody>
      </p:sp>
    </p:spTree>
    <p:extLst>
      <p:ext uri="{BB962C8B-B14F-4D97-AF65-F5344CB8AC3E}">
        <p14:creationId xmlns:p14="http://schemas.microsoft.com/office/powerpoint/2010/main" val="2453226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Footer Placeholder 10">
            <a:extLst>
              <a:ext uri="{FF2B5EF4-FFF2-40B4-BE49-F238E27FC236}">
                <a16:creationId xmlns:a16="http://schemas.microsoft.com/office/drawing/2014/main" id="{43940719-4B08-DD39-61D3-844EE3DFF3D8}"/>
              </a:ext>
            </a:extLst>
          </p:cNvPr>
          <p:cNvSpPr>
            <a:spLocks noGrp="1"/>
          </p:cNvSpPr>
          <p:nvPr>
            <p:ph type="ftr" sz="quarter" idx="3"/>
          </p:nvPr>
        </p:nvSpPr>
        <p:spPr>
          <a:xfrm>
            <a:off x="5185954" y="4844955"/>
            <a:ext cx="3077936" cy="102884"/>
          </a:xfrm>
          <a:prstGeom prst="rect">
            <a:avLst/>
          </a:prstGeom>
        </p:spPr>
        <p:txBody>
          <a:bodyPr vert="horz" lIns="91440" tIns="45720" rIns="91440" bIns="45720" rtlCol="0" anchor="ctr"/>
          <a:lstStyle>
            <a:lvl1pPr algn="r">
              <a:defRPr sz="400">
                <a:solidFill>
                  <a:srgbClr val="182B54"/>
                </a:solidFill>
                <a:latin typeface="Mulish" pitchFamily="2" charset="0"/>
              </a:defRPr>
            </a:lvl1pPr>
          </a:lstStyle>
          <a:p>
            <a:r>
              <a:rPr lang="en-US"/>
              <a:t>© 2025 Bright Horizons Family Solutions LLC</a:t>
            </a:r>
          </a:p>
        </p:txBody>
      </p:sp>
    </p:spTree>
    <p:extLst>
      <p:ext uri="{BB962C8B-B14F-4D97-AF65-F5344CB8AC3E}">
        <p14:creationId xmlns:p14="http://schemas.microsoft.com/office/powerpoint/2010/main" val="3742742936"/>
      </p:ext>
    </p:extLst>
  </p:cSld>
  <p:clrMap bg1="lt1" tx1="dk1" bg2="lt2" tx2="dk2" accent1="accent1" accent2="accent2" accent3="accent3" accent4="accent4" accent5="accent5" accent6="accent6" hlink="hlink" folHlink="folHlink"/>
  <p:sldLayoutIdLst>
    <p:sldLayoutId id="2147483834" r:id="rId1"/>
    <p:sldLayoutId id="2147483813" r:id="rId2"/>
    <p:sldLayoutId id="2147483822" r:id="rId3"/>
    <p:sldLayoutId id="2147483841" r:id="rId4"/>
    <p:sldLayoutId id="2147483845" r:id="rId5"/>
    <p:sldLayoutId id="2147483842" r:id="rId6"/>
    <p:sldLayoutId id="2147483843" r:id="rId7"/>
    <p:sldLayoutId id="2147483846" r:id="rId8"/>
    <p:sldLayoutId id="2147483844" r:id="rId9"/>
    <p:sldLayoutId id="2147483839" r:id="rId10"/>
    <p:sldLayoutId id="2147483848" r:id="rId11"/>
    <p:sldLayoutId id="2147483835" r:id="rId12"/>
    <p:sldLayoutId id="2147483840" r:id="rId13"/>
    <p:sldLayoutId id="2147483850" r:id="rId14"/>
    <p:sldLayoutId id="2147483805" r:id="rId15"/>
    <p:sldLayoutId id="2147483849" r:id="rId16"/>
    <p:sldLayoutId id="2147483836" r:id="rId17"/>
    <p:sldLayoutId id="2147483851" r:id="rId18"/>
    <p:sldLayoutId id="2147483853" r:id="rId19"/>
    <p:sldLayoutId id="2147483854" r:id="rId20"/>
    <p:sldLayoutId id="2147483776" r:id="rId21"/>
    <p:sldLayoutId id="2147483825" r:id="rId22"/>
    <p:sldLayoutId id="2147483855" r:id="rId23"/>
    <p:sldLayoutId id="2147483859" r:id="rId24"/>
    <p:sldLayoutId id="2147483860" r:id="rId25"/>
    <p:sldLayoutId id="2147483861" r:id="rId26"/>
    <p:sldLayoutId id="2147483862" r:id="rId27"/>
    <p:sldLayoutId id="2147483863" r:id="rId28"/>
    <p:sldLayoutId id="2147483823" r:id="rId29"/>
  </p:sldLayoutIdLst>
  <p:hf hdr="0" dt="0"/>
  <p:txStyles>
    <p:titleStyle>
      <a:lvl1pPr algn="l" defTabSz="685800" rtl="0" eaLnBrk="1" latinLnBrk="0" hangingPunct="1">
        <a:lnSpc>
          <a:spcPct val="90000"/>
        </a:lnSpc>
        <a:spcBef>
          <a:spcPct val="0"/>
        </a:spcBef>
        <a:buNone/>
        <a:defRPr sz="2800" b="1" kern="1200">
          <a:solidFill>
            <a:schemeClr val="tx2"/>
          </a:solidFill>
          <a:latin typeface="Arial" panose="020B0604020202020204" pitchFamily="34" charset="0"/>
          <a:ea typeface="+mj-ea"/>
          <a:cs typeface="Arial" panose="020B0604020202020204" pitchFamily="34" charset="0"/>
        </a:defRPr>
      </a:lvl1pPr>
    </p:titleStyle>
    <p:bodyStyle>
      <a:lvl1pPr marL="225425" indent="-225425" algn="l" defTabSz="685800" rtl="0" eaLnBrk="1" latinLnBrk="0" hangingPunct="1">
        <a:lnSpc>
          <a:spcPct val="100000"/>
        </a:lnSpc>
        <a:spcBef>
          <a:spcPts val="600"/>
        </a:spcBef>
        <a:buClr>
          <a:schemeClr val="accent3"/>
        </a:buClr>
        <a:buFont typeface="Wingdings" panose="05000000000000000000" pitchFamily="2" charset="2"/>
        <a:buChar char="§"/>
        <a:tabLst>
          <a:tab pos="225425" algn="l"/>
        </a:tabLst>
        <a:defRPr sz="2400" kern="1200">
          <a:solidFill>
            <a:srgbClr val="182B54"/>
          </a:solidFill>
          <a:latin typeface="Arial" panose="020B0604020202020204" pitchFamily="34" charset="0"/>
          <a:ea typeface="+mn-ea"/>
          <a:cs typeface="Arial" panose="020B0604020202020204" pitchFamily="34" charset="0"/>
        </a:defRPr>
      </a:lvl1pPr>
      <a:lvl2pPr marL="569913" indent="-227013" algn="l" defTabSz="685800" rtl="0" eaLnBrk="1" latinLnBrk="0" hangingPunct="1">
        <a:lnSpc>
          <a:spcPct val="100000"/>
        </a:lnSpc>
        <a:spcBef>
          <a:spcPts val="600"/>
        </a:spcBef>
        <a:buClr>
          <a:schemeClr val="accent3"/>
        </a:buClr>
        <a:buFont typeface="Calibri" panose="020F0502020204030204" pitchFamily="34" charset="0"/>
        <a:buChar char="̶"/>
        <a:tabLst>
          <a:tab pos="569913" algn="l"/>
        </a:tabLst>
        <a:defRPr sz="2000" kern="1200">
          <a:solidFill>
            <a:srgbClr val="182B54"/>
          </a:solidFill>
          <a:latin typeface="Arial" panose="020B0604020202020204" pitchFamily="34" charset="0"/>
          <a:ea typeface="+mn-ea"/>
          <a:cs typeface="Arial" panose="020B0604020202020204" pitchFamily="34" charset="0"/>
        </a:defRPr>
      </a:lvl2pPr>
      <a:lvl3pPr marL="914400" indent="-228600" algn="l" defTabSz="685800" rtl="0" eaLnBrk="1" latinLnBrk="0" hangingPunct="1">
        <a:lnSpc>
          <a:spcPct val="100000"/>
        </a:lnSpc>
        <a:spcBef>
          <a:spcPts val="600"/>
        </a:spcBef>
        <a:buClr>
          <a:schemeClr val="accent3"/>
        </a:buClr>
        <a:buFont typeface="Arial" panose="020B0604020202020204" pitchFamily="34" charset="0"/>
        <a:buChar char="•"/>
        <a:tabLst>
          <a:tab pos="914400" algn="l"/>
        </a:tabLst>
        <a:defRPr sz="1800" kern="1200">
          <a:solidFill>
            <a:srgbClr val="182B54"/>
          </a:solidFill>
          <a:latin typeface="Arial" panose="020B0604020202020204" pitchFamily="34" charset="0"/>
          <a:ea typeface="+mn-ea"/>
          <a:cs typeface="Arial" panose="020B0604020202020204" pitchFamily="34" charset="0"/>
        </a:defRPr>
      </a:lvl3pPr>
      <a:lvl4pPr marL="1139825" indent="-225425" algn="l" defTabSz="685800" rtl="0" eaLnBrk="1" latinLnBrk="0" hangingPunct="1">
        <a:lnSpc>
          <a:spcPct val="100000"/>
        </a:lnSpc>
        <a:spcBef>
          <a:spcPts val="672"/>
        </a:spcBef>
        <a:buClr>
          <a:schemeClr val="accent3"/>
        </a:buClr>
        <a:buFont typeface="Wingdings" panose="05000000000000000000" pitchFamily="2" charset="2"/>
        <a:buChar char="ü"/>
        <a:tabLst>
          <a:tab pos="1139825" algn="l"/>
        </a:tabLst>
        <a:defRPr sz="1800" kern="1200">
          <a:solidFill>
            <a:schemeClr val="tx1"/>
          </a:solidFill>
          <a:latin typeface="+mn-lt"/>
          <a:ea typeface="+mn-ea"/>
          <a:cs typeface="+mn-cs"/>
        </a:defRPr>
      </a:lvl4pPr>
      <a:lvl5pPr marL="1377950" indent="-238125" algn="l" defTabSz="685800" rtl="0" eaLnBrk="1" latinLnBrk="0" hangingPunct="1">
        <a:lnSpc>
          <a:spcPct val="100000"/>
        </a:lnSpc>
        <a:spcBef>
          <a:spcPts val="672"/>
        </a:spcBef>
        <a:buClr>
          <a:schemeClr val="accent3"/>
        </a:buClr>
        <a:buFont typeface="Courier New" panose="02070309020205020404" pitchFamily="49" charset="0"/>
        <a:buChar char="o"/>
        <a:tabLst>
          <a:tab pos="1377950" algn="l"/>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memedroid.com/memes/detail/4382196/If-I-won-the-lottery-%20Id-have-this-fridge"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nam04.safelinks.protection.outlook.com/?url=http%3A%2F%2Fwww.challengingbehavior.org%2F&amp;data=05%7C02%7Cdayanarah%40usf.edu%7C4c52da31f6bd42a0b22608dc2f250e7f%7C741bf7dee2e546df8d6782607df9deaa%7C0%7C0%7C638437083395993897%7CUnknown%7CTWFpbGZsb3d8eyJWIjoiMC4wLjAwMDAiLCJQIjoiV2luMzIiLCJBTiI6Ik1haWwiLCJXVCI6Mn0%3D%7C0%7C%7C%7C&amp;sdata=0741CN1vK7wREg56CkVjz44Gg9YJZcFcM1mWDFo0j8o%3D&amp;reserved=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05194A-9D15-3838-050F-A81A6E826764}"/>
              </a:ext>
            </a:extLst>
          </p:cNvPr>
          <p:cNvSpPr>
            <a:spLocks noGrp="1"/>
          </p:cNvSpPr>
          <p:nvPr>
            <p:ph type="title" idx="4294967295"/>
          </p:nvPr>
        </p:nvSpPr>
        <p:spPr>
          <a:xfrm>
            <a:off x="125506" y="678207"/>
            <a:ext cx="4445308" cy="9748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
                <a:schemeClr val="accent3"/>
              </a:buClr>
              <a:buSzTx/>
              <a:buFont typeface="Wingdings" panose="05000000000000000000" pitchFamily="2" charset="2"/>
              <a:buNone/>
              <a:tabLst>
                <a:tab pos="225425" algn="l"/>
              </a:tabLst>
              <a:defRPr/>
            </a:pPr>
            <a:r>
              <a:rPr kumimoji="0" lang="en-US" sz="2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Getting Unstuck:</a:t>
            </a:r>
          </a:p>
          <a:p>
            <a:pPr marL="0" marR="0" lvl="0" indent="0" algn="ctr" defTabSz="685800" rtl="0" eaLnBrk="1" fontAlgn="auto" latinLnBrk="0" hangingPunct="1">
              <a:lnSpc>
                <a:spcPct val="100000"/>
              </a:lnSpc>
              <a:spcBef>
                <a:spcPts val="0"/>
              </a:spcBef>
              <a:spcAft>
                <a:spcPts val="0"/>
              </a:spcAft>
              <a:buClr>
                <a:schemeClr val="accent3"/>
              </a:buClr>
              <a:buSzTx/>
              <a:buFont typeface="Wingdings" panose="05000000000000000000" pitchFamily="2" charset="2"/>
              <a:buNone/>
              <a:tabLst>
                <a:tab pos="225425" algn="l"/>
              </a:tabLst>
              <a:defRPr/>
            </a:pPr>
            <a:r>
              <a:rPr kumimoji="0" lang="en-US" sz="2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Pyramid Model Strategies for When Behavior Challenges Adults</a:t>
            </a:r>
          </a:p>
        </p:txBody>
      </p:sp>
      <p:sp>
        <p:nvSpPr>
          <p:cNvPr id="2" name="Text Placeholder 1">
            <a:extLst>
              <a:ext uri="{FF2B5EF4-FFF2-40B4-BE49-F238E27FC236}">
                <a16:creationId xmlns:a16="http://schemas.microsoft.com/office/drawing/2014/main" id="{050EC6F2-0680-8F97-EECE-6F276B1EA854}"/>
              </a:ext>
            </a:extLst>
          </p:cNvPr>
          <p:cNvSpPr>
            <a:spLocks noGrp="1"/>
          </p:cNvSpPr>
          <p:nvPr>
            <p:ph type="body" sz="quarter" idx="14"/>
          </p:nvPr>
        </p:nvSpPr>
        <p:spPr>
          <a:xfrm>
            <a:off x="686608" y="2553644"/>
            <a:ext cx="3669646" cy="227013"/>
          </a:xfrm>
        </p:spPr>
        <p:txBody>
          <a:bodyPr/>
          <a:lstStyle/>
          <a:p>
            <a:r>
              <a:rPr lang="en-US" dirty="0">
                <a:solidFill>
                  <a:schemeClr val="tx2"/>
                </a:solidFill>
              </a:rPr>
              <a:t>Lindsay N. Giroux and Leiha Knecht</a:t>
            </a:r>
          </a:p>
        </p:txBody>
      </p:sp>
      <p:sp>
        <p:nvSpPr>
          <p:cNvPr id="5" name="Text Placeholder 4">
            <a:extLst>
              <a:ext uri="{FF2B5EF4-FFF2-40B4-BE49-F238E27FC236}">
                <a16:creationId xmlns:a16="http://schemas.microsoft.com/office/drawing/2014/main" id="{3ED13F7D-91BF-4797-40FE-D9F914AF0A05}"/>
              </a:ext>
            </a:extLst>
          </p:cNvPr>
          <p:cNvSpPr>
            <a:spLocks noGrp="1"/>
          </p:cNvSpPr>
          <p:nvPr>
            <p:ph type="body" sz="quarter" idx="15"/>
          </p:nvPr>
        </p:nvSpPr>
        <p:spPr>
          <a:xfrm>
            <a:off x="512543" y="3054627"/>
            <a:ext cx="3843711" cy="227013"/>
          </a:xfrm>
        </p:spPr>
        <p:txBody>
          <a:bodyPr/>
          <a:lstStyle/>
          <a:p>
            <a:r>
              <a:rPr lang="en-US" dirty="0">
                <a:solidFill>
                  <a:schemeClr val="tx2"/>
                </a:solidFill>
              </a:rPr>
              <a:t>2026 International Early Childhood Inclusion Institute</a:t>
            </a:r>
          </a:p>
        </p:txBody>
      </p:sp>
      <p:pic>
        <p:nvPicPr>
          <p:cNvPr id="6" name="Picture Placeholder 5" descr="Three teachers sitting together in a discussion">
            <a:extLst>
              <a:ext uri="{FF2B5EF4-FFF2-40B4-BE49-F238E27FC236}">
                <a16:creationId xmlns:a16="http://schemas.microsoft.com/office/drawing/2014/main" id="{41850E0A-6D0E-633B-9CDD-AF0DC90FED5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152" r="13152"/>
          <a:stretch>
            <a:fillRect/>
          </a:stretch>
        </p:blipFill>
        <p:spPr>
          <a:prstGeom prst="rect">
            <a:avLst/>
          </a:prstGeom>
          <a:solidFill>
            <a:srgbClr val="808080"/>
          </a:solidFill>
        </p:spPr>
      </p:pic>
    </p:spTree>
    <p:extLst>
      <p:ext uri="{BB962C8B-B14F-4D97-AF65-F5344CB8AC3E}">
        <p14:creationId xmlns:p14="http://schemas.microsoft.com/office/powerpoint/2010/main" val="1270154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12B7D-90A8-3FFD-CA59-4B9403811CF7}"/>
            </a:ext>
          </a:extLst>
        </p:cNvPr>
        <p:cNvGrpSpPr/>
        <p:nvPr/>
      </p:nvGrpSpPr>
      <p:grpSpPr>
        <a:xfrm>
          <a:off x="0" y="0"/>
          <a:ext cx="0" cy="0"/>
          <a:chOff x="0" y="0"/>
          <a:chExt cx="0" cy="0"/>
        </a:xfrm>
      </p:grpSpPr>
      <p:sp>
        <p:nvSpPr>
          <p:cNvPr id="14" name="Title 5">
            <a:extLst>
              <a:ext uri="{FF2B5EF4-FFF2-40B4-BE49-F238E27FC236}">
                <a16:creationId xmlns:a16="http://schemas.microsoft.com/office/drawing/2014/main" id="{E7AB428F-E8CA-ED9B-A09E-6E79DE8328DD}"/>
              </a:ext>
            </a:extLst>
          </p:cNvPr>
          <p:cNvSpPr>
            <a:spLocks noGrp="1"/>
          </p:cNvSpPr>
          <p:nvPr>
            <p:ph type="title"/>
          </p:nvPr>
        </p:nvSpPr>
        <p:spPr>
          <a:xfrm>
            <a:off x="457199" y="127638"/>
            <a:ext cx="8229600" cy="514240"/>
          </a:xfrm>
        </p:spPr>
        <p:txBody>
          <a:bodyPr/>
          <a:lstStyle/>
          <a:p>
            <a:r>
              <a:rPr lang="en-US" dirty="0"/>
              <a:t>Pyramid Model Focus </a:t>
            </a:r>
          </a:p>
        </p:txBody>
      </p:sp>
      <p:pic>
        <p:nvPicPr>
          <p:cNvPr id="5" name="Content Placeholder 3" descr="Pyramid Model&#10;Tier 3 -  Intensive Intervention&#10;Tier 2 - Targeted Social Emotional Supports&#10;Tier 1 - High Quality Supportive Environments. Nurturing and Responsive Relationships&#10;Base - Effective Workforce&#10;&#10;">
            <a:extLst>
              <a:ext uri="{FF2B5EF4-FFF2-40B4-BE49-F238E27FC236}">
                <a16:creationId xmlns:a16="http://schemas.microsoft.com/office/drawing/2014/main" id="{90B54EC7-E430-00CD-2C44-EC2FB7D5EF4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807912" y="126163"/>
            <a:ext cx="5143109" cy="4770233"/>
          </a:xfrm>
          <a:prstGeom prst="rect">
            <a:avLst/>
          </a:prstGeom>
          <a:noFill/>
        </p:spPr>
      </p:pic>
      <p:sp>
        <p:nvSpPr>
          <p:cNvPr id="4" name="Date Placeholder 3" descr="This illustrates the Pyramid Model, including a base of an effective workforce, universal tiers related to nurturing and responsive relationship and high quality supportive environments, a middle tier for targeted social emotional supports, and a top of the Pyramid labeled intensive interventions.">
            <a:extLst>
              <a:ext uri="{FF2B5EF4-FFF2-40B4-BE49-F238E27FC236}">
                <a16:creationId xmlns:a16="http://schemas.microsoft.com/office/drawing/2014/main" id="{DDF803E1-AD62-4835-6A2F-9B2386D9EF0E}"/>
              </a:ext>
            </a:extLst>
          </p:cNvPr>
          <p:cNvSpPr txBox="1">
            <a:spLocks/>
          </p:cNvSpPr>
          <p:nvPr/>
        </p:nvSpPr>
        <p:spPr>
          <a:xfrm>
            <a:off x="4571999" y="1005084"/>
            <a:ext cx="3975570" cy="3719316"/>
          </a:xfrm>
          <a:prstGeom prst="rect">
            <a:avLst/>
          </a:prstGeom>
        </p:spPr>
        <p:txBody>
          <a:bodyPr vert="horz" lIns="91440" tIns="45720" rIns="91440" bIns="45720" rtlCol="0">
            <a:norm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spcBef>
                <a:spcPts val="600"/>
              </a:spcBef>
              <a:buClr>
                <a:schemeClr val="tx1"/>
              </a:buClr>
            </a:pPr>
            <a:endParaRPr lang="en-US" sz="2000" dirty="0">
              <a:solidFill>
                <a:srgbClr val="182B54"/>
              </a:solidFill>
            </a:endParaRPr>
          </a:p>
        </p:txBody>
      </p:sp>
      <p:sp>
        <p:nvSpPr>
          <p:cNvPr id="7" name="Rectangle: Rounded Corners 6">
            <a:extLst>
              <a:ext uri="{FF2B5EF4-FFF2-40B4-BE49-F238E27FC236}">
                <a16:creationId xmlns:a16="http://schemas.microsoft.com/office/drawing/2014/main" id="{D1FB2BF6-412C-E8D0-2F68-5D9798CD231A}"/>
              </a:ext>
            </a:extLst>
          </p:cNvPr>
          <p:cNvSpPr/>
          <p:nvPr/>
        </p:nvSpPr>
        <p:spPr>
          <a:xfrm>
            <a:off x="214386" y="2864742"/>
            <a:ext cx="3954161" cy="611680"/>
          </a:xfrm>
          <a:prstGeom prst="roundRect">
            <a:avLst/>
          </a:prstGeom>
          <a:solidFill>
            <a:srgbClr val="13A9B8"/>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EEEEE">
                    <a:lumMod val="10000"/>
                  </a:srgbClr>
                </a:solidFill>
                <a:effectLst/>
                <a:uLnTx/>
                <a:uFillTx/>
                <a:latin typeface="Arial"/>
                <a:ea typeface="+mn-ea"/>
                <a:cs typeface="+mn-cs"/>
              </a:rPr>
              <a:t>Our Responses &amp; Classroom Structures</a:t>
            </a:r>
          </a:p>
        </p:txBody>
      </p:sp>
      <p:sp>
        <p:nvSpPr>
          <p:cNvPr id="8" name="Rectangle: Rounded Corners 7">
            <a:extLst>
              <a:ext uri="{FF2B5EF4-FFF2-40B4-BE49-F238E27FC236}">
                <a16:creationId xmlns:a16="http://schemas.microsoft.com/office/drawing/2014/main" id="{7A1912F8-30D1-F8CB-10ED-25D9CA8A7619}"/>
              </a:ext>
            </a:extLst>
          </p:cNvPr>
          <p:cNvSpPr/>
          <p:nvPr/>
        </p:nvSpPr>
        <p:spPr>
          <a:xfrm>
            <a:off x="226911" y="1898926"/>
            <a:ext cx="3975570" cy="611680"/>
          </a:xfrm>
          <a:prstGeom prst="roundRect">
            <a:avLst/>
          </a:prstGeom>
          <a:solidFill>
            <a:srgbClr val="75A7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EEEEE">
                    <a:lumMod val="10000"/>
                  </a:srgbClr>
                </a:solidFill>
                <a:effectLst/>
                <a:uLnTx/>
                <a:uFillTx/>
                <a:latin typeface="Arial"/>
                <a:ea typeface="+mn-ea"/>
                <a:cs typeface="+mn-cs"/>
              </a:rPr>
              <a:t>Intentional Instruction</a:t>
            </a:r>
          </a:p>
        </p:txBody>
      </p:sp>
      <p:sp>
        <p:nvSpPr>
          <p:cNvPr id="3" name="TextBox 2">
            <a:extLst>
              <a:ext uri="{FF2B5EF4-FFF2-40B4-BE49-F238E27FC236}">
                <a16:creationId xmlns:a16="http://schemas.microsoft.com/office/drawing/2014/main" id="{2CDDAE4A-D5C3-B1C4-DBCC-2C695B762D3D}"/>
              </a:ext>
            </a:extLst>
          </p:cNvPr>
          <p:cNvSpPr txBox="1"/>
          <p:nvPr/>
        </p:nvSpPr>
        <p:spPr>
          <a:xfrm>
            <a:off x="6379466" y="4928056"/>
            <a:ext cx="4572000" cy="215444"/>
          </a:xfrm>
          <a:prstGeom prst="rect">
            <a:avLst/>
          </a:prstGeom>
          <a:noFill/>
        </p:spPr>
        <p:txBody>
          <a:bodyPr wrap="square">
            <a:spAutoFit/>
          </a:bodyPr>
          <a:lstStyle/>
          <a:p>
            <a:pPr>
              <a:tabLst>
                <a:tab pos="2971800" algn="ctr"/>
                <a:tab pos="5943600" algn="r"/>
              </a:tabLst>
            </a:pPr>
            <a:r>
              <a:rPr lang="en-US" sz="8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8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6508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9D1BC-1DD4-89B1-4806-2CE006C133A2}"/>
            </a:ext>
          </a:extLst>
        </p:cNvPr>
        <p:cNvGrpSpPr/>
        <p:nvPr/>
      </p:nvGrpSpPr>
      <p:grpSpPr>
        <a:xfrm>
          <a:off x="0" y="0"/>
          <a:ext cx="0" cy="0"/>
          <a:chOff x="0" y="0"/>
          <a:chExt cx="0" cy="0"/>
        </a:xfrm>
      </p:grpSpPr>
      <p:pic>
        <p:nvPicPr>
          <p:cNvPr id="7" name="Picture Placeholder 6" descr="A teacher at an art table covers her face.">
            <a:extLst>
              <a:ext uri="{FF2B5EF4-FFF2-40B4-BE49-F238E27FC236}">
                <a16:creationId xmlns:a16="http://schemas.microsoft.com/office/drawing/2014/main" id="{83E47D65-5A1A-54EE-95EF-EF11D7EDAA0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317" r="8317"/>
          <a:stretch>
            <a:fillRect/>
          </a:stretch>
        </p:blipFill>
        <p:spPr>
          <a:prstGeom prst="rect">
            <a:avLst/>
          </a:prstGeom>
          <a:solidFill>
            <a:srgbClr val="808080"/>
          </a:solidFill>
        </p:spPr>
      </p:pic>
      <p:sp>
        <p:nvSpPr>
          <p:cNvPr id="2" name="Text Placeholder 1">
            <a:extLst>
              <a:ext uri="{FF2B5EF4-FFF2-40B4-BE49-F238E27FC236}">
                <a16:creationId xmlns:a16="http://schemas.microsoft.com/office/drawing/2014/main" id="{13A84E3C-013E-A47E-33F4-523A0A159BB3}"/>
              </a:ext>
            </a:extLst>
          </p:cNvPr>
          <p:cNvSpPr>
            <a:spLocks noGrp="1"/>
          </p:cNvSpPr>
          <p:nvPr>
            <p:ph type="title" idx="4294967295"/>
          </p:nvPr>
        </p:nvSpPr>
        <p:spPr>
          <a:xfrm>
            <a:off x="326147" y="850900"/>
            <a:ext cx="3919706" cy="2098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
                <a:schemeClr val="accent3"/>
              </a:buClr>
              <a:buSzTx/>
              <a:buFont typeface="Wingdings" panose="05000000000000000000" pitchFamily="2" charset="2"/>
              <a:buNone/>
              <a:tabLst>
                <a:tab pos="225425" algn="l"/>
              </a:tabLst>
              <a:defRPr/>
            </a:pPr>
            <a:r>
              <a:rPr kumimoji="0" lang="en-US" sz="3859"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Examining Our Own Beliefs</a:t>
            </a:r>
          </a:p>
        </p:txBody>
      </p:sp>
      <p:sp>
        <p:nvSpPr>
          <p:cNvPr id="3" name="Text Placeholder 2">
            <a:extLst>
              <a:ext uri="{FF2B5EF4-FFF2-40B4-BE49-F238E27FC236}">
                <a16:creationId xmlns:a16="http://schemas.microsoft.com/office/drawing/2014/main" id="{DFBC2A57-BCE1-68C8-8738-B631076B4A8E}"/>
              </a:ext>
            </a:extLst>
          </p:cNvPr>
          <p:cNvSpPr>
            <a:spLocks noGrp="1"/>
          </p:cNvSpPr>
          <p:nvPr>
            <p:ph type="body" sz="quarter" idx="11"/>
          </p:nvPr>
        </p:nvSpPr>
        <p:spPr/>
        <p:txBody>
          <a:bodyPr/>
          <a:lstStyle/>
          <a:p>
            <a:r>
              <a:rPr lang="en-US" dirty="0"/>
              <a:t>Developing Neutralizing Routines</a:t>
            </a:r>
          </a:p>
          <a:p>
            <a:endParaRPr lang="en-US" dirty="0"/>
          </a:p>
        </p:txBody>
      </p:sp>
      <p:sp>
        <p:nvSpPr>
          <p:cNvPr id="5" name="Date Placeholder 3">
            <a:extLst>
              <a:ext uri="{FF2B5EF4-FFF2-40B4-BE49-F238E27FC236}">
                <a16:creationId xmlns:a16="http://schemas.microsoft.com/office/drawing/2014/main" id="{7A6AFB8B-BC56-0F2B-27D8-E1B03B3D5228}"/>
              </a:ext>
            </a:extLst>
          </p:cNvPr>
          <p:cNvSpPr txBox="1">
            <a:spLocks/>
          </p:cNvSpPr>
          <p:nvPr/>
        </p:nvSpPr>
        <p:spPr>
          <a:xfrm>
            <a:off x="0" y="4855198"/>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4267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1DAD0-18AC-0219-E8AB-C9476A65E4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D7658-6C9A-EA10-8167-071579C1EFDD}"/>
              </a:ext>
              <a:ext uri="{C183D7F6-B498-43B3-948B-1728B52AA6E4}">
                <adec:decorative xmlns:adec="http://schemas.microsoft.com/office/drawing/2017/decorative" val="0"/>
              </a:ext>
            </a:extLst>
          </p:cNvPr>
          <p:cNvSpPr>
            <a:spLocks noGrp="1"/>
          </p:cNvSpPr>
          <p:nvPr>
            <p:ph type="title"/>
          </p:nvPr>
        </p:nvSpPr>
        <p:spPr/>
        <p:txBody>
          <a:bodyPr lIns="91440" tIns="45720" rIns="91440" bIns="45720" anchor="ctr"/>
          <a:lstStyle/>
          <a:p>
            <a:r>
              <a:rPr lang="en-US" dirty="0">
                <a:latin typeface="Arial"/>
                <a:cs typeface="Arial"/>
              </a:rPr>
              <a:t> Curiosity without Judgment</a:t>
            </a:r>
            <a:endParaRPr lang="en-US" dirty="0"/>
          </a:p>
        </p:txBody>
      </p:sp>
      <p:pic>
        <p:nvPicPr>
          <p:cNvPr id="9" name="Picture Placeholder 8" descr="A young child holds up a blue magnifiying glass. ">
            <a:extLst>
              <a:ext uri="{FF2B5EF4-FFF2-40B4-BE49-F238E27FC236}">
                <a16:creationId xmlns:a16="http://schemas.microsoft.com/office/drawing/2014/main" id="{3FE28265-5FD9-10E0-B53D-ABC9145CEFD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40" r="16640"/>
          <a:stretch>
            <a:fillRect/>
          </a:stretch>
        </p:blipFill>
        <p:spPr>
          <a:prstGeom prst="ellipse">
            <a:avLst/>
          </a:prstGeom>
          <a:solidFill>
            <a:srgbClr val="808080"/>
          </a:solidFill>
          <a:ln w="28575">
            <a:noFill/>
          </a:ln>
        </p:spPr>
      </p:pic>
      <p:sp>
        <p:nvSpPr>
          <p:cNvPr id="15" name="Text Placeholder 14">
            <a:extLst>
              <a:ext uri="{FF2B5EF4-FFF2-40B4-BE49-F238E27FC236}">
                <a16:creationId xmlns:a16="http://schemas.microsoft.com/office/drawing/2014/main" id="{4DC8BF66-8AC7-57FD-F4DF-86451706514B}"/>
              </a:ext>
            </a:extLst>
          </p:cNvPr>
          <p:cNvSpPr>
            <a:spLocks noGrp="1"/>
          </p:cNvSpPr>
          <p:nvPr>
            <p:ph type="body" sz="quarter" idx="13"/>
          </p:nvPr>
        </p:nvSpPr>
        <p:spPr>
          <a:xfrm>
            <a:off x="2747963" y="1105786"/>
            <a:ext cx="2550547" cy="1406021"/>
          </a:xfrm>
        </p:spPr>
        <p:txBody>
          <a:bodyPr>
            <a:normAutofit/>
          </a:bodyPr>
          <a:lstStyle/>
          <a:p>
            <a:r>
              <a:rPr lang="en-US" sz="1800" dirty="0"/>
              <a:t>What do I notice in my body?</a:t>
            </a:r>
          </a:p>
        </p:txBody>
      </p:sp>
      <p:sp>
        <p:nvSpPr>
          <p:cNvPr id="16" name="Text Placeholder 15">
            <a:extLst>
              <a:ext uri="{FF2B5EF4-FFF2-40B4-BE49-F238E27FC236}">
                <a16:creationId xmlns:a16="http://schemas.microsoft.com/office/drawing/2014/main" id="{8AD71FE8-5C78-B83B-8509-7276BD1E6765}"/>
              </a:ext>
            </a:extLst>
          </p:cNvPr>
          <p:cNvSpPr>
            <a:spLocks noGrp="1"/>
          </p:cNvSpPr>
          <p:nvPr>
            <p:ph type="body" sz="quarter" idx="14"/>
          </p:nvPr>
        </p:nvSpPr>
        <p:spPr>
          <a:xfrm>
            <a:off x="5714610" y="1105786"/>
            <a:ext cx="2550547" cy="1406021"/>
          </a:xfrm>
        </p:spPr>
        <p:txBody>
          <a:bodyPr>
            <a:normAutofit/>
          </a:bodyPr>
          <a:lstStyle/>
          <a:p>
            <a:r>
              <a:rPr lang="en-US" sz="1800" dirty="0"/>
              <a:t>What is this feeling?</a:t>
            </a:r>
          </a:p>
        </p:txBody>
      </p:sp>
      <p:sp>
        <p:nvSpPr>
          <p:cNvPr id="17" name="Text Placeholder 16">
            <a:extLst>
              <a:ext uri="{FF2B5EF4-FFF2-40B4-BE49-F238E27FC236}">
                <a16:creationId xmlns:a16="http://schemas.microsoft.com/office/drawing/2014/main" id="{66488159-093B-65CC-46F9-093E5DB4B7D4}"/>
              </a:ext>
            </a:extLst>
          </p:cNvPr>
          <p:cNvSpPr>
            <a:spLocks noGrp="1"/>
          </p:cNvSpPr>
          <p:nvPr>
            <p:ph type="body" sz="quarter" idx="15"/>
          </p:nvPr>
        </p:nvSpPr>
        <p:spPr>
          <a:xfrm>
            <a:off x="2696880" y="3132598"/>
            <a:ext cx="2652712" cy="1503197"/>
          </a:xfrm>
        </p:spPr>
        <p:txBody>
          <a:bodyPr>
            <a:normAutofit/>
          </a:bodyPr>
          <a:lstStyle/>
          <a:p>
            <a:r>
              <a:rPr lang="en-US" sz="1800" dirty="0"/>
              <a:t>Why does this bother me?</a:t>
            </a:r>
          </a:p>
          <a:p>
            <a:endParaRPr lang="en-US" dirty="0"/>
          </a:p>
        </p:txBody>
      </p:sp>
      <p:sp>
        <p:nvSpPr>
          <p:cNvPr id="18" name="Text Placeholder 17">
            <a:extLst>
              <a:ext uri="{FF2B5EF4-FFF2-40B4-BE49-F238E27FC236}">
                <a16:creationId xmlns:a16="http://schemas.microsoft.com/office/drawing/2014/main" id="{8823DB31-1BF3-8353-0B33-85D24474B1BD}"/>
              </a:ext>
            </a:extLst>
          </p:cNvPr>
          <p:cNvSpPr>
            <a:spLocks noGrp="1"/>
          </p:cNvSpPr>
          <p:nvPr>
            <p:ph type="body" sz="quarter" idx="16"/>
          </p:nvPr>
        </p:nvSpPr>
        <p:spPr>
          <a:xfrm>
            <a:off x="5714610" y="3132598"/>
            <a:ext cx="2550546" cy="1213933"/>
          </a:xfrm>
        </p:spPr>
        <p:txBody>
          <a:bodyPr>
            <a:normAutofit/>
          </a:bodyPr>
          <a:lstStyle/>
          <a:p>
            <a:r>
              <a:rPr lang="en-US" sz="1800" dirty="0"/>
              <a:t>What can I do to regulate?</a:t>
            </a:r>
          </a:p>
          <a:p>
            <a:endParaRPr lang="en-US" dirty="0"/>
          </a:p>
        </p:txBody>
      </p:sp>
      <p:sp>
        <p:nvSpPr>
          <p:cNvPr id="3" name="Date Placeholder 3">
            <a:extLst>
              <a:ext uri="{FF2B5EF4-FFF2-40B4-BE49-F238E27FC236}">
                <a16:creationId xmlns:a16="http://schemas.microsoft.com/office/drawing/2014/main" id="{8B6FA7DB-DA86-4B93-D2A8-E6BEFDEA728C}"/>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2228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5665C-1002-3FEB-79E8-6E16816945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246C21-391C-3DA3-69D5-944DCC9C8BE8}"/>
              </a:ext>
            </a:extLst>
          </p:cNvPr>
          <p:cNvSpPr>
            <a:spLocks noGrp="1"/>
          </p:cNvSpPr>
          <p:nvPr>
            <p:ph type="title"/>
          </p:nvPr>
        </p:nvSpPr>
        <p:spPr>
          <a:prstGeom prst="rect">
            <a:avLst/>
          </a:prstGeom>
        </p:spPr>
        <p:txBody>
          <a:bodyPr/>
          <a:lstStyle/>
          <a:p>
            <a:r>
              <a:rPr lang="en-US" dirty="0"/>
              <a:t>Are you bothered?</a:t>
            </a:r>
          </a:p>
        </p:txBody>
      </p:sp>
      <p:pic>
        <p:nvPicPr>
          <p:cNvPr id="18" name="Graphic 17" descr="Thumbs up sign with solid fill">
            <a:extLst>
              <a:ext uri="{FF2B5EF4-FFF2-40B4-BE49-F238E27FC236}">
                <a16:creationId xmlns:a16="http://schemas.microsoft.com/office/drawing/2014/main" id="{ADC5FD53-EA75-F35A-68A6-F9DA776D33D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04543" y="525095"/>
            <a:ext cx="914400" cy="914400"/>
          </a:xfrm>
          <a:prstGeom prst="rect">
            <a:avLst/>
          </a:prstGeom>
        </p:spPr>
      </p:pic>
      <p:pic>
        <p:nvPicPr>
          <p:cNvPr id="19" name="Graphic 18" descr="Thumbs up sign with solid fill">
            <a:extLst>
              <a:ext uri="{FF2B5EF4-FFF2-40B4-BE49-F238E27FC236}">
                <a16:creationId xmlns:a16="http://schemas.microsoft.com/office/drawing/2014/main" id="{AA976845-E4A1-66B1-98E5-573B00D9426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5400000">
            <a:off x="3866593" y="540235"/>
            <a:ext cx="914400" cy="914400"/>
          </a:xfrm>
          <a:prstGeom prst="rect">
            <a:avLst/>
          </a:prstGeom>
        </p:spPr>
      </p:pic>
      <p:pic>
        <p:nvPicPr>
          <p:cNvPr id="20" name="Graphic 19" descr="Thumbs up sign with solid fill">
            <a:extLst>
              <a:ext uri="{FF2B5EF4-FFF2-40B4-BE49-F238E27FC236}">
                <a16:creationId xmlns:a16="http://schemas.microsoft.com/office/drawing/2014/main" id="{9FD8F566-AB36-0410-AAAF-FED82ABF59B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0800000">
            <a:off x="4951887" y="583487"/>
            <a:ext cx="914400" cy="914400"/>
          </a:xfrm>
          <a:prstGeom prst="rect">
            <a:avLst/>
          </a:prstGeom>
        </p:spPr>
      </p:pic>
      <p:sp>
        <p:nvSpPr>
          <p:cNvPr id="8" name="Rounded Rectangle 1">
            <a:extLst>
              <a:ext uri="{FF2B5EF4-FFF2-40B4-BE49-F238E27FC236}">
                <a16:creationId xmlns:a16="http://schemas.microsoft.com/office/drawing/2014/main" id="{58D988EE-FE7D-F2FE-8E1A-4047F17DC441}"/>
              </a:ext>
            </a:extLst>
          </p:cNvPr>
          <p:cNvSpPr/>
          <p:nvPr/>
        </p:nvSpPr>
        <p:spPr>
          <a:xfrm>
            <a:off x="698690" y="1920425"/>
            <a:ext cx="2259106" cy="5518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mn-cs"/>
              </a:rPr>
              <a:t>throwing</a:t>
            </a:r>
          </a:p>
        </p:txBody>
      </p:sp>
      <p:sp>
        <p:nvSpPr>
          <p:cNvPr id="9" name="Rounded Rectangle 3">
            <a:extLst>
              <a:ext uri="{FF2B5EF4-FFF2-40B4-BE49-F238E27FC236}">
                <a16:creationId xmlns:a16="http://schemas.microsoft.com/office/drawing/2014/main" id="{435E891B-01F9-6B21-10AE-9BFDEE0119AB}"/>
              </a:ext>
            </a:extLst>
          </p:cNvPr>
          <p:cNvSpPr/>
          <p:nvPr/>
        </p:nvSpPr>
        <p:spPr>
          <a:xfrm>
            <a:off x="698690" y="2803226"/>
            <a:ext cx="2259106" cy="5518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mn-cs"/>
              </a:rPr>
              <a:t>biting</a:t>
            </a:r>
          </a:p>
        </p:txBody>
      </p:sp>
      <p:sp>
        <p:nvSpPr>
          <p:cNvPr id="10" name="Rounded Rectangle 11">
            <a:extLst>
              <a:ext uri="{FF2B5EF4-FFF2-40B4-BE49-F238E27FC236}">
                <a16:creationId xmlns:a16="http://schemas.microsoft.com/office/drawing/2014/main" id="{FA669E46-D6CC-2861-1DEA-9A7016A2920E}"/>
              </a:ext>
            </a:extLst>
          </p:cNvPr>
          <p:cNvSpPr/>
          <p:nvPr/>
        </p:nvSpPr>
        <p:spPr>
          <a:xfrm>
            <a:off x="698690" y="3704005"/>
            <a:ext cx="2259106" cy="5518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mn-cs"/>
              </a:rPr>
              <a:t>crying</a:t>
            </a:r>
          </a:p>
        </p:txBody>
      </p:sp>
      <p:sp>
        <p:nvSpPr>
          <p:cNvPr id="11" name="Rounded Rectangle 12">
            <a:extLst>
              <a:ext uri="{FF2B5EF4-FFF2-40B4-BE49-F238E27FC236}">
                <a16:creationId xmlns:a16="http://schemas.microsoft.com/office/drawing/2014/main" id="{FF16E79C-F1C3-C240-9CA6-91C264E46914}"/>
              </a:ext>
            </a:extLst>
          </p:cNvPr>
          <p:cNvSpPr/>
          <p:nvPr/>
        </p:nvSpPr>
        <p:spPr>
          <a:xfrm>
            <a:off x="3442447" y="1920425"/>
            <a:ext cx="2259106" cy="5518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mn-cs"/>
              </a:rPr>
              <a:t>ignoring</a:t>
            </a:r>
          </a:p>
        </p:txBody>
      </p:sp>
      <p:sp>
        <p:nvSpPr>
          <p:cNvPr id="12" name="Rounded Rectangle 8">
            <a:extLst>
              <a:ext uri="{FF2B5EF4-FFF2-40B4-BE49-F238E27FC236}">
                <a16:creationId xmlns:a16="http://schemas.microsoft.com/office/drawing/2014/main" id="{3C697AA4-FCB1-1C90-75EE-F9E894F5EFB7}"/>
              </a:ext>
            </a:extLst>
          </p:cNvPr>
          <p:cNvSpPr/>
          <p:nvPr/>
        </p:nvSpPr>
        <p:spPr>
          <a:xfrm>
            <a:off x="3442447" y="2827881"/>
            <a:ext cx="2259106" cy="5518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mn-cs"/>
              </a:rPr>
              <a:t>spitting</a:t>
            </a:r>
          </a:p>
        </p:txBody>
      </p:sp>
      <p:sp>
        <p:nvSpPr>
          <p:cNvPr id="13" name="Rounded Rectangle 10">
            <a:extLst>
              <a:ext uri="{FF2B5EF4-FFF2-40B4-BE49-F238E27FC236}">
                <a16:creationId xmlns:a16="http://schemas.microsoft.com/office/drawing/2014/main" id="{A53F2684-67F1-C079-2860-7335770A3EF9}"/>
              </a:ext>
            </a:extLst>
          </p:cNvPr>
          <p:cNvSpPr/>
          <p:nvPr/>
        </p:nvSpPr>
        <p:spPr>
          <a:xfrm>
            <a:off x="3442447" y="3735337"/>
            <a:ext cx="2259106" cy="5518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mn-cs"/>
              </a:rPr>
              <a:t>hitting</a:t>
            </a:r>
          </a:p>
        </p:txBody>
      </p:sp>
      <p:sp>
        <p:nvSpPr>
          <p:cNvPr id="14" name="Rounded Rectangle 13">
            <a:extLst>
              <a:ext uri="{FF2B5EF4-FFF2-40B4-BE49-F238E27FC236}">
                <a16:creationId xmlns:a16="http://schemas.microsoft.com/office/drawing/2014/main" id="{41067AF8-31E7-A6A6-0248-4E032AF79646}"/>
              </a:ext>
            </a:extLst>
          </p:cNvPr>
          <p:cNvSpPr/>
          <p:nvPr/>
        </p:nvSpPr>
        <p:spPr>
          <a:xfrm>
            <a:off x="6186204" y="1925436"/>
            <a:ext cx="2259106" cy="5518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mn-cs"/>
              </a:rPr>
              <a:t>whining</a:t>
            </a:r>
          </a:p>
        </p:txBody>
      </p:sp>
      <p:sp>
        <p:nvSpPr>
          <p:cNvPr id="15" name="Rounded Rectangle 5">
            <a:extLst>
              <a:ext uri="{FF2B5EF4-FFF2-40B4-BE49-F238E27FC236}">
                <a16:creationId xmlns:a16="http://schemas.microsoft.com/office/drawing/2014/main" id="{D1EE45F2-F563-9292-CF78-3D53045A200D}"/>
              </a:ext>
            </a:extLst>
          </p:cNvPr>
          <p:cNvSpPr/>
          <p:nvPr/>
        </p:nvSpPr>
        <p:spPr>
          <a:xfrm>
            <a:off x="6186204" y="2885046"/>
            <a:ext cx="2259106" cy="5518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mn-cs"/>
              </a:rPr>
              <a:t>talking back</a:t>
            </a:r>
          </a:p>
        </p:txBody>
      </p:sp>
      <p:sp>
        <p:nvSpPr>
          <p:cNvPr id="16" name="Rounded Rectangle 7">
            <a:extLst>
              <a:ext uri="{FF2B5EF4-FFF2-40B4-BE49-F238E27FC236}">
                <a16:creationId xmlns:a16="http://schemas.microsoft.com/office/drawing/2014/main" id="{A918223C-C718-755E-8573-792C8D73411E}"/>
              </a:ext>
            </a:extLst>
          </p:cNvPr>
          <p:cNvSpPr/>
          <p:nvPr/>
        </p:nvSpPr>
        <p:spPr>
          <a:xfrm>
            <a:off x="6186204" y="3733510"/>
            <a:ext cx="2259106" cy="5518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mn-cs"/>
              </a:rPr>
              <a:t>something else</a:t>
            </a:r>
          </a:p>
        </p:txBody>
      </p:sp>
      <p:sp>
        <p:nvSpPr>
          <p:cNvPr id="4" name="Date Placeholder 3">
            <a:extLst>
              <a:ext uri="{FF2B5EF4-FFF2-40B4-BE49-F238E27FC236}">
                <a16:creationId xmlns:a16="http://schemas.microsoft.com/office/drawing/2014/main" id="{5C0ECFB8-49BC-26BC-1B48-CA428E984B35}"/>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180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CA87D-415D-4665-6F87-48862003FA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BDB82D-C3C4-93A9-5C0A-22AB79417BAB}"/>
              </a:ext>
            </a:extLst>
          </p:cNvPr>
          <p:cNvSpPr>
            <a:spLocks noGrp="1"/>
          </p:cNvSpPr>
          <p:nvPr>
            <p:ph type="title"/>
          </p:nvPr>
        </p:nvSpPr>
        <p:spPr>
          <a:prstGeom prst="rect">
            <a:avLst/>
          </a:prstGeom>
        </p:spPr>
        <p:txBody>
          <a:bodyPr/>
          <a:lstStyle/>
          <a:p>
            <a:r>
              <a:rPr lang="en-US" dirty="0"/>
              <a:t>“There would be signs…”</a:t>
            </a:r>
          </a:p>
        </p:txBody>
      </p:sp>
      <p:sp>
        <p:nvSpPr>
          <p:cNvPr id="3" name="Content Placeholder 2">
            <a:extLst>
              <a:ext uri="{FF2B5EF4-FFF2-40B4-BE49-F238E27FC236}">
                <a16:creationId xmlns:a16="http://schemas.microsoft.com/office/drawing/2014/main" id="{C65A720E-D470-3B46-70AB-7CEBBD925727}"/>
              </a:ext>
            </a:extLst>
          </p:cNvPr>
          <p:cNvSpPr>
            <a:spLocks noGrp="1"/>
          </p:cNvSpPr>
          <p:nvPr>
            <p:ph idx="1"/>
          </p:nvPr>
        </p:nvSpPr>
        <p:spPr>
          <a:xfrm>
            <a:off x="4911255" y="1059059"/>
            <a:ext cx="3975570" cy="3719316"/>
          </a:xfrm>
        </p:spPr>
        <p:txBody>
          <a:bodyPr/>
          <a:lstStyle/>
          <a:p>
            <a:r>
              <a:rPr lang="en-US" dirty="0"/>
              <a:t>Physiological signs of stress</a:t>
            </a:r>
          </a:p>
          <a:p>
            <a:pPr lvl="1"/>
            <a:r>
              <a:rPr lang="en-US" dirty="0"/>
              <a:t>Tone of voice</a:t>
            </a:r>
          </a:p>
          <a:p>
            <a:pPr lvl="1"/>
            <a:r>
              <a:rPr lang="en-US" dirty="0"/>
              <a:t>Facial expression</a:t>
            </a:r>
          </a:p>
          <a:p>
            <a:pPr lvl="1"/>
            <a:r>
              <a:rPr lang="en-US" dirty="0"/>
              <a:t>Sensory needs</a:t>
            </a:r>
          </a:p>
          <a:p>
            <a:pPr lvl="1"/>
            <a:r>
              <a:rPr lang="en-US" dirty="0"/>
              <a:t>“I opened my mouth and my mother came out.”</a:t>
            </a:r>
          </a:p>
        </p:txBody>
      </p:sp>
      <p:pic>
        <p:nvPicPr>
          <p:cNvPr id="8" name="Content Placeholder 5" descr="This is an internet meme of a fridge stocked full of expensive cheese. It reads, &quot;If I won the lottery, I wouldn't tell anyone, but there would be signs.&quot;">
            <a:extLst>
              <a:ext uri="{FF2B5EF4-FFF2-40B4-BE49-F238E27FC236}">
                <a16:creationId xmlns:a16="http://schemas.microsoft.com/office/drawing/2014/main" id="{CB6D4DBE-8A1C-6A75-B7C4-82C6344A7347}"/>
              </a:ext>
            </a:extLst>
          </p:cNvPr>
          <p:cNvPicPr>
            <a:picLocks noGrp="1" noChangeAspect="1"/>
          </p:cNvPicPr>
          <p:nvPr>
            <p:ph idx="10"/>
          </p:nvPr>
        </p:nvPicPr>
        <p:blipFill>
          <a:blip r:embed="rId3"/>
          <a:stretch>
            <a:fillRect/>
          </a:stretch>
        </p:blipFill>
        <p:spPr>
          <a:xfrm>
            <a:off x="784686" y="1058863"/>
            <a:ext cx="3599527" cy="3719512"/>
          </a:xfrm>
        </p:spPr>
      </p:pic>
      <p:sp>
        <p:nvSpPr>
          <p:cNvPr id="4" name="Date Placeholder 3">
            <a:extLst>
              <a:ext uri="{FF2B5EF4-FFF2-40B4-BE49-F238E27FC236}">
                <a16:creationId xmlns:a16="http://schemas.microsoft.com/office/drawing/2014/main" id="{D134E264-2D42-7060-DC88-A2EA098EC5A5}"/>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F479BF5-ABDB-33BC-A0BC-5DC19D3D62D8}"/>
              </a:ext>
            </a:extLst>
          </p:cNvPr>
          <p:cNvSpPr txBox="1"/>
          <p:nvPr/>
        </p:nvSpPr>
        <p:spPr>
          <a:xfrm>
            <a:off x="787912" y="4776375"/>
            <a:ext cx="15815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Arial"/>
                <a:hlinkClick r:id="rId4"/>
              </a:rPr>
              <a:t>Meme Citation</a:t>
            </a:r>
            <a:endParaRPr lang="en-US">
              <a:cs typeface="Arial" panose="020B0604020202020204"/>
            </a:endParaRPr>
          </a:p>
        </p:txBody>
      </p:sp>
    </p:spTree>
    <p:extLst>
      <p:ext uri="{BB962C8B-B14F-4D97-AF65-F5344CB8AC3E}">
        <p14:creationId xmlns:p14="http://schemas.microsoft.com/office/powerpoint/2010/main" val="3668365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0C847-361D-C616-3664-D349BD861C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225AE7-0BE7-5512-F68E-663803017190}"/>
              </a:ext>
            </a:extLst>
          </p:cNvPr>
          <p:cNvSpPr>
            <a:spLocks noGrp="1"/>
          </p:cNvSpPr>
          <p:nvPr>
            <p:ph type="title"/>
          </p:nvPr>
        </p:nvSpPr>
        <p:spPr>
          <a:prstGeom prst="rect">
            <a:avLst/>
          </a:prstGeom>
        </p:spPr>
        <p:txBody>
          <a:bodyPr/>
          <a:lstStyle/>
          <a:p>
            <a:r>
              <a:rPr lang="en-US" dirty="0"/>
              <a:t>Neutralizing Routines</a:t>
            </a:r>
          </a:p>
        </p:txBody>
      </p:sp>
      <p:sp>
        <p:nvSpPr>
          <p:cNvPr id="6" name="Content Placeholder 5">
            <a:extLst>
              <a:ext uri="{FF2B5EF4-FFF2-40B4-BE49-F238E27FC236}">
                <a16:creationId xmlns:a16="http://schemas.microsoft.com/office/drawing/2014/main" id="{D395BFF0-D21C-368E-ACD5-AEC9DACD6BC6}"/>
              </a:ext>
            </a:extLst>
          </p:cNvPr>
          <p:cNvSpPr>
            <a:spLocks noGrp="1"/>
          </p:cNvSpPr>
          <p:nvPr>
            <p:ph idx="10"/>
          </p:nvPr>
        </p:nvSpPr>
        <p:spPr>
          <a:xfrm>
            <a:off x="457199" y="1059059"/>
            <a:ext cx="3152776" cy="3719316"/>
          </a:xfrm>
        </p:spPr>
        <p:txBody>
          <a:bodyPr/>
          <a:lstStyle/>
          <a:p>
            <a:r>
              <a:rPr lang="en-US" dirty="0"/>
              <a:t>Brief instructional response</a:t>
            </a:r>
          </a:p>
          <a:p>
            <a:r>
              <a:rPr lang="en-US" dirty="0"/>
              <a:t>Neutralizes the effect of implicit bias on your decision–making</a:t>
            </a:r>
          </a:p>
          <a:p>
            <a:r>
              <a:rPr lang="en-US" dirty="0"/>
              <a:t>Intentionally developed outside of the moment</a:t>
            </a:r>
          </a:p>
          <a:p>
            <a:r>
              <a:rPr lang="en-US" dirty="0"/>
              <a:t>Aligns our response with our values</a:t>
            </a:r>
          </a:p>
          <a:p>
            <a:pPr marL="0" indent="0">
              <a:buNone/>
            </a:pPr>
            <a:endParaRPr lang="en-US" dirty="0"/>
          </a:p>
        </p:txBody>
      </p:sp>
      <p:sp>
        <p:nvSpPr>
          <p:cNvPr id="9" name="Rounded Rectangle 2">
            <a:extLst>
              <a:ext uri="{FF2B5EF4-FFF2-40B4-BE49-F238E27FC236}">
                <a16:creationId xmlns:a16="http://schemas.microsoft.com/office/drawing/2014/main" id="{9C9BEA2F-F4B5-C303-3A22-D88E395F4CD1}"/>
              </a:ext>
            </a:extLst>
          </p:cNvPr>
          <p:cNvSpPr/>
          <p:nvPr/>
        </p:nvSpPr>
        <p:spPr>
          <a:xfrm>
            <a:off x="3975569" y="1004617"/>
            <a:ext cx="2259106" cy="551899"/>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entury Gothic" panose="020B0502020202020204"/>
                <a:ea typeface="+mn-ea"/>
                <a:cs typeface="+mn-cs"/>
              </a:rPr>
              <a:t>If/then</a:t>
            </a:r>
          </a:p>
        </p:txBody>
      </p:sp>
      <p:sp>
        <p:nvSpPr>
          <p:cNvPr id="10" name="Rounded Rectangle 3">
            <a:extLst>
              <a:ext uri="{FF2B5EF4-FFF2-40B4-BE49-F238E27FC236}">
                <a16:creationId xmlns:a16="http://schemas.microsoft.com/office/drawing/2014/main" id="{56677881-13EC-D797-B5CA-6E629D03E907}"/>
              </a:ext>
            </a:extLst>
          </p:cNvPr>
          <p:cNvSpPr/>
          <p:nvPr/>
        </p:nvSpPr>
        <p:spPr>
          <a:xfrm>
            <a:off x="4404474" y="1760158"/>
            <a:ext cx="2259106" cy="551899"/>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entury Gothic" panose="020B0502020202020204"/>
                <a:ea typeface="+mn-ea"/>
                <a:cs typeface="+mn-cs"/>
              </a:rPr>
              <a:t>Clear steps</a:t>
            </a:r>
          </a:p>
        </p:txBody>
      </p:sp>
      <p:sp>
        <p:nvSpPr>
          <p:cNvPr id="11" name="Rounded Rectangle 6">
            <a:extLst>
              <a:ext uri="{FF2B5EF4-FFF2-40B4-BE49-F238E27FC236}">
                <a16:creationId xmlns:a16="http://schemas.microsoft.com/office/drawing/2014/main" id="{FF43B035-4077-9093-72D4-D0BAE4BC0A98}"/>
              </a:ext>
            </a:extLst>
          </p:cNvPr>
          <p:cNvSpPr/>
          <p:nvPr/>
        </p:nvSpPr>
        <p:spPr>
          <a:xfrm>
            <a:off x="4917535" y="2571750"/>
            <a:ext cx="2259106" cy="551899"/>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entury Gothic" panose="020B0502020202020204"/>
                <a:ea typeface="+mn-ea"/>
                <a:cs typeface="+mn-cs"/>
              </a:rPr>
              <a:t>Doable</a:t>
            </a:r>
          </a:p>
        </p:txBody>
      </p:sp>
      <p:sp>
        <p:nvSpPr>
          <p:cNvPr id="12" name="Rounded Rectangle 7">
            <a:extLst>
              <a:ext uri="{FF2B5EF4-FFF2-40B4-BE49-F238E27FC236}">
                <a16:creationId xmlns:a16="http://schemas.microsoft.com/office/drawing/2014/main" id="{F2699456-40B8-B261-EFB2-30AD5B5D5BC8}"/>
              </a:ext>
            </a:extLst>
          </p:cNvPr>
          <p:cNvSpPr/>
          <p:nvPr/>
        </p:nvSpPr>
        <p:spPr>
          <a:xfrm>
            <a:off x="5534027" y="3383342"/>
            <a:ext cx="2456285" cy="551899"/>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entury Gothic" panose="020B0502020202020204"/>
                <a:ea typeface="+mn-ea"/>
                <a:cs typeface="+mn-cs"/>
              </a:rPr>
              <a:t>Space between behavior/response</a:t>
            </a:r>
          </a:p>
        </p:txBody>
      </p:sp>
      <p:sp>
        <p:nvSpPr>
          <p:cNvPr id="4" name="Date Placeholder 3">
            <a:extLst>
              <a:ext uri="{FF2B5EF4-FFF2-40B4-BE49-F238E27FC236}">
                <a16:creationId xmlns:a16="http://schemas.microsoft.com/office/drawing/2014/main" id="{C9E693A2-BA8E-A621-A487-23EE7D842D71}"/>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254A05F-928C-4E10-D663-31A3D5C32CB2}"/>
              </a:ext>
            </a:extLst>
          </p:cNvPr>
          <p:cNvSpPr txBox="1"/>
          <p:nvPr/>
        </p:nvSpPr>
        <p:spPr>
          <a:xfrm flipV="1">
            <a:off x="5839865" y="5434072"/>
            <a:ext cx="1018135" cy="158812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neutralizing routines are proactive, calming strategies for caregivers to avoid reacting emotionally to challenging behavior, often involving a "pause" to reframe, deep breathing, or a planned, positive instructional response. These routines help caregivers stay calm, ensuring they act intentionally rather than impulsively when faced with challenging behavior</a:t>
            </a:r>
          </a:p>
          <a:p>
            <a:pPr algn="ctr"/>
            <a:endParaRPr lang="en-US"/>
          </a:p>
        </p:txBody>
      </p:sp>
    </p:spTree>
    <p:extLst>
      <p:ext uri="{BB962C8B-B14F-4D97-AF65-F5344CB8AC3E}">
        <p14:creationId xmlns:p14="http://schemas.microsoft.com/office/powerpoint/2010/main" val="150892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F67F2-7367-75B0-D90D-4E082AF8107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E4C84FA-87D6-DFF3-FC16-87E8A6A7A830}"/>
              </a:ext>
            </a:extLst>
          </p:cNvPr>
          <p:cNvSpPr>
            <a:spLocks noGrp="1"/>
          </p:cNvSpPr>
          <p:nvPr>
            <p:ph type="title" idx="4294967295"/>
          </p:nvPr>
        </p:nvSpPr>
        <p:spPr>
          <a:xfrm>
            <a:off x="312293" y="850900"/>
            <a:ext cx="3919706" cy="2098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
                <a:schemeClr val="accent3"/>
              </a:buClr>
              <a:buSzTx/>
              <a:buFont typeface="Wingdings" panose="05000000000000000000" pitchFamily="2" charset="2"/>
              <a:buNone/>
              <a:tabLst>
                <a:tab pos="225425" algn="l"/>
              </a:tabLst>
              <a:defRPr/>
            </a:pPr>
            <a:r>
              <a:rPr kumimoji="0" lang="en-US" sz="3859"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NCPMI’s Developing a Neutralizing Routine</a:t>
            </a:r>
          </a:p>
        </p:txBody>
      </p:sp>
      <p:sp>
        <p:nvSpPr>
          <p:cNvPr id="5" name="Text Placeholder 4">
            <a:extLst>
              <a:ext uri="{FF2B5EF4-FFF2-40B4-BE49-F238E27FC236}">
                <a16:creationId xmlns:a16="http://schemas.microsoft.com/office/drawing/2014/main" id="{580FD74A-646E-0351-6D39-80FA5C416324}"/>
              </a:ext>
            </a:extLst>
          </p:cNvPr>
          <p:cNvSpPr>
            <a:spLocks noGrp="1"/>
          </p:cNvSpPr>
          <p:nvPr>
            <p:ph type="body" sz="quarter" idx="11"/>
          </p:nvPr>
        </p:nvSpPr>
        <p:spPr/>
        <p:txBody>
          <a:bodyPr lIns="91440" tIns="45720" rIns="91440" bIns="45720" anchor="t">
            <a:noAutofit/>
          </a:bodyPr>
          <a:lstStyle/>
          <a:p>
            <a:r>
              <a:rPr lang="en-US" sz="1100" dirty="0">
                <a:latin typeface="Arial"/>
                <a:cs typeface="Arial"/>
              </a:rPr>
              <a:t>National Center for Pyramid Model Innovations. (2023, September 26). </a:t>
            </a:r>
            <a:r>
              <a:rPr lang="en-US" sz="1100" i="1" dirty="0">
                <a:latin typeface="Arial"/>
                <a:cs typeface="Arial"/>
              </a:rPr>
              <a:t>Developing a neutralizing routine</a:t>
            </a:r>
            <a:r>
              <a:rPr lang="en-US" sz="1100" dirty="0">
                <a:latin typeface="Arial"/>
                <a:cs typeface="Arial"/>
              </a:rPr>
              <a:t>. [Tip Sheet]. </a:t>
            </a:r>
            <a:r>
              <a:rPr lang="en-US" sz="1100">
                <a:latin typeface="Arial"/>
                <a:cs typeface="Arial"/>
              </a:rPr>
              <a:t>https://challengingbehavior.org/document/developing-a-neutralizing-routine/</a:t>
            </a:r>
            <a:endParaRPr lang="en-US" sz="1100" dirty="0"/>
          </a:p>
          <a:p>
            <a:endParaRPr lang="en-US" dirty="0"/>
          </a:p>
        </p:txBody>
      </p:sp>
      <p:pic>
        <p:nvPicPr>
          <p:cNvPr id="9" name="Picture Placeholder 8" descr="NCPMI's Developing Neutralizing Routines document. It shows a neutralizing routine with three steps- pause and reflect (take a deep breath, think about what happened before the behavior occurred)  ask (What is this child trying to tell me? Do they want something? What do i know about this child that will help me figure out the reason for the behavior?), and respond (When I respond, I ensure the child feels validated, listened to, understood, and safe. I guide the child to use an appropriate alternative behavior.)">
            <a:extLst>
              <a:ext uri="{FF2B5EF4-FFF2-40B4-BE49-F238E27FC236}">
                <a16:creationId xmlns:a16="http://schemas.microsoft.com/office/drawing/2014/main" id="{90BA4D42-BF9E-6750-AEE4-0BF72966E26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900" b="1900"/>
          <a:stretch>
            <a:fillRect/>
          </a:stretch>
        </p:blipFill>
        <p:spPr>
          <a:prstGeom prst="rect">
            <a:avLst/>
          </a:prstGeom>
          <a:solidFill>
            <a:srgbClr val="808080"/>
          </a:solidFill>
        </p:spPr>
      </p:pic>
      <p:sp>
        <p:nvSpPr>
          <p:cNvPr id="2" name="Date Placeholder 3">
            <a:extLst>
              <a:ext uri="{FF2B5EF4-FFF2-40B4-BE49-F238E27FC236}">
                <a16:creationId xmlns:a16="http://schemas.microsoft.com/office/drawing/2014/main" id="{810B7524-7356-DD8D-D171-CE8374B4CB01}"/>
              </a:ext>
            </a:extLst>
          </p:cNvPr>
          <p:cNvSpPr txBox="1">
            <a:spLocks/>
          </p:cNvSpPr>
          <p:nvPr/>
        </p:nvSpPr>
        <p:spPr>
          <a:xfrm>
            <a:off x="0" y="4855198"/>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8617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EF61E-D3CE-6261-4075-108B344CF8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B62994-456D-2967-FEFE-34ABCAC0B9D9}"/>
              </a:ext>
            </a:extLst>
          </p:cNvPr>
          <p:cNvSpPr>
            <a:spLocks noGrp="1"/>
          </p:cNvSpPr>
          <p:nvPr>
            <p:ph type="title"/>
          </p:nvPr>
        </p:nvSpPr>
        <p:spPr>
          <a:prstGeom prst="rect">
            <a:avLst/>
          </a:prstGeom>
        </p:spPr>
        <p:txBody>
          <a:bodyPr/>
          <a:lstStyle/>
          <a:p>
            <a:r>
              <a:rPr lang="en-US" dirty="0"/>
              <a:t>Developing Your Neutralizing Routine</a:t>
            </a:r>
          </a:p>
        </p:txBody>
      </p:sp>
      <p:sp>
        <p:nvSpPr>
          <p:cNvPr id="6" name="Content Placeholder 5">
            <a:extLst>
              <a:ext uri="{FF2B5EF4-FFF2-40B4-BE49-F238E27FC236}">
                <a16:creationId xmlns:a16="http://schemas.microsoft.com/office/drawing/2014/main" id="{A25D61B1-F885-D0B9-D849-457DAF53F19E}"/>
              </a:ext>
            </a:extLst>
          </p:cNvPr>
          <p:cNvSpPr>
            <a:spLocks noGrp="1"/>
          </p:cNvSpPr>
          <p:nvPr>
            <p:ph idx="10"/>
          </p:nvPr>
        </p:nvSpPr>
        <p:spPr>
          <a:xfrm>
            <a:off x="445725" y="1059059"/>
            <a:ext cx="8229600" cy="3575571"/>
          </a:xfrm>
        </p:spPr>
        <p:txBody>
          <a:bodyPr vert="horz" lIns="91440" tIns="45720" rIns="91440" bIns="45720" rtlCol="0" anchor="t">
            <a:normAutofit/>
          </a:bodyPr>
          <a:lstStyle/>
          <a:p>
            <a:r>
              <a:rPr lang="en-US">
                <a:latin typeface="Arial"/>
                <a:cs typeface="Arial"/>
              </a:rPr>
              <a:t>Use </a:t>
            </a:r>
            <a:r>
              <a:rPr lang="en-US" i="1">
                <a:latin typeface="Arial"/>
                <a:cs typeface="Arial"/>
              </a:rPr>
              <a:t>Pair-Share: My Neutralizing Routines</a:t>
            </a:r>
            <a:r>
              <a:rPr lang="en-US">
                <a:latin typeface="Arial"/>
                <a:cs typeface="Arial"/>
              </a:rPr>
              <a:t> worksheet.</a:t>
            </a:r>
            <a:endParaRPr lang="en-US"/>
          </a:p>
          <a:p>
            <a:r>
              <a:rPr lang="en-US">
                <a:latin typeface="Arial"/>
                <a:cs typeface="Arial"/>
              </a:rPr>
              <a:t> Build your own neutralizing routine.</a:t>
            </a:r>
            <a:endParaRPr lang="en-US"/>
          </a:p>
          <a:p>
            <a:r>
              <a:rPr lang="en-US">
                <a:latin typeface="Arial"/>
                <a:cs typeface="Arial"/>
              </a:rPr>
              <a:t>Then </a:t>
            </a:r>
            <a:r>
              <a:rPr lang="en-US" dirty="0">
                <a:latin typeface="Arial"/>
                <a:cs typeface="Arial"/>
              </a:rPr>
              <a:t>we'll pair up and share.</a:t>
            </a:r>
            <a:endParaRPr lang="en-US"/>
          </a:p>
          <a:p>
            <a:endParaRPr lang="en-US" dirty="0">
              <a:latin typeface="Arial"/>
              <a:cs typeface="Arial"/>
            </a:endParaRPr>
          </a:p>
          <a:p>
            <a:endParaRPr lang="en-US"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43771F2E-54CD-D12F-49B7-3CB4F13CB767}"/>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
        <p:nvSpPr>
          <p:cNvPr id="3" name="Thought Bubble: Cloud 2">
            <a:extLst>
              <a:ext uri="{FF2B5EF4-FFF2-40B4-BE49-F238E27FC236}">
                <a16:creationId xmlns:a16="http://schemas.microsoft.com/office/drawing/2014/main" id="{73105B4B-C032-33F8-122D-147D118873BB}"/>
              </a:ext>
            </a:extLst>
          </p:cNvPr>
          <p:cNvSpPr/>
          <p:nvPr/>
        </p:nvSpPr>
        <p:spPr>
          <a:xfrm>
            <a:off x="1743490" y="2220418"/>
            <a:ext cx="2829393" cy="2492114"/>
          </a:xfrm>
          <a:prstGeom prst="cloudCallout">
            <a:avLst/>
          </a:prstGeom>
          <a:solidFill>
            <a:srgbClr val="1648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Arial"/>
              </a:rPr>
              <a:t>Remember: the child is having a hard time, not giving you a hard time.</a:t>
            </a:r>
            <a:endParaRPr lang="en-US" dirty="0"/>
          </a:p>
        </p:txBody>
      </p:sp>
      <p:sp>
        <p:nvSpPr>
          <p:cNvPr id="5" name="Thought Bubble: Cloud 4">
            <a:extLst>
              <a:ext uri="{FF2B5EF4-FFF2-40B4-BE49-F238E27FC236}">
                <a16:creationId xmlns:a16="http://schemas.microsoft.com/office/drawing/2014/main" id="{72104C5A-D263-551E-9D25-4760AC3046BB}"/>
              </a:ext>
            </a:extLst>
          </p:cNvPr>
          <p:cNvSpPr/>
          <p:nvPr/>
        </p:nvSpPr>
        <p:spPr>
          <a:xfrm>
            <a:off x="5255925" y="2220418"/>
            <a:ext cx="2829393" cy="2492114"/>
          </a:xfrm>
          <a:prstGeom prst="cloudCallout">
            <a:avLst/>
          </a:prstGeom>
          <a:solidFill>
            <a:srgbClr val="16488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Arial"/>
              </a:rPr>
              <a:t>Consider what you need to be </a:t>
            </a:r>
            <a:r>
              <a:rPr lang="en-US">
                <a:cs typeface="Arial"/>
              </a:rPr>
              <a:t>your best self </a:t>
            </a:r>
            <a:r>
              <a:rPr lang="en-US" b="1">
                <a:cs typeface="Arial"/>
              </a:rPr>
              <a:t>and </a:t>
            </a:r>
            <a:r>
              <a:rPr lang="en-US">
                <a:cs typeface="Arial"/>
              </a:rPr>
              <a:t>see the best in children.</a:t>
            </a:r>
            <a:endParaRPr lang="en-US" dirty="0">
              <a:cs typeface="Arial"/>
            </a:endParaRPr>
          </a:p>
        </p:txBody>
      </p:sp>
    </p:spTree>
    <p:extLst>
      <p:ext uri="{BB962C8B-B14F-4D97-AF65-F5344CB8AC3E}">
        <p14:creationId xmlns:p14="http://schemas.microsoft.com/office/powerpoint/2010/main" val="1266711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840D6-4E4A-0063-8CA3-CD3781AB936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924C2D1-2169-2197-F34E-69E95B649F1D}"/>
              </a:ext>
            </a:extLst>
          </p:cNvPr>
          <p:cNvSpPr>
            <a:spLocks noGrp="1"/>
          </p:cNvSpPr>
          <p:nvPr>
            <p:ph type="title" idx="4294967295"/>
          </p:nvPr>
        </p:nvSpPr>
        <p:spPr>
          <a:xfrm>
            <a:off x="308829" y="850900"/>
            <a:ext cx="3919706" cy="2098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
                <a:schemeClr val="accent3"/>
              </a:buClr>
              <a:buSzTx/>
              <a:buFont typeface="Wingdings" panose="05000000000000000000" pitchFamily="2" charset="2"/>
              <a:buNone/>
              <a:tabLst>
                <a:tab pos="225425" algn="l"/>
              </a:tabLst>
              <a:defRPr/>
            </a:pPr>
            <a:r>
              <a:rPr kumimoji="0" lang="en-US" sz="3859"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Snack Break</a:t>
            </a:r>
          </a:p>
        </p:txBody>
      </p:sp>
      <p:pic>
        <p:nvPicPr>
          <p:cNvPr id="11" name="Picture Placeholder 10" descr="A young boy pours milk into a plastic cup.">
            <a:extLst>
              <a:ext uri="{FF2B5EF4-FFF2-40B4-BE49-F238E27FC236}">
                <a16:creationId xmlns:a16="http://schemas.microsoft.com/office/drawing/2014/main" id="{E074A774-7B95-1554-C86B-CB084BF7D34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5556" r="5556"/>
          <a:stretch>
            <a:fillRect/>
          </a:stretch>
        </p:blipFill>
        <p:spPr>
          <a:prstGeom prst="rect">
            <a:avLst/>
          </a:prstGeom>
          <a:solidFill>
            <a:srgbClr val="808080"/>
          </a:solidFill>
        </p:spPr>
      </p:pic>
      <p:sp>
        <p:nvSpPr>
          <p:cNvPr id="2" name="Date Placeholder 3">
            <a:extLst>
              <a:ext uri="{FF2B5EF4-FFF2-40B4-BE49-F238E27FC236}">
                <a16:creationId xmlns:a16="http://schemas.microsoft.com/office/drawing/2014/main" id="{8D4D710A-5887-0258-3689-3ED23CE03301}"/>
              </a:ext>
            </a:extLst>
          </p:cNvPr>
          <p:cNvSpPr txBox="1">
            <a:spLocks/>
          </p:cNvSpPr>
          <p:nvPr/>
        </p:nvSpPr>
        <p:spPr>
          <a:xfrm>
            <a:off x="0" y="4855198"/>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1809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A7B99-0208-635F-BF91-96EC3409CC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38A79-2E20-34E9-2819-46B4F6A5DF5B}"/>
              </a:ext>
            </a:extLst>
          </p:cNvPr>
          <p:cNvSpPr>
            <a:spLocks noGrp="1"/>
          </p:cNvSpPr>
          <p:nvPr>
            <p:ph type="title"/>
          </p:nvPr>
        </p:nvSpPr>
        <p:spPr/>
        <p:txBody>
          <a:bodyPr/>
          <a:lstStyle/>
          <a:p>
            <a:r>
              <a:rPr lang="en-US" dirty="0"/>
              <a:t>Behavior as a Missing Skill</a:t>
            </a:r>
          </a:p>
        </p:txBody>
      </p:sp>
      <p:pic>
        <p:nvPicPr>
          <p:cNvPr id="8" name="Picture 7" descr="This shows an iceberg. The above water part is labeled &quot;what we see: behavior.&quot; Underneath the water is a large part of the iceberg that extends down and is labeled &quot;What's Underneat: The Why.&quot; The bottom part of the iceberg is labeled with different comon needs and feelings behind behavior, including anger, hunger, frustration, need to belong, cultural and family experiences, and more.">
            <a:extLst>
              <a:ext uri="{FF2B5EF4-FFF2-40B4-BE49-F238E27FC236}">
                <a16:creationId xmlns:a16="http://schemas.microsoft.com/office/drawing/2014/main" id="{B690B249-97FE-F6B6-0272-91A08681A36D}"/>
              </a:ext>
            </a:extLst>
          </p:cNvPr>
          <p:cNvPicPr>
            <a:picLocks noChangeAspect="1"/>
          </p:cNvPicPr>
          <p:nvPr/>
        </p:nvPicPr>
        <p:blipFill>
          <a:blip r:embed="rId3"/>
          <a:stretch>
            <a:fillRect/>
          </a:stretch>
        </p:blipFill>
        <p:spPr>
          <a:xfrm>
            <a:off x="457199" y="666524"/>
            <a:ext cx="3324225" cy="4368265"/>
          </a:xfrm>
          <a:prstGeom prst="rect">
            <a:avLst/>
          </a:prstGeom>
        </p:spPr>
      </p:pic>
      <p:sp>
        <p:nvSpPr>
          <p:cNvPr id="14" name="Content Placeholder 13">
            <a:extLst>
              <a:ext uri="{FF2B5EF4-FFF2-40B4-BE49-F238E27FC236}">
                <a16:creationId xmlns:a16="http://schemas.microsoft.com/office/drawing/2014/main" id="{D6CF94B3-6B4F-2C6C-49AB-3C10BEDC9EB8}"/>
              </a:ext>
            </a:extLst>
          </p:cNvPr>
          <p:cNvSpPr>
            <a:spLocks noGrp="1"/>
          </p:cNvSpPr>
          <p:nvPr>
            <p:ph idx="1"/>
          </p:nvPr>
        </p:nvSpPr>
        <p:spPr>
          <a:xfrm>
            <a:off x="4279900" y="1422400"/>
            <a:ext cx="4406899" cy="2882900"/>
          </a:xfrm>
        </p:spPr>
        <p:txBody>
          <a:bodyPr>
            <a:normAutofit/>
          </a:bodyPr>
          <a:lstStyle/>
          <a:p>
            <a:r>
              <a:rPr lang="en-US" dirty="0"/>
              <a:t>I felt this way and didn’t know how to tell you…</a:t>
            </a:r>
          </a:p>
          <a:p>
            <a:r>
              <a:rPr lang="en-US" dirty="0"/>
              <a:t>The task needed skills I didn’t have yet…</a:t>
            </a:r>
          </a:p>
          <a:p>
            <a:r>
              <a:rPr lang="en-US" dirty="0"/>
              <a:t>I needed help and didn’t know how to get it…</a:t>
            </a:r>
          </a:p>
        </p:txBody>
      </p:sp>
      <p:sp>
        <p:nvSpPr>
          <p:cNvPr id="3" name="Date Placeholder 3">
            <a:extLst>
              <a:ext uri="{FF2B5EF4-FFF2-40B4-BE49-F238E27FC236}">
                <a16:creationId xmlns:a16="http://schemas.microsoft.com/office/drawing/2014/main" id="{33875F5A-68F9-650C-FBA5-5979D1144E46}"/>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5344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D18EA-C847-34B7-DD7D-7DA7E324BDD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EFF10674-6B34-CC41-4F34-00DB725C330D}"/>
              </a:ext>
            </a:extLst>
          </p:cNvPr>
          <p:cNvSpPr>
            <a:spLocks noGrp="1"/>
          </p:cNvSpPr>
          <p:nvPr>
            <p:ph type="title"/>
          </p:nvPr>
        </p:nvSpPr>
        <p:spPr/>
        <p:txBody>
          <a:bodyPr/>
          <a:lstStyle/>
          <a:p>
            <a:r>
              <a:rPr lang="en-US" dirty="0"/>
              <a:t>Who is here today?</a:t>
            </a:r>
          </a:p>
        </p:txBody>
      </p:sp>
      <p:pic>
        <p:nvPicPr>
          <p:cNvPr id="10" name="Picture Placeholder 9" descr="teacher playing alongside a child">
            <a:extLst>
              <a:ext uri="{FF2B5EF4-FFF2-40B4-BE49-F238E27FC236}">
                <a16:creationId xmlns:a16="http://schemas.microsoft.com/office/drawing/2014/main" id="{19A00624-F788-C425-E638-345569F777E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67" r="16667"/>
          <a:stretch>
            <a:fillRect/>
          </a:stretch>
        </p:blipFill>
        <p:spPr>
          <a:prstGeom prst="ellipse">
            <a:avLst/>
          </a:prstGeom>
          <a:solidFill>
            <a:srgbClr val="808080"/>
          </a:solidFill>
        </p:spPr>
      </p:pic>
      <p:pic>
        <p:nvPicPr>
          <p:cNvPr id="22" name="Picture Placeholder 21" descr="One teacher is holding a baby. Another adult is smiling at the baby.">
            <a:extLst>
              <a:ext uri="{FF2B5EF4-FFF2-40B4-BE49-F238E27FC236}">
                <a16:creationId xmlns:a16="http://schemas.microsoft.com/office/drawing/2014/main" id="{2CFEF314-A4BC-F260-27B9-83C098EC0E42}"/>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47" b="47"/>
          <a:stretch>
            <a:fillRect/>
          </a:stretch>
        </p:blipFill>
        <p:spPr>
          <a:prstGeom prst="ellipse">
            <a:avLst/>
          </a:prstGeom>
          <a:solidFill>
            <a:srgbClr val="808080"/>
          </a:solidFill>
        </p:spPr>
      </p:pic>
      <p:pic>
        <p:nvPicPr>
          <p:cNvPr id="26" name="Picture Placeholder 25" descr="A dad and his son are greeting an administrator">
            <a:extLst>
              <a:ext uri="{FF2B5EF4-FFF2-40B4-BE49-F238E27FC236}">
                <a16:creationId xmlns:a16="http://schemas.microsoft.com/office/drawing/2014/main" id="{EA65F5CA-784B-FAA4-F2F7-4761210D1747}"/>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a:stretch>
            <a:fillRect/>
          </a:stretch>
        </p:blipFill>
        <p:spPr>
          <a:prstGeom prst="ellipse">
            <a:avLst/>
          </a:prstGeom>
          <a:solidFill>
            <a:srgbClr val="808080"/>
          </a:solidFill>
        </p:spPr>
      </p:pic>
      <p:sp>
        <p:nvSpPr>
          <p:cNvPr id="15" name="Text Placeholder 14">
            <a:extLst>
              <a:ext uri="{FF2B5EF4-FFF2-40B4-BE49-F238E27FC236}">
                <a16:creationId xmlns:a16="http://schemas.microsoft.com/office/drawing/2014/main" id="{1695AB98-7071-4C1D-BCD6-DC3054469C2A}"/>
              </a:ext>
            </a:extLst>
          </p:cNvPr>
          <p:cNvSpPr>
            <a:spLocks noGrp="1"/>
          </p:cNvSpPr>
          <p:nvPr>
            <p:ph type="body" sz="quarter" idx="13"/>
          </p:nvPr>
        </p:nvSpPr>
        <p:spPr/>
        <p:txBody>
          <a:bodyPr/>
          <a:lstStyle/>
          <a:p>
            <a:r>
              <a:rPr lang="en-US" dirty="0"/>
              <a:t>I work directly with children.</a:t>
            </a:r>
          </a:p>
        </p:txBody>
      </p:sp>
      <p:sp>
        <p:nvSpPr>
          <p:cNvPr id="16" name="Text Placeholder 15">
            <a:extLst>
              <a:ext uri="{FF2B5EF4-FFF2-40B4-BE49-F238E27FC236}">
                <a16:creationId xmlns:a16="http://schemas.microsoft.com/office/drawing/2014/main" id="{A1F4DFA1-F0FC-0F06-0DF2-B975C98FD5EF}"/>
              </a:ext>
            </a:extLst>
          </p:cNvPr>
          <p:cNvSpPr>
            <a:spLocks noGrp="1"/>
          </p:cNvSpPr>
          <p:nvPr>
            <p:ph type="body" sz="quarter" idx="14"/>
          </p:nvPr>
        </p:nvSpPr>
        <p:spPr/>
        <p:txBody>
          <a:bodyPr/>
          <a:lstStyle/>
          <a:p>
            <a:r>
              <a:rPr lang="en-US" dirty="0"/>
              <a:t>I support the adults who work with children.</a:t>
            </a:r>
          </a:p>
          <a:p>
            <a:endParaRPr lang="en-US" dirty="0"/>
          </a:p>
        </p:txBody>
      </p:sp>
      <p:sp>
        <p:nvSpPr>
          <p:cNvPr id="17" name="Text Placeholder 16">
            <a:extLst>
              <a:ext uri="{FF2B5EF4-FFF2-40B4-BE49-F238E27FC236}">
                <a16:creationId xmlns:a16="http://schemas.microsoft.com/office/drawing/2014/main" id="{D4E87938-C506-4576-A143-C808D3AC4D7F}"/>
              </a:ext>
            </a:extLst>
          </p:cNvPr>
          <p:cNvSpPr>
            <a:spLocks noGrp="1"/>
          </p:cNvSpPr>
          <p:nvPr>
            <p:ph type="body" sz="quarter" idx="15"/>
          </p:nvPr>
        </p:nvSpPr>
        <p:spPr/>
        <p:txBody>
          <a:bodyPr/>
          <a:lstStyle/>
          <a:p>
            <a:r>
              <a:rPr lang="en-US" dirty="0"/>
              <a:t>I support the systems that support the adults who work with children.</a:t>
            </a:r>
          </a:p>
          <a:p>
            <a:endParaRPr lang="en-US" dirty="0"/>
          </a:p>
        </p:txBody>
      </p:sp>
      <p:sp>
        <p:nvSpPr>
          <p:cNvPr id="2" name="Date Placeholder 3">
            <a:extLst>
              <a:ext uri="{FF2B5EF4-FFF2-40B4-BE49-F238E27FC236}">
                <a16:creationId xmlns:a16="http://schemas.microsoft.com/office/drawing/2014/main" id="{3DF2C74C-D798-E3D5-941E-6804C49C4A28}"/>
              </a:ext>
            </a:extLst>
          </p:cNvPr>
          <p:cNvSpPr txBox="1">
            <a:spLocks/>
          </p:cNvSpPr>
          <p:nvPr/>
        </p:nvSpPr>
        <p:spPr>
          <a:xfrm>
            <a:off x="103821" y="4820662"/>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4130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C9BAD-7531-00F3-F5C3-14865A613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E97FB-8D49-016D-FCEE-0F53E5514F58}"/>
              </a:ext>
            </a:extLst>
          </p:cNvPr>
          <p:cNvSpPr>
            <a:spLocks noGrp="1"/>
          </p:cNvSpPr>
          <p:nvPr>
            <p:ph type="title"/>
          </p:nvPr>
        </p:nvSpPr>
        <p:spPr/>
        <p:txBody>
          <a:bodyPr/>
          <a:lstStyle/>
          <a:p>
            <a:r>
              <a:rPr lang="en-US" dirty="0"/>
              <a:t>Pretend…</a:t>
            </a:r>
          </a:p>
        </p:txBody>
      </p:sp>
      <p:pic>
        <p:nvPicPr>
          <p:cNvPr id="9" name="Google Shape;94;p5" descr="A young boy arranges letter cards to form his name.">
            <a:extLst>
              <a:ext uri="{FF2B5EF4-FFF2-40B4-BE49-F238E27FC236}">
                <a16:creationId xmlns:a16="http://schemas.microsoft.com/office/drawing/2014/main" id="{4F7F3470-93D3-D3B7-AA03-35F11A22C0C1}"/>
              </a:ext>
            </a:extLst>
          </p:cNvPr>
          <p:cNvPicPr preferRelativeResize="0"/>
          <p:nvPr/>
        </p:nvPicPr>
        <p:blipFill rotWithShape="1">
          <a:blip r:embed="rId3">
            <a:alphaModFix/>
          </a:blip>
          <a:srcRect/>
          <a:stretch/>
        </p:blipFill>
        <p:spPr>
          <a:xfrm>
            <a:off x="372849" y="1211200"/>
            <a:ext cx="1880075" cy="2199950"/>
          </a:xfrm>
          <a:prstGeom prst="rect">
            <a:avLst/>
          </a:prstGeom>
          <a:noFill/>
          <a:ln>
            <a:noFill/>
          </a:ln>
        </p:spPr>
      </p:pic>
      <p:pic>
        <p:nvPicPr>
          <p:cNvPr id="10" name="Google Shape;95;p5" descr="A young boy uses a magnetic letter tracing toy.">
            <a:extLst>
              <a:ext uri="{FF2B5EF4-FFF2-40B4-BE49-F238E27FC236}">
                <a16:creationId xmlns:a16="http://schemas.microsoft.com/office/drawing/2014/main" id="{4B5FF998-6965-3816-CA83-6B42180A8A03}"/>
              </a:ext>
            </a:extLst>
          </p:cNvPr>
          <p:cNvPicPr preferRelativeResize="0"/>
          <p:nvPr/>
        </p:nvPicPr>
        <p:blipFill rotWithShape="1">
          <a:blip r:embed="rId4">
            <a:alphaModFix/>
          </a:blip>
          <a:srcRect/>
          <a:stretch/>
        </p:blipFill>
        <p:spPr>
          <a:xfrm>
            <a:off x="2662726" y="2497600"/>
            <a:ext cx="1800900" cy="2225944"/>
          </a:xfrm>
          <a:prstGeom prst="rect">
            <a:avLst/>
          </a:prstGeom>
          <a:noFill/>
          <a:ln>
            <a:noFill/>
          </a:ln>
        </p:spPr>
      </p:pic>
      <p:pic>
        <p:nvPicPr>
          <p:cNvPr id="11" name="Google Shape;96;p5" descr="A young boy highlights letters and words in junk mail.">
            <a:extLst>
              <a:ext uri="{FF2B5EF4-FFF2-40B4-BE49-F238E27FC236}">
                <a16:creationId xmlns:a16="http://schemas.microsoft.com/office/drawing/2014/main" id="{3ECA1859-76AF-81E9-9F4D-AB2E80D8988D}"/>
              </a:ext>
            </a:extLst>
          </p:cNvPr>
          <p:cNvPicPr preferRelativeResize="0"/>
          <p:nvPr/>
        </p:nvPicPr>
        <p:blipFill rotWithShape="1">
          <a:blip r:embed="rId5">
            <a:alphaModFix/>
          </a:blip>
          <a:srcRect/>
          <a:stretch/>
        </p:blipFill>
        <p:spPr>
          <a:xfrm>
            <a:off x="4854114" y="1103025"/>
            <a:ext cx="1602388" cy="2308123"/>
          </a:xfrm>
          <a:prstGeom prst="rect">
            <a:avLst/>
          </a:prstGeom>
          <a:noFill/>
          <a:ln>
            <a:noFill/>
          </a:ln>
        </p:spPr>
      </p:pic>
      <p:pic>
        <p:nvPicPr>
          <p:cNvPr id="12" name="Google Shape;97;p5" descr="A young boy is drawing a fire alarm on paper.">
            <a:extLst>
              <a:ext uri="{FF2B5EF4-FFF2-40B4-BE49-F238E27FC236}">
                <a16:creationId xmlns:a16="http://schemas.microsoft.com/office/drawing/2014/main" id="{22B8F501-ABC3-B8F3-BFC9-CF8EA220090B}"/>
              </a:ext>
            </a:extLst>
          </p:cNvPr>
          <p:cNvPicPr preferRelativeResize="0"/>
          <p:nvPr/>
        </p:nvPicPr>
        <p:blipFill rotWithShape="1">
          <a:blip r:embed="rId6">
            <a:alphaModFix/>
          </a:blip>
          <a:srcRect/>
          <a:stretch/>
        </p:blipFill>
        <p:spPr>
          <a:xfrm>
            <a:off x="6766958" y="2497600"/>
            <a:ext cx="2152684" cy="2096649"/>
          </a:xfrm>
          <a:prstGeom prst="rect">
            <a:avLst/>
          </a:prstGeom>
          <a:noFill/>
          <a:ln>
            <a:noFill/>
          </a:ln>
        </p:spPr>
      </p:pic>
      <p:sp>
        <p:nvSpPr>
          <p:cNvPr id="3" name="Date Placeholder 3">
            <a:extLst>
              <a:ext uri="{FF2B5EF4-FFF2-40B4-BE49-F238E27FC236}">
                <a16:creationId xmlns:a16="http://schemas.microsoft.com/office/drawing/2014/main" id="{51F2E543-F0A7-70B4-EE38-DA941CA03DC5}"/>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1418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292A3-EFEB-CE6B-FB72-F51E488477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C17158-7FB6-EADD-EE13-5E0DC0725261}"/>
              </a:ext>
            </a:extLst>
          </p:cNvPr>
          <p:cNvSpPr>
            <a:spLocks noGrp="1"/>
          </p:cNvSpPr>
          <p:nvPr>
            <p:ph type="title"/>
          </p:nvPr>
        </p:nvSpPr>
        <p:spPr/>
        <p:txBody>
          <a:bodyPr/>
          <a:lstStyle/>
          <a:p>
            <a:r>
              <a:rPr lang="en-US" dirty="0"/>
              <a:t>You might…</a:t>
            </a:r>
          </a:p>
        </p:txBody>
      </p:sp>
      <p:sp>
        <p:nvSpPr>
          <p:cNvPr id="3" name="Date Placeholder 3">
            <a:extLst>
              <a:ext uri="{FF2B5EF4-FFF2-40B4-BE49-F238E27FC236}">
                <a16:creationId xmlns:a16="http://schemas.microsoft.com/office/drawing/2014/main" id="{FB29F9D1-0CB1-F2D8-566E-4D0A694CE532}"/>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C950A56-E3F6-0311-0950-1CD1E97707FC}"/>
              </a:ext>
            </a:extLst>
          </p:cNvPr>
          <p:cNvSpPr txBox="1"/>
          <p:nvPr/>
        </p:nvSpPr>
        <p:spPr>
          <a:xfrm>
            <a:off x="323849" y="974345"/>
            <a:ext cx="4572000" cy="3701654"/>
          </a:xfrm>
          <a:prstGeom prst="rect">
            <a:avLst/>
          </a:prstGeom>
          <a:noFill/>
        </p:spPr>
        <p:txBody>
          <a:bodyPr wrap="square">
            <a:spAutoFit/>
          </a:bodyPr>
          <a:lstStyle/>
          <a:p>
            <a:pPr lvl="0">
              <a:lnSpc>
                <a:spcPct val="115000"/>
              </a:lnSpc>
              <a:buSzPts val="1800"/>
            </a:pPr>
            <a:r>
              <a:rPr lang="en-US" dirty="0">
                <a:latin typeface="+mj-lt"/>
                <a:ea typeface="Montserrat"/>
                <a:cs typeface="Montserrat"/>
                <a:sym typeface="Montserrat"/>
              </a:rPr>
              <a:t>Show the letter visual</a:t>
            </a:r>
          </a:p>
          <a:p>
            <a:pPr lvl="0">
              <a:lnSpc>
                <a:spcPct val="115000"/>
              </a:lnSpc>
              <a:spcBef>
                <a:spcPts val="1200"/>
              </a:spcBef>
              <a:buSzPts val="1800"/>
            </a:pPr>
            <a:r>
              <a:rPr lang="en-US" dirty="0">
                <a:latin typeface="+mj-lt"/>
                <a:ea typeface="Montserrat"/>
                <a:cs typeface="Montserrat"/>
                <a:sym typeface="Montserrat"/>
              </a:rPr>
              <a:t>Describe what the letter looks like and how to make it</a:t>
            </a:r>
          </a:p>
          <a:p>
            <a:pPr lvl="0">
              <a:lnSpc>
                <a:spcPct val="115000"/>
              </a:lnSpc>
              <a:spcBef>
                <a:spcPts val="1200"/>
              </a:spcBef>
              <a:buSzPts val="1800"/>
            </a:pPr>
            <a:r>
              <a:rPr lang="en-US" dirty="0">
                <a:latin typeface="+mj-lt"/>
                <a:ea typeface="Montserrat"/>
                <a:cs typeface="Montserrat"/>
                <a:sym typeface="Montserrat"/>
              </a:rPr>
              <a:t>Tie to something important to the child</a:t>
            </a:r>
          </a:p>
          <a:p>
            <a:pPr lvl="0">
              <a:lnSpc>
                <a:spcPct val="115000"/>
              </a:lnSpc>
              <a:spcBef>
                <a:spcPts val="1200"/>
              </a:spcBef>
              <a:buSzPts val="1800"/>
            </a:pPr>
            <a:r>
              <a:rPr lang="en-US" dirty="0">
                <a:latin typeface="+mj-lt"/>
                <a:ea typeface="Montserrat"/>
                <a:cs typeface="Montserrat"/>
                <a:sym typeface="Montserrat"/>
              </a:rPr>
              <a:t>Model writing it</a:t>
            </a:r>
          </a:p>
          <a:p>
            <a:pPr lvl="0">
              <a:lnSpc>
                <a:spcPct val="115000"/>
              </a:lnSpc>
              <a:spcBef>
                <a:spcPts val="1200"/>
              </a:spcBef>
              <a:buSzPts val="1800"/>
            </a:pPr>
            <a:r>
              <a:rPr lang="en-US" dirty="0">
                <a:latin typeface="+mj-lt"/>
                <a:ea typeface="Montserrat"/>
                <a:cs typeface="Montserrat"/>
                <a:sym typeface="Montserrat"/>
              </a:rPr>
              <a:t>Look for the letter and point it out when you see it</a:t>
            </a:r>
          </a:p>
          <a:p>
            <a:pPr lvl="0">
              <a:lnSpc>
                <a:spcPct val="115000"/>
              </a:lnSpc>
              <a:spcBef>
                <a:spcPts val="1200"/>
              </a:spcBef>
              <a:buSzPts val="1800"/>
            </a:pPr>
            <a:r>
              <a:rPr lang="en-US" dirty="0">
                <a:latin typeface="+mj-lt"/>
                <a:ea typeface="Montserrat"/>
                <a:cs typeface="Montserrat"/>
                <a:sym typeface="Montserrat"/>
              </a:rPr>
              <a:t>Use music, movement, or sensory experiences</a:t>
            </a:r>
          </a:p>
        </p:txBody>
      </p:sp>
      <p:pic>
        <p:nvPicPr>
          <p:cNvPr id="7" name="Picture 6" descr="Letter-shaped trays are on tree circles. Cups of beads and rocks to fill the letters are also on the table.">
            <a:extLst>
              <a:ext uri="{FF2B5EF4-FFF2-40B4-BE49-F238E27FC236}">
                <a16:creationId xmlns:a16="http://schemas.microsoft.com/office/drawing/2014/main" id="{70855D30-A19B-3A87-8D14-A90FF61E5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772" y="1457589"/>
            <a:ext cx="3963679" cy="2409561"/>
          </a:xfrm>
          <a:prstGeom prst="rect">
            <a:avLst/>
          </a:prstGeom>
        </p:spPr>
      </p:pic>
    </p:spTree>
    <p:extLst>
      <p:ext uri="{BB962C8B-B14F-4D97-AF65-F5344CB8AC3E}">
        <p14:creationId xmlns:p14="http://schemas.microsoft.com/office/powerpoint/2010/main" val="2366239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AA623-D86C-FD77-D6E2-7F8E1BD59CBE}"/>
            </a:ext>
          </a:extLst>
        </p:cNvPr>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7033FB7-0F80-B573-A41B-7E10B9FE88A6}"/>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99052A97-31D9-9983-B6D8-D931457573CD}"/>
              </a:ext>
            </a:extLst>
          </p:cNvPr>
          <p:cNvSpPr>
            <a:spLocks noGrp="1"/>
          </p:cNvSpPr>
          <p:nvPr>
            <p:ph type="title" idx="4294967295"/>
          </p:nvPr>
        </p:nvSpPr>
        <p:spPr>
          <a:xfrm>
            <a:off x="336537" y="850900"/>
            <a:ext cx="3919706" cy="2098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
                <a:schemeClr val="accent3"/>
              </a:buClr>
              <a:buSzTx/>
              <a:buFont typeface="Wingdings" panose="05000000000000000000" pitchFamily="2" charset="2"/>
              <a:buNone/>
              <a:tabLst>
                <a:tab pos="225425" algn="l"/>
              </a:tabLst>
              <a:defRPr/>
            </a:pPr>
            <a:r>
              <a:rPr kumimoji="0" lang="en-US" sz="3859"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When it comes to social and emotional skills…</a:t>
            </a:r>
          </a:p>
        </p:txBody>
      </p:sp>
      <p:pic>
        <p:nvPicPr>
          <p:cNvPr id="9" name="Picture Placeholder 9" descr="A young child lying in a hammock">
            <a:extLst>
              <a:ext uri="{FF2B5EF4-FFF2-40B4-BE49-F238E27FC236}">
                <a16:creationId xmlns:a16="http://schemas.microsoft.com/office/drawing/2014/main" id="{04804464-513F-4B8A-BFAA-F94FAD3103A0}"/>
              </a:ext>
            </a:extLst>
          </p:cNvPr>
          <p:cNvPicPr>
            <a:picLocks noChangeAspect="1"/>
          </p:cNvPicPr>
          <p:nvPr/>
        </p:nvPicPr>
        <p:blipFill rotWithShape="1">
          <a:blip r:embed="rId2">
            <a:extLst>
              <a:ext uri="{28A0092B-C50C-407E-A947-70E740481C1C}">
                <a14:useLocalDpi xmlns:a14="http://schemas.microsoft.com/office/drawing/2010/main" val="0"/>
              </a:ext>
            </a:extLst>
          </a:blip>
          <a:srcRect l="13355" t="482" r="27594" b="1"/>
          <a:stretch/>
        </p:blipFill>
        <p:spPr>
          <a:xfrm flipH="1">
            <a:off x="4566420" y="0"/>
            <a:ext cx="4577577" cy="5143500"/>
          </a:xfrm>
          <a:prstGeom prst="rect">
            <a:avLst/>
          </a:prstGeom>
          <a:solidFill>
            <a:srgbClr val="808080"/>
          </a:solidFill>
        </p:spPr>
      </p:pic>
      <p:sp>
        <p:nvSpPr>
          <p:cNvPr id="2" name="Date Placeholder 3">
            <a:extLst>
              <a:ext uri="{FF2B5EF4-FFF2-40B4-BE49-F238E27FC236}">
                <a16:creationId xmlns:a16="http://schemas.microsoft.com/office/drawing/2014/main" id="{B7D8A85F-26F7-F2E9-821C-0FD340F316B7}"/>
              </a:ext>
            </a:extLst>
          </p:cNvPr>
          <p:cNvSpPr txBox="1">
            <a:spLocks/>
          </p:cNvSpPr>
          <p:nvPr/>
        </p:nvSpPr>
        <p:spPr>
          <a:xfrm>
            <a:off x="0" y="4855198"/>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2025, Bright Horizons Family Solutions LLC</a:t>
            </a:r>
            <a:endParaRPr lang="en-US" sz="70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2416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0D067-890C-A527-8067-964AFC7D58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57738-B4AE-FBAF-2C29-373093D79E44}"/>
              </a:ext>
            </a:extLst>
          </p:cNvPr>
          <p:cNvSpPr>
            <a:spLocks noGrp="1"/>
          </p:cNvSpPr>
          <p:nvPr>
            <p:ph type="title"/>
          </p:nvPr>
        </p:nvSpPr>
        <p:spPr/>
        <p:txBody>
          <a:bodyPr/>
          <a:lstStyle/>
          <a:p>
            <a:r>
              <a:rPr lang="en-US" dirty="0"/>
              <a:t>You might do the same things.</a:t>
            </a:r>
          </a:p>
        </p:txBody>
      </p:sp>
      <p:sp>
        <p:nvSpPr>
          <p:cNvPr id="5" name="TextBox 4">
            <a:extLst>
              <a:ext uri="{FF2B5EF4-FFF2-40B4-BE49-F238E27FC236}">
                <a16:creationId xmlns:a16="http://schemas.microsoft.com/office/drawing/2014/main" id="{2624E0EA-2AF4-A93D-13D0-C83F997C62AE}"/>
              </a:ext>
            </a:extLst>
          </p:cNvPr>
          <p:cNvSpPr txBox="1"/>
          <p:nvPr/>
        </p:nvSpPr>
        <p:spPr>
          <a:xfrm>
            <a:off x="323849" y="974345"/>
            <a:ext cx="4572000" cy="3701654"/>
          </a:xfrm>
          <a:prstGeom prst="rect">
            <a:avLst/>
          </a:prstGeom>
          <a:noFill/>
        </p:spPr>
        <p:txBody>
          <a:bodyPr wrap="square">
            <a:spAutoFit/>
          </a:bodyPr>
          <a:lstStyle/>
          <a:p>
            <a:pPr lvl="0">
              <a:lnSpc>
                <a:spcPct val="115000"/>
              </a:lnSpc>
              <a:buSzPts val="1800"/>
            </a:pPr>
            <a:r>
              <a:rPr lang="en-US" dirty="0">
                <a:latin typeface="+mj-lt"/>
                <a:ea typeface="Montserrat"/>
                <a:cs typeface="Montserrat"/>
                <a:sym typeface="Montserrat"/>
              </a:rPr>
              <a:t>Show the letter visual</a:t>
            </a:r>
          </a:p>
          <a:p>
            <a:pPr lvl="0">
              <a:lnSpc>
                <a:spcPct val="115000"/>
              </a:lnSpc>
              <a:spcBef>
                <a:spcPts val="1200"/>
              </a:spcBef>
              <a:buSzPts val="1800"/>
            </a:pPr>
            <a:r>
              <a:rPr lang="en-US" dirty="0">
                <a:latin typeface="+mj-lt"/>
                <a:ea typeface="Montserrat"/>
                <a:cs typeface="Montserrat"/>
                <a:sym typeface="Montserrat"/>
              </a:rPr>
              <a:t>Describe what the letter looks like and how to make it</a:t>
            </a:r>
          </a:p>
          <a:p>
            <a:pPr lvl="0">
              <a:lnSpc>
                <a:spcPct val="115000"/>
              </a:lnSpc>
              <a:spcBef>
                <a:spcPts val="1200"/>
              </a:spcBef>
              <a:buSzPts val="1800"/>
            </a:pPr>
            <a:r>
              <a:rPr lang="en-US" dirty="0">
                <a:latin typeface="+mj-lt"/>
                <a:ea typeface="Montserrat"/>
                <a:cs typeface="Montserrat"/>
                <a:sym typeface="Montserrat"/>
              </a:rPr>
              <a:t>Tie to something important to the child</a:t>
            </a:r>
          </a:p>
          <a:p>
            <a:pPr lvl="0">
              <a:lnSpc>
                <a:spcPct val="115000"/>
              </a:lnSpc>
              <a:spcBef>
                <a:spcPts val="1200"/>
              </a:spcBef>
              <a:buSzPts val="1800"/>
            </a:pPr>
            <a:r>
              <a:rPr lang="en-US" dirty="0">
                <a:latin typeface="+mj-lt"/>
                <a:ea typeface="Montserrat"/>
                <a:cs typeface="Montserrat"/>
                <a:sym typeface="Montserrat"/>
              </a:rPr>
              <a:t>Model writing it</a:t>
            </a:r>
          </a:p>
          <a:p>
            <a:pPr lvl="0">
              <a:lnSpc>
                <a:spcPct val="115000"/>
              </a:lnSpc>
              <a:spcBef>
                <a:spcPts val="1200"/>
              </a:spcBef>
              <a:buSzPts val="1800"/>
            </a:pPr>
            <a:r>
              <a:rPr lang="en-US" dirty="0">
                <a:latin typeface="+mj-lt"/>
                <a:ea typeface="Montserrat"/>
                <a:cs typeface="Montserrat"/>
                <a:sym typeface="Montserrat"/>
              </a:rPr>
              <a:t>Look for the letter and point it out when you see it</a:t>
            </a:r>
          </a:p>
          <a:p>
            <a:pPr lvl="0">
              <a:lnSpc>
                <a:spcPct val="115000"/>
              </a:lnSpc>
              <a:spcBef>
                <a:spcPts val="1200"/>
              </a:spcBef>
              <a:buSzPts val="1800"/>
            </a:pPr>
            <a:r>
              <a:rPr lang="en-US" dirty="0">
                <a:latin typeface="+mj-lt"/>
                <a:ea typeface="Montserrat"/>
                <a:cs typeface="Montserrat"/>
                <a:sym typeface="Montserrat"/>
              </a:rPr>
              <a:t>Use music, movement, or sensory experiences</a:t>
            </a:r>
          </a:p>
        </p:txBody>
      </p:sp>
      <p:pic>
        <p:nvPicPr>
          <p:cNvPr id="7" name="Picture 6" descr="A letter activity sits on tree circles with beads in cups on a table.">
            <a:extLst>
              <a:ext uri="{FF2B5EF4-FFF2-40B4-BE49-F238E27FC236}">
                <a16:creationId xmlns:a16="http://schemas.microsoft.com/office/drawing/2014/main" id="{82EC95FE-7DD3-CFDC-5771-226092BA5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772" y="1457589"/>
            <a:ext cx="3963679" cy="2409561"/>
          </a:xfrm>
          <a:prstGeom prst="rect">
            <a:avLst/>
          </a:prstGeom>
        </p:spPr>
      </p:pic>
      <p:sp>
        <p:nvSpPr>
          <p:cNvPr id="3" name="Date Placeholder 3">
            <a:extLst>
              <a:ext uri="{FF2B5EF4-FFF2-40B4-BE49-F238E27FC236}">
                <a16:creationId xmlns:a16="http://schemas.microsoft.com/office/drawing/2014/main" id="{C9AC8245-74B9-87D4-D75D-DC12C31E130A}"/>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868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5D905-C405-B529-2285-D3597B07F6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F7AA55-FF09-D333-DE91-ED59F44E5AA1}"/>
              </a:ext>
            </a:extLst>
          </p:cNvPr>
          <p:cNvSpPr>
            <a:spLocks noGrp="1"/>
          </p:cNvSpPr>
          <p:nvPr>
            <p:ph type="title"/>
          </p:nvPr>
        </p:nvSpPr>
        <p:spPr/>
        <p:txBody>
          <a:bodyPr/>
          <a:lstStyle/>
          <a:p>
            <a:r>
              <a:rPr lang="en-US" dirty="0"/>
              <a:t>Reframing Behaviors that Challenge Us</a:t>
            </a:r>
          </a:p>
        </p:txBody>
      </p:sp>
      <p:sp>
        <p:nvSpPr>
          <p:cNvPr id="4" name="Rectangle: Rounded Corners 3">
            <a:extLst>
              <a:ext uri="{FF2B5EF4-FFF2-40B4-BE49-F238E27FC236}">
                <a16:creationId xmlns:a16="http://schemas.microsoft.com/office/drawing/2014/main" id="{32382D95-50CA-37E9-50CB-2A024D4A80B4}"/>
              </a:ext>
            </a:extLst>
          </p:cNvPr>
          <p:cNvSpPr/>
          <p:nvPr/>
        </p:nvSpPr>
        <p:spPr>
          <a:xfrm>
            <a:off x="457199" y="1123950"/>
            <a:ext cx="8229600" cy="10191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Behavior that challenges us</a:t>
            </a:r>
          </a:p>
        </p:txBody>
      </p:sp>
      <p:sp>
        <p:nvSpPr>
          <p:cNvPr id="9" name="Arrow: Down 8">
            <a:extLst>
              <a:ext uri="{FF2B5EF4-FFF2-40B4-BE49-F238E27FC236}">
                <a16:creationId xmlns:a16="http://schemas.microsoft.com/office/drawing/2014/main" id="{C94CFC16-A721-942C-C977-1C3E9E043380}"/>
              </a:ext>
              <a:ext uri="{C183D7F6-B498-43B3-948B-1728B52AA6E4}">
                <adec:decorative xmlns:adec="http://schemas.microsoft.com/office/drawing/2017/decorative" val="1"/>
              </a:ext>
            </a:extLst>
          </p:cNvPr>
          <p:cNvSpPr/>
          <p:nvPr/>
        </p:nvSpPr>
        <p:spPr>
          <a:xfrm>
            <a:off x="4295774" y="1895475"/>
            <a:ext cx="552450" cy="676275"/>
          </a:xfrm>
          <a:prstGeom prst="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7EB3366-8C60-9DE7-4208-B70433B2DE13}"/>
              </a:ext>
            </a:extLst>
          </p:cNvPr>
          <p:cNvSpPr/>
          <p:nvPr/>
        </p:nvSpPr>
        <p:spPr>
          <a:xfrm>
            <a:off x="457199" y="2365375"/>
            <a:ext cx="8229600" cy="10191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Possible missing skill </a:t>
            </a:r>
          </a:p>
        </p:txBody>
      </p:sp>
      <p:sp>
        <p:nvSpPr>
          <p:cNvPr id="10" name="Arrow: Down 9">
            <a:extLst>
              <a:ext uri="{FF2B5EF4-FFF2-40B4-BE49-F238E27FC236}">
                <a16:creationId xmlns:a16="http://schemas.microsoft.com/office/drawing/2014/main" id="{AB329447-10BE-15F6-C8B2-929F9FC4B586}"/>
              </a:ext>
              <a:ext uri="{C183D7F6-B498-43B3-948B-1728B52AA6E4}">
                <adec:decorative xmlns:adec="http://schemas.microsoft.com/office/drawing/2017/decorative" val="1"/>
              </a:ext>
            </a:extLst>
          </p:cNvPr>
          <p:cNvSpPr/>
          <p:nvPr/>
        </p:nvSpPr>
        <p:spPr>
          <a:xfrm>
            <a:off x="4295774" y="3268662"/>
            <a:ext cx="552450" cy="676275"/>
          </a:xfrm>
          <a:prstGeom prst="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B0357B7-66AD-1249-759D-91F18F5892BC}"/>
              </a:ext>
            </a:extLst>
          </p:cNvPr>
          <p:cNvSpPr/>
          <p:nvPr/>
        </p:nvSpPr>
        <p:spPr>
          <a:xfrm>
            <a:off x="457199" y="3606800"/>
            <a:ext cx="8229600" cy="10191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What precise skill are we going to teach</a:t>
            </a:r>
          </a:p>
        </p:txBody>
      </p:sp>
      <p:sp>
        <p:nvSpPr>
          <p:cNvPr id="3" name="Date Placeholder 3">
            <a:extLst>
              <a:ext uri="{FF2B5EF4-FFF2-40B4-BE49-F238E27FC236}">
                <a16:creationId xmlns:a16="http://schemas.microsoft.com/office/drawing/2014/main" id="{C6AFC944-E975-C7F6-D452-01135B4F8661}"/>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US" sz="7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kumimoji="0" lang="en-US" sz="700" b="0" i="0" u="none" strike="noStrike" kern="1200" cap="none" spc="0" normalizeH="0" baseline="0" noProof="0" dirty="0">
              <a:ln>
                <a:noFill/>
              </a:ln>
              <a:solidFill>
                <a:srgbClr val="FFFFFF">
                  <a:lumMod val="65000"/>
                </a:srgbClr>
              </a:solidFill>
              <a:effectLst/>
              <a:uLnTx/>
              <a:uFillTx/>
              <a:latin typeface="Arial"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2191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DCFCC-F60F-A5A2-2CAB-94AB57799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A23F0D-08B3-49F6-75EE-9AF264A6B4D0}"/>
              </a:ext>
            </a:extLst>
          </p:cNvPr>
          <p:cNvSpPr>
            <a:spLocks noGrp="1"/>
          </p:cNvSpPr>
          <p:nvPr>
            <p:ph type="title"/>
          </p:nvPr>
        </p:nvSpPr>
        <p:spPr/>
        <p:txBody>
          <a:bodyPr/>
          <a:lstStyle/>
          <a:p>
            <a:r>
              <a:rPr lang="en-US" dirty="0"/>
              <a:t>Reframing Behaviors into Skills</a:t>
            </a:r>
          </a:p>
        </p:txBody>
      </p:sp>
      <p:pic>
        <p:nvPicPr>
          <p:cNvPr id="4" name="Google Shape;128;g13f8d9abc32_0_0" descr="A chart shows examples of behaviors that challenge adults on the left. The middle column has examples of skills the child might be missing, and the third has the possible skill to teach the child. It's labeled &quot;figure 1.2 Examples of Reframing Challenging Behaviors into Skills to Teach.&quot; ">
            <a:extLst>
              <a:ext uri="{FF2B5EF4-FFF2-40B4-BE49-F238E27FC236}">
                <a16:creationId xmlns:a16="http://schemas.microsoft.com/office/drawing/2014/main" id="{71D8C8C3-7154-63C1-C099-C34C5AAFE630}"/>
              </a:ext>
            </a:extLst>
          </p:cNvPr>
          <p:cNvPicPr preferRelativeResize="0"/>
          <p:nvPr/>
        </p:nvPicPr>
        <p:blipFill rotWithShape="1">
          <a:blip r:embed="rId3">
            <a:alphaModFix/>
          </a:blip>
          <a:srcRect/>
          <a:stretch/>
        </p:blipFill>
        <p:spPr>
          <a:xfrm>
            <a:off x="152400" y="1093850"/>
            <a:ext cx="8839200" cy="3467875"/>
          </a:xfrm>
          <a:prstGeom prst="rect">
            <a:avLst/>
          </a:prstGeom>
          <a:noFill/>
          <a:ln>
            <a:noFill/>
          </a:ln>
        </p:spPr>
      </p:pic>
      <p:sp>
        <p:nvSpPr>
          <p:cNvPr id="8" name="TextBox 7">
            <a:extLst>
              <a:ext uri="{FF2B5EF4-FFF2-40B4-BE49-F238E27FC236}">
                <a16:creationId xmlns:a16="http://schemas.microsoft.com/office/drawing/2014/main" id="{F4523AE2-1680-42EE-B85C-F2B3FFFE72E9}"/>
              </a:ext>
            </a:extLst>
          </p:cNvPr>
          <p:cNvSpPr txBox="1"/>
          <p:nvPr/>
        </p:nvSpPr>
        <p:spPr>
          <a:xfrm>
            <a:off x="152400" y="4683938"/>
            <a:ext cx="8124824" cy="276999"/>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000000"/>
                </a:solidFill>
                <a:latin typeface="Montserrat"/>
                <a:ea typeface="Montserrat"/>
                <a:cs typeface="Montserrat"/>
                <a:sym typeface="Montserrat"/>
              </a:rPr>
              <a:t>From </a:t>
            </a:r>
            <a:r>
              <a:rPr lang="en-US" sz="1200" b="0" i="1" u="none" strike="noStrike" cap="none" dirty="0">
                <a:solidFill>
                  <a:srgbClr val="000000"/>
                </a:solidFill>
                <a:latin typeface="Montserrat"/>
                <a:ea typeface="Montserrat"/>
                <a:cs typeface="Montserrat"/>
                <a:sym typeface="Montserrat"/>
              </a:rPr>
              <a:t>Create an Emotion-Rich Classroom </a:t>
            </a:r>
            <a:r>
              <a:rPr lang="en-US" sz="1200" b="0" i="0" u="none" strike="noStrike" cap="none" dirty="0">
                <a:solidFill>
                  <a:srgbClr val="000000"/>
                </a:solidFill>
                <a:latin typeface="Montserrat"/>
                <a:ea typeface="Montserrat"/>
                <a:cs typeface="Montserrat"/>
                <a:sym typeface="Montserrat"/>
              </a:rPr>
              <a:t>by</a:t>
            </a:r>
            <a:r>
              <a:rPr lang="en-US" sz="1200" b="0" i="1" u="none" strike="noStrike" cap="none" dirty="0">
                <a:solidFill>
                  <a:srgbClr val="000000"/>
                </a:solidFill>
                <a:latin typeface="Montserrat"/>
                <a:ea typeface="Montserrat"/>
                <a:cs typeface="Montserrat"/>
                <a:sym typeface="Montserrat"/>
              </a:rPr>
              <a:t> </a:t>
            </a:r>
            <a:r>
              <a:rPr lang="en-US" sz="1200" b="0" i="0" u="none" strike="noStrike" cap="none" dirty="0">
                <a:solidFill>
                  <a:srgbClr val="000000"/>
                </a:solidFill>
                <a:latin typeface="Montserrat"/>
                <a:ea typeface="Montserrat"/>
                <a:cs typeface="Montserrat"/>
                <a:sym typeface="Montserrat"/>
              </a:rPr>
              <a:t>Lindsay N. Giroux, Free Spirit 2022.</a:t>
            </a:r>
          </a:p>
        </p:txBody>
      </p:sp>
      <p:sp>
        <p:nvSpPr>
          <p:cNvPr id="3" name="Date Placeholder 3">
            <a:extLst>
              <a:ext uri="{FF2B5EF4-FFF2-40B4-BE49-F238E27FC236}">
                <a16:creationId xmlns:a16="http://schemas.microsoft.com/office/drawing/2014/main" id="{E98FF783-BBB8-D629-BD28-E0E77AE991D5}"/>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US" sz="7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kumimoji="0" lang="en-US" sz="700" b="0" i="0" u="none" strike="noStrike" kern="1200" cap="none" spc="0" normalizeH="0" baseline="0" noProof="0" dirty="0">
              <a:ln>
                <a:noFill/>
              </a:ln>
              <a:solidFill>
                <a:srgbClr val="FFFFFF">
                  <a:lumMod val="65000"/>
                </a:srgbClr>
              </a:solidFill>
              <a:effectLst/>
              <a:uLnTx/>
              <a:uFillTx/>
              <a:latin typeface="Arial"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1425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82C65-0F21-82FB-536E-CC4A3CC6C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1012B2-A78E-6D0D-5062-165C4C85762A}"/>
              </a:ext>
            </a:extLst>
          </p:cNvPr>
          <p:cNvSpPr>
            <a:spLocks noGrp="1"/>
          </p:cNvSpPr>
          <p:nvPr>
            <p:ph type="title"/>
          </p:nvPr>
        </p:nvSpPr>
        <p:spPr>
          <a:xfrm>
            <a:off x="457198" y="127638"/>
            <a:ext cx="8305801" cy="514240"/>
          </a:xfrm>
        </p:spPr>
        <p:txBody>
          <a:bodyPr/>
          <a:lstStyle/>
          <a:p>
            <a:r>
              <a:rPr lang="en-US" dirty="0"/>
              <a:t>Framework for Teaching Social-Emotional Skills</a:t>
            </a:r>
          </a:p>
        </p:txBody>
      </p:sp>
      <p:sp>
        <p:nvSpPr>
          <p:cNvPr id="3" name="Date Placeholder 3">
            <a:extLst>
              <a:ext uri="{FF2B5EF4-FFF2-40B4-BE49-F238E27FC236}">
                <a16:creationId xmlns:a16="http://schemas.microsoft.com/office/drawing/2014/main" id="{7CFF1771-F4EA-F5BD-DD64-6EC76CB561DA}"/>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US" sz="7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kumimoji="0" lang="en-US" sz="700" b="0" i="0" u="none" strike="noStrike" kern="1200" cap="none" spc="0" normalizeH="0" baseline="0" noProof="0" dirty="0">
              <a:ln>
                <a:noFill/>
              </a:ln>
              <a:solidFill>
                <a:srgbClr val="FFFFFF">
                  <a:lumMod val="65000"/>
                </a:srgbClr>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3DC4CA1-891C-2473-070E-05E71A6F55CF}"/>
              </a:ext>
            </a:extLst>
          </p:cNvPr>
          <p:cNvSpPr txBox="1"/>
          <p:nvPr/>
        </p:nvSpPr>
        <p:spPr>
          <a:xfrm>
            <a:off x="461162" y="902512"/>
            <a:ext cx="8147447"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DAPPER from </a:t>
            </a:r>
            <a:r>
              <a:rPr lang="en-US" b="1" i="1">
                <a:cs typeface="Arial"/>
              </a:rPr>
              <a:t>Create an Emotion-Rich Classroom</a:t>
            </a:r>
          </a:p>
          <a:p>
            <a:endParaRPr lang="en-US" sz="2000" dirty="0">
              <a:cs typeface="Arial"/>
            </a:endParaRPr>
          </a:p>
          <a:p>
            <a:r>
              <a:rPr lang="en-US" sz="2000" b="1" dirty="0">
                <a:cs typeface="Arial"/>
              </a:rPr>
              <a:t>D</a:t>
            </a:r>
            <a:r>
              <a:rPr lang="en-US" sz="2000" dirty="0">
                <a:cs typeface="Arial"/>
              </a:rPr>
              <a:t>- </a:t>
            </a:r>
            <a:r>
              <a:rPr lang="en-US" sz="2000" b="1" dirty="0">
                <a:cs typeface="Arial"/>
              </a:rPr>
              <a:t>d</a:t>
            </a:r>
            <a:r>
              <a:rPr lang="en-US" sz="2000" dirty="0">
                <a:cs typeface="Arial"/>
              </a:rPr>
              <a:t>emonstrate and </a:t>
            </a:r>
            <a:r>
              <a:rPr lang="en-US" sz="2000" b="1" dirty="0">
                <a:cs typeface="Arial"/>
              </a:rPr>
              <a:t>d</a:t>
            </a:r>
            <a:r>
              <a:rPr lang="en-US" sz="2000" dirty="0">
                <a:cs typeface="Arial"/>
              </a:rPr>
              <a:t>escribe (model, narrate your actions and thoughts</a:t>
            </a:r>
          </a:p>
          <a:p>
            <a:r>
              <a:rPr lang="en-US" sz="2000" b="1" dirty="0">
                <a:cs typeface="Arial"/>
              </a:rPr>
              <a:t>A</a:t>
            </a:r>
            <a:r>
              <a:rPr lang="en-US" sz="2000" dirty="0">
                <a:cs typeface="Arial"/>
              </a:rPr>
              <a:t>- </a:t>
            </a:r>
            <a:r>
              <a:rPr lang="en-US" sz="2000" b="1">
                <a:cs typeface="Arial"/>
              </a:rPr>
              <a:t>a</a:t>
            </a:r>
            <a:r>
              <a:rPr lang="en-US" sz="2000">
                <a:cs typeface="Arial"/>
              </a:rPr>
              <a:t>nimate (use signs and gestures to bring the concept to life)</a:t>
            </a:r>
            <a:endParaRPr lang="en-US" sz="2000" dirty="0">
              <a:cs typeface="Arial"/>
            </a:endParaRPr>
          </a:p>
          <a:p>
            <a:r>
              <a:rPr lang="en-US" sz="2000" b="1">
                <a:cs typeface="Arial"/>
              </a:rPr>
              <a:t>P</a:t>
            </a:r>
            <a:r>
              <a:rPr lang="en-US" sz="2000">
                <a:cs typeface="Arial"/>
              </a:rPr>
              <a:t>- </a:t>
            </a:r>
            <a:r>
              <a:rPr lang="en-US" sz="2000" b="1">
                <a:cs typeface="Arial"/>
              </a:rPr>
              <a:t>p</a:t>
            </a:r>
            <a:r>
              <a:rPr lang="en-US" sz="2000">
                <a:cs typeface="Arial"/>
              </a:rPr>
              <a:t>ractice (student structured practice with teacher feedback and support)</a:t>
            </a:r>
            <a:endParaRPr lang="en-US" sz="2000" dirty="0">
              <a:cs typeface="Arial"/>
            </a:endParaRPr>
          </a:p>
          <a:p>
            <a:r>
              <a:rPr lang="en-US" sz="2000" b="1" dirty="0">
                <a:cs typeface="Arial"/>
              </a:rPr>
              <a:t>P</a:t>
            </a:r>
            <a:r>
              <a:rPr lang="en-US" sz="2000" dirty="0">
                <a:cs typeface="Arial"/>
              </a:rPr>
              <a:t>- </a:t>
            </a:r>
            <a:r>
              <a:rPr lang="en-US" sz="2000" b="1" dirty="0">
                <a:cs typeface="Arial"/>
              </a:rPr>
              <a:t>p</a:t>
            </a:r>
            <a:r>
              <a:rPr lang="en-US" sz="2000" dirty="0">
                <a:cs typeface="Arial"/>
              </a:rPr>
              <a:t>lanned </a:t>
            </a:r>
            <a:r>
              <a:rPr lang="en-US" sz="2000">
                <a:cs typeface="Arial"/>
              </a:rPr>
              <a:t>opportunities (planned experiences and materials to encourage the skill)</a:t>
            </a:r>
            <a:endParaRPr lang="en-US" sz="2000" dirty="0">
              <a:cs typeface="Arial"/>
            </a:endParaRPr>
          </a:p>
          <a:p>
            <a:r>
              <a:rPr lang="en-US" sz="2000" b="1">
                <a:cs typeface="Arial"/>
              </a:rPr>
              <a:t>E</a:t>
            </a:r>
            <a:r>
              <a:rPr lang="en-US" sz="2000">
                <a:cs typeface="Arial"/>
              </a:rPr>
              <a:t>- </a:t>
            </a:r>
            <a:r>
              <a:rPr lang="en-US" sz="2000" b="1">
                <a:cs typeface="Arial"/>
              </a:rPr>
              <a:t>e</a:t>
            </a:r>
            <a:r>
              <a:rPr lang="en-US" sz="2000">
                <a:cs typeface="Arial"/>
              </a:rPr>
              <a:t>xtend (generalizing to other contexts and people, like outside and home)</a:t>
            </a:r>
            <a:endParaRPr lang="en-US" sz="2000" dirty="0">
              <a:cs typeface="Arial"/>
            </a:endParaRPr>
          </a:p>
          <a:p>
            <a:r>
              <a:rPr lang="en-US" sz="2000" b="1">
                <a:cs typeface="Arial"/>
              </a:rPr>
              <a:t>R</a:t>
            </a:r>
            <a:r>
              <a:rPr lang="en-US" sz="2000">
                <a:cs typeface="Arial"/>
              </a:rPr>
              <a:t>- </a:t>
            </a:r>
            <a:r>
              <a:rPr lang="en-US" sz="2000" b="1">
                <a:cs typeface="Arial"/>
              </a:rPr>
              <a:t>r</a:t>
            </a:r>
            <a:r>
              <a:rPr lang="en-US" sz="2000">
                <a:cs typeface="Arial"/>
              </a:rPr>
              <a:t>einforce and </a:t>
            </a:r>
            <a:r>
              <a:rPr lang="en-US" sz="2000" b="1">
                <a:cs typeface="Arial"/>
              </a:rPr>
              <a:t>r</a:t>
            </a:r>
            <a:r>
              <a:rPr lang="en-US" sz="2000">
                <a:cs typeface="Arial"/>
              </a:rPr>
              <a:t>eflect (positive descriptive feedback and reflection questions)</a:t>
            </a:r>
            <a:endParaRPr lang="en-US" sz="2000" dirty="0">
              <a:cs typeface="Arial"/>
            </a:endParaRPr>
          </a:p>
        </p:txBody>
      </p:sp>
    </p:spTree>
    <p:extLst>
      <p:ext uri="{BB962C8B-B14F-4D97-AF65-F5344CB8AC3E}">
        <p14:creationId xmlns:p14="http://schemas.microsoft.com/office/powerpoint/2010/main" val="933188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B4FBE-B1E1-F76A-3773-FE660832CC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596FDE-5A9B-452C-98A0-2AC186F5E3E2}"/>
              </a:ext>
            </a:extLst>
          </p:cNvPr>
          <p:cNvSpPr>
            <a:spLocks noGrp="1"/>
          </p:cNvSpPr>
          <p:nvPr>
            <p:ph type="title"/>
          </p:nvPr>
        </p:nvSpPr>
        <p:spPr>
          <a:xfrm>
            <a:off x="457198" y="127638"/>
            <a:ext cx="8305801" cy="514240"/>
          </a:xfrm>
        </p:spPr>
        <p:txBody>
          <a:bodyPr/>
          <a:lstStyle/>
          <a:p>
            <a:r>
              <a:rPr lang="en-US" dirty="0"/>
              <a:t>Demonstrate and Describe</a:t>
            </a:r>
          </a:p>
        </p:txBody>
      </p:sp>
      <p:pic>
        <p:nvPicPr>
          <p:cNvPr id="5" name="Google Shape;198;g1ddc76e8ad7_0_0" descr="This is a photo of NCPMI's visual for pinwheel breathing, illustrating the step of smelling the flower and then blowing the pinwheel.">
            <a:extLst>
              <a:ext uri="{FF2B5EF4-FFF2-40B4-BE49-F238E27FC236}">
                <a16:creationId xmlns:a16="http://schemas.microsoft.com/office/drawing/2014/main" id="{251107C1-CBC8-3167-CCAB-DE44E0867BAA}"/>
              </a:ext>
            </a:extLst>
          </p:cNvPr>
          <p:cNvPicPr preferRelativeResize="0"/>
          <p:nvPr/>
        </p:nvPicPr>
        <p:blipFill rotWithShape="1">
          <a:blip r:embed="rId3">
            <a:alphaModFix/>
          </a:blip>
          <a:srcRect/>
          <a:stretch/>
        </p:blipFill>
        <p:spPr>
          <a:xfrm>
            <a:off x="5196899" y="1193943"/>
            <a:ext cx="3566100" cy="2755613"/>
          </a:xfrm>
          <a:prstGeom prst="rect">
            <a:avLst/>
          </a:prstGeom>
          <a:noFill/>
          <a:ln>
            <a:solidFill>
              <a:srgbClr val="7030A0"/>
            </a:solidFill>
          </a:ln>
        </p:spPr>
      </p:pic>
      <p:sp>
        <p:nvSpPr>
          <p:cNvPr id="9" name="TextBox 8">
            <a:extLst>
              <a:ext uri="{FF2B5EF4-FFF2-40B4-BE49-F238E27FC236}">
                <a16:creationId xmlns:a16="http://schemas.microsoft.com/office/drawing/2014/main" id="{81789893-F14C-EC04-5F17-64CEC764DDE2}"/>
              </a:ext>
            </a:extLst>
          </p:cNvPr>
          <p:cNvSpPr txBox="1"/>
          <p:nvPr/>
        </p:nvSpPr>
        <p:spPr>
          <a:xfrm>
            <a:off x="381001" y="1193943"/>
            <a:ext cx="4543424" cy="203132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400"/>
              <a:buFont typeface="Arial"/>
              <a:buNone/>
            </a:pPr>
            <a:endParaRPr lang="en-US" sz="1800" dirty="0">
              <a:latin typeface="+mj-l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000000"/>
                </a:solidFill>
                <a:latin typeface="+mj-lt"/>
                <a:ea typeface="Montserrat"/>
                <a:cs typeface="Montserrat"/>
                <a:sym typeface="Montserrat"/>
              </a:rPr>
              <a:t>How do you use it?</a:t>
            </a:r>
          </a:p>
          <a:p>
            <a:pPr marL="0" marR="0" lvl="0" indent="0" algn="l" rtl="0">
              <a:lnSpc>
                <a:spcPct val="100000"/>
              </a:lnSpc>
              <a:spcBef>
                <a:spcPts val="0"/>
              </a:spcBef>
              <a:spcAft>
                <a:spcPts val="0"/>
              </a:spcAft>
              <a:buClr>
                <a:srgbClr val="000000"/>
              </a:buClr>
              <a:buSzPts val="2400"/>
              <a:buFont typeface="Arial"/>
              <a:buNone/>
            </a:pPr>
            <a:endParaRPr lang="en-US" sz="1800" i="0" u="none" strike="noStrike" cap="none"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000000"/>
                </a:solidFill>
                <a:latin typeface="+mj-lt"/>
                <a:ea typeface="Montserrat"/>
                <a:cs typeface="Montserrat"/>
                <a:sym typeface="Montserrat"/>
              </a:rPr>
              <a:t>How does it help?</a:t>
            </a:r>
          </a:p>
          <a:p>
            <a:pPr marL="0" marR="0" lvl="0" indent="0" algn="l" rtl="0">
              <a:lnSpc>
                <a:spcPct val="100000"/>
              </a:lnSpc>
              <a:spcBef>
                <a:spcPts val="0"/>
              </a:spcBef>
              <a:spcAft>
                <a:spcPts val="0"/>
              </a:spcAft>
              <a:buClr>
                <a:srgbClr val="000000"/>
              </a:buClr>
              <a:buSzPts val="2400"/>
              <a:buFont typeface="Arial"/>
              <a:buNone/>
            </a:pPr>
            <a:endParaRPr lang="en-US" sz="1800" i="0" u="none" strike="noStrike" cap="none"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000000"/>
                </a:solidFill>
                <a:latin typeface="+mj-lt"/>
                <a:ea typeface="Montserrat"/>
                <a:cs typeface="Montserrat"/>
                <a:sym typeface="Montserrat"/>
              </a:rPr>
              <a:t>Where does it “live” in the classroom for children to access?</a:t>
            </a:r>
          </a:p>
        </p:txBody>
      </p:sp>
      <p:sp>
        <p:nvSpPr>
          <p:cNvPr id="7" name="TextBox 6">
            <a:extLst>
              <a:ext uri="{FF2B5EF4-FFF2-40B4-BE49-F238E27FC236}">
                <a16:creationId xmlns:a16="http://schemas.microsoft.com/office/drawing/2014/main" id="{8D57A85F-A266-A2A4-E144-C4AB8949BE9E}"/>
              </a:ext>
            </a:extLst>
          </p:cNvPr>
          <p:cNvSpPr txBox="1"/>
          <p:nvPr/>
        </p:nvSpPr>
        <p:spPr>
          <a:xfrm>
            <a:off x="5410200" y="3949556"/>
            <a:ext cx="4572000" cy="2308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000000"/>
                </a:solidFill>
                <a:latin typeface="+mj-lt"/>
                <a:ea typeface="Nunito"/>
                <a:cs typeface="Nunito"/>
                <a:sym typeface="Nunito"/>
              </a:rPr>
              <a:t>https://challengingbehavior.cbcs.usf.edu/docs/Smell-Blow.pdf</a:t>
            </a:r>
          </a:p>
        </p:txBody>
      </p:sp>
      <p:sp>
        <p:nvSpPr>
          <p:cNvPr id="3" name="Date Placeholder 3">
            <a:extLst>
              <a:ext uri="{FF2B5EF4-FFF2-40B4-BE49-F238E27FC236}">
                <a16:creationId xmlns:a16="http://schemas.microsoft.com/office/drawing/2014/main" id="{C659FA4A-2A4A-E087-B9CD-8CE2A4520102}"/>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US" sz="7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kumimoji="0" lang="en-US" sz="700" b="0" i="0" u="none" strike="noStrike" kern="1200" cap="none" spc="0" normalizeH="0" baseline="0" noProof="0" dirty="0">
              <a:ln>
                <a:noFill/>
              </a:ln>
              <a:solidFill>
                <a:srgbClr val="FFFFFF">
                  <a:lumMod val="65000"/>
                </a:srgbClr>
              </a:solidFill>
              <a:effectLst/>
              <a:uLnTx/>
              <a:uFillTx/>
              <a:latin typeface="Arial"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3294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C3249-B1E7-7FC5-E007-306D0BA0FF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B08DBF-7287-2E58-EC7E-377FDDB2AF79}"/>
              </a:ext>
            </a:extLst>
          </p:cNvPr>
          <p:cNvSpPr>
            <a:spLocks noGrp="1"/>
          </p:cNvSpPr>
          <p:nvPr>
            <p:ph type="title"/>
          </p:nvPr>
        </p:nvSpPr>
        <p:spPr>
          <a:xfrm>
            <a:off x="457198" y="127638"/>
            <a:ext cx="8305801" cy="514240"/>
          </a:xfrm>
        </p:spPr>
        <p:txBody>
          <a:bodyPr/>
          <a:lstStyle/>
          <a:p>
            <a:r>
              <a:rPr lang="en-US" dirty="0"/>
              <a:t>Animate</a:t>
            </a:r>
          </a:p>
        </p:txBody>
      </p:sp>
      <p:pic>
        <p:nvPicPr>
          <p:cNvPr id="5" name="Google Shape;198;g1ddc76e8ad7_0_0" descr="This is a photo of NCPMI's visual for pinwheel breathing, illustrating the step of smelling the flower and then blowing the pinwheel.">
            <a:extLst>
              <a:ext uri="{FF2B5EF4-FFF2-40B4-BE49-F238E27FC236}">
                <a16:creationId xmlns:a16="http://schemas.microsoft.com/office/drawing/2014/main" id="{1C6CF3C4-82D6-CBE8-DBBD-CA294A6EDD32}"/>
              </a:ext>
            </a:extLst>
          </p:cNvPr>
          <p:cNvPicPr preferRelativeResize="0"/>
          <p:nvPr/>
        </p:nvPicPr>
        <p:blipFill rotWithShape="1">
          <a:blip r:embed="rId3">
            <a:alphaModFix/>
          </a:blip>
          <a:srcRect/>
          <a:stretch/>
        </p:blipFill>
        <p:spPr>
          <a:xfrm>
            <a:off x="5196899" y="1193943"/>
            <a:ext cx="3566100" cy="2755613"/>
          </a:xfrm>
          <a:prstGeom prst="rect">
            <a:avLst/>
          </a:prstGeom>
          <a:noFill/>
          <a:ln>
            <a:solidFill>
              <a:srgbClr val="7030A0"/>
            </a:solidFill>
          </a:ln>
        </p:spPr>
      </p:pic>
      <p:sp>
        <p:nvSpPr>
          <p:cNvPr id="9" name="TextBox 8">
            <a:extLst>
              <a:ext uri="{FF2B5EF4-FFF2-40B4-BE49-F238E27FC236}">
                <a16:creationId xmlns:a16="http://schemas.microsoft.com/office/drawing/2014/main" id="{4C749D99-5729-9F0B-0E18-0E73CFAF3C2D}"/>
              </a:ext>
            </a:extLst>
          </p:cNvPr>
          <p:cNvSpPr txBox="1"/>
          <p:nvPr/>
        </p:nvSpPr>
        <p:spPr>
          <a:xfrm>
            <a:off x="457198" y="1193943"/>
            <a:ext cx="4543424" cy="1477328"/>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400"/>
              <a:buFont typeface="Arial"/>
              <a:buNone/>
            </a:pPr>
            <a:endParaRPr lang="en-US" sz="1800" dirty="0">
              <a:latin typeface="+mj-l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000000"/>
                </a:solidFill>
                <a:latin typeface="+mj-lt"/>
                <a:ea typeface="Montserrat"/>
                <a:cs typeface="Montserrat"/>
                <a:sym typeface="Montserrat"/>
              </a:rPr>
              <a:t>What visual will you use to teach the skill?</a:t>
            </a:r>
          </a:p>
          <a:p>
            <a:pPr marL="0" marR="0" lvl="0" indent="0" algn="l" rtl="0">
              <a:lnSpc>
                <a:spcPct val="100000"/>
              </a:lnSpc>
              <a:spcBef>
                <a:spcPts val="0"/>
              </a:spcBef>
              <a:spcAft>
                <a:spcPts val="0"/>
              </a:spcAft>
              <a:buClr>
                <a:srgbClr val="000000"/>
              </a:buClr>
              <a:buSzPts val="2400"/>
              <a:buFont typeface="Arial"/>
              <a:buNone/>
            </a:pPr>
            <a:endParaRPr lang="en-US"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000000"/>
                </a:solidFill>
                <a:latin typeface="+mj-lt"/>
                <a:ea typeface="Montserrat"/>
                <a:cs typeface="Montserrat"/>
                <a:sym typeface="Montserrat"/>
              </a:rPr>
              <a:t>What signs or gestures will you use to represent the skill?</a:t>
            </a:r>
          </a:p>
        </p:txBody>
      </p:sp>
      <p:sp>
        <p:nvSpPr>
          <p:cNvPr id="7" name="TextBox 6">
            <a:extLst>
              <a:ext uri="{FF2B5EF4-FFF2-40B4-BE49-F238E27FC236}">
                <a16:creationId xmlns:a16="http://schemas.microsoft.com/office/drawing/2014/main" id="{1A5EA7BB-397C-7CBD-6783-4E0CDA8620A5}"/>
              </a:ext>
            </a:extLst>
          </p:cNvPr>
          <p:cNvSpPr txBox="1"/>
          <p:nvPr/>
        </p:nvSpPr>
        <p:spPr>
          <a:xfrm>
            <a:off x="5410200" y="3949556"/>
            <a:ext cx="4572000" cy="2308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000000"/>
                </a:solidFill>
                <a:latin typeface="+mj-lt"/>
                <a:ea typeface="Nunito"/>
                <a:cs typeface="Nunito"/>
                <a:sym typeface="Nunito"/>
              </a:rPr>
              <a:t>https://challengingbehavior.cbcs.usf.edu/docs/Smell-Blow.pdf</a:t>
            </a:r>
          </a:p>
        </p:txBody>
      </p:sp>
      <p:sp>
        <p:nvSpPr>
          <p:cNvPr id="3" name="Date Placeholder 3">
            <a:extLst>
              <a:ext uri="{FF2B5EF4-FFF2-40B4-BE49-F238E27FC236}">
                <a16:creationId xmlns:a16="http://schemas.microsoft.com/office/drawing/2014/main" id="{07A2161F-82E9-4B63-46E0-D34B2ABDEC87}"/>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US" sz="7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kumimoji="0" lang="en-US" sz="700" b="0" i="0" u="none" strike="noStrike" kern="1200" cap="none" spc="0" normalizeH="0" baseline="0" noProof="0" dirty="0">
              <a:ln>
                <a:noFill/>
              </a:ln>
              <a:solidFill>
                <a:srgbClr val="FFFFFF">
                  <a:lumMod val="65000"/>
                </a:srgbClr>
              </a:solidFill>
              <a:effectLst/>
              <a:uLnTx/>
              <a:uFillTx/>
              <a:latin typeface="Arial"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7378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EC0DC-BA80-B9B3-1B65-A8795073DD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75B8D1-4D3C-AD49-DFE0-1FD087F76DE3}"/>
              </a:ext>
            </a:extLst>
          </p:cNvPr>
          <p:cNvSpPr>
            <a:spLocks noGrp="1"/>
          </p:cNvSpPr>
          <p:nvPr>
            <p:ph type="title"/>
          </p:nvPr>
        </p:nvSpPr>
        <p:spPr>
          <a:xfrm>
            <a:off x="457198" y="127638"/>
            <a:ext cx="8305801" cy="514240"/>
          </a:xfrm>
        </p:spPr>
        <p:txBody>
          <a:bodyPr/>
          <a:lstStyle/>
          <a:p>
            <a:r>
              <a:rPr lang="en-US" dirty="0"/>
              <a:t>Practice</a:t>
            </a:r>
          </a:p>
        </p:txBody>
      </p:sp>
      <p:pic>
        <p:nvPicPr>
          <p:cNvPr id="5" name="Google Shape;198;g1ddc76e8ad7_0_0" descr="This is a photo of NCPMI's visual for pinwheel breathing, illustrating the step of smelling the flower and then blowing the pinwheel.">
            <a:extLst>
              <a:ext uri="{FF2B5EF4-FFF2-40B4-BE49-F238E27FC236}">
                <a16:creationId xmlns:a16="http://schemas.microsoft.com/office/drawing/2014/main" id="{708FEEB2-5C3E-3F93-2E9C-CFEB253F9B32}"/>
              </a:ext>
            </a:extLst>
          </p:cNvPr>
          <p:cNvPicPr preferRelativeResize="0"/>
          <p:nvPr/>
        </p:nvPicPr>
        <p:blipFill rotWithShape="1">
          <a:blip r:embed="rId3">
            <a:alphaModFix/>
          </a:blip>
          <a:srcRect/>
          <a:stretch/>
        </p:blipFill>
        <p:spPr>
          <a:xfrm>
            <a:off x="5196899" y="1193943"/>
            <a:ext cx="3566100" cy="2755613"/>
          </a:xfrm>
          <a:prstGeom prst="rect">
            <a:avLst/>
          </a:prstGeom>
          <a:noFill/>
          <a:ln>
            <a:solidFill>
              <a:srgbClr val="7030A0"/>
            </a:solidFill>
          </a:ln>
        </p:spPr>
      </p:pic>
      <p:sp>
        <p:nvSpPr>
          <p:cNvPr id="9" name="TextBox 8">
            <a:extLst>
              <a:ext uri="{FF2B5EF4-FFF2-40B4-BE49-F238E27FC236}">
                <a16:creationId xmlns:a16="http://schemas.microsoft.com/office/drawing/2014/main" id="{BE8493DD-857A-13DF-3260-95554AC6645C}"/>
              </a:ext>
            </a:extLst>
          </p:cNvPr>
          <p:cNvSpPr txBox="1"/>
          <p:nvPr/>
        </p:nvSpPr>
        <p:spPr>
          <a:xfrm>
            <a:off x="381001" y="1193943"/>
            <a:ext cx="4543424" cy="2308324"/>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400"/>
              <a:buFont typeface="Arial"/>
              <a:buNone/>
            </a:pPr>
            <a:endParaRPr lang="en-US" sz="1800" dirty="0">
              <a:latin typeface="+mj-l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000000"/>
                </a:solidFill>
                <a:latin typeface="+mj-lt"/>
                <a:ea typeface="Montserrat"/>
                <a:cs typeface="Montserrat"/>
                <a:sym typeface="Montserrat"/>
              </a:rPr>
              <a:t>How will you have children practice the skill?</a:t>
            </a:r>
          </a:p>
          <a:p>
            <a:pPr marL="0" marR="0" lvl="0" indent="0" algn="l" rtl="0">
              <a:lnSpc>
                <a:spcPct val="100000"/>
              </a:lnSpc>
              <a:spcBef>
                <a:spcPts val="0"/>
              </a:spcBef>
              <a:spcAft>
                <a:spcPts val="0"/>
              </a:spcAft>
              <a:buClr>
                <a:srgbClr val="000000"/>
              </a:buClr>
              <a:buSzPts val="2400"/>
              <a:buFont typeface="Arial"/>
              <a:buNone/>
            </a:pPr>
            <a:endParaRPr lang="en-US" sz="1800" i="0" u="none" strike="noStrike" cap="none"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000000"/>
                </a:solidFill>
                <a:latin typeface="+mj-lt"/>
                <a:ea typeface="Montserrat"/>
                <a:cs typeface="Montserrat"/>
                <a:sym typeface="Montserrat"/>
              </a:rPr>
              <a:t>Ideas:</a:t>
            </a:r>
          </a:p>
          <a:p>
            <a:pPr marL="0" marR="0" lvl="0" indent="0" algn="l" rtl="0">
              <a:lnSpc>
                <a:spcPct val="100000"/>
              </a:lnSpc>
              <a:spcBef>
                <a:spcPts val="0"/>
              </a:spcBef>
              <a:spcAft>
                <a:spcPts val="0"/>
              </a:spcAft>
              <a:buClr>
                <a:srgbClr val="000000"/>
              </a:buClr>
              <a:buSzPts val="2400"/>
              <a:buFont typeface="Arial"/>
              <a:buNone/>
            </a:pPr>
            <a:r>
              <a:rPr lang="en-US" dirty="0">
                <a:solidFill>
                  <a:srgbClr val="000000"/>
                </a:solidFill>
                <a:latin typeface="+mj-lt"/>
                <a:ea typeface="Montserrat"/>
                <a:cs typeface="Montserrat"/>
                <a:sym typeface="Montserrat"/>
              </a:rPr>
              <a:t>Practice as a transition strategy</a:t>
            </a: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000000"/>
                </a:solidFill>
                <a:latin typeface="+mj-lt"/>
                <a:ea typeface="Montserrat"/>
                <a:cs typeface="Montserrat"/>
                <a:sym typeface="Montserrat"/>
              </a:rPr>
              <a:t>Partner practice</a:t>
            </a:r>
          </a:p>
          <a:p>
            <a:pPr marL="0" marR="0" lvl="0" indent="0" algn="l" rtl="0">
              <a:lnSpc>
                <a:spcPct val="100000"/>
              </a:lnSpc>
              <a:spcBef>
                <a:spcPts val="0"/>
              </a:spcBef>
              <a:spcAft>
                <a:spcPts val="0"/>
              </a:spcAft>
              <a:buClr>
                <a:srgbClr val="000000"/>
              </a:buClr>
              <a:buSzPts val="2400"/>
              <a:buFont typeface="Arial"/>
              <a:buNone/>
            </a:pPr>
            <a:r>
              <a:rPr lang="en-US" dirty="0">
                <a:solidFill>
                  <a:srgbClr val="000000"/>
                </a:solidFill>
                <a:latin typeface="+mj-lt"/>
                <a:ea typeface="Montserrat"/>
                <a:cs typeface="Montserrat"/>
                <a:sym typeface="Montserrat"/>
              </a:rPr>
              <a:t>Role play or puppet play</a:t>
            </a:r>
            <a:endParaRPr lang="en-US" sz="1800" i="0" u="none" strike="noStrike" cap="none" dirty="0">
              <a:solidFill>
                <a:srgbClr val="000000"/>
              </a:solidFill>
              <a:latin typeface="+mj-lt"/>
              <a:ea typeface="Montserrat"/>
              <a:cs typeface="Montserrat"/>
              <a:sym typeface="Montserrat"/>
            </a:endParaRPr>
          </a:p>
        </p:txBody>
      </p:sp>
      <p:sp>
        <p:nvSpPr>
          <p:cNvPr id="7" name="TextBox 6">
            <a:extLst>
              <a:ext uri="{FF2B5EF4-FFF2-40B4-BE49-F238E27FC236}">
                <a16:creationId xmlns:a16="http://schemas.microsoft.com/office/drawing/2014/main" id="{F4470C8C-2872-902A-69E5-1862B8F40606}"/>
              </a:ext>
            </a:extLst>
          </p:cNvPr>
          <p:cNvSpPr txBox="1"/>
          <p:nvPr/>
        </p:nvSpPr>
        <p:spPr>
          <a:xfrm>
            <a:off x="5410200" y="3949556"/>
            <a:ext cx="4572000" cy="2308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000000"/>
                </a:solidFill>
                <a:latin typeface="+mj-lt"/>
                <a:ea typeface="Nunito"/>
                <a:cs typeface="Nunito"/>
                <a:sym typeface="Nunito"/>
              </a:rPr>
              <a:t>https://challengingbehavior.cbcs.usf.edu/docs/Smell-Blow.pdf</a:t>
            </a:r>
          </a:p>
        </p:txBody>
      </p:sp>
      <p:sp>
        <p:nvSpPr>
          <p:cNvPr id="3" name="Date Placeholder 3">
            <a:extLst>
              <a:ext uri="{FF2B5EF4-FFF2-40B4-BE49-F238E27FC236}">
                <a16:creationId xmlns:a16="http://schemas.microsoft.com/office/drawing/2014/main" id="{265E8D19-E0A2-6FCE-F668-36171B766923}"/>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US" sz="7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kumimoji="0" lang="en-US" sz="700" b="0" i="0" u="none" strike="noStrike" kern="1200" cap="none" spc="0" normalizeH="0" baseline="0" noProof="0" dirty="0">
              <a:ln>
                <a:noFill/>
              </a:ln>
              <a:solidFill>
                <a:srgbClr val="FFFFFF">
                  <a:lumMod val="65000"/>
                </a:srgbClr>
              </a:solidFill>
              <a:effectLst/>
              <a:uLnTx/>
              <a:uFillTx/>
              <a:latin typeface="Arial"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6467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E9F4C-F2DA-2544-BF75-11DD3BDFAC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59693-A9F5-EE00-A672-5EB3EB34F6D6}"/>
              </a:ext>
            </a:extLst>
          </p:cNvPr>
          <p:cNvSpPr>
            <a:spLocks noGrp="1"/>
          </p:cNvSpPr>
          <p:nvPr>
            <p:ph type="title"/>
          </p:nvPr>
        </p:nvSpPr>
        <p:spPr>
          <a:prstGeom prst="rect">
            <a:avLst/>
          </a:prstGeom>
        </p:spPr>
        <p:txBody>
          <a:bodyPr/>
          <a:lstStyle/>
          <a:p>
            <a:r>
              <a:rPr lang="en-US" dirty="0"/>
              <a:t>A note about language…</a:t>
            </a:r>
          </a:p>
        </p:txBody>
      </p:sp>
      <p:sp>
        <p:nvSpPr>
          <p:cNvPr id="3" name="Content Placeholder 2">
            <a:extLst>
              <a:ext uri="{FF2B5EF4-FFF2-40B4-BE49-F238E27FC236}">
                <a16:creationId xmlns:a16="http://schemas.microsoft.com/office/drawing/2014/main" id="{6F715CA3-727B-8D32-325E-976D1900E936}"/>
              </a:ext>
            </a:extLst>
          </p:cNvPr>
          <p:cNvSpPr>
            <a:spLocks noGrp="1"/>
          </p:cNvSpPr>
          <p:nvPr>
            <p:ph idx="1"/>
          </p:nvPr>
        </p:nvSpPr>
        <p:spPr/>
        <p:txBody>
          <a:bodyPr/>
          <a:lstStyle/>
          <a:p>
            <a:r>
              <a:rPr lang="en-US" dirty="0"/>
              <a:t>Bright Horizons current language norms include-</a:t>
            </a:r>
          </a:p>
          <a:p>
            <a:pPr lvl="1"/>
            <a:r>
              <a:rPr lang="en-US" dirty="0"/>
              <a:t>People first language as the default</a:t>
            </a:r>
          </a:p>
          <a:p>
            <a:pPr lvl="1"/>
            <a:r>
              <a:rPr lang="en-US" dirty="0"/>
              <a:t>Asking families and children for their preferred language</a:t>
            </a:r>
          </a:p>
          <a:p>
            <a:pPr lvl="1"/>
            <a:r>
              <a:rPr lang="en-US" dirty="0"/>
              <a:t>Respecting preferences of families</a:t>
            </a:r>
          </a:p>
          <a:p>
            <a:pPr lvl="1"/>
            <a:r>
              <a:rPr lang="en-US" dirty="0"/>
              <a:t>Broad interpretation of families and teachers &amp; educators</a:t>
            </a:r>
          </a:p>
        </p:txBody>
      </p:sp>
      <p:pic>
        <p:nvPicPr>
          <p:cNvPr id="7" name="Content Placeholder 6" descr="A mom holds her baby and the baby is greeted by a smiling teacher.">
            <a:extLst>
              <a:ext uri="{FF2B5EF4-FFF2-40B4-BE49-F238E27FC236}">
                <a16:creationId xmlns:a16="http://schemas.microsoft.com/office/drawing/2014/main" id="{B9827B29-63FC-62B2-E525-3E975B833C1F}"/>
              </a:ext>
            </a:extLst>
          </p:cNvPr>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4572000" y="1540439"/>
            <a:ext cx="3975100" cy="2648410"/>
          </a:xfrm>
          <a:prstGeom prst="rect">
            <a:avLst/>
          </a:prstGeom>
        </p:spPr>
      </p:pic>
      <p:sp>
        <p:nvSpPr>
          <p:cNvPr id="4" name="Date Placeholder 3">
            <a:extLst>
              <a:ext uri="{FF2B5EF4-FFF2-40B4-BE49-F238E27FC236}">
                <a16:creationId xmlns:a16="http://schemas.microsoft.com/office/drawing/2014/main" id="{2A3E758F-A8F1-9E32-82D8-6E6B951DB84E}"/>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0224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8440C-433E-EDE4-D3AE-630FF1F55B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CE9E82-7265-5624-64EA-A11746633A0B}"/>
              </a:ext>
            </a:extLst>
          </p:cNvPr>
          <p:cNvSpPr>
            <a:spLocks noGrp="1"/>
          </p:cNvSpPr>
          <p:nvPr>
            <p:ph type="title"/>
          </p:nvPr>
        </p:nvSpPr>
        <p:spPr>
          <a:xfrm>
            <a:off x="457198" y="127638"/>
            <a:ext cx="8305801" cy="514240"/>
          </a:xfrm>
        </p:spPr>
        <p:txBody>
          <a:bodyPr/>
          <a:lstStyle/>
          <a:p>
            <a:r>
              <a:rPr lang="en-US" dirty="0"/>
              <a:t>Planned Opportunities</a:t>
            </a:r>
          </a:p>
        </p:txBody>
      </p:sp>
      <p:pic>
        <p:nvPicPr>
          <p:cNvPr id="5" name="Google Shape;198;g1ddc76e8ad7_0_0" descr="This is a photo of NCPMI's visual for pinwheel breathing, illustrating the step of smelling the flower and then blowing the pinwheel.">
            <a:extLst>
              <a:ext uri="{FF2B5EF4-FFF2-40B4-BE49-F238E27FC236}">
                <a16:creationId xmlns:a16="http://schemas.microsoft.com/office/drawing/2014/main" id="{831F405B-ED47-A4F7-1D94-6FF10DD8A2E9}"/>
              </a:ext>
            </a:extLst>
          </p:cNvPr>
          <p:cNvPicPr preferRelativeResize="0"/>
          <p:nvPr/>
        </p:nvPicPr>
        <p:blipFill rotWithShape="1">
          <a:blip r:embed="rId3">
            <a:alphaModFix/>
          </a:blip>
          <a:srcRect/>
          <a:stretch/>
        </p:blipFill>
        <p:spPr>
          <a:xfrm>
            <a:off x="5196899" y="1193943"/>
            <a:ext cx="3566100" cy="2755613"/>
          </a:xfrm>
          <a:prstGeom prst="rect">
            <a:avLst/>
          </a:prstGeom>
          <a:noFill/>
          <a:ln>
            <a:solidFill>
              <a:srgbClr val="7030A0"/>
            </a:solidFill>
          </a:ln>
        </p:spPr>
      </p:pic>
      <p:sp>
        <p:nvSpPr>
          <p:cNvPr id="9" name="TextBox 8">
            <a:extLst>
              <a:ext uri="{FF2B5EF4-FFF2-40B4-BE49-F238E27FC236}">
                <a16:creationId xmlns:a16="http://schemas.microsoft.com/office/drawing/2014/main" id="{6E92225B-851F-5E2C-479C-C9265D829CB8}"/>
              </a:ext>
            </a:extLst>
          </p:cNvPr>
          <p:cNvSpPr txBox="1"/>
          <p:nvPr/>
        </p:nvSpPr>
        <p:spPr>
          <a:xfrm>
            <a:off x="381001" y="1193943"/>
            <a:ext cx="4543424" cy="2308324"/>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400"/>
              <a:buFont typeface="Arial"/>
              <a:buNone/>
            </a:pPr>
            <a:endParaRPr lang="en-US" sz="1800" dirty="0">
              <a:latin typeface="+mj-l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000000"/>
                </a:solidFill>
                <a:latin typeface="+mj-lt"/>
                <a:ea typeface="Montserrat"/>
                <a:cs typeface="Montserrat"/>
                <a:sym typeface="Montserrat"/>
              </a:rPr>
              <a:t>When else will children need to use the skill?</a:t>
            </a:r>
          </a:p>
          <a:p>
            <a:pPr marL="0" marR="0" lvl="0" indent="0" algn="l" rtl="0">
              <a:lnSpc>
                <a:spcPct val="100000"/>
              </a:lnSpc>
              <a:spcBef>
                <a:spcPts val="0"/>
              </a:spcBef>
              <a:spcAft>
                <a:spcPts val="0"/>
              </a:spcAft>
              <a:buClr>
                <a:srgbClr val="000000"/>
              </a:buClr>
              <a:buSzPts val="2400"/>
              <a:buFont typeface="Arial"/>
              <a:buNone/>
            </a:pPr>
            <a:endParaRPr lang="en-US" sz="1800" i="0" u="none" strike="noStrike" cap="none"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US" dirty="0">
                <a:solidFill>
                  <a:srgbClr val="000000"/>
                </a:solidFill>
                <a:latin typeface="+mj-lt"/>
                <a:ea typeface="Montserrat"/>
                <a:cs typeface="Montserrat"/>
                <a:sym typeface="Montserrat"/>
              </a:rPr>
              <a:t>Consider:</a:t>
            </a: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000000"/>
                </a:solidFill>
                <a:latin typeface="+mj-lt"/>
                <a:ea typeface="Montserrat"/>
                <a:cs typeface="Montserrat"/>
                <a:sym typeface="Montserrat"/>
              </a:rPr>
              <a:t>Small group activities</a:t>
            </a:r>
          </a:p>
          <a:p>
            <a:pPr marL="0" marR="0" lvl="0" indent="0" algn="l" rtl="0">
              <a:lnSpc>
                <a:spcPct val="100000"/>
              </a:lnSpc>
              <a:spcBef>
                <a:spcPts val="0"/>
              </a:spcBef>
              <a:spcAft>
                <a:spcPts val="0"/>
              </a:spcAft>
              <a:buClr>
                <a:srgbClr val="000000"/>
              </a:buClr>
              <a:buSzPts val="2400"/>
              <a:buFont typeface="Arial"/>
              <a:buNone/>
            </a:pPr>
            <a:r>
              <a:rPr lang="en-US" dirty="0">
                <a:solidFill>
                  <a:srgbClr val="000000"/>
                </a:solidFill>
                <a:latin typeface="+mj-lt"/>
                <a:ea typeface="Montserrat"/>
                <a:cs typeface="Montserrat"/>
                <a:sym typeface="Montserrat"/>
              </a:rPr>
              <a:t>Active games or movement activities</a:t>
            </a: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000000"/>
                </a:solidFill>
                <a:latin typeface="+mj-lt"/>
                <a:ea typeface="Montserrat"/>
                <a:cs typeface="Montserrat"/>
                <a:sym typeface="Montserrat"/>
              </a:rPr>
              <a:t>Whole group times</a:t>
            </a:r>
          </a:p>
        </p:txBody>
      </p:sp>
      <p:sp>
        <p:nvSpPr>
          <p:cNvPr id="7" name="TextBox 6">
            <a:extLst>
              <a:ext uri="{FF2B5EF4-FFF2-40B4-BE49-F238E27FC236}">
                <a16:creationId xmlns:a16="http://schemas.microsoft.com/office/drawing/2014/main" id="{85E0DBE0-37A1-1880-6C2C-6CB5E71A1D1A}"/>
              </a:ext>
            </a:extLst>
          </p:cNvPr>
          <p:cNvSpPr txBox="1"/>
          <p:nvPr/>
        </p:nvSpPr>
        <p:spPr>
          <a:xfrm>
            <a:off x="5410200" y="3949556"/>
            <a:ext cx="4572000" cy="2308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000000"/>
                </a:solidFill>
                <a:latin typeface="+mj-lt"/>
                <a:ea typeface="Nunito"/>
                <a:cs typeface="Nunito"/>
                <a:sym typeface="Nunito"/>
              </a:rPr>
              <a:t>https://challengingbehavior.cbcs.usf.edu/docs/Smell-Blow.pdf</a:t>
            </a:r>
          </a:p>
        </p:txBody>
      </p:sp>
      <p:sp>
        <p:nvSpPr>
          <p:cNvPr id="3" name="Date Placeholder 3">
            <a:extLst>
              <a:ext uri="{FF2B5EF4-FFF2-40B4-BE49-F238E27FC236}">
                <a16:creationId xmlns:a16="http://schemas.microsoft.com/office/drawing/2014/main" id="{7A43D000-AB94-F0CE-CDA0-61688D704044}"/>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US" sz="7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kumimoji="0" lang="en-US" sz="700" b="0" i="0" u="none" strike="noStrike" kern="1200" cap="none" spc="0" normalizeH="0" baseline="0" noProof="0" dirty="0">
              <a:ln>
                <a:noFill/>
              </a:ln>
              <a:solidFill>
                <a:srgbClr val="FFFFFF">
                  <a:lumMod val="65000"/>
                </a:srgbClr>
              </a:solidFill>
              <a:effectLst/>
              <a:uLnTx/>
              <a:uFillTx/>
              <a:latin typeface="Arial"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0510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28D7A-4848-C503-C0FC-5C6BD395B3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D76322-2CDB-466E-E4BF-157A224A71E2}"/>
              </a:ext>
            </a:extLst>
          </p:cNvPr>
          <p:cNvSpPr>
            <a:spLocks noGrp="1"/>
          </p:cNvSpPr>
          <p:nvPr>
            <p:ph type="title"/>
          </p:nvPr>
        </p:nvSpPr>
        <p:spPr>
          <a:xfrm>
            <a:off x="457198" y="127638"/>
            <a:ext cx="8305801" cy="514240"/>
          </a:xfrm>
        </p:spPr>
        <p:txBody>
          <a:bodyPr/>
          <a:lstStyle/>
          <a:p>
            <a:r>
              <a:rPr lang="en-US" dirty="0"/>
              <a:t>Extend to New People &amp; Places</a:t>
            </a:r>
          </a:p>
        </p:txBody>
      </p:sp>
      <p:pic>
        <p:nvPicPr>
          <p:cNvPr id="5" name="Google Shape;198;g1ddc76e8ad7_0_0" descr="This is a photo of NCPMI's visual for pinwheel breathing, illustrating the step of smelling the flower and then blowing the pinwheel.">
            <a:extLst>
              <a:ext uri="{FF2B5EF4-FFF2-40B4-BE49-F238E27FC236}">
                <a16:creationId xmlns:a16="http://schemas.microsoft.com/office/drawing/2014/main" id="{22E9FC42-6D07-9D38-1336-A595D0503A2C}"/>
              </a:ext>
            </a:extLst>
          </p:cNvPr>
          <p:cNvPicPr preferRelativeResize="0"/>
          <p:nvPr/>
        </p:nvPicPr>
        <p:blipFill rotWithShape="1">
          <a:blip r:embed="rId3">
            <a:alphaModFix/>
          </a:blip>
          <a:srcRect/>
          <a:stretch/>
        </p:blipFill>
        <p:spPr>
          <a:xfrm>
            <a:off x="5196899" y="1193943"/>
            <a:ext cx="3566100" cy="2755613"/>
          </a:xfrm>
          <a:prstGeom prst="rect">
            <a:avLst/>
          </a:prstGeom>
          <a:noFill/>
          <a:ln>
            <a:solidFill>
              <a:srgbClr val="7030A0"/>
            </a:solidFill>
          </a:ln>
        </p:spPr>
      </p:pic>
      <p:sp>
        <p:nvSpPr>
          <p:cNvPr id="9" name="TextBox 8">
            <a:extLst>
              <a:ext uri="{FF2B5EF4-FFF2-40B4-BE49-F238E27FC236}">
                <a16:creationId xmlns:a16="http://schemas.microsoft.com/office/drawing/2014/main" id="{52C869B8-593F-64A5-7389-AE13083A2BD7}"/>
              </a:ext>
            </a:extLst>
          </p:cNvPr>
          <p:cNvSpPr txBox="1"/>
          <p:nvPr/>
        </p:nvSpPr>
        <p:spPr>
          <a:xfrm>
            <a:off x="381001" y="1193943"/>
            <a:ext cx="4543424" cy="203132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400"/>
              <a:buFont typeface="Arial"/>
              <a:buNone/>
            </a:pPr>
            <a:endParaRPr lang="en-US" sz="1800" dirty="0">
              <a:latin typeface="+mj-l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000000"/>
                </a:solidFill>
                <a:latin typeface="+mj-lt"/>
                <a:ea typeface="Montserrat"/>
                <a:cs typeface="Montserrat"/>
                <a:sym typeface="Montserrat"/>
              </a:rPr>
              <a:t>Where else will children need to use the skill?</a:t>
            </a:r>
          </a:p>
          <a:p>
            <a:pPr marL="0" marR="0" lvl="0" indent="0" algn="l" rtl="0">
              <a:lnSpc>
                <a:spcPct val="100000"/>
              </a:lnSpc>
              <a:spcBef>
                <a:spcPts val="0"/>
              </a:spcBef>
              <a:spcAft>
                <a:spcPts val="0"/>
              </a:spcAft>
              <a:buClr>
                <a:srgbClr val="000000"/>
              </a:buClr>
              <a:buSzPts val="2400"/>
              <a:buFont typeface="Arial"/>
              <a:buNone/>
            </a:pPr>
            <a:endParaRPr lang="en-US"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000000"/>
                </a:solidFill>
                <a:latin typeface="+mj-lt"/>
                <a:ea typeface="Montserrat"/>
                <a:cs typeface="Montserrat"/>
                <a:sym typeface="Montserrat"/>
              </a:rPr>
              <a:t>With whom will children need to use the skill?</a:t>
            </a:r>
          </a:p>
          <a:p>
            <a:pPr marL="0" marR="0" lvl="0" indent="0" algn="l" rtl="0">
              <a:lnSpc>
                <a:spcPct val="100000"/>
              </a:lnSpc>
              <a:spcBef>
                <a:spcPts val="0"/>
              </a:spcBef>
              <a:spcAft>
                <a:spcPts val="0"/>
              </a:spcAft>
              <a:buClr>
                <a:srgbClr val="000000"/>
              </a:buClr>
              <a:buSzPts val="2400"/>
              <a:buFont typeface="Arial"/>
              <a:buNone/>
            </a:pPr>
            <a:endParaRPr lang="en-US" sz="1800" i="0" u="none" strike="noStrike" cap="none" dirty="0">
              <a:solidFill>
                <a:srgbClr val="000000"/>
              </a:solidFill>
              <a:latin typeface="+mj-lt"/>
              <a:ea typeface="Montserrat"/>
              <a:cs typeface="Montserrat"/>
              <a:sym typeface="Montserrat"/>
            </a:endParaRPr>
          </a:p>
        </p:txBody>
      </p:sp>
      <p:sp>
        <p:nvSpPr>
          <p:cNvPr id="7" name="TextBox 6">
            <a:extLst>
              <a:ext uri="{FF2B5EF4-FFF2-40B4-BE49-F238E27FC236}">
                <a16:creationId xmlns:a16="http://schemas.microsoft.com/office/drawing/2014/main" id="{2E54DEB3-5EB8-5306-8D2B-D2F295D7C01F}"/>
              </a:ext>
            </a:extLst>
          </p:cNvPr>
          <p:cNvSpPr txBox="1"/>
          <p:nvPr/>
        </p:nvSpPr>
        <p:spPr>
          <a:xfrm>
            <a:off x="5410200" y="3949556"/>
            <a:ext cx="4572000" cy="2308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000000"/>
                </a:solidFill>
                <a:latin typeface="+mj-lt"/>
                <a:ea typeface="Nunito"/>
                <a:cs typeface="Nunito"/>
                <a:sym typeface="Nunito"/>
              </a:rPr>
              <a:t>https://challengingbehavior.cbcs.usf.edu/docs/Smell-Blow.pdf</a:t>
            </a:r>
          </a:p>
        </p:txBody>
      </p:sp>
      <p:sp>
        <p:nvSpPr>
          <p:cNvPr id="3" name="Date Placeholder 3">
            <a:extLst>
              <a:ext uri="{FF2B5EF4-FFF2-40B4-BE49-F238E27FC236}">
                <a16:creationId xmlns:a16="http://schemas.microsoft.com/office/drawing/2014/main" id="{D9F15BD7-E50E-A473-6E68-4683F8EF0744}"/>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US" sz="7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kumimoji="0" lang="en-US" sz="700" b="0" i="0" u="none" strike="noStrike" kern="1200" cap="none" spc="0" normalizeH="0" baseline="0" noProof="0" dirty="0">
              <a:ln>
                <a:noFill/>
              </a:ln>
              <a:solidFill>
                <a:srgbClr val="FFFFFF">
                  <a:lumMod val="65000"/>
                </a:srgbClr>
              </a:solidFill>
              <a:effectLst/>
              <a:uLnTx/>
              <a:uFillTx/>
              <a:latin typeface="Arial"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374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14653-87A2-8CE7-B362-D55751F3FE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17D8BA-E56C-1666-8D85-BDABAAF797F3}"/>
              </a:ext>
            </a:extLst>
          </p:cNvPr>
          <p:cNvSpPr>
            <a:spLocks noGrp="1"/>
          </p:cNvSpPr>
          <p:nvPr>
            <p:ph type="title"/>
          </p:nvPr>
        </p:nvSpPr>
        <p:spPr>
          <a:xfrm>
            <a:off x="457198" y="127638"/>
            <a:ext cx="8305801" cy="514240"/>
          </a:xfrm>
        </p:spPr>
        <p:txBody>
          <a:bodyPr/>
          <a:lstStyle/>
          <a:p>
            <a:r>
              <a:rPr lang="en-US" dirty="0"/>
              <a:t>Reinforce &amp; Reflect</a:t>
            </a:r>
          </a:p>
        </p:txBody>
      </p:sp>
      <p:pic>
        <p:nvPicPr>
          <p:cNvPr id="5" name="Google Shape;198;g1ddc76e8ad7_0_0" descr="This is a photo of NCPMI's visual for pinwheel breathing, illustrating the step of smelling the flower and then blowing the pinwheel.">
            <a:extLst>
              <a:ext uri="{FF2B5EF4-FFF2-40B4-BE49-F238E27FC236}">
                <a16:creationId xmlns:a16="http://schemas.microsoft.com/office/drawing/2014/main" id="{1FC18EFA-A204-17E1-3E43-E68D09161E68}"/>
              </a:ext>
            </a:extLst>
          </p:cNvPr>
          <p:cNvPicPr preferRelativeResize="0"/>
          <p:nvPr/>
        </p:nvPicPr>
        <p:blipFill rotWithShape="1">
          <a:blip r:embed="rId3">
            <a:alphaModFix/>
          </a:blip>
          <a:srcRect/>
          <a:stretch/>
        </p:blipFill>
        <p:spPr>
          <a:xfrm>
            <a:off x="5196899" y="1193943"/>
            <a:ext cx="3566100" cy="2755613"/>
          </a:xfrm>
          <a:prstGeom prst="rect">
            <a:avLst/>
          </a:prstGeom>
          <a:noFill/>
          <a:ln>
            <a:solidFill>
              <a:srgbClr val="7030A0"/>
            </a:solidFill>
          </a:ln>
        </p:spPr>
      </p:pic>
      <p:sp>
        <p:nvSpPr>
          <p:cNvPr id="9" name="TextBox 8">
            <a:extLst>
              <a:ext uri="{FF2B5EF4-FFF2-40B4-BE49-F238E27FC236}">
                <a16:creationId xmlns:a16="http://schemas.microsoft.com/office/drawing/2014/main" id="{941B9B3F-54C9-D6AD-7FD6-6E912273E057}"/>
              </a:ext>
            </a:extLst>
          </p:cNvPr>
          <p:cNvSpPr txBox="1"/>
          <p:nvPr/>
        </p:nvSpPr>
        <p:spPr>
          <a:xfrm>
            <a:off x="381001" y="1193943"/>
            <a:ext cx="4543424" cy="2585323"/>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400"/>
              <a:buFont typeface="Arial"/>
              <a:buNone/>
            </a:pPr>
            <a:endParaRPr lang="en-US" sz="1800" dirty="0">
              <a:latin typeface="+mj-l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000000"/>
                </a:solidFill>
                <a:latin typeface="+mj-lt"/>
                <a:ea typeface="Montserrat"/>
                <a:cs typeface="Montserrat"/>
                <a:sym typeface="Montserrat"/>
              </a:rPr>
              <a:t>Positive descriptive feedback- “You noticed you were frustrated and you found a calming tool!” </a:t>
            </a:r>
          </a:p>
          <a:p>
            <a:pPr marL="0" marR="0" lvl="0" indent="0" algn="l" rtl="0">
              <a:lnSpc>
                <a:spcPct val="100000"/>
              </a:lnSpc>
              <a:spcBef>
                <a:spcPts val="0"/>
              </a:spcBef>
              <a:spcAft>
                <a:spcPts val="0"/>
              </a:spcAft>
              <a:buClr>
                <a:srgbClr val="000000"/>
              </a:buClr>
              <a:buSzPts val="2400"/>
              <a:buFont typeface="Arial"/>
              <a:buNone/>
            </a:pPr>
            <a:endParaRPr lang="en-US"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000000"/>
                </a:solidFill>
                <a:latin typeface="+mj-lt"/>
                <a:ea typeface="Montserrat"/>
                <a:cs typeface="Montserrat"/>
                <a:sym typeface="Montserrat"/>
              </a:rPr>
              <a:t>What happened when you used the pinwheel?</a:t>
            </a:r>
          </a:p>
          <a:p>
            <a:pPr marL="0" marR="0" lvl="0" indent="0" algn="l" rtl="0">
              <a:lnSpc>
                <a:spcPct val="100000"/>
              </a:lnSpc>
              <a:spcBef>
                <a:spcPts val="0"/>
              </a:spcBef>
              <a:spcAft>
                <a:spcPts val="0"/>
              </a:spcAft>
              <a:buClr>
                <a:srgbClr val="000000"/>
              </a:buClr>
              <a:buSzPts val="2400"/>
              <a:buFont typeface="Arial"/>
              <a:buNone/>
            </a:pPr>
            <a:endParaRPr lang="en-US"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000000"/>
                </a:solidFill>
                <a:latin typeface="+mj-lt"/>
                <a:ea typeface="Montserrat"/>
                <a:cs typeface="Montserrat"/>
                <a:sym typeface="Montserrat"/>
              </a:rPr>
              <a:t>How did you know you needed it?</a:t>
            </a:r>
          </a:p>
        </p:txBody>
      </p:sp>
      <p:sp>
        <p:nvSpPr>
          <p:cNvPr id="7" name="TextBox 6">
            <a:extLst>
              <a:ext uri="{FF2B5EF4-FFF2-40B4-BE49-F238E27FC236}">
                <a16:creationId xmlns:a16="http://schemas.microsoft.com/office/drawing/2014/main" id="{5AD788E5-4910-564A-487D-68339D2DA6B7}"/>
              </a:ext>
            </a:extLst>
          </p:cNvPr>
          <p:cNvSpPr txBox="1"/>
          <p:nvPr/>
        </p:nvSpPr>
        <p:spPr>
          <a:xfrm>
            <a:off x="5410200" y="3949556"/>
            <a:ext cx="4572000" cy="2308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000000"/>
                </a:solidFill>
                <a:latin typeface="+mj-lt"/>
                <a:ea typeface="Nunito"/>
                <a:cs typeface="Nunito"/>
                <a:sym typeface="Nunito"/>
              </a:rPr>
              <a:t>https://challengingbehavior.cbcs.usf.edu/docs/Smell-Blow.pdf</a:t>
            </a:r>
          </a:p>
        </p:txBody>
      </p:sp>
      <p:sp>
        <p:nvSpPr>
          <p:cNvPr id="3" name="Date Placeholder 3">
            <a:extLst>
              <a:ext uri="{FF2B5EF4-FFF2-40B4-BE49-F238E27FC236}">
                <a16:creationId xmlns:a16="http://schemas.microsoft.com/office/drawing/2014/main" id="{44DF3878-551D-0131-5D13-23523521C7E9}"/>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US" sz="7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kumimoji="0" lang="en-US" sz="700" b="0" i="0" u="none" strike="noStrike" kern="1200" cap="none" spc="0" normalizeH="0" baseline="0" noProof="0" dirty="0">
              <a:ln>
                <a:noFill/>
              </a:ln>
              <a:solidFill>
                <a:srgbClr val="FFFFFF">
                  <a:lumMod val="65000"/>
                </a:srgbClr>
              </a:solidFill>
              <a:effectLst/>
              <a:uLnTx/>
              <a:uFillTx/>
              <a:latin typeface="Arial"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3140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D54CA-0351-C7C1-12D7-C36043E105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D485D45-2BC9-7FE2-7344-0B82D319C603}"/>
              </a:ext>
            </a:extLst>
          </p:cNvPr>
          <p:cNvSpPr>
            <a:spLocks noGrp="1"/>
          </p:cNvSpPr>
          <p:nvPr>
            <p:ph type="title" idx="4294967295"/>
          </p:nvPr>
        </p:nvSpPr>
        <p:spPr>
          <a:xfrm>
            <a:off x="4898146" y="1217733"/>
            <a:ext cx="3919706" cy="803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
                <a:schemeClr val="accent3"/>
              </a:buClr>
              <a:buSzTx/>
              <a:buFont typeface="Wingdings" panose="05000000000000000000" pitchFamily="2" charset="2"/>
              <a:buNone/>
              <a:tabLst>
                <a:tab pos="225425" algn="l"/>
              </a:tabLst>
              <a:defRPr/>
            </a:pPr>
            <a:r>
              <a:rPr kumimoji="0" lang="en-US" sz="3859"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Mystery Date with a Book</a:t>
            </a:r>
          </a:p>
        </p:txBody>
      </p:sp>
      <p:pic>
        <p:nvPicPr>
          <p:cNvPr id="7" name="Picture Placeholder 6" descr="A child sits on the carpet, looking at a book of family photos.">
            <a:extLst>
              <a:ext uri="{FF2B5EF4-FFF2-40B4-BE49-F238E27FC236}">
                <a16:creationId xmlns:a16="http://schemas.microsoft.com/office/drawing/2014/main" id="{0643219C-2FF6-A3F3-E5D3-D787FCD181F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0378" r="20378"/>
          <a:stretch>
            <a:fillRect/>
          </a:stretch>
        </p:blipFill>
        <p:spPr>
          <a:prstGeom prst="rect">
            <a:avLst/>
          </a:prstGeom>
          <a:solidFill>
            <a:srgbClr val="808080"/>
          </a:solidFill>
        </p:spPr>
      </p:pic>
      <p:sp>
        <p:nvSpPr>
          <p:cNvPr id="3" name="Date Placeholder 3">
            <a:extLst>
              <a:ext uri="{FF2B5EF4-FFF2-40B4-BE49-F238E27FC236}">
                <a16:creationId xmlns:a16="http://schemas.microsoft.com/office/drawing/2014/main" id="{B3897405-5171-4059-C5A9-A4EA1061948C}"/>
              </a:ext>
            </a:extLst>
          </p:cNvPr>
          <p:cNvSpPr txBox="1">
            <a:spLocks/>
          </p:cNvSpPr>
          <p:nvPr/>
        </p:nvSpPr>
        <p:spPr>
          <a:xfrm>
            <a:off x="4572000" y="4846653"/>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0094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47349-D64D-2908-E305-8BC1431D82B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67E90154-2D45-C546-56A0-D2608A8B84EE}"/>
              </a:ext>
            </a:extLst>
          </p:cNvPr>
          <p:cNvSpPr>
            <a:spLocks noGrp="1"/>
          </p:cNvSpPr>
          <p:nvPr>
            <p:ph type="title"/>
          </p:nvPr>
        </p:nvSpPr>
        <p:spPr/>
        <p:txBody>
          <a:bodyPr/>
          <a:lstStyle/>
          <a:p>
            <a:r>
              <a:rPr lang="en-US" dirty="0"/>
              <a:t>Activity Directions</a:t>
            </a:r>
          </a:p>
        </p:txBody>
      </p:sp>
      <p:pic>
        <p:nvPicPr>
          <p:cNvPr id="22" name="Picture Placeholder 21" descr="A coach in a classroom observes a child and writes data on a clipboard.">
            <a:extLst>
              <a:ext uri="{FF2B5EF4-FFF2-40B4-BE49-F238E27FC236}">
                <a16:creationId xmlns:a16="http://schemas.microsoft.com/office/drawing/2014/main" id="{4E9B7B1E-C267-C2C0-404E-F26AD76341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67" r="16667"/>
          <a:stretch>
            <a:fillRect/>
          </a:stretch>
        </p:blipFill>
        <p:spPr>
          <a:prstGeom prst="ellipse">
            <a:avLst/>
          </a:prstGeom>
          <a:solidFill>
            <a:srgbClr val="808080"/>
          </a:solidFill>
        </p:spPr>
      </p:pic>
      <p:sp>
        <p:nvSpPr>
          <p:cNvPr id="15" name="Text Placeholder 14">
            <a:extLst>
              <a:ext uri="{FF2B5EF4-FFF2-40B4-BE49-F238E27FC236}">
                <a16:creationId xmlns:a16="http://schemas.microsoft.com/office/drawing/2014/main" id="{B460C280-8C25-807A-509D-CEC9F55C9005}"/>
              </a:ext>
            </a:extLst>
          </p:cNvPr>
          <p:cNvSpPr>
            <a:spLocks noGrp="1"/>
          </p:cNvSpPr>
          <p:nvPr>
            <p:ph type="body" sz="quarter" idx="13"/>
          </p:nvPr>
        </p:nvSpPr>
        <p:spPr/>
        <p:txBody>
          <a:bodyPr/>
          <a:lstStyle/>
          <a:p>
            <a:r>
              <a:rPr lang="en-US" dirty="0"/>
              <a:t>Choose a skill to support. </a:t>
            </a:r>
          </a:p>
        </p:txBody>
      </p:sp>
      <p:pic>
        <p:nvPicPr>
          <p:cNvPr id="10" name="Picture Placeholder 9" descr="A child sits with a book in a classroom library">
            <a:extLst>
              <a:ext uri="{FF2B5EF4-FFF2-40B4-BE49-F238E27FC236}">
                <a16:creationId xmlns:a16="http://schemas.microsoft.com/office/drawing/2014/main" id="{6EAC0DC2-2A0F-9873-140E-FE37CDCBEDB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4468" r="14468"/>
          <a:stretch>
            <a:fillRect/>
          </a:stretch>
        </p:blipFill>
        <p:spPr>
          <a:prstGeom prst="ellipse">
            <a:avLst/>
          </a:prstGeom>
          <a:solidFill>
            <a:srgbClr val="808080"/>
          </a:solidFill>
        </p:spPr>
      </p:pic>
      <p:sp>
        <p:nvSpPr>
          <p:cNvPr id="16" name="Text Placeholder 15">
            <a:extLst>
              <a:ext uri="{FF2B5EF4-FFF2-40B4-BE49-F238E27FC236}">
                <a16:creationId xmlns:a16="http://schemas.microsoft.com/office/drawing/2014/main" id="{1F05E4B1-1B34-3751-8DAA-37F7095BEB06}"/>
              </a:ext>
            </a:extLst>
          </p:cNvPr>
          <p:cNvSpPr>
            <a:spLocks noGrp="1"/>
          </p:cNvSpPr>
          <p:nvPr>
            <p:ph type="body" sz="quarter" idx="14"/>
          </p:nvPr>
        </p:nvSpPr>
        <p:spPr>
          <a:xfrm>
            <a:off x="3647510" y="3162118"/>
            <a:ext cx="1676400" cy="300038"/>
          </a:xfrm>
        </p:spPr>
        <p:txBody>
          <a:bodyPr/>
          <a:lstStyle/>
          <a:p>
            <a:r>
              <a:rPr lang="en-US" dirty="0"/>
              <a:t>Choose a mystery book that will support the skill.</a:t>
            </a:r>
          </a:p>
          <a:p>
            <a:endParaRPr lang="en-US" dirty="0"/>
          </a:p>
        </p:txBody>
      </p:sp>
      <p:pic>
        <p:nvPicPr>
          <p:cNvPr id="24" name="Picture Placeholder 23" descr="A teacher is showing children pictures of parts of their daily routine.">
            <a:extLst>
              <a:ext uri="{FF2B5EF4-FFF2-40B4-BE49-F238E27FC236}">
                <a16:creationId xmlns:a16="http://schemas.microsoft.com/office/drawing/2014/main" id="{A2A185AC-F2C4-6C7E-7BF4-BFB1DDFD41DB}"/>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1368" r="11368"/>
          <a:stretch>
            <a:fillRect/>
          </a:stretch>
        </p:blipFill>
        <p:spPr>
          <a:prstGeom prst="ellipse">
            <a:avLst/>
          </a:prstGeom>
          <a:solidFill>
            <a:srgbClr val="808080"/>
          </a:solidFill>
        </p:spPr>
      </p:pic>
      <p:sp>
        <p:nvSpPr>
          <p:cNvPr id="17" name="Text Placeholder 16">
            <a:extLst>
              <a:ext uri="{FF2B5EF4-FFF2-40B4-BE49-F238E27FC236}">
                <a16:creationId xmlns:a16="http://schemas.microsoft.com/office/drawing/2014/main" id="{558D9554-0F90-A9E0-32CC-0F8EE95EB5DF}"/>
              </a:ext>
            </a:extLst>
          </p:cNvPr>
          <p:cNvSpPr>
            <a:spLocks noGrp="1"/>
          </p:cNvSpPr>
          <p:nvPr>
            <p:ph type="body" sz="quarter" idx="15"/>
          </p:nvPr>
        </p:nvSpPr>
        <p:spPr/>
        <p:txBody>
          <a:bodyPr/>
          <a:lstStyle/>
          <a:p>
            <a:r>
              <a:rPr lang="en-US" dirty="0"/>
              <a:t>Make a DAPPER plan for how you might teach the skill. </a:t>
            </a:r>
          </a:p>
          <a:p>
            <a:endParaRPr lang="en-US" dirty="0"/>
          </a:p>
        </p:txBody>
      </p:sp>
      <p:sp>
        <p:nvSpPr>
          <p:cNvPr id="2" name="Date Placeholder 3">
            <a:extLst>
              <a:ext uri="{FF2B5EF4-FFF2-40B4-BE49-F238E27FC236}">
                <a16:creationId xmlns:a16="http://schemas.microsoft.com/office/drawing/2014/main" id="{3ED404CE-7B3C-6B5A-2753-9D47EF0683BA}"/>
              </a:ext>
            </a:extLst>
          </p:cNvPr>
          <p:cNvSpPr txBox="1">
            <a:spLocks/>
          </p:cNvSpPr>
          <p:nvPr/>
        </p:nvSpPr>
        <p:spPr>
          <a:xfrm>
            <a:off x="103821" y="4820662"/>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3835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EE517F04-9525-5C2E-ADCE-C39B7A076A13}"/>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D79D5935-A720-912C-7B49-0C935F13BE84}"/>
              </a:ext>
            </a:extLst>
          </p:cNvPr>
          <p:cNvSpPr>
            <a:spLocks noGrp="1"/>
          </p:cNvSpPr>
          <p:nvPr>
            <p:ph type="title" idx="4294967295"/>
          </p:nvPr>
        </p:nvSpPr>
        <p:spPr>
          <a:xfrm>
            <a:off x="4260566" y="365125"/>
            <a:ext cx="3934970" cy="5667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600"/>
              </a:spcBef>
              <a:spcAft>
                <a:spcPts val="0"/>
              </a:spcAft>
              <a:buClr>
                <a:schemeClr val="accent3"/>
              </a:buClr>
              <a:buSzTx/>
              <a:buFont typeface="Wingdings" panose="05000000000000000000" pitchFamily="2" charset="2"/>
              <a:buNone/>
              <a:tabLst>
                <a:tab pos="225425" algn="l"/>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60-Second Book Review</a:t>
            </a:r>
          </a:p>
        </p:txBody>
      </p:sp>
      <p:pic>
        <p:nvPicPr>
          <p:cNvPr id="9" name="Picture Placeholder 8" descr="A teacher looks on as a toddler explores an upside down board book.">
            <a:extLst>
              <a:ext uri="{FF2B5EF4-FFF2-40B4-BE49-F238E27FC236}">
                <a16:creationId xmlns:a16="http://schemas.microsoft.com/office/drawing/2014/main" id="{FB759083-042C-45B6-987A-5E794ED0554E}"/>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6675" r="16675"/>
          <a:stretch>
            <a:fillRect/>
          </a:stretch>
        </p:blipFill>
        <p:spPr>
          <a:prstGeom prst="ellipse">
            <a:avLst/>
          </a:prstGeom>
          <a:solidFill>
            <a:srgbClr val="808080"/>
          </a:solidFill>
          <a:ln w="76200">
            <a:solidFill>
              <a:srgbClr val="DFF2F9"/>
            </a:solidFill>
          </a:ln>
        </p:spPr>
      </p:pic>
      <p:sp>
        <p:nvSpPr>
          <p:cNvPr id="16" name="Text Placeholder 14">
            <a:extLst>
              <a:ext uri="{FF2B5EF4-FFF2-40B4-BE49-F238E27FC236}">
                <a16:creationId xmlns:a16="http://schemas.microsoft.com/office/drawing/2014/main" id="{5F9C6796-5D7E-6F17-5A9D-27414D0EA0D2}"/>
              </a:ext>
            </a:extLst>
          </p:cNvPr>
          <p:cNvSpPr txBox="1">
            <a:spLocks/>
          </p:cNvSpPr>
          <p:nvPr/>
        </p:nvSpPr>
        <p:spPr>
          <a:xfrm>
            <a:off x="4434155" y="1381785"/>
            <a:ext cx="558980" cy="566736"/>
          </a:xfrm>
          <a:prstGeom prst="rect">
            <a:avLst/>
          </a:prstGeom>
        </p:spPr>
        <p:txBody>
          <a:bodyPr/>
          <a:lstStyle>
            <a:lvl1pPr marL="0" indent="0" algn="l" defTabSz="685800" rtl="0" eaLnBrk="1" latinLnBrk="0" hangingPunct="1">
              <a:lnSpc>
                <a:spcPct val="100000"/>
              </a:lnSpc>
              <a:spcBef>
                <a:spcPts val="600"/>
              </a:spcBef>
              <a:buClr>
                <a:schemeClr val="accent3"/>
              </a:buClr>
              <a:buFont typeface="Wingdings" panose="05000000000000000000" pitchFamily="2" charset="2"/>
              <a:buNone/>
              <a:tabLst>
                <a:tab pos="225425" algn="l"/>
              </a:tabLst>
              <a:defRPr sz="2400" b="1" kern="1200">
                <a:solidFill>
                  <a:schemeClr val="bg1"/>
                </a:solidFill>
                <a:latin typeface="Arial" panose="020B0604020202020204" pitchFamily="34" charset="0"/>
                <a:ea typeface="+mn-ea"/>
                <a:cs typeface="Arial" panose="020B0604020202020204" pitchFamily="34" charset="0"/>
              </a:defRPr>
            </a:lvl1pPr>
            <a:lvl2pPr marL="0" indent="0" algn="l" defTabSz="685800" rtl="0" eaLnBrk="1" latinLnBrk="0" hangingPunct="1">
              <a:lnSpc>
                <a:spcPct val="100000"/>
              </a:lnSpc>
              <a:spcBef>
                <a:spcPts val="600"/>
              </a:spcBef>
              <a:buClr>
                <a:schemeClr val="accent3"/>
              </a:buClr>
              <a:buFont typeface="Calibri" panose="020F0502020204030204" pitchFamily="34" charset="0"/>
              <a:buNone/>
              <a:tabLst>
                <a:tab pos="569913" algn="l"/>
              </a:tabLst>
              <a:defRPr sz="1600" kern="1200">
                <a:solidFill>
                  <a:schemeClr val="bg1"/>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100000"/>
              </a:lnSpc>
              <a:spcBef>
                <a:spcPts val="600"/>
              </a:spcBef>
              <a:buClr>
                <a:schemeClr val="accent3"/>
              </a:buClr>
              <a:buFont typeface="Arial" panose="020B0604020202020204" pitchFamily="34" charset="0"/>
              <a:buNone/>
              <a:tabLst>
                <a:tab pos="914400" algn="l"/>
              </a:tabLst>
              <a:defRPr sz="1800" kern="1200">
                <a:solidFill>
                  <a:schemeClr val="bg1"/>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100000"/>
              </a:lnSpc>
              <a:spcBef>
                <a:spcPts val="672"/>
              </a:spcBef>
              <a:buClr>
                <a:schemeClr val="accent3"/>
              </a:buClr>
              <a:buFont typeface="Wingdings" panose="05000000000000000000" pitchFamily="2" charset="2"/>
              <a:buNone/>
              <a:tabLst>
                <a:tab pos="1139825" algn="l"/>
              </a:tabLst>
              <a:defRPr sz="1800" kern="1200">
                <a:solidFill>
                  <a:schemeClr val="bg1"/>
                </a:solidFill>
                <a:latin typeface="+mn-lt"/>
                <a:ea typeface="+mn-ea"/>
                <a:cs typeface="+mn-cs"/>
              </a:defRPr>
            </a:lvl4pPr>
            <a:lvl5pPr marL="1371566" indent="0" algn="l" defTabSz="685800" rtl="0" eaLnBrk="1" latinLnBrk="0" hangingPunct="1">
              <a:lnSpc>
                <a:spcPct val="100000"/>
              </a:lnSpc>
              <a:spcBef>
                <a:spcPts val="672"/>
              </a:spcBef>
              <a:buClr>
                <a:schemeClr val="accent3"/>
              </a:buClr>
              <a:buFont typeface="Courier New" panose="02070309020205020404" pitchFamily="49" charset="0"/>
              <a:buNone/>
              <a:tabLst>
                <a:tab pos="1377950" algn="l"/>
              </a:tabLst>
              <a:defRPr sz="18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sz="3200" dirty="0">
                <a:solidFill>
                  <a:schemeClr val="tx1"/>
                </a:solidFill>
              </a:rPr>
              <a:t>1.</a:t>
            </a:r>
          </a:p>
        </p:txBody>
      </p:sp>
      <p:sp>
        <p:nvSpPr>
          <p:cNvPr id="5" name="TextBox 4">
            <a:extLst>
              <a:ext uri="{FF2B5EF4-FFF2-40B4-BE49-F238E27FC236}">
                <a16:creationId xmlns:a16="http://schemas.microsoft.com/office/drawing/2014/main" id="{F2D08EBF-CCD3-DDD7-400F-CCA38A0BA744}"/>
              </a:ext>
            </a:extLst>
          </p:cNvPr>
          <p:cNvSpPr txBox="1"/>
          <p:nvPr/>
        </p:nvSpPr>
        <p:spPr>
          <a:xfrm>
            <a:off x="4977026" y="1480487"/>
            <a:ext cx="4572000" cy="369332"/>
          </a:xfrm>
          <a:prstGeom prst="rect">
            <a:avLst/>
          </a:prstGeom>
          <a:noFill/>
        </p:spPr>
        <p:txBody>
          <a:bodyPr wrap="square">
            <a:spAutoFit/>
          </a:bodyPr>
          <a:lstStyle/>
          <a:p>
            <a:pPr>
              <a:spcBef>
                <a:spcPts val="0"/>
              </a:spcBef>
            </a:pPr>
            <a:r>
              <a:rPr lang="en-US" dirty="0">
                <a:solidFill>
                  <a:srgbClr val="182B54"/>
                </a:solidFill>
              </a:rPr>
              <a:t>Name the skill.</a:t>
            </a:r>
            <a:endParaRPr lang="en-US" sz="1800" b="0" dirty="0">
              <a:solidFill>
                <a:srgbClr val="182B54"/>
              </a:solidFill>
            </a:endParaRPr>
          </a:p>
        </p:txBody>
      </p:sp>
      <p:sp>
        <p:nvSpPr>
          <p:cNvPr id="17" name="Text Placeholder 14">
            <a:extLst>
              <a:ext uri="{FF2B5EF4-FFF2-40B4-BE49-F238E27FC236}">
                <a16:creationId xmlns:a16="http://schemas.microsoft.com/office/drawing/2014/main" id="{82372032-4AE8-339F-8250-53BBBAAF5171}"/>
              </a:ext>
            </a:extLst>
          </p:cNvPr>
          <p:cNvSpPr txBox="1">
            <a:spLocks/>
          </p:cNvSpPr>
          <p:nvPr/>
        </p:nvSpPr>
        <p:spPr>
          <a:xfrm>
            <a:off x="4434155" y="2229976"/>
            <a:ext cx="558979" cy="566736"/>
          </a:xfrm>
          <a:prstGeom prst="rect">
            <a:avLst/>
          </a:prstGeom>
        </p:spPr>
        <p:txBody>
          <a:bodyPr/>
          <a:lstStyle>
            <a:lvl1pPr marL="0" indent="0" algn="l" defTabSz="685800" rtl="0" eaLnBrk="1" latinLnBrk="0" hangingPunct="1">
              <a:lnSpc>
                <a:spcPct val="100000"/>
              </a:lnSpc>
              <a:spcBef>
                <a:spcPts val="600"/>
              </a:spcBef>
              <a:buClr>
                <a:schemeClr val="accent3"/>
              </a:buClr>
              <a:buFont typeface="Wingdings" panose="05000000000000000000" pitchFamily="2" charset="2"/>
              <a:buNone/>
              <a:tabLst>
                <a:tab pos="225425" algn="l"/>
              </a:tabLst>
              <a:defRPr sz="2400" b="1" kern="1200">
                <a:solidFill>
                  <a:schemeClr val="bg1"/>
                </a:solidFill>
                <a:latin typeface="Arial" panose="020B0604020202020204" pitchFamily="34" charset="0"/>
                <a:ea typeface="+mn-ea"/>
                <a:cs typeface="Arial" panose="020B0604020202020204" pitchFamily="34" charset="0"/>
              </a:defRPr>
            </a:lvl1pPr>
            <a:lvl2pPr marL="0" indent="0" algn="l" defTabSz="685800" rtl="0" eaLnBrk="1" latinLnBrk="0" hangingPunct="1">
              <a:lnSpc>
                <a:spcPct val="100000"/>
              </a:lnSpc>
              <a:spcBef>
                <a:spcPts val="600"/>
              </a:spcBef>
              <a:buClr>
                <a:schemeClr val="accent3"/>
              </a:buClr>
              <a:buFont typeface="Calibri" panose="020F0502020204030204" pitchFamily="34" charset="0"/>
              <a:buNone/>
              <a:tabLst>
                <a:tab pos="569913" algn="l"/>
              </a:tabLst>
              <a:defRPr sz="1600" kern="1200">
                <a:solidFill>
                  <a:schemeClr val="bg1"/>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100000"/>
              </a:lnSpc>
              <a:spcBef>
                <a:spcPts val="600"/>
              </a:spcBef>
              <a:buClr>
                <a:schemeClr val="accent3"/>
              </a:buClr>
              <a:buFont typeface="Arial" panose="020B0604020202020204" pitchFamily="34" charset="0"/>
              <a:buNone/>
              <a:tabLst>
                <a:tab pos="914400" algn="l"/>
              </a:tabLst>
              <a:defRPr sz="1800" kern="1200">
                <a:solidFill>
                  <a:schemeClr val="bg1"/>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100000"/>
              </a:lnSpc>
              <a:spcBef>
                <a:spcPts val="672"/>
              </a:spcBef>
              <a:buClr>
                <a:schemeClr val="accent3"/>
              </a:buClr>
              <a:buFont typeface="Wingdings" panose="05000000000000000000" pitchFamily="2" charset="2"/>
              <a:buNone/>
              <a:tabLst>
                <a:tab pos="1139825" algn="l"/>
              </a:tabLst>
              <a:defRPr sz="1800" kern="1200">
                <a:solidFill>
                  <a:schemeClr val="bg1"/>
                </a:solidFill>
                <a:latin typeface="+mn-lt"/>
                <a:ea typeface="+mn-ea"/>
                <a:cs typeface="+mn-cs"/>
              </a:defRPr>
            </a:lvl4pPr>
            <a:lvl5pPr marL="1371566" indent="0" algn="l" defTabSz="685800" rtl="0" eaLnBrk="1" latinLnBrk="0" hangingPunct="1">
              <a:lnSpc>
                <a:spcPct val="100000"/>
              </a:lnSpc>
              <a:spcBef>
                <a:spcPts val="672"/>
              </a:spcBef>
              <a:buClr>
                <a:schemeClr val="accent3"/>
              </a:buClr>
              <a:buFont typeface="Courier New" panose="02070309020205020404" pitchFamily="49" charset="0"/>
              <a:buNone/>
              <a:tabLst>
                <a:tab pos="1377950" algn="l"/>
              </a:tabLst>
              <a:defRPr sz="18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sz="3200" dirty="0">
                <a:solidFill>
                  <a:schemeClr val="tx1"/>
                </a:solidFill>
              </a:rPr>
              <a:t>2.</a:t>
            </a:r>
          </a:p>
        </p:txBody>
      </p:sp>
      <p:sp>
        <p:nvSpPr>
          <p:cNvPr id="20" name="Text Placeholder 14">
            <a:extLst>
              <a:ext uri="{FF2B5EF4-FFF2-40B4-BE49-F238E27FC236}">
                <a16:creationId xmlns:a16="http://schemas.microsoft.com/office/drawing/2014/main" id="{83D76D26-C483-651E-31F3-527CA6A012DB}"/>
              </a:ext>
            </a:extLst>
          </p:cNvPr>
          <p:cNvSpPr txBox="1">
            <a:spLocks/>
          </p:cNvSpPr>
          <p:nvPr/>
        </p:nvSpPr>
        <p:spPr>
          <a:xfrm>
            <a:off x="4993135" y="2305359"/>
            <a:ext cx="3501797" cy="484188"/>
          </a:xfrm>
          <a:prstGeom prst="rect">
            <a:avLst/>
          </a:prstGeom>
        </p:spPr>
        <p:txBody>
          <a:bodyPr/>
          <a:lstStyle>
            <a:lvl1pPr marL="0" indent="0" algn="l" defTabSz="685800" rtl="0" eaLnBrk="1" latinLnBrk="0" hangingPunct="1">
              <a:lnSpc>
                <a:spcPct val="100000"/>
              </a:lnSpc>
              <a:spcBef>
                <a:spcPts val="600"/>
              </a:spcBef>
              <a:buClr>
                <a:schemeClr val="accent3"/>
              </a:buClr>
              <a:buFont typeface="Wingdings" panose="05000000000000000000" pitchFamily="2" charset="2"/>
              <a:buNone/>
              <a:tabLst>
                <a:tab pos="225425" algn="l"/>
              </a:tabLst>
              <a:defRPr sz="2400" b="1" kern="1200">
                <a:solidFill>
                  <a:schemeClr val="bg1"/>
                </a:solidFill>
                <a:latin typeface="Arial" panose="020B0604020202020204" pitchFamily="34" charset="0"/>
                <a:ea typeface="+mn-ea"/>
                <a:cs typeface="Arial" panose="020B0604020202020204" pitchFamily="34" charset="0"/>
              </a:defRPr>
            </a:lvl1pPr>
            <a:lvl2pPr marL="0" indent="0" algn="l" defTabSz="685800" rtl="0" eaLnBrk="1" latinLnBrk="0" hangingPunct="1">
              <a:lnSpc>
                <a:spcPct val="100000"/>
              </a:lnSpc>
              <a:spcBef>
                <a:spcPts val="600"/>
              </a:spcBef>
              <a:buClr>
                <a:schemeClr val="accent3"/>
              </a:buClr>
              <a:buFont typeface="Calibri" panose="020F0502020204030204" pitchFamily="34" charset="0"/>
              <a:buNone/>
              <a:tabLst>
                <a:tab pos="569913" algn="l"/>
              </a:tabLst>
              <a:defRPr sz="1600" kern="1200">
                <a:solidFill>
                  <a:schemeClr val="bg1"/>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100000"/>
              </a:lnSpc>
              <a:spcBef>
                <a:spcPts val="600"/>
              </a:spcBef>
              <a:buClr>
                <a:schemeClr val="accent3"/>
              </a:buClr>
              <a:buFont typeface="Arial" panose="020B0604020202020204" pitchFamily="34" charset="0"/>
              <a:buNone/>
              <a:tabLst>
                <a:tab pos="914400" algn="l"/>
              </a:tabLst>
              <a:defRPr sz="1800" kern="1200">
                <a:solidFill>
                  <a:schemeClr val="bg1"/>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100000"/>
              </a:lnSpc>
              <a:spcBef>
                <a:spcPts val="672"/>
              </a:spcBef>
              <a:buClr>
                <a:schemeClr val="accent3"/>
              </a:buClr>
              <a:buFont typeface="Wingdings" panose="05000000000000000000" pitchFamily="2" charset="2"/>
              <a:buNone/>
              <a:tabLst>
                <a:tab pos="1139825" algn="l"/>
              </a:tabLst>
              <a:defRPr sz="1800" kern="1200">
                <a:solidFill>
                  <a:schemeClr val="bg1"/>
                </a:solidFill>
                <a:latin typeface="+mn-lt"/>
                <a:ea typeface="+mn-ea"/>
                <a:cs typeface="+mn-cs"/>
              </a:defRPr>
            </a:lvl4pPr>
            <a:lvl5pPr marL="1371566" indent="0" algn="l" defTabSz="685800" rtl="0" eaLnBrk="1" latinLnBrk="0" hangingPunct="1">
              <a:lnSpc>
                <a:spcPct val="100000"/>
              </a:lnSpc>
              <a:spcBef>
                <a:spcPts val="672"/>
              </a:spcBef>
              <a:buClr>
                <a:schemeClr val="accent3"/>
              </a:buClr>
              <a:buFont typeface="Courier New" panose="02070309020205020404" pitchFamily="49" charset="0"/>
              <a:buNone/>
              <a:tabLst>
                <a:tab pos="1377950" algn="l"/>
              </a:tabLst>
              <a:defRPr sz="18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800" b="0" dirty="0">
                <a:solidFill>
                  <a:srgbClr val="182B54"/>
                </a:solidFill>
              </a:rPr>
              <a:t>Describe how the book supports this.</a:t>
            </a:r>
          </a:p>
        </p:txBody>
      </p:sp>
      <p:sp>
        <p:nvSpPr>
          <p:cNvPr id="18" name="Text Placeholder 14">
            <a:extLst>
              <a:ext uri="{FF2B5EF4-FFF2-40B4-BE49-F238E27FC236}">
                <a16:creationId xmlns:a16="http://schemas.microsoft.com/office/drawing/2014/main" id="{769C0E3F-0413-2F88-9AF4-710740D3F34E}"/>
              </a:ext>
            </a:extLst>
          </p:cNvPr>
          <p:cNvSpPr txBox="1">
            <a:spLocks/>
          </p:cNvSpPr>
          <p:nvPr/>
        </p:nvSpPr>
        <p:spPr>
          <a:xfrm>
            <a:off x="4434156" y="3021174"/>
            <a:ext cx="558978" cy="566736"/>
          </a:xfrm>
          <a:prstGeom prst="rect">
            <a:avLst/>
          </a:prstGeom>
        </p:spPr>
        <p:txBody>
          <a:bodyPr/>
          <a:lstStyle>
            <a:lvl1pPr marL="0" indent="0" algn="l" defTabSz="685800" rtl="0" eaLnBrk="1" latinLnBrk="0" hangingPunct="1">
              <a:lnSpc>
                <a:spcPct val="100000"/>
              </a:lnSpc>
              <a:spcBef>
                <a:spcPts val="600"/>
              </a:spcBef>
              <a:buClr>
                <a:schemeClr val="accent3"/>
              </a:buClr>
              <a:buFont typeface="Wingdings" panose="05000000000000000000" pitchFamily="2" charset="2"/>
              <a:buNone/>
              <a:tabLst>
                <a:tab pos="225425" algn="l"/>
              </a:tabLst>
              <a:defRPr sz="2400" b="1" kern="1200">
                <a:solidFill>
                  <a:schemeClr val="bg1"/>
                </a:solidFill>
                <a:latin typeface="Arial" panose="020B0604020202020204" pitchFamily="34" charset="0"/>
                <a:ea typeface="+mn-ea"/>
                <a:cs typeface="Arial" panose="020B0604020202020204" pitchFamily="34" charset="0"/>
              </a:defRPr>
            </a:lvl1pPr>
            <a:lvl2pPr marL="0" indent="0" algn="l" defTabSz="685800" rtl="0" eaLnBrk="1" latinLnBrk="0" hangingPunct="1">
              <a:lnSpc>
                <a:spcPct val="100000"/>
              </a:lnSpc>
              <a:spcBef>
                <a:spcPts val="600"/>
              </a:spcBef>
              <a:buClr>
                <a:schemeClr val="accent3"/>
              </a:buClr>
              <a:buFont typeface="Calibri" panose="020F0502020204030204" pitchFamily="34" charset="0"/>
              <a:buNone/>
              <a:tabLst>
                <a:tab pos="569913" algn="l"/>
              </a:tabLst>
              <a:defRPr sz="1600" kern="1200">
                <a:solidFill>
                  <a:schemeClr val="bg1"/>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100000"/>
              </a:lnSpc>
              <a:spcBef>
                <a:spcPts val="600"/>
              </a:spcBef>
              <a:buClr>
                <a:schemeClr val="accent3"/>
              </a:buClr>
              <a:buFont typeface="Arial" panose="020B0604020202020204" pitchFamily="34" charset="0"/>
              <a:buNone/>
              <a:tabLst>
                <a:tab pos="914400" algn="l"/>
              </a:tabLst>
              <a:defRPr sz="1800" kern="1200">
                <a:solidFill>
                  <a:schemeClr val="bg1"/>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100000"/>
              </a:lnSpc>
              <a:spcBef>
                <a:spcPts val="672"/>
              </a:spcBef>
              <a:buClr>
                <a:schemeClr val="accent3"/>
              </a:buClr>
              <a:buFont typeface="Wingdings" panose="05000000000000000000" pitchFamily="2" charset="2"/>
              <a:buNone/>
              <a:tabLst>
                <a:tab pos="1139825" algn="l"/>
              </a:tabLst>
              <a:defRPr sz="1800" kern="1200">
                <a:solidFill>
                  <a:schemeClr val="bg1"/>
                </a:solidFill>
                <a:latin typeface="+mn-lt"/>
                <a:ea typeface="+mn-ea"/>
                <a:cs typeface="+mn-cs"/>
              </a:defRPr>
            </a:lvl4pPr>
            <a:lvl5pPr marL="1371566" indent="0" algn="l" defTabSz="685800" rtl="0" eaLnBrk="1" latinLnBrk="0" hangingPunct="1">
              <a:lnSpc>
                <a:spcPct val="100000"/>
              </a:lnSpc>
              <a:spcBef>
                <a:spcPts val="672"/>
              </a:spcBef>
              <a:buClr>
                <a:schemeClr val="accent3"/>
              </a:buClr>
              <a:buFont typeface="Courier New" panose="02070309020205020404" pitchFamily="49" charset="0"/>
              <a:buNone/>
              <a:tabLst>
                <a:tab pos="1377950" algn="l"/>
              </a:tabLst>
              <a:defRPr sz="18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sz="3200" dirty="0">
                <a:solidFill>
                  <a:schemeClr val="tx1"/>
                </a:solidFill>
              </a:rPr>
              <a:t>3.</a:t>
            </a:r>
          </a:p>
        </p:txBody>
      </p:sp>
      <p:sp>
        <p:nvSpPr>
          <p:cNvPr id="21" name="Text Placeholder 14">
            <a:extLst>
              <a:ext uri="{FF2B5EF4-FFF2-40B4-BE49-F238E27FC236}">
                <a16:creationId xmlns:a16="http://schemas.microsoft.com/office/drawing/2014/main" id="{7EEE444F-0176-51E9-5040-541E73678490}"/>
              </a:ext>
            </a:extLst>
          </p:cNvPr>
          <p:cNvSpPr txBox="1">
            <a:spLocks/>
          </p:cNvSpPr>
          <p:nvPr/>
        </p:nvSpPr>
        <p:spPr>
          <a:xfrm>
            <a:off x="4977026" y="3103722"/>
            <a:ext cx="3501797" cy="484188"/>
          </a:xfrm>
          <a:prstGeom prst="rect">
            <a:avLst/>
          </a:prstGeom>
        </p:spPr>
        <p:txBody>
          <a:bodyPr/>
          <a:lstStyle>
            <a:lvl1pPr marL="0" indent="0" algn="l" defTabSz="685800" rtl="0" eaLnBrk="1" latinLnBrk="0" hangingPunct="1">
              <a:lnSpc>
                <a:spcPct val="100000"/>
              </a:lnSpc>
              <a:spcBef>
                <a:spcPts val="600"/>
              </a:spcBef>
              <a:buClr>
                <a:schemeClr val="accent3"/>
              </a:buClr>
              <a:buFont typeface="Wingdings" panose="05000000000000000000" pitchFamily="2" charset="2"/>
              <a:buNone/>
              <a:tabLst>
                <a:tab pos="225425" algn="l"/>
              </a:tabLst>
              <a:defRPr sz="2400" b="1" kern="1200">
                <a:solidFill>
                  <a:schemeClr val="bg1"/>
                </a:solidFill>
                <a:latin typeface="Arial" panose="020B0604020202020204" pitchFamily="34" charset="0"/>
                <a:ea typeface="+mn-ea"/>
                <a:cs typeface="Arial" panose="020B0604020202020204" pitchFamily="34" charset="0"/>
              </a:defRPr>
            </a:lvl1pPr>
            <a:lvl2pPr marL="0" indent="0" algn="l" defTabSz="685800" rtl="0" eaLnBrk="1" latinLnBrk="0" hangingPunct="1">
              <a:lnSpc>
                <a:spcPct val="100000"/>
              </a:lnSpc>
              <a:spcBef>
                <a:spcPts val="600"/>
              </a:spcBef>
              <a:buClr>
                <a:schemeClr val="accent3"/>
              </a:buClr>
              <a:buFont typeface="Calibri" panose="020F0502020204030204" pitchFamily="34" charset="0"/>
              <a:buNone/>
              <a:tabLst>
                <a:tab pos="569913" algn="l"/>
              </a:tabLst>
              <a:defRPr sz="1600" kern="1200">
                <a:solidFill>
                  <a:schemeClr val="bg1"/>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100000"/>
              </a:lnSpc>
              <a:spcBef>
                <a:spcPts val="600"/>
              </a:spcBef>
              <a:buClr>
                <a:schemeClr val="accent3"/>
              </a:buClr>
              <a:buFont typeface="Arial" panose="020B0604020202020204" pitchFamily="34" charset="0"/>
              <a:buNone/>
              <a:tabLst>
                <a:tab pos="914400" algn="l"/>
              </a:tabLst>
              <a:defRPr sz="1800" kern="1200">
                <a:solidFill>
                  <a:schemeClr val="bg1"/>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100000"/>
              </a:lnSpc>
              <a:spcBef>
                <a:spcPts val="672"/>
              </a:spcBef>
              <a:buClr>
                <a:schemeClr val="accent3"/>
              </a:buClr>
              <a:buFont typeface="Wingdings" panose="05000000000000000000" pitchFamily="2" charset="2"/>
              <a:buNone/>
              <a:tabLst>
                <a:tab pos="1139825" algn="l"/>
              </a:tabLst>
              <a:defRPr sz="1800" kern="1200">
                <a:solidFill>
                  <a:schemeClr val="bg1"/>
                </a:solidFill>
                <a:latin typeface="+mn-lt"/>
                <a:ea typeface="+mn-ea"/>
                <a:cs typeface="+mn-cs"/>
              </a:defRPr>
            </a:lvl4pPr>
            <a:lvl5pPr marL="1371566" indent="0" algn="l" defTabSz="685800" rtl="0" eaLnBrk="1" latinLnBrk="0" hangingPunct="1">
              <a:lnSpc>
                <a:spcPct val="100000"/>
              </a:lnSpc>
              <a:spcBef>
                <a:spcPts val="672"/>
              </a:spcBef>
              <a:buClr>
                <a:schemeClr val="accent3"/>
              </a:buClr>
              <a:buFont typeface="Courier New" panose="02070309020205020404" pitchFamily="49" charset="0"/>
              <a:buNone/>
              <a:tabLst>
                <a:tab pos="1377950" algn="l"/>
              </a:tabLst>
              <a:defRPr sz="18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800" b="0" dirty="0">
                <a:solidFill>
                  <a:srgbClr val="182B54"/>
                </a:solidFill>
              </a:rPr>
              <a:t>Share your “practice” and “planned opportunities” from your DAPPER plan.</a:t>
            </a:r>
          </a:p>
        </p:txBody>
      </p:sp>
      <p:sp>
        <p:nvSpPr>
          <p:cNvPr id="2" name="Date Placeholder 3">
            <a:extLst>
              <a:ext uri="{FF2B5EF4-FFF2-40B4-BE49-F238E27FC236}">
                <a16:creationId xmlns:a16="http://schemas.microsoft.com/office/drawing/2014/main" id="{E67F084A-EF07-C349-8C13-D9267ADF6821}"/>
              </a:ext>
            </a:extLst>
          </p:cNvPr>
          <p:cNvSpPr txBox="1">
            <a:spLocks/>
          </p:cNvSpPr>
          <p:nvPr/>
        </p:nvSpPr>
        <p:spPr>
          <a:xfrm>
            <a:off x="81631"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620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8EB9E-83D0-0F73-5FD4-95706DA2644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E6379B2-2CA8-7EBE-D47D-C0970EC1DB17}"/>
              </a:ext>
            </a:extLst>
          </p:cNvPr>
          <p:cNvSpPr>
            <a:spLocks noGrp="1"/>
          </p:cNvSpPr>
          <p:nvPr>
            <p:ph type="title" idx="4294967295"/>
          </p:nvPr>
        </p:nvSpPr>
        <p:spPr>
          <a:xfrm>
            <a:off x="326147" y="-346015"/>
            <a:ext cx="3919706" cy="18937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
                <a:schemeClr val="accent3"/>
              </a:buClr>
              <a:buSzTx/>
              <a:buFont typeface="Wingdings" panose="05000000000000000000" pitchFamily="2" charset="2"/>
              <a:buNone/>
              <a:tabLst>
                <a:tab pos="225425" algn="l"/>
              </a:tabLst>
              <a:defRPr/>
            </a:pPr>
            <a:r>
              <a:rPr kumimoji="0" lang="en-US" sz="3859"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Pyramid Passports</a:t>
            </a:r>
          </a:p>
        </p:txBody>
      </p:sp>
      <p:pic>
        <p:nvPicPr>
          <p:cNvPr id="15" name="Picture Placeholder 13" descr="A child playing with a teacher on a playground&#10;&#10;">
            <a:extLst>
              <a:ext uri="{FF2B5EF4-FFF2-40B4-BE49-F238E27FC236}">
                <a16:creationId xmlns:a16="http://schemas.microsoft.com/office/drawing/2014/main" id="{F7E7D687-C9ED-96E0-048F-7454E64E5C37}"/>
              </a:ext>
            </a:extLst>
          </p:cNvPr>
          <p:cNvPicPr>
            <a:picLocks noChangeAspect="1"/>
          </p:cNvPicPr>
          <p:nvPr/>
        </p:nvPicPr>
        <p:blipFill rotWithShape="1">
          <a:blip r:embed="rId3">
            <a:extLst>
              <a:ext uri="{28A0092B-C50C-407E-A947-70E740481C1C}">
                <a14:useLocalDpi xmlns:a14="http://schemas.microsoft.com/office/drawing/2010/main" val="0"/>
              </a:ext>
            </a:extLst>
          </a:blip>
          <a:srcRect l="18052" t="3778" r="24931"/>
          <a:stretch/>
        </p:blipFill>
        <p:spPr>
          <a:xfrm>
            <a:off x="4572000" y="0"/>
            <a:ext cx="4572000" cy="5143500"/>
          </a:xfrm>
          <a:prstGeom prst="rect">
            <a:avLst/>
          </a:prstGeom>
        </p:spPr>
      </p:pic>
      <p:sp>
        <p:nvSpPr>
          <p:cNvPr id="5" name="Date Placeholder 3">
            <a:extLst>
              <a:ext uri="{FF2B5EF4-FFF2-40B4-BE49-F238E27FC236}">
                <a16:creationId xmlns:a16="http://schemas.microsoft.com/office/drawing/2014/main" id="{2C0C81EA-AEC3-2D11-AC96-8783AF58999D}"/>
              </a:ext>
            </a:extLst>
          </p:cNvPr>
          <p:cNvSpPr txBox="1">
            <a:spLocks/>
          </p:cNvSpPr>
          <p:nvPr/>
        </p:nvSpPr>
        <p:spPr>
          <a:xfrm>
            <a:off x="0" y="4855198"/>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pic>
        <p:nvPicPr>
          <p:cNvPr id="3" name="Picture 2" descr="A book with pictures of kids&#10;&#10;AI-generated content may be incorrect.">
            <a:extLst>
              <a:ext uri="{FF2B5EF4-FFF2-40B4-BE49-F238E27FC236}">
                <a16:creationId xmlns:a16="http://schemas.microsoft.com/office/drawing/2014/main" id="{C5DED597-898E-1AFB-2403-D3706AED0156}"/>
              </a:ext>
            </a:extLst>
          </p:cNvPr>
          <p:cNvPicPr>
            <a:picLocks noChangeAspect="1"/>
          </p:cNvPicPr>
          <p:nvPr/>
        </p:nvPicPr>
        <p:blipFill>
          <a:blip r:embed="rId4"/>
          <a:stretch>
            <a:fillRect/>
          </a:stretch>
        </p:blipFill>
        <p:spPr>
          <a:xfrm rot="-780000">
            <a:off x="639025" y="1628235"/>
            <a:ext cx="3358649" cy="2620275"/>
          </a:xfrm>
          <a:prstGeom prst="rect">
            <a:avLst/>
          </a:prstGeom>
        </p:spPr>
      </p:pic>
    </p:spTree>
    <p:extLst>
      <p:ext uri="{BB962C8B-B14F-4D97-AF65-F5344CB8AC3E}">
        <p14:creationId xmlns:p14="http://schemas.microsoft.com/office/powerpoint/2010/main" val="1462714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6B9D9-4681-BF5E-F155-5087198451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2636E5-4592-4420-39A7-30167EEABAF3}"/>
              </a:ext>
              <a:ext uri="{C183D7F6-B498-43B3-948B-1728B52AA6E4}">
                <adec:decorative xmlns:adec="http://schemas.microsoft.com/office/drawing/2017/decorative" val="0"/>
              </a:ext>
            </a:extLst>
          </p:cNvPr>
          <p:cNvSpPr>
            <a:spLocks noGrp="1"/>
          </p:cNvSpPr>
          <p:nvPr>
            <p:ph type="title"/>
          </p:nvPr>
        </p:nvSpPr>
        <p:spPr/>
        <p:txBody>
          <a:bodyPr lIns="91440" tIns="45720" rIns="91440" bIns="45720" anchor="ctr"/>
          <a:lstStyle/>
          <a:p>
            <a:r>
              <a:rPr lang="en-US" dirty="0">
                <a:latin typeface="Arial"/>
                <a:cs typeface="Arial"/>
              </a:rPr>
              <a:t> Pyramid Skills and Strategies</a:t>
            </a:r>
            <a:endParaRPr lang="en-US" dirty="0"/>
          </a:p>
        </p:txBody>
      </p:sp>
      <p:pic>
        <p:nvPicPr>
          <p:cNvPr id="5" name="Picture Placeholder 4" descr="A teacher looks at a spinning toy alongside a baby.">
            <a:extLst>
              <a:ext uri="{FF2B5EF4-FFF2-40B4-BE49-F238E27FC236}">
                <a16:creationId xmlns:a16="http://schemas.microsoft.com/office/drawing/2014/main" id="{FDD46E5F-7FCD-C3D5-E6E1-98EE65A380A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29" r="16629"/>
          <a:stretch/>
        </p:blipFill>
        <p:spPr>
          <a:prstGeom prst="ellipse">
            <a:avLst/>
          </a:prstGeom>
          <a:solidFill>
            <a:srgbClr val="808080"/>
          </a:solidFill>
          <a:ln w="28575">
            <a:noFill/>
          </a:ln>
        </p:spPr>
      </p:pic>
      <p:sp>
        <p:nvSpPr>
          <p:cNvPr id="15" name="Text Placeholder 14">
            <a:extLst>
              <a:ext uri="{FF2B5EF4-FFF2-40B4-BE49-F238E27FC236}">
                <a16:creationId xmlns:a16="http://schemas.microsoft.com/office/drawing/2014/main" id="{69AB8C1C-AA43-168F-E0CD-60055ACA6D01}"/>
              </a:ext>
            </a:extLst>
          </p:cNvPr>
          <p:cNvSpPr>
            <a:spLocks noGrp="1"/>
          </p:cNvSpPr>
          <p:nvPr>
            <p:ph type="body" sz="quarter" idx="13"/>
          </p:nvPr>
        </p:nvSpPr>
        <p:spPr>
          <a:xfrm>
            <a:off x="2747962" y="1027783"/>
            <a:ext cx="2490787" cy="1651731"/>
          </a:xfrm>
        </p:spPr>
        <p:txBody>
          <a:bodyPr>
            <a:normAutofit/>
          </a:bodyPr>
          <a:lstStyle/>
          <a:p>
            <a:r>
              <a:rPr lang="en-US" sz="1800" dirty="0"/>
              <a:t>Supporting Children’s Understanding of Schedules &amp; Routines</a:t>
            </a:r>
          </a:p>
        </p:txBody>
      </p:sp>
      <p:sp>
        <p:nvSpPr>
          <p:cNvPr id="16" name="Text Placeholder 15">
            <a:extLst>
              <a:ext uri="{FF2B5EF4-FFF2-40B4-BE49-F238E27FC236}">
                <a16:creationId xmlns:a16="http://schemas.microsoft.com/office/drawing/2014/main" id="{E786CF9C-0B01-45AC-DA3C-BF810658488B}"/>
              </a:ext>
            </a:extLst>
          </p:cNvPr>
          <p:cNvSpPr>
            <a:spLocks noGrp="1"/>
          </p:cNvSpPr>
          <p:nvPr>
            <p:ph type="body" sz="quarter" idx="14"/>
          </p:nvPr>
        </p:nvSpPr>
        <p:spPr>
          <a:xfrm>
            <a:off x="5645907" y="1027783"/>
            <a:ext cx="2619249" cy="1651731"/>
          </a:xfrm>
        </p:spPr>
        <p:txBody>
          <a:bodyPr>
            <a:normAutofit/>
          </a:bodyPr>
          <a:lstStyle/>
          <a:p>
            <a:r>
              <a:rPr lang="en-US" sz="1800" dirty="0"/>
              <a:t>Encouraging Children’s Interactions with Peers &amp; Problem-Solving</a:t>
            </a:r>
          </a:p>
          <a:p>
            <a:endParaRPr lang="en-US" dirty="0"/>
          </a:p>
        </p:txBody>
      </p:sp>
      <p:sp>
        <p:nvSpPr>
          <p:cNvPr id="17" name="Text Placeholder 16">
            <a:extLst>
              <a:ext uri="{FF2B5EF4-FFF2-40B4-BE49-F238E27FC236}">
                <a16:creationId xmlns:a16="http://schemas.microsoft.com/office/drawing/2014/main" id="{F136D65E-8F40-5A8E-46AD-CAD7DA0C7DCD}"/>
              </a:ext>
            </a:extLst>
          </p:cNvPr>
          <p:cNvSpPr>
            <a:spLocks noGrp="1"/>
          </p:cNvSpPr>
          <p:nvPr>
            <p:ph type="body" sz="quarter" idx="15"/>
          </p:nvPr>
        </p:nvSpPr>
        <p:spPr>
          <a:xfrm>
            <a:off x="2747962" y="3009396"/>
            <a:ext cx="2586037" cy="1651731"/>
          </a:xfrm>
        </p:spPr>
        <p:txBody>
          <a:bodyPr>
            <a:normAutofit/>
          </a:bodyPr>
          <a:lstStyle/>
          <a:p>
            <a:r>
              <a:rPr lang="en-US" sz="1800" dirty="0"/>
              <a:t>Building Children’s Emotional Literacy</a:t>
            </a:r>
            <a:r>
              <a:rPr lang="en-US" dirty="0"/>
              <a:t>	</a:t>
            </a:r>
          </a:p>
          <a:p>
            <a:endParaRPr lang="en-US" dirty="0"/>
          </a:p>
        </p:txBody>
      </p:sp>
      <p:sp>
        <p:nvSpPr>
          <p:cNvPr id="18" name="Text Placeholder 17">
            <a:extLst>
              <a:ext uri="{FF2B5EF4-FFF2-40B4-BE49-F238E27FC236}">
                <a16:creationId xmlns:a16="http://schemas.microsoft.com/office/drawing/2014/main" id="{4AA70C02-348C-55AC-89E6-D45E3F06732A}"/>
              </a:ext>
            </a:extLst>
          </p:cNvPr>
          <p:cNvSpPr>
            <a:spLocks noGrp="1"/>
          </p:cNvSpPr>
          <p:nvPr>
            <p:ph type="body" sz="quarter" idx="16"/>
          </p:nvPr>
        </p:nvSpPr>
        <p:spPr>
          <a:xfrm>
            <a:off x="5645908" y="3009396"/>
            <a:ext cx="2619248" cy="1651731"/>
          </a:xfrm>
        </p:spPr>
        <p:txBody>
          <a:bodyPr>
            <a:normAutofit/>
          </a:bodyPr>
          <a:lstStyle/>
          <a:p>
            <a:r>
              <a:rPr lang="en-US" sz="1800" dirty="0"/>
              <a:t>Providing Hands-On Strategies for Regulation</a:t>
            </a:r>
          </a:p>
          <a:p>
            <a:endParaRPr lang="en-US" dirty="0"/>
          </a:p>
        </p:txBody>
      </p:sp>
      <p:sp>
        <p:nvSpPr>
          <p:cNvPr id="3" name="Date Placeholder 3">
            <a:extLst>
              <a:ext uri="{FF2B5EF4-FFF2-40B4-BE49-F238E27FC236}">
                <a16:creationId xmlns:a16="http://schemas.microsoft.com/office/drawing/2014/main" id="{9971DA25-B4CE-6B99-C0E8-4676326BA4CD}"/>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7861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8CA88-0C75-E881-C402-7A296161E6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06C2CB5-BC0E-4291-D623-9E3676247360}"/>
              </a:ext>
            </a:extLst>
          </p:cNvPr>
          <p:cNvSpPr>
            <a:spLocks noGrp="1"/>
          </p:cNvSpPr>
          <p:nvPr>
            <p:ph type="title" idx="4294967295"/>
          </p:nvPr>
        </p:nvSpPr>
        <p:spPr>
          <a:xfrm>
            <a:off x="308829" y="850900"/>
            <a:ext cx="3919706" cy="2098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
                <a:schemeClr val="accent3"/>
              </a:buClr>
              <a:buSzTx/>
              <a:buFont typeface="Wingdings" panose="05000000000000000000" pitchFamily="2" charset="2"/>
              <a:buNone/>
              <a:tabLst>
                <a:tab pos="225425" algn="l"/>
              </a:tabLst>
              <a:defRPr/>
            </a:pPr>
            <a:r>
              <a:rPr kumimoji="0" lang="en-US" sz="3859"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Closing Reflections</a:t>
            </a:r>
          </a:p>
        </p:txBody>
      </p:sp>
      <p:pic>
        <p:nvPicPr>
          <p:cNvPr id="4" name="Picture Placeholder 3" descr="A child looking at a mirror">
            <a:extLst>
              <a:ext uri="{FF2B5EF4-FFF2-40B4-BE49-F238E27FC236}">
                <a16:creationId xmlns:a16="http://schemas.microsoft.com/office/drawing/2014/main" id="{A092A2ED-D06D-C021-3701-9D692DF774FA}"/>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20370" r="20370"/>
          <a:stretch/>
        </p:blipFill>
        <p:spPr/>
      </p:pic>
      <p:sp>
        <p:nvSpPr>
          <p:cNvPr id="2" name="Date Placeholder 3">
            <a:extLst>
              <a:ext uri="{FF2B5EF4-FFF2-40B4-BE49-F238E27FC236}">
                <a16:creationId xmlns:a16="http://schemas.microsoft.com/office/drawing/2014/main" id="{992A4EC6-DEAF-14CF-B8F2-A8123DAE6142}"/>
              </a:ext>
            </a:extLst>
          </p:cNvPr>
          <p:cNvSpPr txBox="1">
            <a:spLocks/>
          </p:cNvSpPr>
          <p:nvPr/>
        </p:nvSpPr>
        <p:spPr>
          <a:xfrm>
            <a:off x="0" y="4855198"/>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5693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ED28C-1FBC-80A7-BFA4-70BEC46FFD4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5FFD209-CF58-7256-6C2E-E4FA499337E5}"/>
              </a:ext>
            </a:extLst>
          </p:cNvPr>
          <p:cNvSpPr>
            <a:spLocks noGrp="1"/>
          </p:cNvSpPr>
          <p:nvPr>
            <p:ph type="title" idx="4294967295"/>
          </p:nvPr>
        </p:nvSpPr>
        <p:spPr>
          <a:xfrm>
            <a:off x="4898147" y="850900"/>
            <a:ext cx="3919706" cy="2098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
                <a:schemeClr val="accent3"/>
              </a:buClr>
              <a:buSzTx/>
              <a:buFont typeface="Wingdings" panose="05000000000000000000" pitchFamily="2" charset="2"/>
              <a:buNone/>
              <a:tabLst>
                <a:tab pos="225425" algn="l"/>
              </a:tabLst>
              <a:defRPr/>
            </a:pPr>
            <a:r>
              <a:rPr kumimoji="0" lang="en-US" sz="3859"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Questions?</a:t>
            </a:r>
          </a:p>
        </p:txBody>
      </p:sp>
      <p:pic>
        <p:nvPicPr>
          <p:cNvPr id="10" name="Picture Placeholder 9" descr="A young child kneading clay">
            <a:extLst>
              <a:ext uri="{FF2B5EF4-FFF2-40B4-BE49-F238E27FC236}">
                <a16:creationId xmlns:a16="http://schemas.microsoft.com/office/drawing/2014/main" id="{2799E9AA-5204-9F95-350C-62303EF01F5E}"/>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12500" b="12500"/>
          <a:stretch/>
        </p:blipFill>
        <p:spPr>
          <a:xfrm>
            <a:off x="0" y="0"/>
            <a:ext cx="4572000" cy="5143500"/>
          </a:xfrm>
        </p:spPr>
      </p:pic>
      <p:sp>
        <p:nvSpPr>
          <p:cNvPr id="2" name="Date Placeholder 3">
            <a:extLst>
              <a:ext uri="{FF2B5EF4-FFF2-40B4-BE49-F238E27FC236}">
                <a16:creationId xmlns:a16="http://schemas.microsoft.com/office/drawing/2014/main" id="{069AFC8A-8268-F07E-C292-C0F37C0966F9}"/>
              </a:ext>
            </a:extLst>
          </p:cNvPr>
          <p:cNvSpPr txBox="1">
            <a:spLocks/>
          </p:cNvSpPr>
          <p:nvPr/>
        </p:nvSpPr>
        <p:spPr>
          <a:xfrm>
            <a:off x="4572000" y="4846653"/>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848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CC13-B583-9116-DEA6-97705AEAC149}"/>
              </a:ext>
            </a:extLst>
          </p:cNvPr>
          <p:cNvSpPr>
            <a:spLocks noGrp="1"/>
          </p:cNvSpPr>
          <p:nvPr>
            <p:ph type="title"/>
          </p:nvPr>
        </p:nvSpPr>
        <p:spPr/>
        <p:txBody>
          <a:bodyPr/>
          <a:lstStyle/>
          <a:p>
            <a:r>
              <a:rPr lang="en-US" dirty="0"/>
              <a:t>Outcomes</a:t>
            </a:r>
          </a:p>
        </p:txBody>
      </p:sp>
      <p:sp>
        <p:nvSpPr>
          <p:cNvPr id="3" name="Content Placeholder 2">
            <a:extLst>
              <a:ext uri="{FF2B5EF4-FFF2-40B4-BE49-F238E27FC236}">
                <a16:creationId xmlns:a16="http://schemas.microsoft.com/office/drawing/2014/main" id="{D1EB8009-2E49-EF42-325C-D14254662C23}"/>
              </a:ext>
            </a:extLst>
          </p:cNvPr>
          <p:cNvSpPr>
            <a:spLocks noGrp="1"/>
          </p:cNvSpPr>
          <p:nvPr>
            <p:ph idx="1"/>
          </p:nvPr>
        </p:nvSpPr>
        <p:spPr/>
        <p:txBody>
          <a:bodyPr>
            <a:normAutofit lnSpcReduction="10000"/>
          </a:bodyPr>
          <a:lstStyle/>
          <a:p>
            <a:r>
              <a:rPr lang="en-US" b="1" dirty="0"/>
              <a:t>Examine our own beliefs and create routines to neutralize implicit bias</a:t>
            </a:r>
          </a:p>
          <a:p>
            <a:r>
              <a:rPr lang="en-US" b="1" dirty="0"/>
              <a:t>Plan targeted social-emotional instruction to prevent behaviors that challenge adults</a:t>
            </a:r>
          </a:p>
          <a:p>
            <a:r>
              <a:rPr lang="en-US" b="1" dirty="0"/>
              <a:t>Identify new resources and multisensory supports for social-emotional instruction</a:t>
            </a:r>
          </a:p>
          <a:p>
            <a:r>
              <a:rPr lang="en-US" b="1" dirty="0"/>
              <a:t>Develop a plan of ideas and tools to bring back to your setting</a:t>
            </a:r>
          </a:p>
        </p:txBody>
      </p:sp>
      <p:sp>
        <p:nvSpPr>
          <p:cNvPr id="4" name="Date Placeholder 3">
            <a:extLst>
              <a:ext uri="{FF2B5EF4-FFF2-40B4-BE49-F238E27FC236}">
                <a16:creationId xmlns:a16="http://schemas.microsoft.com/office/drawing/2014/main" id="{7E36374E-F7D3-82C7-A622-2467CE543EE2}"/>
              </a:ext>
            </a:extLst>
          </p:cNvPr>
          <p:cNvSpPr txBox="1">
            <a:spLocks/>
          </p:cNvSpPr>
          <p:nvPr/>
        </p:nvSpPr>
        <p:spPr>
          <a:xfrm>
            <a:off x="7029362" y="4778375"/>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7261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ACAA6-6766-9C23-CE58-B716167FFE5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966424-8844-2645-BC7C-91C9CDFA6BF5}"/>
              </a:ext>
            </a:extLst>
          </p:cNvPr>
          <p:cNvSpPr>
            <a:spLocks noGrp="1"/>
          </p:cNvSpPr>
          <p:nvPr>
            <p:ph type="title" idx="4294967295"/>
          </p:nvPr>
        </p:nvSpPr>
        <p:spPr>
          <a:xfrm>
            <a:off x="1042441" y="3357707"/>
            <a:ext cx="7051675" cy="588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
                <a:schemeClr val="accent3"/>
              </a:buClr>
              <a:buSzTx/>
              <a:buFont typeface="Wingdings" panose="05000000000000000000" pitchFamily="2" charset="2"/>
              <a:buNone/>
              <a:tabLst>
                <a:tab pos="225425" algn="l"/>
              </a:tabLst>
              <a:defRPr/>
            </a:pPr>
            <a:r>
              <a:rPr kumimoji="0" lang="en-US" sz="2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rPr>
              <a:t>Thank you!</a:t>
            </a:r>
          </a:p>
        </p:txBody>
      </p:sp>
      <p:sp>
        <p:nvSpPr>
          <p:cNvPr id="3" name="Date Placeholder 3">
            <a:extLst>
              <a:ext uri="{FF2B5EF4-FFF2-40B4-BE49-F238E27FC236}">
                <a16:creationId xmlns:a16="http://schemas.microsoft.com/office/drawing/2014/main" id="{313E33FE-9E2E-D9A8-5AD5-1A83F305D84F}"/>
              </a:ext>
            </a:extLst>
          </p:cNvPr>
          <p:cNvSpPr txBox="1">
            <a:spLocks/>
          </p:cNvSpPr>
          <p:nvPr/>
        </p:nvSpPr>
        <p:spPr>
          <a:xfrm>
            <a:off x="0" y="4855198"/>
            <a:ext cx="2114638"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sz="70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70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3469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E1C9E-CC08-8DCC-2EB0-45206D83A9AC}"/>
            </a:ext>
          </a:extLst>
        </p:cNvPr>
        <p:cNvGrpSpPr/>
        <p:nvPr/>
      </p:nvGrpSpPr>
      <p:grpSpPr>
        <a:xfrm>
          <a:off x="0" y="0"/>
          <a:ext cx="0" cy="0"/>
          <a:chOff x="0" y="0"/>
          <a:chExt cx="0" cy="0"/>
        </a:xfrm>
      </p:grpSpPr>
      <p:sp>
        <p:nvSpPr>
          <p:cNvPr id="14" name="Title 5">
            <a:extLst>
              <a:ext uri="{FF2B5EF4-FFF2-40B4-BE49-F238E27FC236}">
                <a16:creationId xmlns:a16="http://schemas.microsoft.com/office/drawing/2014/main" id="{896B8CCC-336F-7DA7-BA0C-6048CC04ADAE}"/>
              </a:ext>
              <a:ext uri="{C183D7F6-B498-43B3-948B-1728B52AA6E4}">
                <adec:decorative xmlns:adec="http://schemas.microsoft.com/office/drawing/2017/decorative" val="0"/>
              </a:ext>
            </a:extLst>
          </p:cNvPr>
          <p:cNvSpPr>
            <a:spLocks noGrp="1"/>
          </p:cNvSpPr>
          <p:nvPr>
            <p:ph type="title"/>
          </p:nvPr>
        </p:nvSpPr>
        <p:spPr>
          <a:xfrm>
            <a:off x="457199" y="127638"/>
            <a:ext cx="8229600" cy="514240"/>
          </a:xfrm>
        </p:spPr>
        <p:txBody>
          <a:bodyPr/>
          <a:lstStyle/>
          <a:p>
            <a:r>
              <a:rPr lang="en-US" dirty="0"/>
              <a:t>Overview of the Pyramid Model</a:t>
            </a:r>
          </a:p>
        </p:txBody>
      </p:sp>
      <p:pic>
        <p:nvPicPr>
          <p:cNvPr id="5" name="Content Placeholder 3" descr="Pyramid Model&#10;Tier 3 -  Intensive Intervention&#10;Tier 2 - Targeted Social Emotional Supports&#10;Tier 1 - High Quality Supportive Environments. Nurturing and Responsive Relationships&#10;Base - Effective Workforce">
            <a:extLst>
              <a:ext uri="{FF2B5EF4-FFF2-40B4-BE49-F238E27FC236}">
                <a16:creationId xmlns:a16="http://schemas.microsoft.com/office/drawing/2014/main" id="{D45A71F1-E529-9FB4-6836-85E972C2957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807912" y="126163"/>
            <a:ext cx="5143109" cy="4770233"/>
          </a:xfrm>
          <a:prstGeom prst="rect">
            <a:avLst/>
          </a:prstGeom>
          <a:noFill/>
        </p:spPr>
      </p:pic>
      <p:sp>
        <p:nvSpPr>
          <p:cNvPr id="7" name="Rectangle: Rounded Corners 6">
            <a:extLst>
              <a:ext uri="{FF2B5EF4-FFF2-40B4-BE49-F238E27FC236}">
                <a16:creationId xmlns:a16="http://schemas.microsoft.com/office/drawing/2014/main" id="{7AB93482-1873-579E-176D-456708E60DFF}"/>
              </a:ext>
            </a:extLst>
          </p:cNvPr>
          <p:cNvSpPr/>
          <p:nvPr/>
        </p:nvSpPr>
        <p:spPr>
          <a:xfrm>
            <a:off x="214386" y="2864742"/>
            <a:ext cx="3954161" cy="611680"/>
          </a:xfrm>
          <a:prstGeom prst="roundRect">
            <a:avLst/>
          </a:prstGeom>
          <a:solidFill>
            <a:srgbClr val="13A9B8"/>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EEEEE">
                    <a:lumMod val="10000"/>
                  </a:srgbClr>
                </a:solidFill>
                <a:effectLst/>
                <a:uLnTx/>
                <a:uFillTx/>
                <a:latin typeface="Arial"/>
                <a:ea typeface="+mn-ea"/>
                <a:cs typeface="+mn-cs"/>
              </a:rPr>
              <a:t>For all children</a:t>
            </a:r>
          </a:p>
        </p:txBody>
      </p:sp>
      <p:sp>
        <p:nvSpPr>
          <p:cNvPr id="8" name="Rectangle: Rounded Corners 7">
            <a:extLst>
              <a:ext uri="{FF2B5EF4-FFF2-40B4-BE49-F238E27FC236}">
                <a16:creationId xmlns:a16="http://schemas.microsoft.com/office/drawing/2014/main" id="{351601CE-AD3E-79B3-FB9A-30463D2A7ADA}"/>
              </a:ext>
            </a:extLst>
          </p:cNvPr>
          <p:cNvSpPr/>
          <p:nvPr/>
        </p:nvSpPr>
        <p:spPr>
          <a:xfrm>
            <a:off x="226911" y="1898926"/>
            <a:ext cx="3975570" cy="611680"/>
          </a:xfrm>
          <a:prstGeom prst="roundRect">
            <a:avLst/>
          </a:prstGeom>
          <a:solidFill>
            <a:srgbClr val="75A7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EEEEE">
                    <a:lumMod val="10000"/>
                  </a:srgbClr>
                </a:solidFill>
                <a:effectLst/>
                <a:uLnTx/>
                <a:uFillTx/>
                <a:latin typeface="Arial"/>
                <a:ea typeface="+mn-ea"/>
                <a:cs typeface="+mn-cs"/>
              </a:rPr>
              <a:t>For some children</a:t>
            </a:r>
          </a:p>
        </p:txBody>
      </p:sp>
      <p:sp>
        <p:nvSpPr>
          <p:cNvPr id="9" name="Rectangle: Rounded Corners 8">
            <a:extLst>
              <a:ext uri="{FF2B5EF4-FFF2-40B4-BE49-F238E27FC236}">
                <a16:creationId xmlns:a16="http://schemas.microsoft.com/office/drawing/2014/main" id="{527A4B21-7B63-F9C8-23D2-41F56F11EFEB}"/>
              </a:ext>
            </a:extLst>
          </p:cNvPr>
          <p:cNvSpPr/>
          <p:nvPr/>
        </p:nvSpPr>
        <p:spPr>
          <a:xfrm>
            <a:off x="235794" y="932263"/>
            <a:ext cx="3954161" cy="611680"/>
          </a:xfrm>
          <a:prstGeom prst="roundRect">
            <a:avLst/>
          </a:prstGeom>
          <a:solidFill>
            <a:srgbClr val="FF7A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EEEEE">
                    <a:lumMod val="10000"/>
                  </a:srgbClr>
                </a:solidFill>
                <a:effectLst/>
                <a:uLnTx/>
                <a:uFillTx/>
                <a:latin typeface="Arial"/>
                <a:ea typeface="+mn-ea"/>
                <a:cs typeface="+mn-cs"/>
              </a:rPr>
              <a:t>For a few children</a:t>
            </a:r>
          </a:p>
        </p:txBody>
      </p:sp>
      <p:sp>
        <p:nvSpPr>
          <p:cNvPr id="11" name="TextBox 10">
            <a:extLst>
              <a:ext uri="{FF2B5EF4-FFF2-40B4-BE49-F238E27FC236}">
                <a16:creationId xmlns:a16="http://schemas.microsoft.com/office/drawing/2014/main" id="{70DC392B-1134-E2A5-B7A2-5B31398019C6}"/>
              </a:ext>
            </a:extLst>
          </p:cNvPr>
          <p:cNvSpPr txBox="1"/>
          <p:nvPr/>
        </p:nvSpPr>
        <p:spPr>
          <a:xfrm>
            <a:off x="64429" y="4625941"/>
            <a:ext cx="4968406" cy="461665"/>
          </a:xfrm>
          <a:prstGeom prst="rect">
            <a:avLst/>
          </a:prstGeom>
          <a:noFill/>
        </p:spPr>
        <p:txBody>
          <a:bodyPr wrap="square" rtlCol="0">
            <a:spAutoFit/>
          </a:bodyPr>
          <a:lstStyle/>
          <a:p>
            <a:r>
              <a:rPr lang="en-US" sz="800" dirty="0"/>
              <a:t>Pyramid Model for Promoting Social and Emotional Competence in Infants and Young Children. From National Center for Pyramid Model Innovations at the University of South Florida, </a:t>
            </a:r>
            <a:r>
              <a:rPr lang="en-US" sz="800" u="sng" dirty="0">
                <a:hlinkClick r:id="rId4"/>
              </a:rPr>
              <a:t>www.challengingbehavior.org</a:t>
            </a:r>
            <a:r>
              <a:rPr lang="en-US" sz="800" dirty="0"/>
              <a:t>. Reprinted with permission.</a:t>
            </a:r>
          </a:p>
        </p:txBody>
      </p:sp>
      <p:sp>
        <p:nvSpPr>
          <p:cNvPr id="15" name="TextBox 14">
            <a:extLst>
              <a:ext uri="{FF2B5EF4-FFF2-40B4-BE49-F238E27FC236}">
                <a16:creationId xmlns:a16="http://schemas.microsoft.com/office/drawing/2014/main" id="{8741B756-85A9-515D-6886-21778176B876}"/>
              </a:ext>
            </a:extLst>
          </p:cNvPr>
          <p:cNvSpPr txBox="1"/>
          <p:nvPr/>
        </p:nvSpPr>
        <p:spPr>
          <a:xfrm>
            <a:off x="6665021" y="4856773"/>
            <a:ext cx="4572000" cy="215444"/>
          </a:xfrm>
          <a:prstGeom prst="rect">
            <a:avLst/>
          </a:prstGeom>
          <a:noFill/>
        </p:spPr>
        <p:txBody>
          <a:bodyPr wrap="square">
            <a:spAutoFit/>
          </a:bodyPr>
          <a:lstStyle/>
          <a:p>
            <a:pPr>
              <a:tabLst>
                <a:tab pos="2971800" algn="ctr"/>
                <a:tab pos="5943600" algn="r"/>
              </a:tabLst>
            </a:pPr>
            <a:r>
              <a:rPr lang="en-US" sz="8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8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4228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4C104-954A-F4CB-2F93-84BBE3159AE7}"/>
            </a:ext>
          </a:extLst>
        </p:cNvPr>
        <p:cNvGrpSpPr/>
        <p:nvPr/>
      </p:nvGrpSpPr>
      <p:grpSpPr>
        <a:xfrm>
          <a:off x="0" y="0"/>
          <a:ext cx="0" cy="0"/>
          <a:chOff x="0" y="0"/>
          <a:chExt cx="0" cy="0"/>
        </a:xfrm>
      </p:grpSpPr>
      <p:sp>
        <p:nvSpPr>
          <p:cNvPr id="14" name="Title 5">
            <a:extLst>
              <a:ext uri="{FF2B5EF4-FFF2-40B4-BE49-F238E27FC236}">
                <a16:creationId xmlns:a16="http://schemas.microsoft.com/office/drawing/2014/main" id="{F572269F-21BD-8134-3AC4-0849076F0B0C}"/>
              </a:ext>
            </a:extLst>
          </p:cNvPr>
          <p:cNvSpPr>
            <a:spLocks noGrp="1"/>
          </p:cNvSpPr>
          <p:nvPr>
            <p:ph type="title"/>
          </p:nvPr>
        </p:nvSpPr>
        <p:spPr>
          <a:xfrm>
            <a:off x="457199" y="127638"/>
            <a:ext cx="8229600" cy="514240"/>
          </a:xfrm>
        </p:spPr>
        <p:txBody>
          <a:bodyPr/>
          <a:lstStyle/>
          <a:p>
            <a:r>
              <a:rPr lang="en-US" dirty="0"/>
              <a:t>Pyramid Model Foundation</a:t>
            </a:r>
          </a:p>
        </p:txBody>
      </p:sp>
      <p:pic>
        <p:nvPicPr>
          <p:cNvPr id="5" name="Content Placeholder 3" descr="Pyramid Model&#10;Tier 3 -  Intensive Intervention&#10;Tier 2 - Targeted Social Emotional Supports&#10;Tier 1 - High Quality Supportive Environments. Nurturing and Responsive Relationships&#10;Base - Effective Workforce&#10;&#10;">
            <a:extLst>
              <a:ext uri="{FF2B5EF4-FFF2-40B4-BE49-F238E27FC236}">
                <a16:creationId xmlns:a16="http://schemas.microsoft.com/office/drawing/2014/main" id="{EC03039D-2CD9-CBE0-831C-C1D56C8AF47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3555" y="1021071"/>
            <a:ext cx="3975570" cy="3687341"/>
          </a:xfrm>
          <a:prstGeom prst="rect">
            <a:avLst/>
          </a:prstGeom>
          <a:noFill/>
        </p:spPr>
      </p:pic>
      <p:sp>
        <p:nvSpPr>
          <p:cNvPr id="4" name="Date Placeholder 3" descr="A yellow box, corresponding with the yellow part of the Pyramid Model's foundation, is labeled &quot;policies, training, and support.&quot;">
            <a:extLst>
              <a:ext uri="{FF2B5EF4-FFF2-40B4-BE49-F238E27FC236}">
                <a16:creationId xmlns:a16="http://schemas.microsoft.com/office/drawing/2014/main" id="{AFE09A31-3038-6DFD-441B-27C22ED3A110}"/>
              </a:ext>
            </a:extLst>
          </p:cNvPr>
          <p:cNvSpPr txBox="1">
            <a:spLocks/>
          </p:cNvSpPr>
          <p:nvPr/>
        </p:nvSpPr>
        <p:spPr>
          <a:xfrm>
            <a:off x="4571999" y="1005084"/>
            <a:ext cx="3975570" cy="3719316"/>
          </a:xfrm>
          <a:prstGeom prst="rect">
            <a:avLst/>
          </a:prstGeom>
        </p:spPr>
        <p:txBody>
          <a:bodyPr vert="horz" lIns="91440" tIns="45720" rIns="91440" bIns="45720" rtlCol="0">
            <a:norm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spcBef>
                <a:spcPts val="600"/>
              </a:spcBef>
              <a:buClr>
                <a:schemeClr val="tx1"/>
              </a:buClr>
            </a:pPr>
            <a:endParaRPr lang="en-US" sz="2000" dirty="0">
              <a:solidFill>
                <a:srgbClr val="182B54"/>
              </a:solidFill>
            </a:endParaRPr>
          </a:p>
        </p:txBody>
      </p:sp>
      <p:sp>
        <p:nvSpPr>
          <p:cNvPr id="6" name="Rectangle 5">
            <a:extLst>
              <a:ext uri="{FF2B5EF4-FFF2-40B4-BE49-F238E27FC236}">
                <a16:creationId xmlns:a16="http://schemas.microsoft.com/office/drawing/2014/main" id="{6A1F7290-438B-D56C-FDB4-F237EC4BBFA2}"/>
              </a:ext>
            </a:extLst>
          </p:cNvPr>
          <p:cNvSpPr/>
          <p:nvPr/>
        </p:nvSpPr>
        <p:spPr>
          <a:xfrm>
            <a:off x="4654898" y="3689237"/>
            <a:ext cx="3657599" cy="898358"/>
          </a:xfrm>
          <a:prstGeom prst="rect">
            <a:avLst/>
          </a:prstGeom>
          <a:solidFill>
            <a:srgbClr val="FFC828"/>
          </a:solidFill>
          <a:scene3d>
            <a:camera prst="orthographicFront"/>
            <a:lightRig rig="threePt" dir="t"/>
          </a:scene3d>
          <a:sp3d>
            <a:bevelT w="114300" prst="hardEdg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EEE">
                    <a:lumMod val="10000"/>
                  </a:srgbClr>
                </a:solidFill>
                <a:effectLst/>
                <a:uLnTx/>
                <a:uFillTx/>
                <a:latin typeface="Arial" panose="020B0604020202020204" pitchFamily="34" charset="0"/>
                <a:ea typeface="+mn-ea"/>
                <a:cs typeface="Arial" panose="020B0604020202020204" pitchFamily="34" charset="0"/>
              </a:rPr>
              <a:t>Policies, Training, and Support</a:t>
            </a:r>
          </a:p>
        </p:txBody>
      </p:sp>
      <p:sp>
        <p:nvSpPr>
          <p:cNvPr id="8" name="TextBox 7">
            <a:extLst>
              <a:ext uri="{FF2B5EF4-FFF2-40B4-BE49-F238E27FC236}">
                <a16:creationId xmlns:a16="http://schemas.microsoft.com/office/drawing/2014/main" id="{6F80F6B9-DB46-B81A-F4CE-940C429BBDD0}"/>
              </a:ext>
            </a:extLst>
          </p:cNvPr>
          <p:cNvSpPr txBox="1"/>
          <p:nvPr/>
        </p:nvSpPr>
        <p:spPr>
          <a:xfrm>
            <a:off x="6483697" y="4800418"/>
            <a:ext cx="4572000" cy="215444"/>
          </a:xfrm>
          <a:prstGeom prst="rect">
            <a:avLst/>
          </a:prstGeom>
          <a:noFill/>
        </p:spPr>
        <p:txBody>
          <a:bodyPr wrap="square">
            <a:spAutoFit/>
          </a:bodyPr>
          <a:lstStyle/>
          <a:p>
            <a:pPr>
              <a:tabLst>
                <a:tab pos="2971800" algn="ctr"/>
                <a:tab pos="5943600" algn="r"/>
              </a:tabLst>
            </a:pPr>
            <a:r>
              <a:rPr lang="en-US" sz="8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8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6149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EC32D-B504-12E5-F867-59CA2B169CF4}"/>
            </a:ext>
          </a:extLst>
        </p:cNvPr>
        <p:cNvGrpSpPr/>
        <p:nvPr/>
      </p:nvGrpSpPr>
      <p:grpSpPr>
        <a:xfrm>
          <a:off x="0" y="0"/>
          <a:ext cx="0" cy="0"/>
          <a:chOff x="0" y="0"/>
          <a:chExt cx="0" cy="0"/>
        </a:xfrm>
      </p:grpSpPr>
      <p:sp>
        <p:nvSpPr>
          <p:cNvPr id="14" name="Title 5">
            <a:extLst>
              <a:ext uri="{FF2B5EF4-FFF2-40B4-BE49-F238E27FC236}">
                <a16:creationId xmlns:a16="http://schemas.microsoft.com/office/drawing/2014/main" id="{56D30617-8B68-587F-DCFC-D08F8B6B18CB}"/>
              </a:ext>
            </a:extLst>
          </p:cNvPr>
          <p:cNvSpPr>
            <a:spLocks noGrp="1"/>
          </p:cNvSpPr>
          <p:nvPr>
            <p:ph type="title"/>
          </p:nvPr>
        </p:nvSpPr>
        <p:spPr>
          <a:xfrm>
            <a:off x="457199" y="127638"/>
            <a:ext cx="8229600" cy="514240"/>
          </a:xfrm>
        </p:spPr>
        <p:txBody>
          <a:bodyPr/>
          <a:lstStyle/>
          <a:p>
            <a:r>
              <a:rPr lang="en-US" dirty="0"/>
              <a:t>Pyramid Model Tier I</a:t>
            </a:r>
          </a:p>
        </p:txBody>
      </p:sp>
      <p:pic>
        <p:nvPicPr>
          <p:cNvPr id="5" name="Content Placeholder 3" descr="Pyramid Model&#10;Tier 3 -  Intensive Intervention&#10;Tier 2 - Targeted Social Emotional Supports&#10;Tier 1 - High Quality Supportive Environments. Nurturing and Responsive Relationships&#10;Base - Effective Workforce&#10;&#10;">
            <a:extLst>
              <a:ext uri="{FF2B5EF4-FFF2-40B4-BE49-F238E27FC236}">
                <a16:creationId xmlns:a16="http://schemas.microsoft.com/office/drawing/2014/main" id="{2B98AA92-F452-415A-1973-1C1B40E4C3F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3555" y="1021071"/>
            <a:ext cx="3975570" cy="3687341"/>
          </a:xfrm>
          <a:prstGeom prst="rect">
            <a:avLst/>
          </a:prstGeom>
          <a:noFill/>
        </p:spPr>
      </p:pic>
      <p:grpSp>
        <p:nvGrpSpPr>
          <p:cNvPr id="2" name="Group 1" descr="Two blue boxes, corresponding to the two blue parts of the Pyramid Model's universal tiers, read &quot;Relationships with Children, Families, and Teammates&quot; and &quot;Schedules, Expectations, Activities, and Daily social emotional teaching.&quot;">
            <a:extLst>
              <a:ext uri="{FF2B5EF4-FFF2-40B4-BE49-F238E27FC236}">
                <a16:creationId xmlns:a16="http://schemas.microsoft.com/office/drawing/2014/main" id="{30336AD1-61B0-E1D2-51E5-04D4FA73DFD0}"/>
              </a:ext>
            </a:extLst>
          </p:cNvPr>
          <p:cNvGrpSpPr/>
          <p:nvPr/>
        </p:nvGrpSpPr>
        <p:grpSpPr>
          <a:xfrm>
            <a:off x="4631428" y="2219906"/>
            <a:ext cx="4186988" cy="1709847"/>
            <a:chOff x="128338" y="1919173"/>
            <a:chExt cx="4186988" cy="1709847"/>
          </a:xfrm>
        </p:grpSpPr>
        <p:sp>
          <p:nvSpPr>
            <p:cNvPr id="3" name="Rectangle 2">
              <a:extLst>
                <a:ext uri="{FF2B5EF4-FFF2-40B4-BE49-F238E27FC236}">
                  <a16:creationId xmlns:a16="http://schemas.microsoft.com/office/drawing/2014/main" id="{1756A081-AAF2-BEED-65A4-13AEE1DFCBE6}"/>
                </a:ext>
              </a:extLst>
            </p:cNvPr>
            <p:cNvSpPr/>
            <p:nvPr/>
          </p:nvSpPr>
          <p:spPr>
            <a:xfrm>
              <a:off x="128338" y="1919173"/>
              <a:ext cx="4186988" cy="898358"/>
            </a:xfrm>
            <a:prstGeom prst="rect">
              <a:avLst/>
            </a:prstGeom>
            <a:solidFill>
              <a:srgbClr val="13A9B8"/>
            </a:solidFill>
            <a:scene3d>
              <a:camera prst="orthographicFront"/>
              <a:lightRig rig="threePt" dir="t"/>
            </a:scene3d>
            <a:sp3d>
              <a:bevelT w="114300" prst="hardEdg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EEEEE">
                      <a:lumMod val="10000"/>
                    </a:srgbClr>
                  </a:solidFill>
                  <a:effectLst/>
                  <a:uLnTx/>
                  <a:uFillTx/>
                  <a:latin typeface="Arial" panose="020B0604020202020204" pitchFamily="34" charset="0"/>
                  <a:ea typeface="+mn-ea"/>
                  <a:cs typeface="Arial" panose="020B0604020202020204" pitchFamily="34" charset="0"/>
                </a:rPr>
                <a:t>Schedules, Expectations, Activities, Daily SE Teaching</a:t>
              </a:r>
            </a:p>
          </p:txBody>
        </p:sp>
        <p:sp>
          <p:nvSpPr>
            <p:cNvPr id="7" name="Rectangle 6">
              <a:extLst>
                <a:ext uri="{FF2B5EF4-FFF2-40B4-BE49-F238E27FC236}">
                  <a16:creationId xmlns:a16="http://schemas.microsoft.com/office/drawing/2014/main" id="{8E4F0D9A-0F37-FE66-B07B-C22CFFC30063}"/>
                </a:ext>
              </a:extLst>
            </p:cNvPr>
            <p:cNvSpPr/>
            <p:nvPr/>
          </p:nvSpPr>
          <p:spPr>
            <a:xfrm>
              <a:off x="128338" y="2730662"/>
              <a:ext cx="4186988" cy="898358"/>
            </a:xfrm>
            <a:prstGeom prst="rect">
              <a:avLst/>
            </a:prstGeom>
            <a:solidFill>
              <a:srgbClr val="13A9B8"/>
            </a:solidFill>
            <a:scene3d>
              <a:camera prst="orthographicFront"/>
              <a:lightRig rig="threePt" dir="t"/>
            </a:scene3d>
            <a:sp3d>
              <a:bevelT w="114300" prst="hardEdg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EEEEE">
                      <a:lumMod val="10000"/>
                    </a:srgbClr>
                  </a:solidFill>
                  <a:effectLst/>
                  <a:uLnTx/>
                  <a:uFillTx/>
                  <a:latin typeface="Arial" panose="020B0604020202020204" pitchFamily="34" charset="0"/>
                  <a:ea typeface="+mn-ea"/>
                  <a:cs typeface="Arial" panose="020B0604020202020204" pitchFamily="34" charset="0"/>
                </a:rPr>
                <a:t>Relationships with Children, Families, Teammates</a:t>
              </a:r>
            </a:p>
          </p:txBody>
        </p:sp>
      </p:grpSp>
      <p:sp>
        <p:nvSpPr>
          <p:cNvPr id="4" name="Date Placeholder 3">
            <a:extLst>
              <a:ext uri="{FF2B5EF4-FFF2-40B4-BE49-F238E27FC236}">
                <a16:creationId xmlns:a16="http://schemas.microsoft.com/office/drawing/2014/main" id="{2711C7D0-3E42-0E51-493F-0826FDC28046}"/>
              </a:ext>
            </a:extLst>
          </p:cNvPr>
          <p:cNvSpPr txBox="1">
            <a:spLocks/>
          </p:cNvSpPr>
          <p:nvPr/>
        </p:nvSpPr>
        <p:spPr>
          <a:xfrm>
            <a:off x="6572249" y="4741242"/>
            <a:ext cx="3975570" cy="3719316"/>
          </a:xfrm>
          <a:prstGeom prst="rect">
            <a:avLst/>
          </a:prstGeom>
        </p:spPr>
        <p:txBody>
          <a:bodyPr vert="horz" lIns="91440" tIns="45720" rIns="91440" bIns="45720" rtlCol="0">
            <a:norm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9686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601C0-CA47-C526-395D-8EE5C95AF319}"/>
            </a:ext>
          </a:extLst>
        </p:cNvPr>
        <p:cNvGrpSpPr/>
        <p:nvPr/>
      </p:nvGrpSpPr>
      <p:grpSpPr>
        <a:xfrm>
          <a:off x="0" y="0"/>
          <a:ext cx="0" cy="0"/>
          <a:chOff x="0" y="0"/>
          <a:chExt cx="0" cy="0"/>
        </a:xfrm>
      </p:grpSpPr>
      <p:sp>
        <p:nvSpPr>
          <p:cNvPr id="14" name="Title 5">
            <a:extLst>
              <a:ext uri="{FF2B5EF4-FFF2-40B4-BE49-F238E27FC236}">
                <a16:creationId xmlns:a16="http://schemas.microsoft.com/office/drawing/2014/main" id="{1A9EBD3B-018F-582A-4F61-079FEAB25E8F}"/>
              </a:ext>
            </a:extLst>
          </p:cNvPr>
          <p:cNvSpPr>
            <a:spLocks noGrp="1"/>
          </p:cNvSpPr>
          <p:nvPr>
            <p:ph type="title"/>
          </p:nvPr>
        </p:nvSpPr>
        <p:spPr>
          <a:xfrm>
            <a:off x="457199" y="127638"/>
            <a:ext cx="8229600" cy="514240"/>
          </a:xfrm>
        </p:spPr>
        <p:txBody>
          <a:bodyPr/>
          <a:lstStyle/>
          <a:p>
            <a:r>
              <a:rPr lang="en-US" dirty="0"/>
              <a:t>Pyramid Model Tier II</a:t>
            </a:r>
          </a:p>
        </p:txBody>
      </p:sp>
      <p:pic>
        <p:nvPicPr>
          <p:cNvPr id="5" name="Content Placeholder 3" descr="Pyramid Model&#10;Tier 3 -  Intensive Intervention&#10;Tier 2 - Targeted Social Emotional Supports&#10;Tier 1 - High Quality Supportive Environments. Nurturing and Responsive Relationships&#10;Base - Effective Workforce&#10;&#10;">
            <a:extLst>
              <a:ext uri="{FF2B5EF4-FFF2-40B4-BE49-F238E27FC236}">
                <a16:creationId xmlns:a16="http://schemas.microsoft.com/office/drawing/2014/main" id="{A566395A-5455-D9B3-40A3-D6569C2FAAB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3555" y="1021071"/>
            <a:ext cx="3975570" cy="3687341"/>
          </a:xfrm>
          <a:prstGeom prst="rect">
            <a:avLst/>
          </a:prstGeom>
          <a:noFill/>
        </p:spPr>
      </p:pic>
      <p:sp>
        <p:nvSpPr>
          <p:cNvPr id="4" name="Date Placeholder 3" descr="A green box, corresponding to the green tier of the Pyramid, reads, &quot;individualized and systematic social-emotional teaching.&quot; ">
            <a:extLst>
              <a:ext uri="{FF2B5EF4-FFF2-40B4-BE49-F238E27FC236}">
                <a16:creationId xmlns:a16="http://schemas.microsoft.com/office/drawing/2014/main" id="{331C88AC-0F87-3DF1-94D4-562A20B0DE45}"/>
              </a:ext>
            </a:extLst>
          </p:cNvPr>
          <p:cNvSpPr txBox="1">
            <a:spLocks/>
          </p:cNvSpPr>
          <p:nvPr/>
        </p:nvSpPr>
        <p:spPr>
          <a:xfrm>
            <a:off x="4571999" y="1005084"/>
            <a:ext cx="3975570" cy="3719316"/>
          </a:xfrm>
          <a:prstGeom prst="rect">
            <a:avLst/>
          </a:prstGeom>
        </p:spPr>
        <p:txBody>
          <a:bodyPr vert="horz" lIns="91440" tIns="45720" rIns="91440" bIns="45720" rtlCol="0">
            <a:norm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spcBef>
                <a:spcPts val="600"/>
              </a:spcBef>
              <a:buClr>
                <a:schemeClr val="tx1"/>
              </a:buClr>
            </a:pPr>
            <a:endParaRPr lang="en-US" sz="2000" dirty="0">
              <a:solidFill>
                <a:srgbClr val="182B54"/>
              </a:solidFill>
            </a:endParaRPr>
          </a:p>
        </p:txBody>
      </p:sp>
      <p:sp>
        <p:nvSpPr>
          <p:cNvPr id="2" name="Rectangle 1">
            <a:extLst>
              <a:ext uri="{FF2B5EF4-FFF2-40B4-BE49-F238E27FC236}">
                <a16:creationId xmlns:a16="http://schemas.microsoft.com/office/drawing/2014/main" id="{D84CDB51-E268-AAB8-1257-D3BFD46149BD}"/>
              </a:ext>
            </a:extLst>
          </p:cNvPr>
          <p:cNvSpPr/>
          <p:nvPr/>
        </p:nvSpPr>
        <p:spPr>
          <a:xfrm>
            <a:off x="4571999" y="1845058"/>
            <a:ext cx="4186988" cy="898358"/>
          </a:xfrm>
          <a:prstGeom prst="rect">
            <a:avLst/>
          </a:prstGeom>
          <a:solidFill>
            <a:srgbClr val="8EC45E"/>
          </a:solidFill>
          <a:scene3d>
            <a:camera prst="orthographicFront"/>
            <a:lightRig rig="threePt" dir="t"/>
          </a:scene3d>
          <a:sp3d>
            <a:bevelT w="114300" prst="hardEdg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EEEEEE">
                    <a:lumMod val="10000"/>
                  </a:srgbClr>
                </a:solidFill>
                <a:latin typeface="Arial" panose="020B0604020202020204" pitchFamily="34" charset="0"/>
                <a:cs typeface="Arial" panose="020B0604020202020204" pitchFamily="34" charset="0"/>
              </a:rPr>
              <a:t>Individualized and Systematic Social-Emotional Teaching</a:t>
            </a:r>
            <a:endParaRPr kumimoji="0" lang="en-US" sz="2000" b="1" i="0" u="none" strike="noStrike" kern="1200" cap="none" spc="0" normalizeH="0" baseline="0" noProof="0" dirty="0">
              <a:ln>
                <a:noFill/>
              </a:ln>
              <a:solidFill>
                <a:srgbClr val="EEEEEE">
                  <a:lumMod val="10000"/>
                </a:srgb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AB266228-5217-CD1E-E1ED-E79381991B11}"/>
              </a:ext>
            </a:extLst>
          </p:cNvPr>
          <p:cNvSpPr txBox="1"/>
          <p:nvPr/>
        </p:nvSpPr>
        <p:spPr>
          <a:xfrm>
            <a:off x="6478526" y="4800418"/>
            <a:ext cx="2665474" cy="215444"/>
          </a:xfrm>
          <a:prstGeom prst="rect">
            <a:avLst/>
          </a:prstGeom>
          <a:noFill/>
        </p:spPr>
        <p:txBody>
          <a:bodyPr wrap="square">
            <a:spAutoFit/>
          </a:bodyPr>
          <a:lstStyle/>
          <a:p>
            <a:pPr>
              <a:tabLst>
                <a:tab pos="2971800" algn="ctr"/>
                <a:tab pos="5943600" algn="r"/>
              </a:tabLst>
            </a:pPr>
            <a:r>
              <a:rPr lang="en-US" sz="800" dirty="0">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sz="800"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7032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4C2A0-2B7B-EDC5-CB4D-DE93865AB12B}"/>
            </a:ext>
          </a:extLst>
        </p:cNvPr>
        <p:cNvGrpSpPr/>
        <p:nvPr/>
      </p:nvGrpSpPr>
      <p:grpSpPr>
        <a:xfrm>
          <a:off x="0" y="0"/>
          <a:ext cx="0" cy="0"/>
          <a:chOff x="0" y="0"/>
          <a:chExt cx="0" cy="0"/>
        </a:xfrm>
      </p:grpSpPr>
      <p:sp>
        <p:nvSpPr>
          <p:cNvPr id="14" name="Title 5">
            <a:extLst>
              <a:ext uri="{FF2B5EF4-FFF2-40B4-BE49-F238E27FC236}">
                <a16:creationId xmlns:a16="http://schemas.microsoft.com/office/drawing/2014/main" id="{338A5649-25CC-ABA9-8A3E-2B6A8065E201}"/>
              </a:ext>
            </a:extLst>
          </p:cNvPr>
          <p:cNvSpPr>
            <a:spLocks noGrp="1"/>
          </p:cNvSpPr>
          <p:nvPr>
            <p:ph type="title"/>
          </p:nvPr>
        </p:nvSpPr>
        <p:spPr>
          <a:xfrm>
            <a:off x="457199" y="127638"/>
            <a:ext cx="8229600" cy="514240"/>
          </a:xfrm>
        </p:spPr>
        <p:txBody>
          <a:bodyPr/>
          <a:lstStyle/>
          <a:p>
            <a:r>
              <a:rPr lang="en-US" dirty="0"/>
              <a:t>Pyramid Model Tier III</a:t>
            </a:r>
          </a:p>
        </p:txBody>
      </p:sp>
      <p:pic>
        <p:nvPicPr>
          <p:cNvPr id="5" name="Content Placeholder 3" descr="Pyramid Model&#10;Tier 3 -  Intensive Intervention&#10;Tier 2 - Targeted Social Emotional Supports&#10;Tier 1 - High Quality Supportive Environments. Nurturing and Responsive Relationships&#10;Base - Effective Workforce&#10;&#10;">
            <a:extLst>
              <a:ext uri="{FF2B5EF4-FFF2-40B4-BE49-F238E27FC236}">
                <a16:creationId xmlns:a16="http://schemas.microsoft.com/office/drawing/2014/main" id="{02578EAB-E055-BED0-787F-45E86F6254C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3555" y="1021071"/>
            <a:ext cx="3975570" cy="3687341"/>
          </a:xfrm>
          <a:prstGeom prst="rect">
            <a:avLst/>
          </a:prstGeom>
          <a:noFill/>
        </p:spPr>
      </p:pic>
      <p:sp>
        <p:nvSpPr>
          <p:cNvPr id="2" name="Rectangle 1">
            <a:extLst>
              <a:ext uri="{FF2B5EF4-FFF2-40B4-BE49-F238E27FC236}">
                <a16:creationId xmlns:a16="http://schemas.microsoft.com/office/drawing/2014/main" id="{FAB4FD2E-FE45-DE1C-7103-AAECF45BBFAB}"/>
              </a:ext>
            </a:extLst>
          </p:cNvPr>
          <p:cNvSpPr/>
          <p:nvPr/>
        </p:nvSpPr>
        <p:spPr>
          <a:xfrm>
            <a:off x="4310838" y="1142208"/>
            <a:ext cx="4186988" cy="898358"/>
          </a:xfrm>
          <a:prstGeom prst="rect">
            <a:avLst/>
          </a:prstGeom>
          <a:solidFill>
            <a:srgbClr val="D34908"/>
          </a:solidFill>
          <a:scene3d>
            <a:camera prst="orthographicFront"/>
            <a:lightRig rig="threePt" dir="t"/>
          </a:scene3d>
          <a:sp3d>
            <a:bevelT w="114300" prst="hardEdg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EEE">
                    <a:lumMod val="10000"/>
                  </a:srgbClr>
                </a:solidFill>
                <a:effectLst/>
                <a:uLnTx/>
                <a:uFillTx/>
                <a:latin typeface="Arial" panose="020B0604020202020204" pitchFamily="34" charset="0"/>
                <a:ea typeface="+mn-ea"/>
                <a:cs typeface="Arial" panose="020B0604020202020204" pitchFamily="34" charset="0"/>
              </a:rPr>
              <a:t>Functional Behavior Analysis</a:t>
            </a:r>
          </a:p>
        </p:txBody>
      </p:sp>
      <p:sp>
        <p:nvSpPr>
          <p:cNvPr id="4" name="Date Placeholder 3">
            <a:extLst>
              <a:ext uri="{FF2B5EF4-FFF2-40B4-BE49-F238E27FC236}">
                <a16:creationId xmlns:a16="http://schemas.microsoft.com/office/drawing/2014/main" id="{49C7074E-5E29-D715-A9E1-B161937CC4A3}"/>
              </a:ext>
            </a:extLst>
          </p:cNvPr>
          <p:cNvSpPr txBox="1">
            <a:spLocks/>
          </p:cNvSpPr>
          <p:nvPr/>
        </p:nvSpPr>
        <p:spPr>
          <a:xfrm>
            <a:off x="6699014" y="4824609"/>
            <a:ext cx="3975570" cy="3719316"/>
          </a:xfrm>
          <a:prstGeom prst="rect">
            <a:avLst/>
          </a:prstGeom>
        </p:spPr>
        <p:txBody>
          <a:bodyPr vert="horz" lIns="91440" tIns="45720" rIns="91440" bIns="45720" rtlCol="0">
            <a:norm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971800" algn="ctr"/>
                <a:tab pos="5943600" algn="r"/>
              </a:tabLst>
            </a:pPr>
            <a:r>
              <a:rPr lang="en-US">
                <a:solidFill>
                  <a:schemeClr val="bg1">
                    <a:lumMod val="65000"/>
                  </a:schemeClr>
                </a:solidFill>
                <a:latin typeface="Arial" panose="020B0604020202020204" pitchFamily="34" charset="0"/>
                <a:ea typeface="Calibri" panose="020F0502020204030204" pitchFamily="34" charset="0"/>
                <a:cs typeface="Times New Roman" panose="02020603050405020304" pitchFamily="18" charset="0"/>
              </a:rPr>
              <a:t>© 2026, Bright Horizons Family Solutions LLC</a:t>
            </a:r>
            <a:endParaRPr lang="en-US" dirty="0">
              <a:solidFill>
                <a:schemeClr val="bg1">
                  <a:lumMod val="6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70064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ISMICINSTANCE" val="{&quot;origin&quot;:{&quot;formId&quot;:&quot;2c1300c5-878d-4545-9d5b-0fcdaf882d11&quot;,&quot;formName&quot;:&quot;FS Finalist Deck BUILDER&quot;,&quot;contentId&quot;:&quot;a8dc838a-b49a-4c69-8a0d-35fa262082b8&quot;,&quot;profileId&quot;:&quot;a0a32642-a859-4e6a-ac33-1ccd1dee3226&quot;,&quot;fullPathId&quot;:&quot;/dd053d8a4f-dd00-4f98-9f97-237db72e3dab/ldc1a56b16-c39b-4aa9-a3c3-ae0927c49244/lde286a65c-864a-487d-99a9-ba7a3e8fc0e6/ld0002348d-773f-48d0-bb98-0f65e062c6c9/lf368c8cb2-7f55-4371-940e-d394e0bb8288&quot;,&quot;teamsiteId&quot;:&quot;1&quot;,&quot;fullPathName&quot;:&quot;\\Bright Horizons Seismic Content\\*Seismic Admin\\Builders\\PPT Deck Builders\\FS Finalist Deck BUILDER&quot;,&quot;googleFileId&quot;:null,&quot;contentVersionId&quot;:&quot;368c8cb2-7f55-4371-940e-d394e0bb8288&quot;,&quot;profileVersionId&quot;:&quot;aa7d0166-d97d-4995-bcb8-a22e4bc5a169&quot;},&quot;storages&quot;:[],&quot;generator&quot;:&quot;LiveDoc&quot;,&quot;instanceId&quot;:&quot;0550ba6c-9162-484f-9197-f9f153b998e8&quot;,&quot;generationId&quot;:&quot;e12fbac1-8f75-41f5-a093-39adf201c216&quot;,&quot;instanceStageId&quot;:&quot;64984fcc-e251-4c0c-b149-db48a6964ea2&quot;,&quot;instanceStageType&quot;:2}"/>
</p:tagLst>
</file>

<file path=ppt/theme/theme1.xml><?xml version="1.0" encoding="utf-8"?>
<a:theme xmlns:a="http://schemas.openxmlformats.org/drawingml/2006/main" name="1_Bright Horizons">
  <a:themeElements>
    <a:clrScheme name="Custom 1">
      <a:dk1>
        <a:srgbClr val="16488E"/>
      </a:dk1>
      <a:lt1>
        <a:srgbClr val="FFFFFF"/>
      </a:lt1>
      <a:dk2>
        <a:srgbClr val="182A54"/>
      </a:dk2>
      <a:lt2>
        <a:srgbClr val="FBDF06"/>
      </a:lt2>
      <a:accent1>
        <a:srgbClr val="46C8F1"/>
      </a:accent1>
      <a:accent2>
        <a:srgbClr val="DEF2FA"/>
      </a:accent2>
      <a:accent3>
        <a:srgbClr val="E4E8F1"/>
      </a:accent3>
      <a:accent4>
        <a:srgbClr val="F9E0E1"/>
      </a:accent4>
      <a:accent5>
        <a:srgbClr val="EDF6ED"/>
      </a:accent5>
      <a:accent6>
        <a:srgbClr val="C7DEC5"/>
      </a:accent6>
      <a:hlink>
        <a:srgbClr val="16488E"/>
      </a:hlink>
      <a:folHlink>
        <a:srgbClr val="182A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HTheme1" id="{93ABB1C9-D3B7-4612-BB86-9639D28A8C9C}" vid="{0FD4DACA-68A7-4951-A90E-FCD26BACDD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C311E0AC86FF41B49343868BD6F8BE" ma:contentTypeVersion="16" ma:contentTypeDescription="Create a new document." ma:contentTypeScope="" ma:versionID="6a5e5309c663bbca99562766d90e3c5d">
  <xsd:schema xmlns:xsd="http://www.w3.org/2001/XMLSchema" xmlns:xs="http://www.w3.org/2001/XMLSchema" xmlns:p="http://schemas.microsoft.com/office/2006/metadata/properties" xmlns:ns2="322acd62-1f9d-44e9-9a79-e4378ceb9119" xmlns:ns3="730d18c5-f8cf-4d08-8ef9-49e39a10551a" targetNamespace="http://schemas.microsoft.com/office/2006/metadata/properties" ma:root="true" ma:fieldsID="9454bab4e0b483778ac814d337978546" ns2:_="" ns3:_="">
    <xsd:import namespace="322acd62-1f9d-44e9-9a79-e4378ceb9119"/>
    <xsd:import namespace="730d18c5-f8cf-4d08-8ef9-49e39a10551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2acd62-1f9d-44e9-9a79-e4378ceb91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fab5488-da42-4710-99f4-67394c4ef77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30d18c5-f8cf-4d08-8ef9-49e39a10551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0862ccc-9624-4c40-940b-a263905281c8}" ma:internalName="TaxCatchAll" ma:showField="CatchAllData" ma:web="730d18c5-f8cf-4d08-8ef9-49e39a1055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30d18c5-f8cf-4d08-8ef9-49e39a10551a" xsi:nil="true"/>
    <lcf76f155ced4ddcb4097134ff3c332f xmlns="322acd62-1f9d-44e9-9a79-e4378ceb911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DDE7F5B-DC60-4ADD-821C-1D1980CBCE97}">
  <ds:schemaRefs>
    <ds:schemaRef ds:uri="http://schemas.microsoft.com/sharepoint/v3/contenttype/forms"/>
  </ds:schemaRefs>
</ds:datastoreItem>
</file>

<file path=customXml/itemProps2.xml><?xml version="1.0" encoding="utf-8"?>
<ds:datastoreItem xmlns:ds="http://schemas.openxmlformats.org/officeDocument/2006/customXml" ds:itemID="{73110557-2D80-4371-904F-4F690A3935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2acd62-1f9d-44e9-9a79-e4378ceb9119"/>
    <ds:schemaRef ds:uri="730d18c5-f8cf-4d08-8ef9-49e39a1055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FCCB81-83CD-48CF-9056-2472AB302EF7}">
  <ds:schemaRefs>
    <ds:schemaRef ds:uri="http://schemas.openxmlformats.org/package/2006/metadata/core-properties"/>
    <ds:schemaRef ds:uri="http://schemas.microsoft.com/office/2006/documentManagement/types"/>
    <ds:schemaRef ds:uri="http://purl.org/dc/dcmitype/"/>
    <ds:schemaRef ds:uri="http://www.w3.org/XML/1998/namespace"/>
    <ds:schemaRef ds:uri="9260c545-f995-4860-bcc4-13abd8b22dfd"/>
    <ds:schemaRef ds:uri="http://purl.org/dc/elements/1.1/"/>
    <ds:schemaRef ds:uri="http://schemas.microsoft.com/office/infopath/2007/PartnerControls"/>
    <ds:schemaRef ds:uri="d3c5a54f-42ee-404e-872d-5b933022f8e7"/>
    <ds:schemaRef ds:uri="http://schemas.microsoft.com/office/2006/metadata/properties"/>
    <ds:schemaRef ds:uri="http://purl.org/dc/terms/"/>
    <ds:schemaRef ds:uri="730d18c5-f8cf-4d08-8ef9-49e39a10551a"/>
    <ds:schemaRef ds:uri="322acd62-1f9d-44e9-9a79-e4378ceb9119"/>
  </ds:schemaRefs>
</ds:datastoreItem>
</file>

<file path=docProps/app.xml><?xml version="1.0" encoding="utf-8"?>
<Properties xmlns="http://schemas.openxmlformats.org/officeDocument/2006/extended-properties" xmlns:vt="http://schemas.openxmlformats.org/officeDocument/2006/docPropsVTypes">
  <Template/>
  <TotalTime>1822</TotalTime>
  <Words>1744</Words>
  <Application>Microsoft Office PowerPoint</Application>
  <PresentationFormat>On-screen Show (16:9)</PresentationFormat>
  <Paragraphs>298</Paragraphs>
  <Slides>40</Slides>
  <Notes>38</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1_Bright Horizons</vt:lpstr>
      <vt:lpstr>Getting Unstuck: Pyramid Model Strategies for When Behavior Challenges Adults</vt:lpstr>
      <vt:lpstr>Who is here today?</vt:lpstr>
      <vt:lpstr>A note about language…</vt:lpstr>
      <vt:lpstr>Outcomes</vt:lpstr>
      <vt:lpstr>Overview of the Pyramid Model</vt:lpstr>
      <vt:lpstr>Pyramid Model Foundation</vt:lpstr>
      <vt:lpstr>Pyramid Model Tier I</vt:lpstr>
      <vt:lpstr>Pyramid Model Tier II</vt:lpstr>
      <vt:lpstr>Pyramid Model Tier III</vt:lpstr>
      <vt:lpstr>Pyramid Model Focus </vt:lpstr>
      <vt:lpstr>Examining Our Own Beliefs</vt:lpstr>
      <vt:lpstr> Curiosity without Judgment</vt:lpstr>
      <vt:lpstr>Are you bothered?</vt:lpstr>
      <vt:lpstr>“There would be signs…”</vt:lpstr>
      <vt:lpstr>Neutralizing Routines</vt:lpstr>
      <vt:lpstr>NCPMI’s Developing a Neutralizing Routine</vt:lpstr>
      <vt:lpstr>Developing Your Neutralizing Routine</vt:lpstr>
      <vt:lpstr>Snack Break</vt:lpstr>
      <vt:lpstr>Behavior as a Missing Skill</vt:lpstr>
      <vt:lpstr>Pretend…</vt:lpstr>
      <vt:lpstr>You might…</vt:lpstr>
      <vt:lpstr>When it comes to social and emotional skills…</vt:lpstr>
      <vt:lpstr>You might do the same things.</vt:lpstr>
      <vt:lpstr>Reframing Behaviors that Challenge Us</vt:lpstr>
      <vt:lpstr>Reframing Behaviors into Skills</vt:lpstr>
      <vt:lpstr>Framework for Teaching Social-Emotional Skills</vt:lpstr>
      <vt:lpstr>Demonstrate and Describe</vt:lpstr>
      <vt:lpstr>Animate</vt:lpstr>
      <vt:lpstr>Practice</vt:lpstr>
      <vt:lpstr>Planned Opportunities</vt:lpstr>
      <vt:lpstr>Extend to New People &amp; Places</vt:lpstr>
      <vt:lpstr>Reinforce &amp; Reflect</vt:lpstr>
      <vt:lpstr>Mystery Date with a Book</vt:lpstr>
      <vt:lpstr>Activity Directions</vt:lpstr>
      <vt:lpstr>60-Second Book Review</vt:lpstr>
      <vt:lpstr>Pyramid Passports</vt:lpstr>
      <vt:lpstr> Pyramid Skills and Strategies</vt:lpstr>
      <vt:lpstr>Closing Reflections</vt:lpstr>
      <vt:lpstr>Questions?</vt:lpstr>
      <vt:lpstr>Thank you!</vt:lpstr>
    </vt:vector>
  </TitlesOfParts>
  <Company>Bright Horizons Family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Bone</dc:creator>
  <cp:lastModifiedBy>Lindsay Giroux</cp:lastModifiedBy>
  <cp:revision>137</cp:revision>
  <dcterms:created xsi:type="dcterms:W3CDTF">2022-10-20T19:48:20Z</dcterms:created>
  <dcterms:modified xsi:type="dcterms:W3CDTF">2026-05-12T00:57:27Z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0x0101004BC311E0AC86FF41B49343868BD6F8BE</vt:lpwstr>
  </property>
  <property fmtid="{D5CDD505-2E9C-101B-9397-08002B2CF9AE}" pid="3" name="MediaServiceImageTags">
    <vt:lpwstr/>
  </property>
</Properties>
</file>