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86" r:id="rId3"/>
    <p:sldId id="288" r:id="rId4"/>
    <p:sldId id="258" r:id="rId5"/>
    <p:sldId id="259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260" r:id="rId16"/>
    <p:sldId id="306" r:id="rId17"/>
    <p:sldId id="308" r:id="rId18"/>
    <p:sldId id="309" r:id="rId19"/>
    <p:sldId id="285" r:id="rId20"/>
    <p:sldId id="311" r:id="rId21"/>
    <p:sldId id="310" r:id="rId22"/>
    <p:sldId id="331" r:id="rId23"/>
    <p:sldId id="330" r:id="rId24"/>
    <p:sldId id="312" r:id="rId25"/>
    <p:sldId id="313" r:id="rId26"/>
    <p:sldId id="314" r:id="rId27"/>
    <p:sldId id="315" r:id="rId28"/>
    <p:sldId id="317" r:id="rId29"/>
    <p:sldId id="318" r:id="rId30"/>
    <p:sldId id="319" r:id="rId31"/>
    <p:sldId id="262" r:id="rId32"/>
    <p:sldId id="265" r:id="rId33"/>
    <p:sldId id="272" r:id="rId34"/>
    <p:sldId id="263" r:id="rId35"/>
    <p:sldId id="270" r:id="rId36"/>
    <p:sldId id="276" r:id="rId37"/>
    <p:sldId id="273" r:id="rId38"/>
    <p:sldId id="277" r:id="rId39"/>
    <p:sldId id="278" r:id="rId40"/>
    <p:sldId id="279" r:id="rId41"/>
    <p:sldId id="301" r:id="rId42"/>
    <p:sldId id="305" r:id="rId43"/>
    <p:sldId id="284" r:id="rId44"/>
  </p:sldIdLst>
  <p:sldSz cx="9144000" cy="5143500" type="screen16x9"/>
  <p:notesSz cx="6858000" cy="9144000"/>
  <p:embeddedFontLst>
    <p:embeddedFont>
      <p:font typeface="Avenir Heavy" panose="02000503020000020003" pitchFamily="2" charset="0"/>
      <p:bold r:id="rId46"/>
      <p:italic r:id="rId47"/>
      <p:boldItalic r:id="rId48"/>
    </p:embeddedFont>
    <p:embeddedFont>
      <p:font typeface="Poppins" pitchFamily="2" charset="77"/>
      <p:regular r:id="rId49"/>
      <p:bold r:id="rId50"/>
      <p:italic r:id="rId51"/>
      <p:boldItalic r:id="rId52"/>
    </p:embeddedFont>
    <p:embeddedFont>
      <p:font typeface="Poppins Light" panose="00000400000000000000" pitchFamily="2" charset="77"/>
      <p:regular r:id="rId53"/>
      <p:bold r:id="rId54"/>
      <p:italic r:id="rId55"/>
      <p:boldItalic r:id="rId56"/>
    </p:embeddedFont>
    <p:embeddedFont>
      <p:font typeface="Poppins Medium" panose="00000600000000000000" pitchFamily="2" charset="77"/>
      <p:regular r:id="rId57"/>
      <p:bold r:id="rId58"/>
      <p:italic r:id="rId59"/>
      <p:boldItalic r:id="rId60"/>
    </p:embeddedFont>
    <p:embeddedFont>
      <p:font typeface="Poppins SemiBold" panose="00000700000000000000" pitchFamily="2" charset="77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5" roundtripDataSignature="AMtx7mhD3tWRSnttO72c3N7VBM9XUh3x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2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74"/>
    <p:restoredTop sz="94715"/>
  </p:normalViewPr>
  <p:slideViewPr>
    <p:cSldViewPr snapToGrid="0">
      <p:cViewPr varScale="1">
        <p:scale>
          <a:sx n="162" d="100"/>
          <a:sy n="162" d="100"/>
        </p:scale>
        <p:origin x="1088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483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5.fntdata"/><Relationship Id="rId5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4" name="Google Shape;2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3" name="Google Shape;313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6" name="Google Shape;386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9" name="Google Shape;449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6" name="Google Shape;416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6" name="Google Shape;46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67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13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5" name="Google Shape;535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82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b0cbf435f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g3b0cbf435f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6" name="Google Shape;336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8" name="Google Shape;408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/>
          <p:nvPr/>
        </p:nvSpPr>
        <p:spPr>
          <a:xfrm>
            <a:off x="189900" y="189150"/>
            <a:ext cx="8764200" cy="4765200"/>
          </a:xfrm>
          <a:prstGeom prst="roundRect">
            <a:avLst>
              <a:gd name="adj" fmla="val 3428"/>
            </a:avLst>
          </a:prstGeom>
          <a:noFill/>
          <a:ln w="9525" cap="flat" cmpd="sng">
            <a:solidFill>
              <a:srgbClr val="F267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Google Shape;11;p15"/>
          <p:cNvSpPr txBox="1">
            <a:spLocks noGrp="1"/>
          </p:cNvSpPr>
          <p:nvPr>
            <p:ph type="ctrTitle"/>
          </p:nvPr>
        </p:nvSpPr>
        <p:spPr>
          <a:xfrm>
            <a:off x="4556175" y="744575"/>
            <a:ext cx="42762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ubTitle" idx="1"/>
          </p:nvPr>
        </p:nvSpPr>
        <p:spPr>
          <a:xfrm>
            <a:off x="4556175" y="1709075"/>
            <a:ext cx="42762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body" idx="2"/>
          </p:nvPr>
        </p:nvSpPr>
        <p:spPr>
          <a:xfrm>
            <a:off x="4556175" y="2493000"/>
            <a:ext cx="4276200" cy="13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/>
          <p:nvPr/>
        </p:nvSpPr>
        <p:spPr>
          <a:xfrm rot="1443723">
            <a:off x="-655895" y="-789283"/>
            <a:ext cx="4592793" cy="4919116"/>
          </a:xfrm>
          <a:prstGeom prst="roundRect">
            <a:avLst>
              <a:gd name="adj" fmla="val 4983"/>
            </a:avLst>
          </a:prstGeom>
          <a:solidFill>
            <a:srgbClr val="F267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Google Shape;16;p15"/>
          <p:cNvSpPr>
            <a:spLocks noGrp="1"/>
          </p:cNvSpPr>
          <p:nvPr>
            <p:ph type="pic" idx="3"/>
          </p:nvPr>
        </p:nvSpPr>
        <p:spPr>
          <a:xfrm>
            <a:off x="550725" y="579225"/>
            <a:ext cx="3560700" cy="3798300"/>
          </a:xfrm>
          <a:prstGeom prst="roundRect">
            <a:avLst>
              <a:gd name="adj" fmla="val 7386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17" name="Google Shape;17;p15" title="PLL Horizontal Logo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3574" y="4136524"/>
            <a:ext cx="2569800" cy="52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, header, subhead, and body — Blue">
  <p:cSld name="TITLE_ONLY_1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8"/>
          <p:cNvSpPr/>
          <p:nvPr/>
        </p:nvSpPr>
        <p:spPr>
          <a:xfrm>
            <a:off x="189900" y="189150"/>
            <a:ext cx="8764200" cy="4765200"/>
          </a:xfrm>
          <a:prstGeom prst="roundRect">
            <a:avLst>
              <a:gd name="adj" fmla="val 3428"/>
            </a:avLst>
          </a:prstGeom>
          <a:noFill/>
          <a:ln w="9525" cap="flat" cmpd="sng">
            <a:solidFill>
              <a:srgbClr val="F267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4" name="Google Shape;84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28"/>
          <p:cNvSpPr/>
          <p:nvPr/>
        </p:nvSpPr>
        <p:spPr>
          <a:xfrm rot="-1103163">
            <a:off x="-1576960" y="-495624"/>
            <a:ext cx="5668669" cy="5178010"/>
          </a:xfrm>
          <a:prstGeom prst="roundRect">
            <a:avLst>
              <a:gd name="adj" fmla="val 49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" name="Google Shape;86;p28"/>
          <p:cNvSpPr>
            <a:spLocks noGrp="1"/>
          </p:cNvSpPr>
          <p:nvPr>
            <p:ph type="pic" idx="2"/>
          </p:nvPr>
        </p:nvSpPr>
        <p:spPr>
          <a:xfrm>
            <a:off x="549475" y="579225"/>
            <a:ext cx="3827400" cy="3798300"/>
          </a:xfrm>
          <a:prstGeom prst="roundRect">
            <a:avLst>
              <a:gd name="adj" fmla="val 7386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87" name="Google Shape;87;p28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8"/>
          <p:cNvSpPr txBox="1">
            <a:spLocks noGrp="1"/>
          </p:cNvSpPr>
          <p:nvPr>
            <p:ph type="title"/>
          </p:nvPr>
        </p:nvSpPr>
        <p:spPr>
          <a:xfrm>
            <a:off x="5004900" y="445025"/>
            <a:ext cx="382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8"/>
          <p:cNvSpPr txBox="1">
            <a:spLocks noGrp="1"/>
          </p:cNvSpPr>
          <p:nvPr>
            <p:ph type="body" idx="1"/>
          </p:nvPr>
        </p:nvSpPr>
        <p:spPr>
          <a:xfrm>
            <a:off x="5004900" y="1491375"/>
            <a:ext cx="3827400" cy="28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28"/>
          <p:cNvSpPr txBox="1">
            <a:spLocks noGrp="1"/>
          </p:cNvSpPr>
          <p:nvPr>
            <p:ph type="subTitle" idx="3"/>
          </p:nvPr>
        </p:nvSpPr>
        <p:spPr>
          <a:xfrm>
            <a:off x="5004900" y="1017725"/>
            <a:ext cx="38274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1"/>
            </a:lvl1pPr>
            <a:lvl2pPr lvl="1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91" name="Google Shape;91;p28"/>
          <p:cNvSpPr txBox="1">
            <a:spLocks noGrp="1"/>
          </p:cNvSpPr>
          <p:nvPr>
            <p:ph type="body" idx="4"/>
          </p:nvPr>
        </p:nvSpPr>
        <p:spPr>
          <a:xfrm>
            <a:off x="5004900" y="4494498"/>
            <a:ext cx="3012900" cy="34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, header, subhead, and body — Gold">
  <p:cSld name="TITLE_ONLY_1_1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9"/>
          <p:cNvSpPr/>
          <p:nvPr/>
        </p:nvSpPr>
        <p:spPr>
          <a:xfrm>
            <a:off x="189900" y="189150"/>
            <a:ext cx="8764200" cy="4765200"/>
          </a:xfrm>
          <a:prstGeom prst="roundRect">
            <a:avLst>
              <a:gd name="adj" fmla="val 3428"/>
            </a:avLst>
          </a:prstGeom>
          <a:noFill/>
          <a:ln w="9525" cap="flat" cmpd="sng">
            <a:solidFill>
              <a:srgbClr val="F267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" name="Google Shape;95;p29"/>
          <p:cNvSpPr/>
          <p:nvPr/>
        </p:nvSpPr>
        <p:spPr>
          <a:xfrm rot="-1103163">
            <a:off x="-1576960" y="-495624"/>
            <a:ext cx="5668669" cy="5178010"/>
          </a:xfrm>
          <a:prstGeom prst="roundRect">
            <a:avLst>
              <a:gd name="adj" fmla="val 498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" name="Google Shape;96;p29"/>
          <p:cNvSpPr>
            <a:spLocks noGrp="1"/>
          </p:cNvSpPr>
          <p:nvPr>
            <p:ph type="pic" idx="2"/>
          </p:nvPr>
        </p:nvSpPr>
        <p:spPr>
          <a:xfrm>
            <a:off x="549475" y="579225"/>
            <a:ext cx="3827400" cy="3798300"/>
          </a:xfrm>
          <a:prstGeom prst="roundRect">
            <a:avLst>
              <a:gd name="adj" fmla="val 7386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97" name="Google Shape;97;p29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9"/>
          <p:cNvSpPr txBox="1">
            <a:spLocks noGrp="1"/>
          </p:cNvSpPr>
          <p:nvPr>
            <p:ph type="title"/>
          </p:nvPr>
        </p:nvSpPr>
        <p:spPr>
          <a:xfrm>
            <a:off x="5004900" y="445025"/>
            <a:ext cx="382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9"/>
          <p:cNvSpPr txBox="1">
            <a:spLocks noGrp="1"/>
          </p:cNvSpPr>
          <p:nvPr>
            <p:ph type="body" idx="1"/>
          </p:nvPr>
        </p:nvSpPr>
        <p:spPr>
          <a:xfrm>
            <a:off x="5004900" y="1491375"/>
            <a:ext cx="3827400" cy="28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29"/>
          <p:cNvSpPr txBox="1">
            <a:spLocks noGrp="1"/>
          </p:cNvSpPr>
          <p:nvPr>
            <p:ph type="subTitle" idx="3"/>
          </p:nvPr>
        </p:nvSpPr>
        <p:spPr>
          <a:xfrm>
            <a:off x="5004900" y="1017725"/>
            <a:ext cx="38274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1"/>
            </a:lvl1pPr>
            <a:lvl2pPr lvl="1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01" name="Google Shape;101;p29"/>
          <p:cNvSpPr txBox="1">
            <a:spLocks noGrp="1"/>
          </p:cNvSpPr>
          <p:nvPr>
            <p:ph type="body" idx="4"/>
          </p:nvPr>
        </p:nvSpPr>
        <p:spPr>
          <a:xfrm>
            <a:off x="5004900" y="4494498"/>
            <a:ext cx="3012900" cy="34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small body copy — Red 1">
  <p:cSld name="1_Large image and small body copy — Red 1 2">
    <p:bg>
      <p:bgPr>
        <a:solidFill>
          <a:schemeClr val="accen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0"/>
          <p:cNvSpPr/>
          <p:nvPr/>
        </p:nvSpPr>
        <p:spPr>
          <a:xfrm>
            <a:off x="867650" y="4296750"/>
            <a:ext cx="2723100" cy="709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0"/>
          <p:cNvSpPr>
            <a:spLocks noGrp="1"/>
          </p:cNvSpPr>
          <p:nvPr>
            <p:ph type="pic" idx="2"/>
          </p:nvPr>
        </p:nvSpPr>
        <p:spPr>
          <a:xfrm>
            <a:off x="187200" y="189150"/>
            <a:ext cx="8769600" cy="4764000"/>
          </a:xfrm>
          <a:prstGeom prst="roundRect">
            <a:avLst>
              <a:gd name="adj" fmla="val 3214"/>
            </a:avLst>
          </a:prstGeom>
          <a:noFill/>
          <a:ln>
            <a:noFill/>
          </a:ln>
        </p:spPr>
      </p:sp>
      <p:sp>
        <p:nvSpPr>
          <p:cNvPr id="105" name="Google Shape;10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6" name="Google Shape;106;p30" title="PLL Logo Water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6" y="4493841"/>
            <a:ext cx="359850" cy="34620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0"/>
          <p:cNvSpPr txBox="1">
            <a:spLocks noGrp="1"/>
          </p:cNvSpPr>
          <p:nvPr>
            <p:ph type="body" idx="1"/>
          </p:nvPr>
        </p:nvSpPr>
        <p:spPr>
          <a:xfrm>
            <a:off x="867650" y="4315350"/>
            <a:ext cx="27231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 b="1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 b="1"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 b="1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 b="1"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 b="1"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 b="1"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 b="1"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small body copy — Red 1">
  <p:cSld name="1_Large image and small body copy — Red 1 3">
    <p:bg>
      <p:bgPr>
        <a:solidFill>
          <a:schemeClr val="accent2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1"/>
          <p:cNvSpPr/>
          <p:nvPr/>
        </p:nvSpPr>
        <p:spPr>
          <a:xfrm>
            <a:off x="867650" y="4296750"/>
            <a:ext cx="2723100" cy="709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1"/>
          <p:cNvSpPr>
            <a:spLocks noGrp="1"/>
          </p:cNvSpPr>
          <p:nvPr>
            <p:ph type="pic" idx="2"/>
          </p:nvPr>
        </p:nvSpPr>
        <p:spPr>
          <a:xfrm>
            <a:off x="187200" y="189150"/>
            <a:ext cx="8769600" cy="4764000"/>
          </a:xfrm>
          <a:prstGeom prst="roundRect">
            <a:avLst>
              <a:gd name="adj" fmla="val 3214"/>
            </a:avLst>
          </a:prstGeom>
          <a:noFill/>
          <a:ln>
            <a:noFill/>
          </a:ln>
        </p:spPr>
      </p:sp>
      <p:sp>
        <p:nvSpPr>
          <p:cNvPr id="111" name="Google Shape;11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2" name="Google Shape;112;p31" title="PLL Logo Water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6" y="4493841"/>
            <a:ext cx="359850" cy="34620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1"/>
          <p:cNvSpPr txBox="1">
            <a:spLocks noGrp="1"/>
          </p:cNvSpPr>
          <p:nvPr>
            <p:ph type="body" idx="1"/>
          </p:nvPr>
        </p:nvSpPr>
        <p:spPr>
          <a:xfrm>
            <a:off x="867650" y="4315350"/>
            <a:ext cx="27231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 b="1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 b="1"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 b="1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 b="1"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 b="1"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 b="1"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 b="1"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small body copy — Red 1">
  <p:cSld name="1_Large image and small body copy — Red 1 4">
    <p:bg>
      <p:bgPr>
        <a:solidFill>
          <a:schemeClr val="accent4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2"/>
          <p:cNvSpPr/>
          <p:nvPr/>
        </p:nvSpPr>
        <p:spPr>
          <a:xfrm>
            <a:off x="867650" y="4296750"/>
            <a:ext cx="2723100" cy="709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2"/>
          <p:cNvSpPr>
            <a:spLocks noGrp="1"/>
          </p:cNvSpPr>
          <p:nvPr>
            <p:ph type="pic" idx="2"/>
          </p:nvPr>
        </p:nvSpPr>
        <p:spPr>
          <a:xfrm>
            <a:off x="187200" y="189150"/>
            <a:ext cx="8769600" cy="4764000"/>
          </a:xfrm>
          <a:prstGeom prst="roundRect">
            <a:avLst>
              <a:gd name="adj" fmla="val 3214"/>
            </a:avLst>
          </a:prstGeom>
          <a:noFill/>
          <a:ln>
            <a:noFill/>
          </a:ln>
        </p:spPr>
      </p:sp>
      <p:sp>
        <p:nvSpPr>
          <p:cNvPr id="117" name="Google Shape;117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8" name="Google Shape;118;p32" title="PLL Logo Water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6" y="4493841"/>
            <a:ext cx="359850" cy="34620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2"/>
          <p:cNvSpPr txBox="1">
            <a:spLocks noGrp="1"/>
          </p:cNvSpPr>
          <p:nvPr>
            <p:ph type="body" idx="1"/>
          </p:nvPr>
        </p:nvSpPr>
        <p:spPr>
          <a:xfrm>
            <a:off x="899829" y="4315350"/>
            <a:ext cx="27231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dk2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 b="1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 b="1"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 b="1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 b="1"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 b="1"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 b="1"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 b="1"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small body copy — Red 2">
  <p:cSld name="ONE_COLUMN_TEXT_2"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3"/>
          <p:cNvSpPr/>
          <p:nvPr/>
        </p:nvSpPr>
        <p:spPr>
          <a:xfrm>
            <a:off x="311702" y="4085776"/>
            <a:ext cx="3329998" cy="97104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3"/>
          <p:cNvSpPr/>
          <p:nvPr/>
        </p:nvSpPr>
        <p:spPr>
          <a:xfrm>
            <a:off x="0" y="-12525"/>
            <a:ext cx="9156600" cy="409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" name="Google Shape;123;p33"/>
          <p:cNvSpPr>
            <a:spLocks noGrp="1"/>
          </p:cNvSpPr>
          <p:nvPr>
            <p:ph type="pic" idx="2"/>
          </p:nvPr>
        </p:nvSpPr>
        <p:spPr>
          <a:xfrm>
            <a:off x="918600" y="308400"/>
            <a:ext cx="7306800" cy="4526700"/>
          </a:xfrm>
          <a:prstGeom prst="roundRect">
            <a:avLst>
              <a:gd name="adj" fmla="val 3214"/>
            </a:avLst>
          </a:prstGeom>
          <a:noFill/>
          <a:ln>
            <a:noFill/>
          </a:ln>
        </p:spPr>
      </p:sp>
      <p:sp>
        <p:nvSpPr>
          <p:cNvPr id="124" name="Google Shape;12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5" name="Google Shape;125;p33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3"/>
          <p:cNvSpPr txBox="1">
            <a:spLocks noGrp="1"/>
          </p:cNvSpPr>
          <p:nvPr>
            <p:ph type="body" idx="1"/>
          </p:nvPr>
        </p:nvSpPr>
        <p:spPr>
          <a:xfrm>
            <a:off x="918600" y="4141200"/>
            <a:ext cx="2723100" cy="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 b="1">
                <a:solidFill>
                  <a:schemeClr val="dk2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1"/>
            </a:lvl2pPr>
            <a:lvl3pPr marL="1371600" lvl="2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 b="1"/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1"/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1"/>
            </a:lvl5pPr>
            <a:lvl6pPr marL="2743200" lvl="5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 b="1"/>
            </a:lvl6pPr>
            <a:lvl7pPr marL="3200400" lvl="6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1"/>
            </a:lvl7pPr>
            <a:lvl8pPr marL="3657600" lvl="7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1"/>
            </a:lvl8pPr>
            <a:lvl9pPr marL="4114800" lvl="8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small body copy — Red 2">
  <p:cSld name="1_Large image and small body copy — Red 2 2"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4"/>
          <p:cNvSpPr/>
          <p:nvPr/>
        </p:nvSpPr>
        <p:spPr>
          <a:xfrm>
            <a:off x="311702" y="4085776"/>
            <a:ext cx="3329998" cy="97104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4"/>
          <p:cNvSpPr/>
          <p:nvPr/>
        </p:nvSpPr>
        <p:spPr>
          <a:xfrm>
            <a:off x="0" y="-12525"/>
            <a:ext cx="9156600" cy="4098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" name="Google Shape;130;p34"/>
          <p:cNvSpPr>
            <a:spLocks noGrp="1"/>
          </p:cNvSpPr>
          <p:nvPr>
            <p:ph type="pic" idx="2"/>
          </p:nvPr>
        </p:nvSpPr>
        <p:spPr>
          <a:xfrm>
            <a:off x="918600" y="308400"/>
            <a:ext cx="7306800" cy="4526700"/>
          </a:xfrm>
          <a:prstGeom prst="roundRect">
            <a:avLst>
              <a:gd name="adj" fmla="val 3214"/>
            </a:avLst>
          </a:prstGeom>
          <a:noFill/>
          <a:ln>
            <a:noFill/>
          </a:ln>
        </p:spPr>
      </p:sp>
      <p:sp>
        <p:nvSpPr>
          <p:cNvPr id="131" name="Google Shape;13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2" name="Google Shape;132;p34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4"/>
          <p:cNvSpPr txBox="1">
            <a:spLocks noGrp="1"/>
          </p:cNvSpPr>
          <p:nvPr>
            <p:ph type="body" idx="1"/>
          </p:nvPr>
        </p:nvSpPr>
        <p:spPr>
          <a:xfrm>
            <a:off x="918600" y="4141200"/>
            <a:ext cx="2723100" cy="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 b="1">
                <a:solidFill>
                  <a:schemeClr val="dk2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1"/>
            </a:lvl2pPr>
            <a:lvl3pPr marL="1371600" lvl="2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 b="1"/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1"/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1"/>
            </a:lvl5pPr>
            <a:lvl6pPr marL="2743200" lvl="5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 b="1"/>
            </a:lvl6pPr>
            <a:lvl7pPr marL="3200400" lvl="6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1"/>
            </a:lvl7pPr>
            <a:lvl8pPr marL="3657600" lvl="7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1"/>
            </a:lvl8pPr>
            <a:lvl9pPr marL="4114800" lvl="8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small body copy — Red 2">
  <p:cSld name="1_Large image and small body copy — Red 2 3"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5"/>
          <p:cNvSpPr/>
          <p:nvPr/>
        </p:nvSpPr>
        <p:spPr>
          <a:xfrm>
            <a:off x="311702" y="4085776"/>
            <a:ext cx="3329998" cy="97104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5"/>
          <p:cNvSpPr/>
          <p:nvPr/>
        </p:nvSpPr>
        <p:spPr>
          <a:xfrm>
            <a:off x="0" y="-12525"/>
            <a:ext cx="9156600" cy="409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7" name="Google Shape;137;p35"/>
          <p:cNvSpPr>
            <a:spLocks noGrp="1"/>
          </p:cNvSpPr>
          <p:nvPr>
            <p:ph type="pic" idx="2"/>
          </p:nvPr>
        </p:nvSpPr>
        <p:spPr>
          <a:xfrm>
            <a:off x="918600" y="308400"/>
            <a:ext cx="7306800" cy="4526700"/>
          </a:xfrm>
          <a:prstGeom prst="roundRect">
            <a:avLst>
              <a:gd name="adj" fmla="val 3214"/>
            </a:avLst>
          </a:prstGeom>
          <a:noFill/>
          <a:ln>
            <a:noFill/>
          </a:ln>
        </p:spPr>
      </p:sp>
      <p:sp>
        <p:nvSpPr>
          <p:cNvPr id="138" name="Google Shape;138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9" name="Google Shape;139;p35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5"/>
          <p:cNvSpPr txBox="1">
            <a:spLocks noGrp="1"/>
          </p:cNvSpPr>
          <p:nvPr>
            <p:ph type="body" idx="1"/>
          </p:nvPr>
        </p:nvSpPr>
        <p:spPr>
          <a:xfrm>
            <a:off x="918600" y="4141200"/>
            <a:ext cx="2723100" cy="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 b="1">
                <a:solidFill>
                  <a:schemeClr val="dk2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1"/>
            </a:lvl2pPr>
            <a:lvl3pPr marL="1371600" lvl="2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 b="1"/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1"/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1"/>
            </a:lvl5pPr>
            <a:lvl6pPr marL="2743200" lvl="5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 b="1"/>
            </a:lvl6pPr>
            <a:lvl7pPr marL="3200400" lvl="6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1"/>
            </a:lvl7pPr>
            <a:lvl8pPr marL="3657600" lvl="7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1"/>
            </a:lvl8pPr>
            <a:lvl9pPr marL="4114800" lvl="8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 out body and image — Green">
  <p:cSld name="SECTION_TITLE_AND_DESCRIPTION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6"/>
          <p:cNvSpPr/>
          <p:nvPr/>
        </p:nvSpPr>
        <p:spPr>
          <a:xfrm>
            <a:off x="0" y="0"/>
            <a:ext cx="4572000" cy="427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6"/>
          <p:cNvSpPr/>
          <p:nvPr/>
        </p:nvSpPr>
        <p:spPr>
          <a:xfrm>
            <a:off x="372300" y="367675"/>
            <a:ext cx="3827400" cy="4407900"/>
          </a:xfrm>
          <a:prstGeom prst="roundRect">
            <a:avLst>
              <a:gd name="adj" fmla="val 3428"/>
            </a:avLst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4" name="Google Shape;14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" name="Google Shape;145;p36"/>
          <p:cNvSpPr>
            <a:spLocks noGrp="1"/>
          </p:cNvSpPr>
          <p:nvPr>
            <p:ph type="pic" idx="2"/>
          </p:nvPr>
        </p:nvSpPr>
        <p:spPr>
          <a:xfrm>
            <a:off x="4572000" y="104"/>
            <a:ext cx="4590300" cy="4270200"/>
          </a:xfrm>
          <a:prstGeom prst="rect">
            <a:avLst/>
          </a:prstGeom>
          <a:noFill/>
          <a:ln>
            <a:noFill/>
          </a:ln>
        </p:spPr>
      </p:sp>
      <p:pic>
        <p:nvPicPr>
          <p:cNvPr id="146" name="Google Shape;146;p36" title="Quotations_Top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423" y="250350"/>
            <a:ext cx="579307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6" title="Quotations_Bottom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4925" y="4613257"/>
            <a:ext cx="579299" cy="396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6" title="Logo Mark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6"/>
          <p:cNvSpPr txBox="1">
            <a:spLocks noGrp="1"/>
          </p:cNvSpPr>
          <p:nvPr>
            <p:ph type="body" idx="1"/>
          </p:nvPr>
        </p:nvSpPr>
        <p:spPr>
          <a:xfrm>
            <a:off x="700200" y="737725"/>
            <a:ext cx="3171600" cy="31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 b="1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 b="1"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 b="1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 b="1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 b="1"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 b="1"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 b="1"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36"/>
          <p:cNvSpPr txBox="1">
            <a:spLocks noGrp="1"/>
          </p:cNvSpPr>
          <p:nvPr>
            <p:ph type="body" idx="3"/>
          </p:nvPr>
        </p:nvSpPr>
        <p:spPr>
          <a:xfrm>
            <a:off x="700200" y="3856650"/>
            <a:ext cx="3171600" cy="6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 Medium"/>
              <a:buChar char="○"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 Medium"/>
              <a:buChar char="■"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 Medium"/>
              <a:buChar char="●"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 Medium"/>
              <a:buChar char="○"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 Medium"/>
              <a:buChar char="■"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 Medium"/>
              <a:buChar char="●"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 Medium"/>
              <a:buChar char="○"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 Medium"/>
              <a:buChar char="■"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pact statement — Red">
  <p:cSld name="CUSTOM_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"/>
          <p:cNvSpPr/>
          <p:nvPr/>
        </p:nvSpPr>
        <p:spPr>
          <a:xfrm>
            <a:off x="189900" y="189150"/>
            <a:ext cx="8764200" cy="4765200"/>
          </a:xfrm>
          <a:prstGeom prst="roundRect">
            <a:avLst>
              <a:gd name="adj" fmla="val 3428"/>
            </a:avLst>
          </a:prstGeom>
          <a:noFill/>
          <a:ln w="9525" cap="flat" cmpd="sng">
            <a:solidFill>
              <a:srgbClr val="F267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3" name="Google Shape;153;p38"/>
          <p:cNvSpPr/>
          <p:nvPr/>
        </p:nvSpPr>
        <p:spPr>
          <a:xfrm rot="1220552">
            <a:off x="514227" y="-957096"/>
            <a:ext cx="8338994" cy="6110642"/>
          </a:xfrm>
          <a:prstGeom prst="roundRect">
            <a:avLst>
              <a:gd name="adj" fmla="val 4983"/>
            </a:avLst>
          </a:prstGeom>
          <a:solidFill>
            <a:srgbClr val="F267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4" name="Google Shape;154;p38"/>
          <p:cNvSpPr txBox="1">
            <a:spLocks noGrp="1"/>
          </p:cNvSpPr>
          <p:nvPr>
            <p:ph type="title"/>
          </p:nvPr>
        </p:nvSpPr>
        <p:spPr>
          <a:xfrm>
            <a:off x="912400" y="1934475"/>
            <a:ext cx="731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8"/>
          <p:cNvSpPr txBox="1">
            <a:spLocks noGrp="1"/>
          </p:cNvSpPr>
          <p:nvPr>
            <p:ph type="subTitle" idx="1"/>
          </p:nvPr>
        </p:nvSpPr>
        <p:spPr>
          <a:xfrm>
            <a:off x="912400" y="1460775"/>
            <a:ext cx="73191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400" b="1">
                <a:solidFill>
                  <a:schemeClr val="lt1"/>
                </a:solidFill>
              </a:defRPr>
            </a:lvl1pPr>
            <a:lvl2pPr lvl="1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56" name="Google Shape;156;p38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 call out — Gold">
  <p:cSld name="BIG_NUMBER_1">
    <p:bg>
      <p:bgPr>
        <a:solidFill>
          <a:schemeClr val="accent4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3"/>
          <p:cNvSpPr/>
          <p:nvPr/>
        </p:nvSpPr>
        <p:spPr>
          <a:xfrm>
            <a:off x="189900" y="189150"/>
            <a:ext cx="8764200" cy="4765200"/>
          </a:xfrm>
          <a:prstGeom prst="roundRect">
            <a:avLst>
              <a:gd name="adj" fmla="val 34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23"/>
          <p:cNvSpPr>
            <a:spLocks noGrp="1"/>
          </p:cNvSpPr>
          <p:nvPr>
            <p:ph type="pic" idx="2"/>
          </p:nvPr>
        </p:nvSpPr>
        <p:spPr>
          <a:xfrm>
            <a:off x="189900" y="182400"/>
            <a:ext cx="4553100" cy="4772100"/>
          </a:xfrm>
          <a:prstGeom prst="roundRect">
            <a:avLst>
              <a:gd name="adj" fmla="val 3426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22" name="Google Shape;22;p23"/>
          <p:cNvSpPr txBox="1">
            <a:spLocks noGrp="1"/>
          </p:cNvSpPr>
          <p:nvPr>
            <p:ph type="subTitle" idx="1"/>
          </p:nvPr>
        </p:nvSpPr>
        <p:spPr>
          <a:xfrm>
            <a:off x="5114285" y="1492336"/>
            <a:ext cx="347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pic>
        <p:nvPicPr>
          <p:cNvPr id="23" name="Google Shape;23;p23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3"/>
          <p:cNvSpPr txBox="1">
            <a:spLocks noGrp="1"/>
          </p:cNvSpPr>
          <p:nvPr>
            <p:ph type="title"/>
          </p:nvPr>
        </p:nvSpPr>
        <p:spPr>
          <a:xfrm>
            <a:off x="5114285" y="577061"/>
            <a:ext cx="347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body" idx="3"/>
          </p:nvPr>
        </p:nvSpPr>
        <p:spPr>
          <a:xfrm>
            <a:off x="5114285" y="2121986"/>
            <a:ext cx="3476100" cy="11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body" idx="4"/>
          </p:nvPr>
        </p:nvSpPr>
        <p:spPr>
          <a:xfrm>
            <a:off x="5114285" y="4494498"/>
            <a:ext cx="3012900" cy="34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statement — Red">
  <p:cSld name="CUSTOM_1_1_1_1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0"/>
          <p:cNvSpPr/>
          <p:nvPr/>
        </p:nvSpPr>
        <p:spPr>
          <a:xfrm>
            <a:off x="189900" y="189150"/>
            <a:ext cx="8764200" cy="4765200"/>
          </a:xfrm>
          <a:prstGeom prst="roundRect">
            <a:avLst>
              <a:gd name="adj" fmla="val 3428"/>
            </a:avLst>
          </a:prstGeom>
          <a:noFill/>
          <a:ln w="9525" cap="flat" cmpd="sng">
            <a:solidFill>
              <a:srgbClr val="F267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9" name="Google Shape;159;p40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40"/>
          <p:cNvSpPr/>
          <p:nvPr/>
        </p:nvSpPr>
        <p:spPr>
          <a:xfrm>
            <a:off x="189850" y="942450"/>
            <a:ext cx="8764200" cy="325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1" name="Google Shape;161;p40" title="Triangle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4105" y="-1033375"/>
            <a:ext cx="2337333" cy="325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0" title="Triangle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611790">
            <a:off x="-1219168" y="1298299"/>
            <a:ext cx="2337331" cy="325859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0"/>
          <p:cNvSpPr txBox="1">
            <a:spLocks noGrp="1"/>
          </p:cNvSpPr>
          <p:nvPr>
            <p:ph type="body" idx="1"/>
          </p:nvPr>
        </p:nvSpPr>
        <p:spPr>
          <a:xfrm>
            <a:off x="1597425" y="1460775"/>
            <a:ext cx="59433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 b="1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 b="1"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 b="1"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 b="1">
                <a:solidFill>
                  <a:schemeClr val="lt1"/>
                </a:solidFill>
              </a:defRPr>
            </a:lvl5pPr>
            <a:lvl6pPr marL="2743200" lvl="5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 b="1">
                <a:solidFill>
                  <a:schemeClr val="lt1"/>
                </a:solidFill>
              </a:defRPr>
            </a:lvl6pPr>
            <a:lvl7pPr marL="3200400" lvl="6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 b="1">
                <a:solidFill>
                  <a:schemeClr val="lt1"/>
                </a:solidFill>
              </a:defRPr>
            </a:lvl7pPr>
            <a:lvl8pPr marL="3657600" lvl="7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 b="1">
                <a:solidFill>
                  <a:schemeClr val="lt1"/>
                </a:solidFill>
              </a:defRPr>
            </a:lvl8pPr>
            <a:lvl9pPr marL="4114800" lvl="8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40"/>
          <p:cNvSpPr txBox="1">
            <a:spLocks noGrp="1"/>
          </p:cNvSpPr>
          <p:nvPr>
            <p:ph type="ctrTitle"/>
          </p:nvPr>
        </p:nvSpPr>
        <p:spPr>
          <a:xfrm>
            <a:off x="1597425" y="379781"/>
            <a:ext cx="3919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statement — Red">
  <p:cSld name="1_Key statement — Red 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1"/>
          <p:cNvSpPr/>
          <p:nvPr/>
        </p:nvSpPr>
        <p:spPr>
          <a:xfrm>
            <a:off x="189900" y="189150"/>
            <a:ext cx="8764200" cy="4765200"/>
          </a:xfrm>
          <a:prstGeom prst="roundRect">
            <a:avLst>
              <a:gd name="adj" fmla="val 3428"/>
            </a:avLst>
          </a:prstGeom>
          <a:noFill/>
          <a:ln w="9525" cap="flat" cmpd="sng">
            <a:solidFill>
              <a:srgbClr val="F267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7" name="Google Shape;167;p41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41"/>
          <p:cNvSpPr/>
          <p:nvPr/>
        </p:nvSpPr>
        <p:spPr>
          <a:xfrm>
            <a:off x="189850" y="942450"/>
            <a:ext cx="8764200" cy="325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9" name="Google Shape;169;p41" title="Triangle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4105" y="-1033375"/>
            <a:ext cx="2337333" cy="325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1" title="Triangle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611790">
            <a:off x="-1219168" y="1298299"/>
            <a:ext cx="2337331" cy="325859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1"/>
          <p:cNvSpPr txBox="1">
            <a:spLocks noGrp="1"/>
          </p:cNvSpPr>
          <p:nvPr>
            <p:ph type="body" idx="1"/>
          </p:nvPr>
        </p:nvSpPr>
        <p:spPr>
          <a:xfrm>
            <a:off x="1597425" y="1460775"/>
            <a:ext cx="59433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 b="1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 b="1"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 b="1"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 b="1">
                <a:solidFill>
                  <a:schemeClr val="lt1"/>
                </a:solidFill>
              </a:defRPr>
            </a:lvl5pPr>
            <a:lvl6pPr marL="2743200" lvl="5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 b="1">
                <a:solidFill>
                  <a:schemeClr val="lt1"/>
                </a:solidFill>
              </a:defRPr>
            </a:lvl6pPr>
            <a:lvl7pPr marL="3200400" lvl="6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 b="1">
                <a:solidFill>
                  <a:schemeClr val="lt1"/>
                </a:solidFill>
              </a:defRPr>
            </a:lvl7pPr>
            <a:lvl8pPr marL="3657600" lvl="7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 b="1">
                <a:solidFill>
                  <a:schemeClr val="lt1"/>
                </a:solidFill>
              </a:defRPr>
            </a:lvl8pPr>
            <a:lvl9pPr marL="4114800" lvl="8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41"/>
          <p:cNvSpPr txBox="1">
            <a:spLocks noGrp="1"/>
          </p:cNvSpPr>
          <p:nvPr>
            <p:ph type="ctrTitle"/>
          </p:nvPr>
        </p:nvSpPr>
        <p:spPr>
          <a:xfrm>
            <a:off x="1597425" y="379781"/>
            <a:ext cx="3919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istic">
  <p:cSld name="1_Statistic">
    <p:bg>
      <p:bgPr>
        <a:solidFill>
          <a:schemeClr val="accent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2"/>
          <p:cNvSpPr/>
          <p:nvPr/>
        </p:nvSpPr>
        <p:spPr>
          <a:xfrm>
            <a:off x="189900" y="189150"/>
            <a:ext cx="8764200" cy="4765200"/>
          </a:xfrm>
          <a:prstGeom prst="roundRect">
            <a:avLst>
              <a:gd name="adj" fmla="val 34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" name="Google Shape;175;p42"/>
          <p:cNvSpPr txBox="1">
            <a:spLocks noGrp="1"/>
          </p:cNvSpPr>
          <p:nvPr>
            <p:ph type="title"/>
          </p:nvPr>
        </p:nvSpPr>
        <p:spPr>
          <a:xfrm>
            <a:off x="5123882" y="1887175"/>
            <a:ext cx="33087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76" name="Google Shape;176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7" name="Google Shape;177;p42"/>
          <p:cNvSpPr>
            <a:spLocks noGrp="1"/>
          </p:cNvSpPr>
          <p:nvPr>
            <p:ph type="pic" idx="2"/>
          </p:nvPr>
        </p:nvSpPr>
        <p:spPr>
          <a:xfrm>
            <a:off x="189900" y="182400"/>
            <a:ext cx="4553100" cy="4772100"/>
          </a:xfrm>
          <a:prstGeom prst="roundRect">
            <a:avLst>
              <a:gd name="adj" fmla="val 3426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78" name="Google Shape;178;p42"/>
          <p:cNvSpPr txBox="1">
            <a:spLocks noGrp="1"/>
          </p:cNvSpPr>
          <p:nvPr>
            <p:ph type="subTitle" idx="1"/>
          </p:nvPr>
        </p:nvSpPr>
        <p:spPr>
          <a:xfrm>
            <a:off x="5123882" y="1520782"/>
            <a:ext cx="3649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pic>
        <p:nvPicPr>
          <p:cNvPr id="179" name="Google Shape;179;p42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42"/>
          <p:cNvSpPr txBox="1">
            <a:spLocks noGrp="1"/>
          </p:cNvSpPr>
          <p:nvPr>
            <p:ph type="ctrTitle" idx="3"/>
          </p:nvPr>
        </p:nvSpPr>
        <p:spPr>
          <a:xfrm>
            <a:off x="5123875" y="728131"/>
            <a:ext cx="3649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 call out — Gold">
  <p:cSld name="1_Highlight call out — Gold">
    <p:bg>
      <p:bgPr>
        <a:solidFill>
          <a:schemeClr val="accen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5"/>
          <p:cNvSpPr/>
          <p:nvPr/>
        </p:nvSpPr>
        <p:spPr>
          <a:xfrm>
            <a:off x="189900" y="189150"/>
            <a:ext cx="8764200" cy="4765200"/>
          </a:xfrm>
          <a:prstGeom prst="roundRect">
            <a:avLst>
              <a:gd name="adj" fmla="val 34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" name="Google Shape;183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4" name="Google Shape;184;p45"/>
          <p:cNvSpPr>
            <a:spLocks noGrp="1"/>
          </p:cNvSpPr>
          <p:nvPr>
            <p:ph type="pic" idx="2"/>
          </p:nvPr>
        </p:nvSpPr>
        <p:spPr>
          <a:xfrm>
            <a:off x="189900" y="182400"/>
            <a:ext cx="4553100" cy="4772100"/>
          </a:xfrm>
          <a:prstGeom prst="roundRect">
            <a:avLst>
              <a:gd name="adj" fmla="val 3426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85" name="Google Shape;185;p45"/>
          <p:cNvSpPr txBox="1">
            <a:spLocks noGrp="1"/>
          </p:cNvSpPr>
          <p:nvPr>
            <p:ph type="subTitle" idx="1"/>
          </p:nvPr>
        </p:nvSpPr>
        <p:spPr>
          <a:xfrm>
            <a:off x="5114285" y="1492336"/>
            <a:ext cx="347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pic>
        <p:nvPicPr>
          <p:cNvPr id="186" name="Google Shape;186;p45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45"/>
          <p:cNvSpPr txBox="1">
            <a:spLocks noGrp="1"/>
          </p:cNvSpPr>
          <p:nvPr>
            <p:ph type="title"/>
          </p:nvPr>
        </p:nvSpPr>
        <p:spPr>
          <a:xfrm>
            <a:off x="5114285" y="577061"/>
            <a:ext cx="347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5"/>
          <p:cNvSpPr txBox="1">
            <a:spLocks noGrp="1"/>
          </p:cNvSpPr>
          <p:nvPr>
            <p:ph type="body" idx="3"/>
          </p:nvPr>
        </p:nvSpPr>
        <p:spPr>
          <a:xfrm>
            <a:off x="5114285" y="2121986"/>
            <a:ext cx="3476100" cy="11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45"/>
          <p:cNvSpPr txBox="1">
            <a:spLocks noGrp="1"/>
          </p:cNvSpPr>
          <p:nvPr>
            <p:ph type="body" idx="4"/>
          </p:nvPr>
        </p:nvSpPr>
        <p:spPr>
          <a:xfrm>
            <a:off x="5114285" y="4494498"/>
            <a:ext cx="3012900" cy="34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 call out — Green">
  <p:cSld name="BIG_NUMBER_1_1_1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7"/>
          <p:cNvSpPr/>
          <p:nvPr/>
        </p:nvSpPr>
        <p:spPr>
          <a:xfrm>
            <a:off x="189900" y="189150"/>
            <a:ext cx="8764200" cy="4765200"/>
          </a:xfrm>
          <a:prstGeom prst="roundRect">
            <a:avLst>
              <a:gd name="adj" fmla="val 34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5" name="Google Shape;205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6" name="Google Shape;206;p47"/>
          <p:cNvSpPr>
            <a:spLocks noGrp="1"/>
          </p:cNvSpPr>
          <p:nvPr>
            <p:ph type="pic" idx="2"/>
          </p:nvPr>
        </p:nvSpPr>
        <p:spPr>
          <a:xfrm>
            <a:off x="189900" y="182400"/>
            <a:ext cx="4553100" cy="4772100"/>
          </a:xfrm>
          <a:prstGeom prst="roundRect">
            <a:avLst>
              <a:gd name="adj" fmla="val 3426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207" name="Google Shape;207;p47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7"/>
          <p:cNvSpPr txBox="1">
            <a:spLocks noGrp="1"/>
          </p:cNvSpPr>
          <p:nvPr>
            <p:ph type="subTitle" idx="1"/>
          </p:nvPr>
        </p:nvSpPr>
        <p:spPr>
          <a:xfrm>
            <a:off x="5114285" y="1492336"/>
            <a:ext cx="347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09" name="Google Shape;209;p47"/>
          <p:cNvSpPr txBox="1">
            <a:spLocks noGrp="1"/>
          </p:cNvSpPr>
          <p:nvPr>
            <p:ph type="title"/>
          </p:nvPr>
        </p:nvSpPr>
        <p:spPr>
          <a:xfrm>
            <a:off x="5114285" y="577061"/>
            <a:ext cx="347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7"/>
          <p:cNvSpPr txBox="1">
            <a:spLocks noGrp="1"/>
          </p:cNvSpPr>
          <p:nvPr>
            <p:ph type="body" idx="3"/>
          </p:nvPr>
        </p:nvSpPr>
        <p:spPr>
          <a:xfrm>
            <a:off x="5114285" y="2121986"/>
            <a:ext cx="3476100" cy="11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11" name="Google Shape;211;p47"/>
          <p:cNvSpPr txBox="1">
            <a:spLocks noGrp="1"/>
          </p:cNvSpPr>
          <p:nvPr>
            <p:ph type="body" idx="4"/>
          </p:nvPr>
        </p:nvSpPr>
        <p:spPr>
          <a:xfrm>
            <a:off x="5114285" y="4494498"/>
            <a:ext cx="3012900" cy="34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5"/>
          <p:cNvSpPr/>
          <p:nvPr/>
        </p:nvSpPr>
        <p:spPr>
          <a:xfrm>
            <a:off x="0" y="0"/>
            <a:ext cx="9144000" cy="1024128"/>
          </a:xfrm>
          <a:prstGeom prst="rect">
            <a:avLst/>
          </a:prstGeom>
          <a:solidFill>
            <a:srgbClr val="D8D8D8">
              <a:alpha val="4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75"/>
          <p:cNvSpPr txBox="1">
            <a:spLocks noGrp="1"/>
          </p:cNvSpPr>
          <p:nvPr>
            <p:ph type="title"/>
          </p:nvPr>
        </p:nvSpPr>
        <p:spPr>
          <a:xfrm>
            <a:off x="618443" y="263525"/>
            <a:ext cx="7924800" cy="661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BA"/>
              </a:buClr>
              <a:buSzPts val="2300"/>
              <a:buFont typeface="Arial"/>
              <a:buNone/>
              <a:defRPr sz="3000" b="1" i="0">
                <a:solidFill>
                  <a:srgbClr val="0082B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5" name="Google Shape;215;p7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783"/>
          <a:stretch/>
        </p:blipFill>
        <p:spPr>
          <a:xfrm rot="5400000">
            <a:off x="4504909" y="521910"/>
            <a:ext cx="137160" cy="916228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75"/>
          <p:cNvSpPr txBox="1"/>
          <p:nvPr/>
        </p:nvSpPr>
        <p:spPr>
          <a:xfrm>
            <a:off x="457200" y="1024128"/>
            <a:ext cx="8229600" cy="320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75"/>
          <p:cNvSpPr txBox="1">
            <a:spLocks noGrp="1"/>
          </p:cNvSpPr>
          <p:nvPr>
            <p:ph type="body" idx="1"/>
          </p:nvPr>
        </p:nvSpPr>
        <p:spPr>
          <a:xfrm>
            <a:off x="619125" y="1276350"/>
            <a:ext cx="7915275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1pPr>
            <a:lvl2pPr marL="914400" lvl="1" indent="-330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/>
            </a:lvl2pPr>
            <a:lvl3pPr marL="1371600" lvl="2" indent="-330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/>
            </a:lvl3pPr>
            <a:lvl4pPr marL="1828800" lvl="3" indent="-330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 Col Text, 1 Col Photo Opt 2">
  <p:cSld name="1 Col Text, 1 Col Photo Opt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6"/>
          <p:cNvSpPr>
            <a:spLocks noGrp="1"/>
          </p:cNvSpPr>
          <p:nvPr>
            <p:ph type="pic" idx="2"/>
          </p:nvPr>
        </p:nvSpPr>
        <p:spPr>
          <a:xfrm>
            <a:off x="1" y="0"/>
            <a:ext cx="4952999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76"/>
          <p:cNvSpPr txBox="1">
            <a:spLocks noGrp="1"/>
          </p:cNvSpPr>
          <p:nvPr>
            <p:ph type="title"/>
          </p:nvPr>
        </p:nvSpPr>
        <p:spPr>
          <a:xfrm>
            <a:off x="5333998" y="266678"/>
            <a:ext cx="3200401" cy="89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2300"/>
              <a:buFont typeface="Arial"/>
              <a:buNone/>
              <a:defRPr sz="3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6"/>
          <p:cNvSpPr txBox="1">
            <a:spLocks noGrp="1"/>
          </p:cNvSpPr>
          <p:nvPr>
            <p:ph type="body" idx="1"/>
          </p:nvPr>
        </p:nvSpPr>
        <p:spPr>
          <a:xfrm>
            <a:off x="5333999" y="1503756"/>
            <a:ext cx="3200401" cy="335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626262"/>
              </a:buClr>
              <a:buSzPts val="1600"/>
              <a:buNone/>
              <a:defRPr sz="1600">
                <a:solidFill>
                  <a:srgbClr val="6262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rgbClr val="626262"/>
              </a:buClr>
              <a:buSzPts val="1600"/>
              <a:buChar char="•"/>
              <a:defRPr sz="1600">
                <a:solidFill>
                  <a:srgbClr val="6262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rgbClr val="626262"/>
              </a:buClr>
              <a:buSzPts val="1600"/>
              <a:buChar char="•"/>
              <a:defRPr sz="1600">
                <a:solidFill>
                  <a:srgbClr val="6262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rgbClr val="626262"/>
              </a:buClr>
              <a:buSzPts val="1600"/>
              <a:buChar char="•"/>
              <a:defRPr sz="1600">
                <a:solidFill>
                  <a:srgbClr val="6262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rgbClr val="626262"/>
              </a:buClr>
              <a:buSzPts val="1600"/>
              <a:buChar char="•"/>
              <a:defRPr sz="1600">
                <a:solidFill>
                  <a:srgbClr val="6262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22" name="Google Shape;222;p76"/>
          <p:cNvGrpSpPr/>
          <p:nvPr/>
        </p:nvGrpSpPr>
        <p:grpSpPr>
          <a:xfrm>
            <a:off x="5335598" y="1276350"/>
            <a:ext cx="3209949" cy="109723"/>
            <a:chOff x="4766375" y="1425623"/>
            <a:chExt cx="6045586" cy="162192"/>
          </a:xfrm>
        </p:grpSpPr>
        <p:sp>
          <p:nvSpPr>
            <p:cNvPr id="223" name="Google Shape;223;p76"/>
            <p:cNvSpPr/>
            <p:nvPr/>
          </p:nvSpPr>
          <p:spPr>
            <a:xfrm>
              <a:off x="4766375" y="1425623"/>
              <a:ext cx="1328738" cy="162192"/>
            </a:xfrm>
            <a:prstGeom prst="rect">
              <a:avLst/>
            </a:prstGeom>
            <a:solidFill>
              <a:srgbClr val="5F25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76"/>
            <p:cNvSpPr/>
            <p:nvPr/>
          </p:nvSpPr>
          <p:spPr>
            <a:xfrm>
              <a:off x="6338186" y="1425623"/>
              <a:ext cx="1328738" cy="162192"/>
            </a:xfrm>
            <a:prstGeom prst="rect">
              <a:avLst/>
            </a:prstGeom>
            <a:solidFill>
              <a:srgbClr val="FFC8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76"/>
            <p:cNvSpPr/>
            <p:nvPr/>
          </p:nvSpPr>
          <p:spPr>
            <a:xfrm>
              <a:off x="7909997" y="1425623"/>
              <a:ext cx="1328738" cy="162192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76"/>
            <p:cNvSpPr/>
            <p:nvPr/>
          </p:nvSpPr>
          <p:spPr>
            <a:xfrm>
              <a:off x="9483223" y="1425623"/>
              <a:ext cx="1328738" cy="162192"/>
            </a:xfrm>
            <a:prstGeom prst="rect">
              <a:avLst/>
            </a:prstGeom>
            <a:solidFill>
              <a:srgbClr val="A77BC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7"/>
          <p:cNvSpPr/>
          <p:nvPr/>
        </p:nvSpPr>
        <p:spPr>
          <a:xfrm>
            <a:off x="4558548" y="0"/>
            <a:ext cx="4585444" cy="5143500"/>
          </a:xfrm>
          <a:prstGeom prst="rect">
            <a:avLst/>
          </a:prstGeom>
          <a:solidFill>
            <a:srgbClr val="0082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00AB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77"/>
          <p:cNvSpPr txBox="1">
            <a:spLocks noGrp="1"/>
          </p:cNvSpPr>
          <p:nvPr>
            <p:ph type="title"/>
          </p:nvPr>
        </p:nvSpPr>
        <p:spPr>
          <a:xfrm>
            <a:off x="4812632" y="263526"/>
            <a:ext cx="4109987" cy="4594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77"/>
          <p:cNvSpPr>
            <a:spLocks noGrp="1"/>
          </p:cNvSpPr>
          <p:nvPr>
            <p:ph type="pic" idx="2"/>
          </p:nvPr>
        </p:nvSpPr>
        <p:spPr>
          <a:xfrm>
            <a:off x="107576" y="0"/>
            <a:ext cx="4450972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31" name="Google Shape;231;p7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783"/>
          <a:stretch/>
        </p:blipFill>
        <p:spPr>
          <a:xfrm>
            <a:off x="-3717" y="-19878"/>
            <a:ext cx="137857" cy="5163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7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783"/>
          <a:stretch/>
        </p:blipFill>
        <p:spPr>
          <a:xfrm rot="5400000">
            <a:off x="4494276" y="521910"/>
            <a:ext cx="137160" cy="916228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78"/>
          <p:cNvSpPr txBox="1">
            <a:spLocks noGrp="1"/>
          </p:cNvSpPr>
          <p:nvPr>
            <p:ph type="body" idx="1"/>
          </p:nvPr>
        </p:nvSpPr>
        <p:spPr>
          <a:xfrm>
            <a:off x="609600" y="263525"/>
            <a:ext cx="7924800" cy="459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1pPr>
            <a:lvl2pPr marL="914400" lvl="1" indent="-330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/>
            </a:lvl2pPr>
            <a:lvl3pPr marL="1371600" lvl="2" indent="-330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/>
            </a:lvl3pPr>
            <a:lvl4pPr marL="1828800" lvl="3" indent="-330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9"/>
          <p:cNvSpPr/>
          <p:nvPr/>
        </p:nvSpPr>
        <p:spPr>
          <a:xfrm>
            <a:off x="0" y="0"/>
            <a:ext cx="9143998" cy="5143500"/>
          </a:xfrm>
          <a:prstGeom prst="rect">
            <a:avLst/>
          </a:prstGeom>
          <a:solidFill>
            <a:srgbClr val="0082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00AB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79"/>
          <p:cNvSpPr txBox="1">
            <a:spLocks noGrp="1"/>
          </p:cNvSpPr>
          <p:nvPr>
            <p:ph type="title"/>
          </p:nvPr>
        </p:nvSpPr>
        <p:spPr>
          <a:xfrm>
            <a:off x="1" y="2263140"/>
            <a:ext cx="9143999" cy="61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8" name="Google Shape;238;p79"/>
          <p:cNvGrpSpPr/>
          <p:nvPr/>
        </p:nvGrpSpPr>
        <p:grpSpPr>
          <a:xfrm>
            <a:off x="3117635" y="1819025"/>
            <a:ext cx="2908727" cy="137160"/>
            <a:chOff x="4766375" y="1425623"/>
            <a:chExt cx="4472360" cy="162192"/>
          </a:xfrm>
        </p:grpSpPr>
        <p:sp>
          <p:nvSpPr>
            <p:cNvPr id="239" name="Google Shape;239;p79"/>
            <p:cNvSpPr/>
            <p:nvPr/>
          </p:nvSpPr>
          <p:spPr>
            <a:xfrm>
              <a:off x="4766375" y="1425623"/>
              <a:ext cx="1328738" cy="162192"/>
            </a:xfrm>
            <a:prstGeom prst="rect">
              <a:avLst/>
            </a:prstGeom>
            <a:solidFill>
              <a:srgbClr val="5F25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79"/>
            <p:cNvSpPr/>
            <p:nvPr/>
          </p:nvSpPr>
          <p:spPr>
            <a:xfrm>
              <a:off x="6338186" y="1425623"/>
              <a:ext cx="1328738" cy="162192"/>
            </a:xfrm>
            <a:prstGeom prst="rect">
              <a:avLst/>
            </a:prstGeom>
            <a:solidFill>
              <a:srgbClr val="FFC8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79"/>
            <p:cNvSpPr/>
            <p:nvPr/>
          </p:nvSpPr>
          <p:spPr>
            <a:xfrm>
              <a:off x="7909997" y="1425623"/>
              <a:ext cx="1328738" cy="162192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, subhead,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/>
          <p:nvPr/>
        </p:nvSpPr>
        <p:spPr>
          <a:xfrm>
            <a:off x="189900" y="189150"/>
            <a:ext cx="8764200" cy="4765200"/>
          </a:xfrm>
          <a:prstGeom prst="roundRect">
            <a:avLst>
              <a:gd name="adj" fmla="val 3428"/>
            </a:avLst>
          </a:prstGeom>
          <a:noFill/>
          <a:ln w="9525" cap="flat" cmpd="sng">
            <a:solidFill>
              <a:srgbClr val="F267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" name="Google Shape;2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body" idx="1"/>
          </p:nvPr>
        </p:nvSpPr>
        <p:spPr>
          <a:xfrm>
            <a:off x="905800" y="1491375"/>
            <a:ext cx="7339800" cy="26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subTitle" idx="2"/>
          </p:nvPr>
        </p:nvSpPr>
        <p:spPr>
          <a:xfrm>
            <a:off x="311700" y="1017725"/>
            <a:ext cx="85206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pic>
        <p:nvPicPr>
          <p:cNvPr id="33" name="Google Shape;33;p24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istic">
  <p:cSld name="BIG_NUMBER"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2"/>
          <p:cNvSpPr/>
          <p:nvPr/>
        </p:nvSpPr>
        <p:spPr>
          <a:xfrm>
            <a:off x="189900" y="189150"/>
            <a:ext cx="8764200" cy="4765200"/>
          </a:xfrm>
          <a:prstGeom prst="roundRect">
            <a:avLst>
              <a:gd name="adj" fmla="val 34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" name="Google Shape;36;p22"/>
          <p:cNvSpPr txBox="1">
            <a:spLocks noGrp="1"/>
          </p:cNvSpPr>
          <p:nvPr>
            <p:ph type="title" hasCustomPrompt="1"/>
          </p:nvPr>
        </p:nvSpPr>
        <p:spPr>
          <a:xfrm>
            <a:off x="5123882" y="1887175"/>
            <a:ext cx="33087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" name="Google Shape;3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22"/>
          <p:cNvSpPr>
            <a:spLocks noGrp="1"/>
          </p:cNvSpPr>
          <p:nvPr>
            <p:ph type="pic" idx="2"/>
          </p:nvPr>
        </p:nvSpPr>
        <p:spPr>
          <a:xfrm>
            <a:off x="189900" y="182400"/>
            <a:ext cx="4553100" cy="4772100"/>
          </a:xfrm>
          <a:prstGeom prst="roundRect">
            <a:avLst>
              <a:gd name="adj" fmla="val 3426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9" name="Google Shape;39;p22"/>
          <p:cNvSpPr txBox="1">
            <a:spLocks noGrp="1"/>
          </p:cNvSpPr>
          <p:nvPr>
            <p:ph type="subTitle" idx="1"/>
          </p:nvPr>
        </p:nvSpPr>
        <p:spPr>
          <a:xfrm>
            <a:off x="5123882" y="1520782"/>
            <a:ext cx="3649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pic>
        <p:nvPicPr>
          <p:cNvPr id="40" name="Google Shape;40;p22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2"/>
          <p:cNvSpPr txBox="1">
            <a:spLocks noGrp="1"/>
          </p:cNvSpPr>
          <p:nvPr>
            <p:ph type="ctrTitle" idx="3"/>
          </p:nvPr>
        </p:nvSpPr>
        <p:spPr>
          <a:xfrm>
            <a:off x="5123875" y="728131"/>
            <a:ext cx="3649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istic">
  <p:cSld name="1_Statistic 2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3"/>
          <p:cNvSpPr/>
          <p:nvPr/>
        </p:nvSpPr>
        <p:spPr>
          <a:xfrm>
            <a:off x="189900" y="189150"/>
            <a:ext cx="8764200" cy="4765200"/>
          </a:xfrm>
          <a:prstGeom prst="roundRect">
            <a:avLst>
              <a:gd name="adj" fmla="val 34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" name="Google Shape;44;p43"/>
          <p:cNvSpPr txBox="1">
            <a:spLocks noGrp="1"/>
          </p:cNvSpPr>
          <p:nvPr>
            <p:ph type="title"/>
          </p:nvPr>
        </p:nvSpPr>
        <p:spPr>
          <a:xfrm>
            <a:off x="5123882" y="1887175"/>
            <a:ext cx="33087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5" name="Google Shape;45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43"/>
          <p:cNvSpPr>
            <a:spLocks noGrp="1"/>
          </p:cNvSpPr>
          <p:nvPr>
            <p:ph type="pic" idx="2"/>
          </p:nvPr>
        </p:nvSpPr>
        <p:spPr>
          <a:xfrm>
            <a:off x="189900" y="182400"/>
            <a:ext cx="4553100" cy="4772100"/>
          </a:xfrm>
          <a:prstGeom prst="roundRect">
            <a:avLst>
              <a:gd name="adj" fmla="val 3426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47" name="Google Shape;47;p43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caption style">
  <p:cSld name="CUSTOM_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6"/>
          <p:cNvSpPr/>
          <p:nvPr/>
        </p:nvSpPr>
        <p:spPr>
          <a:xfrm>
            <a:off x="189900" y="189150"/>
            <a:ext cx="8764200" cy="4765200"/>
          </a:xfrm>
          <a:prstGeom prst="roundRect">
            <a:avLst>
              <a:gd name="adj" fmla="val 3428"/>
            </a:avLst>
          </a:prstGeom>
          <a:noFill/>
          <a:ln w="9525" cap="flat" cmpd="sng">
            <a:solidFill>
              <a:srgbClr val="F267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0" name="Google Shape;50;p26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body" idx="1"/>
          </p:nvPr>
        </p:nvSpPr>
        <p:spPr>
          <a:xfrm>
            <a:off x="331584" y="4004275"/>
            <a:ext cx="2640469" cy="42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53" name="Google Shape;53;p26"/>
          <p:cNvSpPr>
            <a:spLocks noGrp="1"/>
          </p:cNvSpPr>
          <p:nvPr>
            <p:ph type="pic" idx="2"/>
          </p:nvPr>
        </p:nvSpPr>
        <p:spPr>
          <a:xfrm>
            <a:off x="331584" y="1282975"/>
            <a:ext cx="2640469" cy="2721300"/>
          </a:xfrm>
          <a:prstGeom prst="roundRect">
            <a:avLst>
              <a:gd name="adj" fmla="val 7501"/>
            </a:avLst>
          </a:prstGeom>
          <a:noFill/>
          <a:ln>
            <a:noFill/>
          </a:ln>
        </p:spPr>
      </p:sp>
      <p:sp>
        <p:nvSpPr>
          <p:cNvPr id="54" name="Google Shape;54;p26"/>
          <p:cNvSpPr txBox="1">
            <a:spLocks noGrp="1"/>
          </p:cNvSpPr>
          <p:nvPr>
            <p:ph type="body" idx="3"/>
          </p:nvPr>
        </p:nvSpPr>
        <p:spPr>
          <a:xfrm>
            <a:off x="3251765" y="4004275"/>
            <a:ext cx="2640469" cy="42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55" name="Google Shape;55;p26"/>
          <p:cNvSpPr>
            <a:spLocks noGrp="1"/>
          </p:cNvSpPr>
          <p:nvPr>
            <p:ph type="pic" idx="4"/>
          </p:nvPr>
        </p:nvSpPr>
        <p:spPr>
          <a:xfrm>
            <a:off x="3251765" y="1282975"/>
            <a:ext cx="2640469" cy="2721300"/>
          </a:xfrm>
          <a:prstGeom prst="roundRect">
            <a:avLst>
              <a:gd name="adj" fmla="val 7501"/>
            </a:avLst>
          </a:prstGeom>
          <a:noFill/>
          <a:ln>
            <a:noFill/>
          </a:ln>
        </p:spPr>
      </p:sp>
      <p:sp>
        <p:nvSpPr>
          <p:cNvPr id="56" name="Google Shape;56;p26"/>
          <p:cNvSpPr txBox="1">
            <a:spLocks noGrp="1"/>
          </p:cNvSpPr>
          <p:nvPr>
            <p:ph type="body" idx="5"/>
          </p:nvPr>
        </p:nvSpPr>
        <p:spPr>
          <a:xfrm>
            <a:off x="6171945" y="4004275"/>
            <a:ext cx="2640469" cy="42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57" name="Google Shape;57;p26"/>
          <p:cNvSpPr>
            <a:spLocks noGrp="1"/>
          </p:cNvSpPr>
          <p:nvPr>
            <p:ph type="pic" idx="6"/>
          </p:nvPr>
        </p:nvSpPr>
        <p:spPr>
          <a:xfrm>
            <a:off x="6171945" y="1282975"/>
            <a:ext cx="2640469" cy="2721300"/>
          </a:xfrm>
          <a:prstGeom prst="roundRect">
            <a:avLst>
              <a:gd name="adj" fmla="val 7501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istic">
  <p:cSld name="1_Statistic 3">
    <p:bg>
      <p:bgPr>
        <a:solidFill>
          <a:schemeClr val="accent4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4"/>
          <p:cNvSpPr/>
          <p:nvPr/>
        </p:nvSpPr>
        <p:spPr>
          <a:xfrm>
            <a:off x="189900" y="189150"/>
            <a:ext cx="8764200" cy="4765200"/>
          </a:xfrm>
          <a:prstGeom prst="roundRect">
            <a:avLst>
              <a:gd name="adj" fmla="val 34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" name="Google Shape;60;p44"/>
          <p:cNvSpPr txBox="1">
            <a:spLocks noGrp="1"/>
          </p:cNvSpPr>
          <p:nvPr>
            <p:ph type="title"/>
          </p:nvPr>
        </p:nvSpPr>
        <p:spPr>
          <a:xfrm>
            <a:off x="5123882" y="1887175"/>
            <a:ext cx="33087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61" name="Google Shape;61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44"/>
          <p:cNvSpPr>
            <a:spLocks noGrp="1"/>
          </p:cNvSpPr>
          <p:nvPr>
            <p:ph type="pic" idx="2"/>
          </p:nvPr>
        </p:nvSpPr>
        <p:spPr>
          <a:xfrm>
            <a:off x="189900" y="182400"/>
            <a:ext cx="4553100" cy="4772100"/>
          </a:xfrm>
          <a:prstGeom prst="roundRect">
            <a:avLst>
              <a:gd name="adj" fmla="val 3426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63" name="Google Shape;63;p44"/>
          <p:cNvSpPr txBox="1">
            <a:spLocks noGrp="1"/>
          </p:cNvSpPr>
          <p:nvPr>
            <p:ph type="subTitle" idx="1"/>
          </p:nvPr>
        </p:nvSpPr>
        <p:spPr>
          <a:xfrm>
            <a:off x="5123882" y="1520782"/>
            <a:ext cx="3577666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ctrTitle" idx="3"/>
          </p:nvPr>
        </p:nvSpPr>
        <p:spPr>
          <a:xfrm>
            <a:off x="5123875" y="728131"/>
            <a:ext cx="3577666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65" name="Google Shape;65;p44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pact statement — Blue">
  <p:cSld name="CUSTOM_1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9"/>
          <p:cNvSpPr/>
          <p:nvPr/>
        </p:nvSpPr>
        <p:spPr>
          <a:xfrm>
            <a:off x="189900" y="189150"/>
            <a:ext cx="8764200" cy="4765200"/>
          </a:xfrm>
          <a:prstGeom prst="roundRect">
            <a:avLst>
              <a:gd name="adj" fmla="val 3428"/>
            </a:avLst>
          </a:prstGeom>
          <a:noFill/>
          <a:ln w="9525" cap="flat" cmpd="sng">
            <a:solidFill>
              <a:srgbClr val="F267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" name="Google Shape;68;p39"/>
          <p:cNvSpPr/>
          <p:nvPr/>
        </p:nvSpPr>
        <p:spPr>
          <a:xfrm rot="1220552">
            <a:off x="514227" y="-957096"/>
            <a:ext cx="8338994" cy="6110642"/>
          </a:xfrm>
          <a:prstGeom prst="roundRect">
            <a:avLst>
              <a:gd name="adj" fmla="val 49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" name="Google Shape;69;p39"/>
          <p:cNvSpPr txBox="1">
            <a:spLocks noGrp="1"/>
          </p:cNvSpPr>
          <p:nvPr>
            <p:ph type="title"/>
          </p:nvPr>
        </p:nvSpPr>
        <p:spPr>
          <a:xfrm>
            <a:off x="912400" y="1934475"/>
            <a:ext cx="731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subTitle" idx="1"/>
          </p:nvPr>
        </p:nvSpPr>
        <p:spPr>
          <a:xfrm>
            <a:off x="912400" y="1460775"/>
            <a:ext cx="73191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400" b="1">
                <a:solidFill>
                  <a:schemeClr val="lt1"/>
                </a:solidFill>
              </a:defRPr>
            </a:lvl1pPr>
            <a:lvl2pPr lvl="1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1" name="Google Shape;71;p39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, header, subhead, and body — Red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/>
          <p:nvPr/>
        </p:nvSpPr>
        <p:spPr>
          <a:xfrm>
            <a:off x="189900" y="189150"/>
            <a:ext cx="8764200" cy="4765200"/>
          </a:xfrm>
          <a:prstGeom prst="roundRect">
            <a:avLst>
              <a:gd name="adj" fmla="val 3428"/>
            </a:avLst>
          </a:prstGeom>
          <a:noFill/>
          <a:ln w="9525" cap="flat" cmpd="sng">
            <a:solidFill>
              <a:srgbClr val="F267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" name="Google Shape;7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27"/>
          <p:cNvSpPr/>
          <p:nvPr/>
        </p:nvSpPr>
        <p:spPr>
          <a:xfrm rot="-1103163">
            <a:off x="-1576960" y="-495624"/>
            <a:ext cx="5668669" cy="5178010"/>
          </a:xfrm>
          <a:prstGeom prst="roundRect">
            <a:avLst>
              <a:gd name="adj" fmla="val 4983"/>
            </a:avLst>
          </a:prstGeom>
          <a:solidFill>
            <a:srgbClr val="F267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6" name="Google Shape;76;p27"/>
          <p:cNvSpPr>
            <a:spLocks noGrp="1"/>
          </p:cNvSpPr>
          <p:nvPr>
            <p:ph type="pic" idx="2"/>
          </p:nvPr>
        </p:nvSpPr>
        <p:spPr>
          <a:xfrm>
            <a:off x="549475" y="579225"/>
            <a:ext cx="3827400" cy="3798300"/>
          </a:xfrm>
          <a:prstGeom prst="roundRect">
            <a:avLst>
              <a:gd name="adj" fmla="val 7386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27"/>
          <p:cNvSpPr txBox="1">
            <a:spLocks noGrp="1"/>
          </p:cNvSpPr>
          <p:nvPr>
            <p:ph type="title"/>
          </p:nvPr>
        </p:nvSpPr>
        <p:spPr>
          <a:xfrm>
            <a:off x="5004900" y="445025"/>
            <a:ext cx="382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body" idx="1"/>
          </p:nvPr>
        </p:nvSpPr>
        <p:spPr>
          <a:xfrm>
            <a:off x="5004900" y="1491375"/>
            <a:ext cx="3827400" cy="28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ubTitle" idx="3"/>
          </p:nvPr>
        </p:nvSpPr>
        <p:spPr>
          <a:xfrm>
            <a:off x="5004900" y="1017725"/>
            <a:ext cx="38274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1"/>
            </a:lvl1pPr>
            <a:lvl2pPr lvl="1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pic>
        <p:nvPicPr>
          <p:cNvPr id="80" name="Google Shape;80;p27" title="Logo Mark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48" y="4494499"/>
            <a:ext cx="359850" cy="3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7"/>
          <p:cNvSpPr txBox="1">
            <a:spLocks noGrp="1"/>
          </p:cNvSpPr>
          <p:nvPr>
            <p:ph type="body" idx="4"/>
          </p:nvPr>
        </p:nvSpPr>
        <p:spPr>
          <a:xfrm>
            <a:off x="5004900" y="4494498"/>
            <a:ext cx="3012900" cy="34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F"/>
              </a:buClr>
              <a:buSzPts val="2800"/>
              <a:buFont typeface="Poppins"/>
              <a:buNone/>
              <a:defRPr sz="2800" b="1" i="0" u="none" strike="noStrike" cap="none">
                <a:solidFill>
                  <a:srgbClr val="F2673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●"/>
              <a:defRPr sz="1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○"/>
              <a:defRPr sz="1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■"/>
              <a:defRPr sz="1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●"/>
              <a:defRPr sz="1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○"/>
              <a:defRPr sz="1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■"/>
              <a:defRPr sz="1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●"/>
              <a:defRPr sz="1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○"/>
              <a:defRPr sz="1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■"/>
              <a:defRPr sz="1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"/>
          <p:cNvSpPr txBox="1">
            <a:spLocks noGrp="1"/>
          </p:cNvSpPr>
          <p:nvPr>
            <p:ph type="ctrTitle"/>
          </p:nvPr>
        </p:nvSpPr>
        <p:spPr>
          <a:xfrm>
            <a:off x="4572000" y="1996125"/>
            <a:ext cx="42762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800" dirty="0"/>
              <a:t>Playful Learning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 Landscapes</a:t>
            </a:r>
            <a:br>
              <a:rPr lang="en-US" sz="2800" dirty="0"/>
            </a:br>
            <a:br>
              <a:rPr lang="en-US" sz="2800" dirty="0"/>
            </a:br>
            <a:endParaRPr sz="2800" dirty="0"/>
          </a:p>
        </p:txBody>
      </p:sp>
      <p:pic>
        <p:nvPicPr>
          <p:cNvPr id="247" name="Google Shape;247;p1" descr="A child pointing out shapes in the canopy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50725" y="579225"/>
            <a:ext cx="3560700" cy="3798300"/>
          </a:xfrm>
          <a:prstGeom prst="roundRect">
            <a:avLst>
              <a:gd name="adj" fmla="val 7386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66647-82F3-C838-CE60-6989F3887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BEA5-66DA-38BE-9860-7970CAAF3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Knees and Toes – Play!</a:t>
            </a:r>
          </a:p>
        </p:txBody>
      </p:sp>
    </p:spTree>
    <p:extLst>
      <p:ext uri="{BB962C8B-B14F-4D97-AF65-F5344CB8AC3E}">
        <p14:creationId xmlns:p14="http://schemas.microsoft.com/office/powerpoint/2010/main" val="4099023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3B69F-6A34-89EC-DCFE-BDE6C1C95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699A2-FB37-301F-AAED-320970D09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Put it all Together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DE0B759C-8D29-E5A5-23B6-6031AC178F40}"/>
              </a:ext>
            </a:extLst>
          </p:cNvPr>
          <p:cNvSpPr txBox="1">
            <a:spLocks/>
          </p:cNvSpPr>
          <p:nvPr/>
        </p:nvSpPr>
        <p:spPr>
          <a:xfrm>
            <a:off x="1036506" y="1151044"/>
            <a:ext cx="1430917" cy="41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F"/>
              </a:buClr>
              <a:buSzPts val="2800"/>
              <a:buFont typeface="Poppins"/>
              <a:buNone/>
              <a:defRPr sz="2800" b="1" i="0" u="none" strike="noStrike" cap="none">
                <a:solidFill>
                  <a:srgbClr val="F2673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0" dirty="0"/>
              <a:t>Shoulders</a:t>
            </a:r>
          </a:p>
        </p:txBody>
      </p:sp>
      <p:pic>
        <p:nvPicPr>
          <p:cNvPr id="3" name="Picture 2" descr="Cartoon of a person touching his head.">
            <a:extLst>
              <a:ext uri="{FF2B5EF4-FFF2-40B4-BE49-F238E27FC236}">
                <a16:creationId xmlns:a16="http://schemas.microsoft.com/office/drawing/2014/main" id="{295018A5-1C63-D36A-0CD3-416DA81F67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507" y="1556238"/>
            <a:ext cx="1434714" cy="3323734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E22117EB-122D-CCB8-EC96-2FEC471CA565}"/>
              </a:ext>
            </a:extLst>
          </p:cNvPr>
          <p:cNvSpPr txBox="1">
            <a:spLocks/>
          </p:cNvSpPr>
          <p:nvPr/>
        </p:nvSpPr>
        <p:spPr>
          <a:xfrm>
            <a:off x="3068949" y="1151043"/>
            <a:ext cx="1566276" cy="41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F"/>
              </a:buClr>
              <a:buSzPts val="2800"/>
              <a:buFont typeface="Poppins"/>
              <a:buNone/>
              <a:defRPr sz="2800" b="1" i="0" u="none" strike="noStrike" cap="none">
                <a:solidFill>
                  <a:srgbClr val="F2673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0" dirty="0"/>
              <a:t>Head</a:t>
            </a:r>
          </a:p>
        </p:txBody>
      </p:sp>
      <p:pic>
        <p:nvPicPr>
          <p:cNvPr id="4" name="Picture 3" descr="Cartoon of a person touching her shoulders.">
            <a:extLst>
              <a:ext uri="{FF2B5EF4-FFF2-40B4-BE49-F238E27FC236}">
                <a16:creationId xmlns:a16="http://schemas.microsoft.com/office/drawing/2014/main" id="{63241A4E-35F5-C19B-FC7E-E9BE18507A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951" y="1556238"/>
            <a:ext cx="1570430" cy="3323736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C9DC6F3C-38DE-70B4-6ACF-5A64F8BD0360}"/>
              </a:ext>
            </a:extLst>
          </p:cNvPr>
          <p:cNvSpPr txBox="1">
            <a:spLocks/>
          </p:cNvSpPr>
          <p:nvPr/>
        </p:nvSpPr>
        <p:spPr>
          <a:xfrm>
            <a:off x="5237111" y="1151043"/>
            <a:ext cx="1276224" cy="41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F"/>
              </a:buClr>
              <a:buSzPts val="2800"/>
              <a:buFont typeface="Poppins"/>
              <a:buNone/>
              <a:defRPr sz="2800" b="1" i="0" u="none" strike="noStrike" cap="none">
                <a:solidFill>
                  <a:srgbClr val="F2673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0" dirty="0"/>
              <a:t>Toes</a:t>
            </a:r>
          </a:p>
        </p:txBody>
      </p:sp>
      <p:pic>
        <p:nvPicPr>
          <p:cNvPr id="5" name="Picture 4" descr="Cartoon of a person touching her knees.">
            <a:extLst>
              <a:ext uri="{FF2B5EF4-FFF2-40B4-BE49-F238E27FC236}">
                <a16:creationId xmlns:a16="http://schemas.microsoft.com/office/drawing/2014/main" id="{869707AC-53F5-F1D9-7B19-8E4CBEEF42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415" y="1556237"/>
            <a:ext cx="1279609" cy="332373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9346425-631E-7D2A-93D9-27DFF06A087A}"/>
              </a:ext>
            </a:extLst>
          </p:cNvPr>
          <p:cNvSpPr txBox="1">
            <a:spLocks/>
          </p:cNvSpPr>
          <p:nvPr/>
        </p:nvSpPr>
        <p:spPr>
          <a:xfrm>
            <a:off x="7112124" y="1151043"/>
            <a:ext cx="1110980" cy="41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F"/>
              </a:buClr>
              <a:buSzPts val="2800"/>
              <a:buFont typeface="Poppins"/>
              <a:buNone/>
              <a:defRPr sz="2800" b="1" i="0" u="none" strike="noStrike" cap="none">
                <a:solidFill>
                  <a:srgbClr val="F2673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0" dirty="0"/>
              <a:t>Knees</a:t>
            </a:r>
          </a:p>
        </p:txBody>
      </p:sp>
      <p:pic>
        <p:nvPicPr>
          <p:cNvPr id="6" name="Picture 5" descr="Cartoon of a person touching his toes.">
            <a:extLst>
              <a:ext uri="{FF2B5EF4-FFF2-40B4-BE49-F238E27FC236}">
                <a16:creationId xmlns:a16="http://schemas.microsoft.com/office/drawing/2014/main" id="{805C51F5-61F8-511A-BE84-8AE6A9AAE1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123" y="1556236"/>
            <a:ext cx="1113927" cy="332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0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6F73A-072F-B6EF-7880-B76AA3533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1D61E-B02D-7E9D-20C4-514018C12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Put it all Together – Play!</a:t>
            </a:r>
          </a:p>
        </p:txBody>
      </p:sp>
    </p:spTree>
    <p:extLst>
      <p:ext uri="{BB962C8B-B14F-4D97-AF65-F5344CB8AC3E}">
        <p14:creationId xmlns:p14="http://schemas.microsoft.com/office/powerpoint/2010/main" val="3982448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097DA-9CA2-EE25-5AF3-EE2A20C42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B7018-E9E9-6428-AB89-5A13D83A4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Playful Learning Mural</a:t>
            </a:r>
          </a:p>
        </p:txBody>
      </p:sp>
      <p:pic>
        <p:nvPicPr>
          <p:cNvPr id="4" name="Picture 3" descr="A cartoon mural of a city streetscape. I-Spy elements, like parrots, balloons, and bells are hidden in the scene.">
            <a:extLst>
              <a:ext uri="{FF2B5EF4-FFF2-40B4-BE49-F238E27FC236}">
                <a16:creationId xmlns:a16="http://schemas.microsoft.com/office/drawing/2014/main" id="{2FDC0EB7-C447-921C-091D-30386CF329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42" y="1092387"/>
            <a:ext cx="7640515" cy="381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50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BDCF4-DED4-EA1B-A9F8-05F4BF9BF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1D23C-D4E5-4F9B-9A41-A2AC950C2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Playful Learning Mural in Real Life</a:t>
            </a:r>
          </a:p>
        </p:txBody>
      </p:sp>
      <p:pic>
        <p:nvPicPr>
          <p:cNvPr id="5" name="Picture 4" descr="A mural on a building of a city streetscape. I-Spy elements, like parrots, balloons, and bells are hidden in the scene.">
            <a:extLst>
              <a:ext uri="{FF2B5EF4-FFF2-40B4-BE49-F238E27FC236}">
                <a16:creationId xmlns:a16="http://schemas.microsoft.com/office/drawing/2014/main" id="{69C7D369-BCC5-9A4A-0904-3045878C66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7831" y="1123187"/>
            <a:ext cx="6928338" cy="37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47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1"/>
          <p:cNvSpPr txBox="1">
            <a:spLocks noGrp="1"/>
          </p:cNvSpPr>
          <p:nvPr>
            <p:ph type="title"/>
          </p:nvPr>
        </p:nvSpPr>
        <p:spPr>
          <a:xfrm>
            <a:off x="4686298" y="1590189"/>
            <a:ext cx="4320554" cy="215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-US" sz="3200" dirty="0"/>
              <a:t>Playful Learning is…</a:t>
            </a:r>
            <a:br>
              <a:rPr lang="en-US" sz="3200" dirty="0"/>
            </a:br>
            <a:br>
              <a:rPr lang="en-US" sz="2800" dirty="0"/>
            </a:br>
            <a:r>
              <a:rPr lang="en-US" sz="2000" b="0" dirty="0">
                <a:solidFill>
                  <a:srgbClr val="434343"/>
                </a:solidFill>
              </a:rPr>
              <a:t>Play that is guided by an adult or the environment toward a specific learning goal</a:t>
            </a:r>
            <a:br>
              <a:rPr lang="en-US" sz="2400" dirty="0"/>
            </a:br>
            <a:endParaRPr sz="2400" dirty="0"/>
          </a:p>
        </p:txBody>
      </p:sp>
      <p:pic>
        <p:nvPicPr>
          <p:cNvPr id="271" name="Google Shape;271;p51" descr="A child jumping along a number line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900" y="182400"/>
            <a:ext cx="4553100" cy="4772100"/>
          </a:xfrm>
          <a:prstGeom prst="roundRect">
            <a:avLst>
              <a:gd name="adj" fmla="val 3426"/>
            </a:avLst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58;p49">
            <a:extLst>
              <a:ext uri="{FF2B5EF4-FFF2-40B4-BE49-F238E27FC236}">
                <a16:creationId xmlns:a16="http://schemas.microsoft.com/office/drawing/2014/main" id="{189C3592-158A-94AD-EFF0-BD9ABB78E5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 dirty="0"/>
              <a:t>The House Framework</a:t>
            </a:r>
            <a:endParaRPr sz="3200" dirty="0"/>
          </a:p>
        </p:txBody>
      </p:sp>
      <p:pic>
        <p:nvPicPr>
          <p:cNvPr id="15" name="Picture Placeholder 14" descr="The Head Start House Framework">
            <a:extLst>
              <a:ext uri="{FF2B5EF4-FFF2-40B4-BE49-F238E27FC236}">
                <a16:creationId xmlns:a16="http://schemas.microsoft.com/office/drawing/2014/main" id="{98EBECB9-7579-01B3-0D99-856499F83E4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9567" y="1032810"/>
            <a:ext cx="3744865" cy="3924990"/>
          </a:xfrm>
          <a:prstGeom prst="roundRect">
            <a:avLst>
              <a:gd name="adj" fmla="val 3426"/>
            </a:avLst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085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6673D-C033-79F4-514D-79FD1B3D7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58;p49">
            <a:extLst>
              <a:ext uri="{FF2B5EF4-FFF2-40B4-BE49-F238E27FC236}">
                <a16:creationId xmlns:a16="http://schemas.microsoft.com/office/drawing/2014/main" id="{D5601262-18C3-E99A-2D59-EB703026E7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 dirty="0"/>
              <a:t>The House Framework – Today’s Focus</a:t>
            </a:r>
            <a:endParaRPr sz="3200" dirty="0"/>
          </a:p>
        </p:txBody>
      </p:sp>
      <p:pic>
        <p:nvPicPr>
          <p:cNvPr id="15" name="Picture Placeholder 14" descr="The Head Start House Framework with the base  highlighted">
            <a:extLst>
              <a:ext uri="{FF2B5EF4-FFF2-40B4-BE49-F238E27FC236}">
                <a16:creationId xmlns:a16="http://schemas.microsoft.com/office/drawing/2014/main" id="{1A7855DC-0AD6-D219-D014-4E2C77A02D9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9567" y="1032810"/>
            <a:ext cx="3744865" cy="3924990"/>
          </a:xfrm>
          <a:prstGeom prst="roundRect">
            <a:avLst>
              <a:gd name="adj" fmla="val 3426"/>
            </a:avLst>
          </a:prstGeom>
          <a:solidFill>
            <a:srgbClr val="FFFFFF"/>
          </a:solidFill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668F74-11E3-E1DE-B67C-35958F645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70639" y="1266091"/>
            <a:ext cx="4097215" cy="2751993"/>
          </a:xfrm>
          <a:prstGeom prst="rect">
            <a:avLst/>
          </a:prstGeom>
          <a:solidFill>
            <a:srgbClr val="FFFFFF">
              <a:alpha val="7529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58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8A3F4B-F613-EEF4-FA12-3DB3F90E0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277" y="1183574"/>
            <a:ext cx="3891023" cy="572700"/>
          </a:xfrm>
        </p:spPr>
        <p:txBody>
          <a:bodyPr/>
          <a:lstStyle/>
          <a:p>
            <a:r>
              <a:rPr lang="en-US" sz="3200" dirty="0"/>
              <a:t>Creating Playful Learning Environments for Children and Families</a:t>
            </a:r>
          </a:p>
        </p:txBody>
      </p:sp>
      <p:pic>
        <p:nvPicPr>
          <p:cNvPr id="12" name="Picture Placeholder 11" descr="A music-themed wooden bench with signs and a blackboard.&#10;">
            <a:extLst>
              <a:ext uri="{FF2B5EF4-FFF2-40B4-BE49-F238E27FC236}">
                <a16:creationId xmlns:a16="http://schemas.microsoft.com/office/drawing/2014/main" id="{5B2DF4E3-BC0C-2D68-EDEA-223D989E5F6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oundRect">
            <a:avLst>
              <a:gd name="adj" fmla="val 7386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342702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b0cbf435f1_0_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 dirty="0"/>
              <a:t>Playful Learning Design Formula </a:t>
            </a:r>
            <a:endParaRPr sz="3200" dirty="0"/>
          </a:p>
        </p:txBody>
      </p:sp>
      <p:pic>
        <p:nvPicPr>
          <p:cNvPr id="290" name="Google Shape;290;g3b0cbf435f1_0_5" descr="The Playful Learning Design Formula with three parts to the equation: Community Engagement, HOW Children Learn, and WHAT Children Learn."/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693" y="1132092"/>
            <a:ext cx="8711870" cy="3483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16D440-470A-E381-4DE5-3D9BA16E6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285" y="1575541"/>
            <a:ext cx="34761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When was the last time you played?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What did you do?</a:t>
            </a:r>
          </a:p>
        </p:txBody>
      </p:sp>
      <p:pic>
        <p:nvPicPr>
          <p:cNvPr id="12" name="Picture Placeholder 11" descr="A child building with recycled parts&#10;">
            <a:extLst>
              <a:ext uri="{FF2B5EF4-FFF2-40B4-BE49-F238E27FC236}">
                <a16:creationId xmlns:a16="http://schemas.microsoft.com/office/drawing/2014/main" id="{6E56BA2D-45DB-3D50-6ADF-CBBF64DA28A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oundRect">
            <a:avLst>
              <a:gd name="adj" fmla="val 3426"/>
            </a:avLst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324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02D2F-566D-4E86-E745-B5D2280D2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DE71E-42AC-D638-1D74-91054E572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Community-Centered Design</a:t>
            </a:r>
          </a:p>
        </p:txBody>
      </p:sp>
      <p:pic>
        <p:nvPicPr>
          <p:cNvPr id="14" name="Picture 13" descr="A group of people sitting at a table and crafting.">
            <a:extLst>
              <a:ext uri="{FF2B5EF4-FFF2-40B4-BE49-F238E27FC236}">
                <a16:creationId xmlns:a16="http://schemas.microsoft.com/office/drawing/2014/main" id="{6F7BC464-F8D1-C632-098B-0F7FC21A4B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01" y="2048608"/>
            <a:ext cx="2820132" cy="1880088"/>
          </a:xfrm>
          <a:prstGeom prst="rect">
            <a:avLst/>
          </a:prstGeom>
        </p:spPr>
      </p:pic>
      <p:pic>
        <p:nvPicPr>
          <p:cNvPr id="4" name="Picture 3" descr="A mom and daughter showing a drawing to the camera.">
            <a:extLst>
              <a:ext uri="{FF2B5EF4-FFF2-40B4-BE49-F238E27FC236}">
                <a16:creationId xmlns:a16="http://schemas.microsoft.com/office/drawing/2014/main" id="{AB98EAE7-AA8F-C21A-C621-D474255C1D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169626" y="1679522"/>
            <a:ext cx="2804746" cy="2618261"/>
          </a:xfrm>
          <a:prstGeom prst="rect">
            <a:avLst/>
          </a:prstGeom>
        </p:spPr>
      </p:pic>
      <p:pic>
        <p:nvPicPr>
          <p:cNvPr id="12" name="Picture 11" descr="A group of children and adults standing outside.&#10;">
            <a:extLst>
              <a:ext uri="{FF2B5EF4-FFF2-40B4-BE49-F238E27FC236}">
                <a16:creationId xmlns:a16="http://schemas.microsoft.com/office/drawing/2014/main" id="{CB413D13-1FFF-B05F-267A-A5A77CCAED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7" y="2048608"/>
            <a:ext cx="2820132" cy="188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59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1CF5-1940-6E20-82BD-44419ECD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2D2CB-5A20-9FDE-8608-B15A1E0A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Playful Learning Design Games</a:t>
            </a:r>
          </a:p>
        </p:txBody>
      </p:sp>
      <p:pic>
        <p:nvPicPr>
          <p:cNvPr id="7" name="Picture 6" descr="A “Playwall” chalkboard where people can respond to the prompt, “When I was little, I loved to play…”">
            <a:extLst>
              <a:ext uri="{FF2B5EF4-FFF2-40B4-BE49-F238E27FC236}">
                <a16:creationId xmlns:a16="http://schemas.microsoft.com/office/drawing/2014/main" id="{D1669CBB-B988-CE8B-32D0-2DB0177162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347" y="1376750"/>
            <a:ext cx="3863629" cy="2040443"/>
          </a:xfrm>
          <a:prstGeom prst="rect">
            <a:avLst/>
          </a:prstGeom>
        </p:spPr>
      </p:pic>
      <p:pic>
        <p:nvPicPr>
          <p:cNvPr id="8" name="Picture 7" descr="The Playful Learning Landscapes community engagement board game.">
            <a:extLst>
              <a:ext uri="{FF2B5EF4-FFF2-40B4-BE49-F238E27FC236}">
                <a16:creationId xmlns:a16="http://schemas.microsoft.com/office/drawing/2014/main" id="{34A8B6D8-2F86-5457-C493-7CC8D13A77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636" y="1376750"/>
            <a:ext cx="3189259" cy="212480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16" name="Group 15" descr="A prompt from the community engagement board game from the Meaning category. “You are the DJ for a neighborhood party. What’s on your playlist? What kind of mood are you trying to create?”">
            <a:extLst>
              <a:ext uri="{FF2B5EF4-FFF2-40B4-BE49-F238E27FC236}">
                <a16:creationId xmlns:a16="http://schemas.microsoft.com/office/drawing/2014/main" id="{917E329F-6560-6072-D16D-8CF1055E69F6}"/>
              </a:ext>
            </a:extLst>
          </p:cNvPr>
          <p:cNvGrpSpPr>
            <a:grpSpLocks noChangeAspect="1"/>
          </p:cNvGrpSpPr>
          <p:nvPr/>
        </p:nvGrpSpPr>
        <p:grpSpPr>
          <a:xfrm>
            <a:off x="3149960" y="3483912"/>
            <a:ext cx="5081935" cy="1224009"/>
            <a:chOff x="6964999" y="1742612"/>
            <a:chExt cx="3878040" cy="91551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DBE73B55-2E8B-E01B-F23A-232BE05647CB}"/>
                </a:ext>
              </a:extLst>
            </p:cNvPr>
            <p:cNvSpPr/>
            <p:nvPr/>
          </p:nvSpPr>
          <p:spPr>
            <a:xfrm>
              <a:off x="7368953" y="1743724"/>
              <a:ext cx="3474086" cy="914400"/>
            </a:xfrm>
            <a:prstGeom prst="roundRect">
              <a:avLst/>
            </a:prstGeom>
            <a:solidFill>
              <a:srgbClr val="CACBCA"/>
            </a:solidFill>
            <a:ln w="12700" cap="flat" cmpd="sng" algn="ctr">
              <a:solidFill>
                <a:srgbClr val="82838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45F4C2-9E92-C1FD-A13E-D610E6EAB84D}"/>
                </a:ext>
              </a:extLst>
            </p:cNvPr>
            <p:cNvSpPr txBox="1"/>
            <p:nvPr/>
          </p:nvSpPr>
          <p:spPr>
            <a:xfrm>
              <a:off x="7963779" y="1853030"/>
              <a:ext cx="2879260" cy="690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u="none" strike="noStrike" kern="1200" cap="none" spc="0" normalizeH="0" baseline="0" noProof="0" dirty="0">
                  <a:ln>
                    <a:noFill/>
                  </a:ln>
                  <a:solidFill>
                    <a:srgbClr val="828383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You are the DJ for a neighborhood party. What’s on your playlist? What kind of mood are you trying to create?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37AAA08-C009-3A54-340D-0642244E782A}"/>
                </a:ext>
              </a:extLst>
            </p:cNvPr>
            <p:cNvGrpSpPr/>
            <p:nvPr/>
          </p:nvGrpSpPr>
          <p:grpSpPr>
            <a:xfrm>
              <a:off x="6964999" y="1742612"/>
              <a:ext cx="1033936" cy="914400"/>
              <a:chOff x="10842055" y="2319403"/>
              <a:chExt cx="1033936" cy="9144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99E4830-8C68-1C9C-4700-F5D933DF828A}"/>
                  </a:ext>
                </a:extLst>
              </p:cNvPr>
              <p:cNvSpPr/>
              <p:nvPr/>
            </p:nvSpPr>
            <p:spPr>
              <a:xfrm>
                <a:off x="10902035" y="2319403"/>
                <a:ext cx="913983" cy="914400"/>
              </a:xfrm>
              <a:prstGeom prst="ellipse">
                <a:avLst/>
              </a:prstGeom>
              <a:solidFill>
                <a:srgbClr val="714360"/>
              </a:solidFill>
              <a:ln w="12700" cap="flat" cmpd="sng" algn="ctr">
                <a:solidFill>
                  <a:srgbClr val="82838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0409D0-2853-F5DE-2B60-C90539B8478D}"/>
                  </a:ext>
                </a:extLst>
              </p:cNvPr>
              <p:cNvSpPr txBox="1"/>
              <p:nvPr/>
            </p:nvSpPr>
            <p:spPr>
              <a:xfrm>
                <a:off x="10842055" y="2614084"/>
                <a:ext cx="1033936" cy="276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rPr>
                  <a:t>Meaning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5596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BD219-C9F1-9DE0-3347-175E91835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1A0BC-7D20-5133-A700-540264230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Prototype Testing</a:t>
            </a:r>
          </a:p>
        </p:txBody>
      </p:sp>
      <p:pic>
        <p:nvPicPr>
          <p:cNvPr id="6" name="Picture 5" descr="A person and a child playing with wooden circles.">
            <a:extLst>
              <a:ext uri="{FF2B5EF4-FFF2-40B4-BE49-F238E27FC236}">
                <a16:creationId xmlns:a16="http://schemas.microsoft.com/office/drawing/2014/main" id="{42A9C521-BA87-596B-96D4-6AAE987021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754" y="1780438"/>
            <a:ext cx="4193931" cy="2209800"/>
          </a:xfrm>
          <a:prstGeom prst="rect">
            <a:avLst/>
          </a:prstGeom>
        </p:spPr>
      </p:pic>
      <p:pic>
        <p:nvPicPr>
          <p:cNvPr id="4" name="Picture 3" descr="A small section of a wooden bench.">
            <a:extLst>
              <a:ext uri="{FF2B5EF4-FFF2-40B4-BE49-F238E27FC236}">
                <a16:creationId xmlns:a16="http://schemas.microsoft.com/office/drawing/2014/main" id="{13E0355A-F607-9112-B3CB-A401085699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18184" y="1219227"/>
            <a:ext cx="3495369" cy="333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65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3FF39-BA9A-6AB8-ADCA-31AF526F7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FD72D-92CB-08C2-4044-0D127DED1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Think About Your Community</a:t>
            </a:r>
          </a:p>
        </p:txBody>
      </p:sp>
      <p:grpSp>
        <p:nvGrpSpPr>
          <p:cNvPr id="5" name="Group 4" descr="“What is one thing you want to celebrate about your community?”">
            <a:extLst>
              <a:ext uri="{FF2B5EF4-FFF2-40B4-BE49-F238E27FC236}">
                <a16:creationId xmlns:a16="http://schemas.microsoft.com/office/drawing/2014/main" id="{EB7BAA61-4844-9610-E0F8-B4AF404B5511}"/>
              </a:ext>
            </a:extLst>
          </p:cNvPr>
          <p:cNvGrpSpPr/>
          <p:nvPr/>
        </p:nvGrpSpPr>
        <p:grpSpPr>
          <a:xfrm rot="20640730">
            <a:off x="625547" y="1697166"/>
            <a:ext cx="3320904" cy="2795407"/>
            <a:chOff x="1036320" y="2706624"/>
            <a:chExt cx="3550761" cy="286512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772C0BF-0037-EE58-9F97-523052086536}"/>
                </a:ext>
              </a:extLst>
            </p:cNvPr>
            <p:cNvSpPr/>
            <p:nvPr/>
          </p:nvSpPr>
          <p:spPr>
            <a:xfrm>
              <a:off x="1036320" y="2706624"/>
              <a:ext cx="3550761" cy="286512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91A809-7265-69E5-BA8D-E9E018A45C43}"/>
                </a:ext>
              </a:extLst>
            </p:cNvPr>
            <p:cNvSpPr txBox="1"/>
            <p:nvPr/>
          </p:nvSpPr>
          <p:spPr>
            <a:xfrm>
              <a:off x="1214447" y="3218362"/>
              <a:ext cx="3186887" cy="17349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Avenir Heavy" panose="02000503020000020003" pitchFamily="2" charset="0"/>
                </a:rPr>
                <a:t>What is one thing you want to celebrate about your community?</a:t>
              </a:r>
            </a:p>
          </p:txBody>
        </p:sp>
      </p:grpSp>
      <p:grpSp>
        <p:nvGrpSpPr>
          <p:cNvPr id="8" name="Group 7" descr="“What is one dream or hope that you have for your child?”">
            <a:extLst>
              <a:ext uri="{FF2B5EF4-FFF2-40B4-BE49-F238E27FC236}">
                <a16:creationId xmlns:a16="http://schemas.microsoft.com/office/drawing/2014/main" id="{CFB20332-4D93-B46A-C075-079082648D1C}"/>
              </a:ext>
            </a:extLst>
          </p:cNvPr>
          <p:cNvGrpSpPr/>
          <p:nvPr/>
        </p:nvGrpSpPr>
        <p:grpSpPr>
          <a:xfrm rot="1137715">
            <a:off x="4864955" y="1546904"/>
            <a:ext cx="3550761" cy="2865120"/>
            <a:chOff x="1036320" y="2706624"/>
            <a:chExt cx="3550761" cy="286512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C9F96937-1D97-7DE5-DF91-B1414E781B6E}"/>
                </a:ext>
              </a:extLst>
            </p:cNvPr>
            <p:cNvSpPr/>
            <p:nvPr/>
          </p:nvSpPr>
          <p:spPr>
            <a:xfrm>
              <a:off x="1036320" y="2706624"/>
              <a:ext cx="3550761" cy="286512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DF633C-267B-A3DE-6CE8-69042FDC1547}"/>
                </a:ext>
              </a:extLst>
            </p:cNvPr>
            <p:cNvSpPr txBox="1"/>
            <p:nvPr/>
          </p:nvSpPr>
          <p:spPr>
            <a:xfrm>
              <a:off x="1064398" y="3438843"/>
              <a:ext cx="348511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Avenir Heavy" panose="02000503020000020003" pitchFamily="2" charset="0"/>
                </a:rPr>
                <a:t>What is one dream or hope that you have for your child?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1417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B1B50-5B21-F7EE-0E38-1367F741B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16322-B3A3-0A8A-F54E-CCBE1D36E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Customized Designs</a:t>
            </a:r>
          </a:p>
        </p:txBody>
      </p:sp>
      <p:pic>
        <p:nvPicPr>
          <p:cNvPr id="1028" name="Picture 4" descr="A prompt to “Tell a story!”">
            <a:extLst>
              <a:ext uri="{FF2B5EF4-FFF2-40B4-BE49-F238E27FC236}">
                <a16:creationId xmlns:a16="http://schemas.microsoft.com/office/drawing/2014/main" id="{5E33633D-152D-86BD-C42A-D1C343DCC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701" y="2065531"/>
            <a:ext cx="2769005" cy="184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hildren standing next to an entryway shelf with a superpower spinner and book storage.">
            <a:extLst>
              <a:ext uri="{FF2B5EF4-FFF2-40B4-BE49-F238E27FC236}">
                <a16:creationId xmlns:a16="http://schemas.microsoft.com/office/drawing/2014/main" id="{3D1477AC-B26A-9953-A51C-1612A68BE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295" y="1366544"/>
            <a:ext cx="2657409" cy="3244361"/>
          </a:xfrm>
          <a:prstGeom prst="rect">
            <a:avLst/>
          </a:prstGeom>
        </p:spPr>
      </p:pic>
      <p:pic>
        <p:nvPicPr>
          <p:cNvPr id="1026" name="Picture 2" descr="Letter spinners on the railing of a ramp. Spinning the letters forms words.">
            <a:extLst>
              <a:ext uri="{FF2B5EF4-FFF2-40B4-BE49-F238E27FC236}">
                <a16:creationId xmlns:a16="http://schemas.microsoft.com/office/drawing/2014/main" id="{9E32FFF0-F987-0735-FF93-2EB072F84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3293" y="1671403"/>
            <a:ext cx="2657409" cy="263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189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35476-CF56-18DE-5315-6A7994A03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AD5D-B74E-89C6-1397-E7AFBC0D6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HOW Children Learn</a:t>
            </a:r>
          </a:p>
        </p:txBody>
      </p:sp>
      <p:pic>
        <p:nvPicPr>
          <p:cNvPr id="6" name="Picture 5" descr="A diagram of the 5 pillars of HOW children learn: Actively Engaging, Meaningful, Joyful, Iterative, and Socially Interactive.">
            <a:extLst>
              <a:ext uri="{FF2B5EF4-FFF2-40B4-BE49-F238E27FC236}">
                <a16:creationId xmlns:a16="http://schemas.microsoft.com/office/drawing/2014/main" id="{90C77A8C-C7D5-80F9-0C4C-921E4A54A9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469" y="1017725"/>
            <a:ext cx="3723062" cy="381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38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054D2-374D-064B-47AE-15A8C6DAB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F09D1-E676-1BE6-F4E5-2DA2045A1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Play = Learning</a:t>
            </a:r>
          </a:p>
        </p:txBody>
      </p:sp>
      <p:pic>
        <p:nvPicPr>
          <p:cNvPr id="6" name="Picture 5" descr="A diagram of the 5 pillars of HOW children learn: Actively Engaging, Meaningful, Joyful, Iterative, and Socially Interactive.">
            <a:extLst>
              <a:ext uri="{FF2B5EF4-FFF2-40B4-BE49-F238E27FC236}">
                <a16:creationId xmlns:a16="http://schemas.microsoft.com/office/drawing/2014/main" id="{9F6BA2CB-AFCE-1931-5281-638592AB85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938" y="1017725"/>
            <a:ext cx="3723062" cy="3819197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E4DFD5F3-34A8-35F6-D8E7-5C9AEC8A3180}"/>
              </a:ext>
            </a:extLst>
          </p:cNvPr>
          <p:cNvSpPr txBox="1">
            <a:spLocks/>
          </p:cNvSpPr>
          <p:nvPr/>
        </p:nvSpPr>
        <p:spPr>
          <a:xfrm>
            <a:off x="5114285" y="1775233"/>
            <a:ext cx="347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F"/>
              </a:buClr>
              <a:buSzPts val="2800"/>
              <a:buFont typeface="Poppins"/>
              <a:buNone/>
              <a:defRPr sz="2800" b="1" i="0" u="none" strike="noStrike" cap="none">
                <a:solidFill>
                  <a:srgbClr val="F2673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500" dirty="0">
                <a:solidFill>
                  <a:schemeClr val="accent1"/>
                </a:solidFill>
              </a:rPr>
              <a:t>When was the last time you played?</a:t>
            </a:r>
            <a:br>
              <a:rPr lang="en-US" sz="2500" dirty="0">
                <a:solidFill>
                  <a:schemeClr val="accent1"/>
                </a:solidFill>
              </a:rPr>
            </a:br>
            <a:br>
              <a:rPr lang="en-US" sz="2500" dirty="0">
                <a:solidFill>
                  <a:schemeClr val="accent1"/>
                </a:solidFill>
              </a:rPr>
            </a:br>
            <a:r>
              <a:rPr lang="en-US" sz="2500" dirty="0">
                <a:solidFill>
                  <a:schemeClr val="accent1"/>
                </a:solidFill>
              </a:rPr>
              <a:t>What did you do?</a:t>
            </a:r>
          </a:p>
        </p:txBody>
      </p:sp>
    </p:spTree>
    <p:extLst>
      <p:ext uri="{BB962C8B-B14F-4D97-AF65-F5344CB8AC3E}">
        <p14:creationId xmlns:p14="http://schemas.microsoft.com/office/powerpoint/2010/main" val="2032511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D492A-A54F-5BC9-96D5-C3B9AB014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77CE5-6E26-132F-2D07-D13408F35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Children Learn</a:t>
            </a:r>
          </a:p>
        </p:txBody>
      </p:sp>
      <p:pic>
        <p:nvPicPr>
          <p:cNvPr id="6" name="Picture 5" descr="A diagram of the 6C’s of WHAT children learn: Collaboration, Communication, Content, Critical Thinking, Creative Innovation, and Confidence.">
            <a:extLst>
              <a:ext uri="{FF2B5EF4-FFF2-40B4-BE49-F238E27FC236}">
                <a16:creationId xmlns:a16="http://schemas.microsoft.com/office/drawing/2014/main" id="{9B4471DA-9E78-9171-0891-38BB92A46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359" y="1017725"/>
            <a:ext cx="3619281" cy="384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68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BE043-07D8-8EBE-44A7-09E1B041A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2A62-6ED7-C5FE-61C0-D217369CE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#1: Which C do you see?</a:t>
            </a:r>
          </a:p>
        </p:txBody>
      </p:sp>
      <p:pic>
        <p:nvPicPr>
          <p:cNvPr id="5" name="Picture 4" descr="A diagram of the 6C’s of WHAT children learn: Collaboration, Communication, Content, Critical Thinking, Creative Innovation, and Confidence.">
            <a:extLst>
              <a:ext uri="{FF2B5EF4-FFF2-40B4-BE49-F238E27FC236}">
                <a16:creationId xmlns:a16="http://schemas.microsoft.com/office/drawing/2014/main" id="{CE59FA71-4007-7B20-B4CA-F281E3CC9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43" y="1389184"/>
            <a:ext cx="2897768" cy="3074924"/>
          </a:xfrm>
          <a:prstGeom prst="rect">
            <a:avLst/>
          </a:prstGeom>
        </p:spPr>
      </p:pic>
      <p:pic>
        <p:nvPicPr>
          <p:cNvPr id="3" name="Google Shape;354;p56" descr="A group of children looking at a green board where you can spin wheels to match the fronts and tails of animals.">
            <a:extLst>
              <a:ext uri="{FF2B5EF4-FFF2-40B4-BE49-F238E27FC236}">
                <a16:creationId xmlns:a16="http://schemas.microsoft.com/office/drawing/2014/main" id="{99C90B5D-EE1D-4BB8-79CA-364674008A4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8104" y="1389184"/>
            <a:ext cx="4416506" cy="3074925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047268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08984-BF17-19CB-16BB-29DBDFFB4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AC7BC-C46A-A15B-8BDD-5DECBAE1F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#2: Which C do you see?</a:t>
            </a:r>
          </a:p>
        </p:txBody>
      </p:sp>
      <p:pic>
        <p:nvPicPr>
          <p:cNvPr id="3" name="Picture 2" descr="A diagram of the 6C’s of WHAT children learn: Collaboration, Communication, Content, Critical Thinking, Creative Innovation, and Confidence.">
            <a:extLst>
              <a:ext uri="{FF2B5EF4-FFF2-40B4-BE49-F238E27FC236}">
                <a16:creationId xmlns:a16="http://schemas.microsoft.com/office/drawing/2014/main" id="{773738A6-81AB-426F-DFE6-5946D71B5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43" y="1389184"/>
            <a:ext cx="2897768" cy="3074924"/>
          </a:xfrm>
          <a:prstGeom prst="rect">
            <a:avLst/>
          </a:prstGeom>
        </p:spPr>
      </p:pic>
      <p:pic>
        <p:nvPicPr>
          <p:cNvPr id="4" name="Google Shape;419;p63" descr="A circular bench with signs on the outside and a Little Free Library on the left side.">
            <a:extLst>
              <a:ext uri="{FF2B5EF4-FFF2-40B4-BE49-F238E27FC236}">
                <a16:creationId xmlns:a16="http://schemas.microsoft.com/office/drawing/2014/main" id="{C3C6000A-7315-4139-3464-281352C33892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441" y="1571626"/>
            <a:ext cx="4429785" cy="271004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096367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2ADF-DA1A-5064-A294-754295CD6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Children in Public Spaces</a:t>
            </a:r>
          </a:p>
        </p:txBody>
      </p:sp>
      <p:pic>
        <p:nvPicPr>
          <p:cNvPr id="3" name="Picture 2" descr="A child looking at large city buildings in the background">
            <a:extLst>
              <a:ext uri="{FF2B5EF4-FFF2-40B4-BE49-F238E27FC236}">
                <a16:creationId xmlns:a16="http://schemas.microsoft.com/office/drawing/2014/main" id="{47FCB33F-E1EC-E739-8F1F-CD84A387E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892" y="1138737"/>
            <a:ext cx="6054215" cy="363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35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2E37C-8DDE-F4CB-760F-9D19010F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860A7-30ED-EA87-81D3-30051A3AE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#3: Which C do you see?</a:t>
            </a:r>
          </a:p>
        </p:txBody>
      </p:sp>
      <p:pic>
        <p:nvPicPr>
          <p:cNvPr id="4" name="Picture 3" descr="A diagram of the 6C’s of WHAT children learn: Collaboration, Communication, Content, Critical Thinking, Creative Innovation, and Confidence.">
            <a:extLst>
              <a:ext uri="{FF2B5EF4-FFF2-40B4-BE49-F238E27FC236}">
                <a16:creationId xmlns:a16="http://schemas.microsoft.com/office/drawing/2014/main" id="{CC487F87-D74E-75D5-80A7-BCB76B814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43" y="1389184"/>
            <a:ext cx="2897768" cy="3074924"/>
          </a:xfrm>
          <a:prstGeom prst="rect">
            <a:avLst/>
          </a:prstGeom>
        </p:spPr>
      </p:pic>
      <p:pic>
        <p:nvPicPr>
          <p:cNvPr id="3" name="Google Shape;352;p56" descr="Children playing a shape game on a tabletop.">
            <a:extLst>
              <a:ext uri="{FF2B5EF4-FFF2-40B4-BE49-F238E27FC236}">
                <a16:creationId xmlns:a16="http://schemas.microsoft.com/office/drawing/2014/main" id="{DEC3B2D6-E179-3069-A67C-A907DEBFA78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8712" y="1535223"/>
            <a:ext cx="4402548" cy="2782846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764503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2"/>
          <p:cNvSpPr txBox="1">
            <a:spLocks noGrp="1"/>
          </p:cNvSpPr>
          <p:nvPr>
            <p:ph type="ctrTitle" idx="3"/>
          </p:nvPr>
        </p:nvSpPr>
        <p:spPr>
          <a:xfrm>
            <a:off x="4965700" y="2174850"/>
            <a:ext cx="38628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 dirty="0"/>
              <a:t>Flexible Designs for a </a:t>
            </a:r>
            <a:br>
              <a:rPr lang="en-US" sz="3200" dirty="0"/>
            </a:br>
            <a:r>
              <a:rPr lang="en-US" sz="3200" dirty="0"/>
              <a:t>Variety of Spaces</a:t>
            </a:r>
            <a:endParaRPr sz="3200" dirty="0"/>
          </a:p>
        </p:txBody>
      </p:sp>
      <p:pic>
        <p:nvPicPr>
          <p:cNvPr id="308" name="Google Shape;308;p52" descr="A group of kids standing next to a sign spinner with a roadway mural on the ground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900" y="182400"/>
            <a:ext cx="4553100" cy="4772100"/>
          </a:xfrm>
          <a:prstGeom prst="roundRect">
            <a:avLst>
              <a:gd name="adj" fmla="val 3426"/>
            </a:avLst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 b="0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Playful Learning… LIBRARIES</a:t>
            </a:r>
            <a:endParaRPr sz="3200" b="0" dirty="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" name="Picture 2" descr="A 3D entry mural for the Early Learning Center at a library. The mural has flags of different countries, animals, and tree trunks.">
            <a:extLst>
              <a:ext uri="{FF2B5EF4-FFF2-40B4-BE49-F238E27FC236}">
                <a16:creationId xmlns:a16="http://schemas.microsoft.com/office/drawing/2014/main" id="{C7DEC2C5-DC88-78D8-E456-090AD0EC95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033" y="1462301"/>
            <a:ext cx="4297599" cy="2669926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4" name="Google Shape;342;p55">
            <a:extLst>
              <a:ext uri="{FF2B5EF4-FFF2-40B4-BE49-F238E27FC236}">
                <a16:creationId xmlns:a16="http://schemas.microsoft.com/office/drawing/2014/main" id="{2A75C439-5DD5-FC7D-CE21-79C4CA472E66}"/>
              </a:ext>
            </a:extLst>
          </p:cNvPr>
          <p:cNvSpPr txBox="1"/>
          <p:nvPr/>
        </p:nvSpPr>
        <p:spPr>
          <a:xfrm>
            <a:off x="756034" y="4212206"/>
            <a:ext cx="429759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 i="0" u="none" strike="noStrike" cap="none" dirty="0">
                <a:solidFill>
                  <a:schemeClr val="bg2"/>
                </a:solidFill>
                <a:latin typeface="Poppins Light"/>
                <a:ea typeface="Poppins Light"/>
                <a:cs typeface="Poppins Light"/>
                <a:sym typeface="Poppins Light"/>
              </a:rPr>
              <a:t>San Diego, CA</a:t>
            </a:r>
            <a:endParaRPr sz="1800" i="0" u="none" strike="noStrike" cap="none" dirty="0">
              <a:solidFill>
                <a:schemeClr val="bg2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340" name="Google Shape;340;p55" descr="A tree stump with animal carvings in the bark and an interios space with bookshelves.&#10;"/>
          <p:cNvPicPr preferRelativeResize="0"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7965" y="1017725"/>
            <a:ext cx="2520513" cy="3404328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2" name="Google Shape;342;p55"/>
          <p:cNvSpPr txBox="1"/>
          <p:nvPr/>
        </p:nvSpPr>
        <p:spPr>
          <a:xfrm>
            <a:off x="5497965" y="4489106"/>
            <a:ext cx="252051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 i="0" u="none" strike="noStrike" cap="none" dirty="0">
                <a:solidFill>
                  <a:schemeClr val="bg2"/>
                </a:solidFill>
                <a:latin typeface="Poppins Light"/>
                <a:ea typeface="Poppins Light"/>
                <a:cs typeface="Poppins Light"/>
                <a:sym typeface="Poppins Light"/>
              </a:rPr>
              <a:t>Philadelphia, PA</a:t>
            </a:r>
            <a:endParaRPr sz="1800" i="0" u="none" strike="noStrike" cap="none" dirty="0">
              <a:solidFill>
                <a:schemeClr val="bg2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BA"/>
              </a:buClr>
              <a:buSzPts val="2300"/>
              <a:buFont typeface="Arial"/>
              <a:buNone/>
            </a:pPr>
            <a:r>
              <a:rPr lang="en-US" sz="3200" b="0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Playful</a:t>
            </a:r>
            <a:r>
              <a:rPr lang="en-US" sz="3200" b="0" dirty="0"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3200" b="0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Learning…BUS STOPS</a:t>
            </a:r>
            <a:endParaRPr sz="3200" b="0" dirty="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" name="Picture 2" descr="A child using an abacus built into a bus stop.">
            <a:extLst>
              <a:ext uri="{FF2B5EF4-FFF2-40B4-BE49-F238E27FC236}">
                <a16:creationId xmlns:a16="http://schemas.microsoft.com/office/drawing/2014/main" id="{8BD5993C-7229-E3E9-3627-21948565E5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5786" y="1605762"/>
            <a:ext cx="3376245" cy="253218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412" name="Google Shape;412;p62"/>
          <p:cNvSpPr txBox="1"/>
          <p:nvPr/>
        </p:nvSpPr>
        <p:spPr>
          <a:xfrm>
            <a:off x="1007815" y="4559976"/>
            <a:ext cx="25321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 i="0" u="none" strike="noStrike" cap="none" dirty="0">
                <a:solidFill>
                  <a:schemeClr val="bg2"/>
                </a:solidFill>
                <a:latin typeface="Poppins Light"/>
                <a:ea typeface="Poppins Light"/>
                <a:cs typeface="Poppins Light"/>
                <a:sym typeface="Poppins Light"/>
              </a:rPr>
              <a:t>Santa Ana, CA</a:t>
            </a:r>
            <a:endParaRPr sz="1800" i="0" u="none" strike="noStrike" cap="none" dirty="0">
              <a:solidFill>
                <a:schemeClr val="bg2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" name="Picture 4" descr="Decals of children and riddles on a bus stop.">
            <a:extLst>
              <a:ext uri="{FF2B5EF4-FFF2-40B4-BE49-F238E27FC236}">
                <a16:creationId xmlns:a16="http://schemas.microsoft.com/office/drawing/2014/main" id="{2B401604-0B98-BA7B-D395-0CD7762F3E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992" y="1236484"/>
            <a:ext cx="4360985" cy="327073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6" name="Google Shape;412;p62">
            <a:extLst>
              <a:ext uri="{FF2B5EF4-FFF2-40B4-BE49-F238E27FC236}">
                <a16:creationId xmlns:a16="http://schemas.microsoft.com/office/drawing/2014/main" id="{291B3BD2-FA9A-035D-E18A-D3ACBE495256}"/>
              </a:ext>
            </a:extLst>
          </p:cNvPr>
          <p:cNvSpPr txBox="1"/>
          <p:nvPr/>
        </p:nvSpPr>
        <p:spPr>
          <a:xfrm>
            <a:off x="3894992" y="4559976"/>
            <a:ext cx="43609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 i="0" u="none" strike="noStrike" cap="none" dirty="0">
                <a:solidFill>
                  <a:schemeClr val="bg2"/>
                </a:solidFill>
                <a:latin typeface="Poppins Light"/>
                <a:ea typeface="Poppins Light"/>
                <a:cs typeface="Poppins Light"/>
                <a:sym typeface="Poppins Light"/>
              </a:rPr>
              <a:t>Philadelphia, PA</a:t>
            </a:r>
            <a:endParaRPr sz="1800" i="0" u="none" strike="noStrike" cap="none" dirty="0">
              <a:solidFill>
                <a:schemeClr val="bg2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BA"/>
              </a:buClr>
              <a:buSzPts val="2300"/>
              <a:buFont typeface="Arial"/>
              <a:buNone/>
            </a:pPr>
            <a:r>
              <a:rPr lang="en-US" sz="3200" b="0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Playful Learning…GROCERY STORES</a:t>
            </a:r>
            <a:endParaRPr sz="3200" b="0" dirty="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18" name="Google Shape;318;p53" descr="A sign attached to a scale in the produce section of a grocery store."/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2029" y="1334201"/>
            <a:ext cx="2426496" cy="1915501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9" name="Google Shape;319;p53" descr="A sign with a bunny and a magnifying glass in the produce section of a grocery store."/>
          <p:cNvPicPr preferRelativeResize="0"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1049" y="3347592"/>
            <a:ext cx="2220951" cy="1474523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0" name="Google Shape;320;p53"/>
          <p:cNvSpPr txBox="1"/>
          <p:nvPr/>
        </p:nvSpPr>
        <p:spPr>
          <a:xfrm>
            <a:off x="292655" y="3880151"/>
            <a:ext cx="20017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 i="0" u="none" strike="noStrike" cap="none" dirty="0">
                <a:solidFill>
                  <a:schemeClr val="bg2"/>
                </a:solidFill>
                <a:latin typeface="Poppins Light"/>
                <a:ea typeface="Poppins Light"/>
                <a:cs typeface="Poppins Light"/>
                <a:sym typeface="Poppins Light"/>
              </a:rPr>
              <a:t>Santa Ana, CA</a:t>
            </a:r>
            <a:endParaRPr sz="1800" i="0" u="none" strike="noStrike" cap="none" dirty="0">
              <a:solidFill>
                <a:schemeClr val="bg2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317" name="Google Shape;317;p53" descr="A grocery store sign that reads, “Monkeys love bananas! What other animals like to eat fruits and vegetables?”"/>
          <p:cNvPicPr preferRelativeResize="0"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8960" y="1073908"/>
            <a:ext cx="1975330" cy="197533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6" name="Google Shape;316;p53" descr="A sign showing Andy the Apple at the entrace of a grocery store."/>
          <p:cNvPicPr preferRelativeResize="0">
            <a:picLocks noChangeAspect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701" y="3178194"/>
            <a:ext cx="2220951" cy="1249284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1" name="Google Shape;321;p53"/>
          <p:cNvSpPr txBox="1"/>
          <p:nvPr/>
        </p:nvSpPr>
        <p:spPr>
          <a:xfrm>
            <a:off x="4712300" y="4479766"/>
            <a:ext cx="2369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 i="0" u="none" strike="noStrike" cap="none" dirty="0">
                <a:solidFill>
                  <a:schemeClr val="bg2"/>
                </a:solidFill>
                <a:latin typeface="Poppins Light"/>
                <a:ea typeface="Poppins Light"/>
                <a:cs typeface="Poppins Light"/>
                <a:sym typeface="Poppins Light"/>
              </a:rPr>
              <a:t>Tulsa, OK</a:t>
            </a:r>
            <a:endParaRPr sz="1800" i="0" u="none" strike="noStrike" cap="none" dirty="0">
              <a:solidFill>
                <a:schemeClr val="bg2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322" name="Google Shape;322;p53" descr="A child looking at signs in the produce section of a grocery store."/>
          <p:cNvPicPr preferRelativeResize="0">
            <a:picLocks noChangeAspect="1"/>
          </p:cNvPicPr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1488" y="1096389"/>
            <a:ext cx="2494986" cy="1663323"/>
          </a:xfrm>
          <a:prstGeom prst="rect">
            <a:avLst/>
          </a:prstGeom>
          <a:noFill/>
          <a:ln w="28575" cap="flat" cmpd="sng">
            <a:solidFill>
              <a:srgbClr val="FFC02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Google Shape;321;p53">
            <a:extLst>
              <a:ext uri="{FF2B5EF4-FFF2-40B4-BE49-F238E27FC236}">
                <a16:creationId xmlns:a16="http://schemas.microsoft.com/office/drawing/2014/main" id="{6E952BFC-A930-BFA6-E29A-F5FA680BD394}"/>
              </a:ext>
            </a:extLst>
          </p:cNvPr>
          <p:cNvSpPr txBox="1"/>
          <p:nvPr/>
        </p:nvSpPr>
        <p:spPr>
          <a:xfrm>
            <a:off x="7081651" y="2821245"/>
            <a:ext cx="192367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 i="0" u="none" strike="noStrike" cap="none" dirty="0">
                <a:solidFill>
                  <a:schemeClr val="bg2"/>
                </a:solidFill>
                <a:latin typeface="Poppins Light"/>
                <a:ea typeface="Poppins Light"/>
                <a:cs typeface="Poppins Light"/>
                <a:sym typeface="Poppins Light"/>
              </a:rPr>
              <a:t>San Diego, CA</a:t>
            </a:r>
            <a:endParaRPr sz="1800" i="0" u="none" strike="noStrike" cap="none" dirty="0">
              <a:solidFill>
                <a:schemeClr val="bg2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BA"/>
              </a:buClr>
              <a:buSzPts val="2300"/>
              <a:buFont typeface="Arial"/>
              <a:buNone/>
            </a:pPr>
            <a:r>
              <a:rPr lang="en-US" sz="3200" b="0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Playful Learning…PARKS</a:t>
            </a:r>
            <a:endParaRPr sz="3200" b="0" dirty="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5" name="Picture 4" descr="A fence with blue silhouettes on it.&#10;&#10;">
            <a:extLst>
              <a:ext uri="{FF2B5EF4-FFF2-40B4-BE49-F238E27FC236}">
                <a16:creationId xmlns:a16="http://schemas.microsoft.com/office/drawing/2014/main" id="{551A9BE7-D37B-A723-EAA4-24BA99FA7D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1700" y="2122967"/>
            <a:ext cx="2797836" cy="161652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Picture 2" descr="A walkway with yellow lines painted on it.">
            <a:extLst>
              <a:ext uri="{FF2B5EF4-FFF2-40B4-BE49-F238E27FC236}">
                <a16:creationId xmlns:a16="http://schemas.microsoft.com/office/drawing/2014/main" id="{F6C10317-E69F-BBEA-B37B-88670F4995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6916" y="1349915"/>
            <a:ext cx="2710167" cy="316263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389" name="Google Shape;389;p60"/>
          <p:cNvSpPr txBox="1"/>
          <p:nvPr/>
        </p:nvSpPr>
        <p:spPr>
          <a:xfrm>
            <a:off x="792589" y="3942801"/>
            <a:ext cx="222927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 i="0" u="none" strike="noStrike" cap="none" dirty="0">
                <a:solidFill>
                  <a:schemeClr val="bg2"/>
                </a:solidFill>
                <a:latin typeface="Poppins Light"/>
                <a:ea typeface="Poppins Light"/>
                <a:cs typeface="Poppins Light"/>
                <a:sym typeface="Poppins Light"/>
              </a:rPr>
              <a:t>Philadelphia, PA</a:t>
            </a:r>
            <a:endParaRPr sz="1800" i="0" u="none" strike="noStrike" cap="none" dirty="0">
              <a:solidFill>
                <a:schemeClr val="bg2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392" name="Google Shape;392;p60" descr="A 3D mural showing animals and vertical measurements.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4463" y="2081274"/>
            <a:ext cx="2797837" cy="1699915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3" name="Google Shape;393;p60"/>
          <p:cNvSpPr txBox="1"/>
          <p:nvPr/>
        </p:nvSpPr>
        <p:spPr>
          <a:xfrm>
            <a:off x="6034463" y="3791987"/>
            <a:ext cx="279783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 i="0" u="none" strike="noStrike" cap="none" dirty="0">
                <a:solidFill>
                  <a:schemeClr val="bg2"/>
                </a:solidFill>
                <a:latin typeface="Poppins Light"/>
                <a:ea typeface="Poppins Light"/>
                <a:cs typeface="Poppins Light"/>
                <a:sym typeface="Poppins Light"/>
              </a:rPr>
              <a:t>Santa Ana, CA</a:t>
            </a:r>
            <a:endParaRPr sz="1800" i="0" u="none" strike="noStrike" cap="none" dirty="0">
              <a:solidFill>
                <a:schemeClr val="bg2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BA"/>
              </a:buClr>
              <a:buSzPts val="2300"/>
              <a:buFont typeface="Arial"/>
              <a:buNone/>
            </a:pPr>
            <a:r>
              <a:rPr lang="en-US" sz="3200" b="0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Playful Learning…FENCES</a:t>
            </a:r>
            <a:endParaRPr sz="3200" b="0" dirty="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453" name="Google Shape;453;p66" descr="A yellow wall with musical instruments on it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119" y="1253427"/>
            <a:ext cx="2915413" cy="156984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6" name="Google Shape;456;p66" descr="A fence with cut out silhouettes of children.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894" y="2928726"/>
            <a:ext cx="3511275" cy="152584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 descr="A mirror on a fence with prompts on the petals.">
            <a:extLst>
              <a:ext uri="{FF2B5EF4-FFF2-40B4-BE49-F238E27FC236}">
                <a16:creationId xmlns:a16="http://schemas.microsoft.com/office/drawing/2014/main" id="{B7611699-1E79-8C8E-8AD0-19E6BFABAE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247304" y="1436562"/>
            <a:ext cx="3421742" cy="277341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452" name="Google Shape;452;p66"/>
          <p:cNvSpPr txBox="1"/>
          <p:nvPr/>
        </p:nvSpPr>
        <p:spPr>
          <a:xfrm>
            <a:off x="847067" y="4560025"/>
            <a:ext cx="250280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 i="0" u="none" strike="noStrike" cap="none" dirty="0">
                <a:solidFill>
                  <a:schemeClr val="bg2"/>
                </a:solidFill>
                <a:latin typeface="Poppins Light"/>
                <a:ea typeface="Poppins Light"/>
                <a:cs typeface="Poppins Light"/>
                <a:sym typeface="Poppins Light"/>
              </a:rPr>
              <a:t>Philadelphia, PA</a:t>
            </a:r>
            <a:endParaRPr sz="1800" i="0" u="none" strike="noStrike" cap="none" dirty="0">
              <a:solidFill>
                <a:schemeClr val="bg2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BA"/>
              </a:buClr>
              <a:buSzPts val="2300"/>
              <a:buFont typeface="Arial"/>
              <a:buNone/>
            </a:pPr>
            <a:r>
              <a:rPr lang="en-US" sz="3200" b="0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Playful Learning…BENCHES</a:t>
            </a:r>
            <a:endParaRPr sz="3200" b="0" dirty="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422" name="Google Shape;422;p63" descr="A bench with plexiglass planters in between each seat so children can see the roots of plants. The bench also has colorful prompt signs mounted on top."/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749" y="1330612"/>
            <a:ext cx="3990120" cy="2949136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1" name="Google Shape;421;p63" descr="A child looking for etchings in a log bench.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8931" y="1397672"/>
            <a:ext cx="3952320" cy="2754001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0" name="Google Shape;420;p63"/>
          <p:cNvSpPr txBox="1"/>
          <p:nvPr/>
        </p:nvSpPr>
        <p:spPr>
          <a:xfrm>
            <a:off x="952215" y="4513829"/>
            <a:ext cx="22943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 i="0" u="none" strike="noStrike" cap="none" dirty="0">
                <a:solidFill>
                  <a:schemeClr val="bg2"/>
                </a:solidFill>
                <a:latin typeface="Poppins Light"/>
                <a:ea typeface="Poppins Light"/>
                <a:cs typeface="Poppins Light"/>
                <a:sym typeface="Poppins Light"/>
              </a:rPr>
              <a:t>Philadelphia, PA</a:t>
            </a:r>
            <a:endParaRPr sz="1800" i="0" u="none" strike="noStrike" cap="none" dirty="0">
              <a:solidFill>
                <a:schemeClr val="bg2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7"/>
          <p:cNvSpPr txBox="1">
            <a:spLocks noGrp="1"/>
          </p:cNvSpPr>
          <p:nvPr>
            <p:ph type="ctrTitle" idx="3"/>
          </p:nvPr>
        </p:nvSpPr>
        <p:spPr>
          <a:xfrm>
            <a:off x="4743000" y="2187550"/>
            <a:ext cx="4330700" cy="51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 dirty="0"/>
              <a:t>Research-Based and Effective</a:t>
            </a:r>
            <a:endParaRPr sz="3200" dirty="0"/>
          </a:p>
        </p:txBody>
      </p:sp>
      <p:pic>
        <p:nvPicPr>
          <p:cNvPr id="5" name="Picture Placeholder 4" descr="A mat in a room with mazes and prompts.">
            <a:extLst>
              <a:ext uri="{FF2B5EF4-FFF2-40B4-BE49-F238E27FC236}">
                <a16:creationId xmlns:a16="http://schemas.microsoft.com/office/drawing/2014/main" id="{9D2ED27B-9926-2BEE-E801-920DF2F3296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oundRect">
            <a:avLst>
              <a:gd name="adj" fmla="val 3426"/>
            </a:avLst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803F8-E4A8-4409-1EE9-CB94ED0AB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882" y="5143500"/>
            <a:ext cx="3308700" cy="19635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/>
              <a:t>Example of PLL research results 1</a:t>
            </a:r>
          </a:p>
        </p:txBody>
      </p:sp>
      <p:sp>
        <p:nvSpPr>
          <p:cNvPr id="469" name="Google Shape;469;p68"/>
          <p:cNvSpPr txBox="1">
            <a:spLocks noGrp="1"/>
          </p:cNvSpPr>
          <p:nvPr>
            <p:ph type="subTitle" idx="1"/>
          </p:nvPr>
        </p:nvSpPr>
        <p:spPr>
          <a:xfrm>
            <a:off x="5123882" y="1520782"/>
            <a:ext cx="3577666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325" lvl="0" indent="0" algn="ctr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</a:pPr>
            <a:r>
              <a:rPr lang="en-US" sz="2000" dirty="0"/>
              <a:t>Caregiver-child interactions increased </a:t>
            </a:r>
            <a:endParaRPr sz="2000" dirty="0"/>
          </a:p>
          <a:p>
            <a:pPr marL="60325" lvl="0" indent="0" algn="ctr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</a:pPr>
            <a:r>
              <a:rPr lang="en-US" sz="6000" b="1" dirty="0">
                <a:solidFill>
                  <a:schemeClr val="accent2"/>
                </a:solidFill>
              </a:rPr>
              <a:t>24%</a:t>
            </a:r>
            <a:r>
              <a:rPr lang="en-US" sz="6000" dirty="0"/>
              <a:t> </a:t>
            </a:r>
            <a:endParaRPr dirty="0"/>
          </a:p>
          <a:p>
            <a:pPr marL="60325" lvl="0" indent="0" algn="ctr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</a:pPr>
            <a:r>
              <a:rPr lang="en-US" sz="2000" dirty="0"/>
              <a:t>after installation</a:t>
            </a:r>
            <a:endParaRPr dirty="0"/>
          </a:p>
        </p:txBody>
      </p:sp>
      <p:pic>
        <p:nvPicPr>
          <p:cNvPr id="468" name="Google Shape;468;p68" descr="A child walking along a boardwalk with storytelling prompts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900" y="182400"/>
            <a:ext cx="4553100" cy="477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 dirty="0"/>
              <a:t>When is a bench not a bench?</a:t>
            </a:r>
            <a:endParaRPr sz="3200" dirty="0"/>
          </a:p>
        </p:txBody>
      </p:sp>
      <p:pic>
        <p:nvPicPr>
          <p:cNvPr id="259" name="Google Shape;259;p49" descr="A wooden bench with black legs&#10;&#10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2100" y="1200150"/>
            <a:ext cx="6019800" cy="337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5C0E4-25E4-8ABB-E31F-53C71EA55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882" y="5143500"/>
            <a:ext cx="3308700" cy="19635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/>
              <a:t>Example of PLL research results 2</a:t>
            </a:r>
          </a:p>
        </p:txBody>
      </p:sp>
      <p:sp>
        <p:nvSpPr>
          <p:cNvPr id="477" name="Google Shape;477;p69"/>
          <p:cNvSpPr txBox="1">
            <a:spLocks noGrp="1"/>
          </p:cNvSpPr>
          <p:nvPr>
            <p:ph type="body" idx="4294967295"/>
          </p:nvPr>
        </p:nvSpPr>
        <p:spPr>
          <a:xfrm>
            <a:off x="5281448" y="1345708"/>
            <a:ext cx="3200400" cy="3354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325" lvl="0" indent="0" algn="ctr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</a:pPr>
            <a:r>
              <a:rPr lang="en-US" sz="6000" b="1" dirty="0">
                <a:solidFill>
                  <a:schemeClr val="accent2"/>
                </a:solidFill>
              </a:rPr>
              <a:t>34% </a:t>
            </a:r>
            <a:endParaRPr dirty="0"/>
          </a:p>
          <a:p>
            <a:pPr marL="60325" lvl="0" indent="0" algn="ctr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</a:pPr>
            <a:r>
              <a:rPr lang="en-US" sz="2000" b="1" dirty="0"/>
              <a:t>of families talked more about STEM than at a local playground</a:t>
            </a:r>
            <a:endParaRPr b="1" dirty="0"/>
          </a:p>
        </p:txBody>
      </p:sp>
      <p:pic>
        <p:nvPicPr>
          <p:cNvPr id="476" name="Google Shape;476;p69" descr="A child pointing out shapes in the canopy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900" y="182400"/>
            <a:ext cx="4553100" cy="477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B8F69-1872-4BFE-3328-FFE55ABC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Your Playful Learning Environment</a:t>
            </a:r>
          </a:p>
        </p:txBody>
      </p:sp>
      <p:sp>
        <p:nvSpPr>
          <p:cNvPr id="4" name="Google Shape;477;p69">
            <a:extLst>
              <a:ext uri="{FF2B5EF4-FFF2-40B4-BE49-F238E27FC236}">
                <a16:creationId xmlns:a16="http://schemas.microsoft.com/office/drawing/2014/main" id="{CF6E791C-94C7-51D8-DFC6-424667E19A37}"/>
              </a:ext>
            </a:extLst>
          </p:cNvPr>
          <p:cNvSpPr txBox="1">
            <a:spLocks/>
          </p:cNvSpPr>
          <p:nvPr/>
        </p:nvSpPr>
        <p:spPr>
          <a:xfrm>
            <a:off x="624039" y="1344088"/>
            <a:ext cx="7895922" cy="3354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●"/>
              <a:defRPr sz="1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○"/>
              <a:defRPr sz="1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■"/>
              <a:defRPr sz="1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●"/>
              <a:defRPr sz="1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○"/>
              <a:defRPr sz="1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■"/>
              <a:defRPr sz="1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●"/>
              <a:defRPr sz="1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○"/>
              <a:defRPr sz="1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Char char="■"/>
              <a:defRPr sz="1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403225" indent="-342900">
              <a:lnSpc>
                <a:spcPct val="120000"/>
              </a:lnSpc>
              <a:spcBef>
                <a:spcPts val="600"/>
              </a:spcBef>
              <a:buSzPts val="1600"/>
            </a:pPr>
            <a:r>
              <a:rPr lang="en-US" sz="2000" dirty="0"/>
              <a:t>What areas of your environment are not designed for children? </a:t>
            </a:r>
          </a:p>
          <a:p>
            <a:pPr marL="403225" indent="-342900">
              <a:lnSpc>
                <a:spcPct val="120000"/>
              </a:lnSpc>
              <a:spcBef>
                <a:spcPts val="600"/>
              </a:spcBef>
              <a:buSzPts val="1600"/>
            </a:pPr>
            <a:r>
              <a:rPr lang="en-US" sz="2000" dirty="0"/>
              <a:t>Are there ways to make your environment more tailored to children’s interests and culture?</a:t>
            </a:r>
          </a:p>
          <a:p>
            <a:pPr marL="403225" indent="-342900">
              <a:lnSpc>
                <a:spcPct val="120000"/>
              </a:lnSpc>
              <a:spcBef>
                <a:spcPts val="600"/>
              </a:spcBef>
              <a:buSzPts val="1600"/>
            </a:pPr>
            <a:r>
              <a:rPr lang="en-US" sz="2000" dirty="0"/>
              <a:t>How can you incorporate the HOW and WHAT of learning into your environment?</a:t>
            </a:r>
          </a:p>
          <a:p>
            <a:pPr marL="60325" indent="0">
              <a:lnSpc>
                <a:spcPct val="120000"/>
              </a:lnSpc>
              <a:spcBef>
                <a:spcPts val="600"/>
              </a:spcBef>
              <a:buSzPts val="1600"/>
              <a:buNone/>
            </a:pPr>
            <a:endParaRPr lang="en-US" sz="1600" dirty="0"/>
          </a:p>
          <a:p>
            <a:pPr marL="60325" indent="0" algn="ctr">
              <a:lnSpc>
                <a:spcPct val="120000"/>
              </a:lnSpc>
              <a:spcBef>
                <a:spcPts val="600"/>
              </a:spcBef>
              <a:buSzPts val="1600"/>
              <a:buNone/>
            </a:pPr>
            <a:r>
              <a:rPr lang="en-US" sz="2400" b="1" dirty="0"/>
              <a:t>Be the designer of your environment!</a:t>
            </a:r>
          </a:p>
        </p:txBody>
      </p:sp>
    </p:spTree>
    <p:extLst>
      <p:ext uri="{BB962C8B-B14F-4D97-AF65-F5344CB8AC3E}">
        <p14:creationId xmlns:p14="http://schemas.microsoft.com/office/powerpoint/2010/main" val="1937979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203AD7-1F79-027C-A63A-B2F24BB1B9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Wrap Up</a:t>
            </a:r>
          </a:p>
        </p:txBody>
      </p:sp>
      <p:grpSp>
        <p:nvGrpSpPr>
          <p:cNvPr id="4" name="Group 3" descr="Wrap-up questions that accompany shapes: What are 3 important points you heard today? What is something that squared with or agreed with your thinking? What is still circling in your head?">
            <a:extLst>
              <a:ext uri="{FF2B5EF4-FFF2-40B4-BE49-F238E27FC236}">
                <a16:creationId xmlns:a16="http://schemas.microsoft.com/office/drawing/2014/main" id="{FAB2AEB6-A459-72EB-C0A6-D14BFDEB206A}"/>
              </a:ext>
            </a:extLst>
          </p:cNvPr>
          <p:cNvGrpSpPr/>
          <p:nvPr/>
        </p:nvGrpSpPr>
        <p:grpSpPr>
          <a:xfrm>
            <a:off x="931990" y="1266092"/>
            <a:ext cx="6348046" cy="2620109"/>
            <a:chOff x="1310054" y="1828799"/>
            <a:chExt cx="6348046" cy="26201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269D83-6054-3F6C-A5E9-5C288EBC4043}"/>
                </a:ext>
              </a:extLst>
            </p:cNvPr>
            <p:cNvSpPr/>
            <p:nvPr/>
          </p:nvSpPr>
          <p:spPr>
            <a:xfrm>
              <a:off x="1310054" y="1828799"/>
              <a:ext cx="6348046" cy="2620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1A74CEDB-C354-1E0F-FB01-D94CECDA9DC6}"/>
                </a:ext>
              </a:extLst>
            </p:cNvPr>
            <p:cNvSpPr/>
            <p:nvPr/>
          </p:nvSpPr>
          <p:spPr>
            <a:xfrm>
              <a:off x="1485900" y="1943100"/>
              <a:ext cx="685800" cy="62865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itle 3">
              <a:extLst>
                <a:ext uri="{FF2B5EF4-FFF2-40B4-BE49-F238E27FC236}">
                  <a16:creationId xmlns:a16="http://schemas.microsoft.com/office/drawing/2014/main" id="{C8D5FE42-5F53-7237-1C42-48E719C2CD6C}"/>
                </a:ext>
              </a:extLst>
            </p:cNvPr>
            <p:cNvSpPr txBox="1">
              <a:spLocks/>
            </p:cNvSpPr>
            <p:nvPr/>
          </p:nvSpPr>
          <p:spPr>
            <a:xfrm>
              <a:off x="2461846" y="2069386"/>
              <a:ext cx="5196253" cy="41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673F"/>
                </a:buClr>
                <a:buSzPts val="2800"/>
                <a:buFont typeface="Poppins"/>
                <a:buNone/>
                <a:defRPr sz="2800" b="1" i="0" u="none" strike="noStrike" cap="none">
                  <a:solidFill>
                    <a:srgbClr val="F2673F"/>
                  </a:solidFill>
                  <a:latin typeface="Poppins"/>
                  <a:ea typeface="Poppins"/>
                  <a:cs typeface="Poppins"/>
                  <a:sym typeface="Poppins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1600" dirty="0">
                  <a:solidFill>
                    <a:schemeClr val="accent5"/>
                  </a:solidFill>
                </a:rPr>
                <a:t>What are 3 important </a:t>
              </a:r>
              <a:r>
                <a:rPr lang="en-US" sz="1600" i="1" dirty="0">
                  <a:solidFill>
                    <a:schemeClr val="accent5"/>
                  </a:solidFill>
                </a:rPr>
                <a:t>points</a:t>
              </a:r>
              <a:r>
                <a:rPr lang="en-US" sz="1600" dirty="0">
                  <a:solidFill>
                    <a:schemeClr val="accent5"/>
                  </a:solidFill>
                </a:rPr>
                <a:t> you heard today?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477857-D45D-E0EC-5F30-06E35811FEA7}"/>
                </a:ext>
              </a:extLst>
            </p:cNvPr>
            <p:cNvSpPr/>
            <p:nvPr/>
          </p:nvSpPr>
          <p:spPr>
            <a:xfrm>
              <a:off x="1485900" y="2787162"/>
              <a:ext cx="6858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BBDC901B-5563-F73B-6E20-691C39515ED8}"/>
                </a:ext>
              </a:extLst>
            </p:cNvPr>
            <p:cNvSpPr txBox="1">
              <a:spLocks/>
            </p:cNvSpPr>
            <p:nvPr/>
          </p:nvSpPr>
          <p:spPr>
            <a:xfrm>
              <a:off x="2461846" y="2801953"/>
              <a:ext cx="5196253" cy="41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673F"/>
                </a:buClr>
                <a:buSzPts val="2800"/>
                <a:buFont typeface="Poppins"/>
                <a:buNone/>
                <a:defRPr sz="2800" b="1" i="0" u="none" strike="noStrike" cap="none">
                  <a:solidFill>
                    <a:srgbClr val="F2673F"/>
                  </a:solidFill>
                  <a:latin typeface="Poppins"/>
                  <a:ea typeface="Poppins"/>
                  <a:cs typeface="Poppins"/>
                  <a:sym typeface="Poppins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1600" dirty="0">
                  <a:solidFill>
                    <a:schemeClr val="accent5"/>
                  </a:solidFill>
                </a:rPr>
                <a:t>What is something that </a:t>
              </a:r>
              <a:r>
                <a:rPr lang="en-US" sz="1600" i="1" dirty="0">
                  <a:solidFill>
                    <a:schemeClr val="accent5"/>
                  </a:solidFill>
                </a:rPr>
                <a:t>squared</a:t>
              </a:r>
              <a:r>
                <a:rPr lang="en-US" sz="1600" dirty="0">
                  <a:solidFill>
                    <a:schemeClr val="accent5"/>
                  </a:solidFill>
                </a:rPr>
                <a:t> or agreed with your thinking?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0E8462-ACDC-90E4-3B3A-D0D772B38DD8}"/>
                </a:ext>
              </a:extLst>
            </p:cNvPr>
            <p:cNvSpPr/>
            <p:nvPr/>
          </p:nvSpPr>
          <p:spPr>
            <a:xfrm>
              <a:off x="1485900" y="3688374"/>
              <a:ext cx="685800" cy="685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itle 3">
              <a:extLst>
                <a:ext uri="{FF2B5EF4-FFF2-40B4-BE49-F238E27FC236}">
                  <a16:creationId xmlns:a16="http://schemas.microsoft.com/office/drawing/2014/main" id="{A1DC0FC6-934B-B4D5-D439-CBF8C2C74EA7}"/>
                </a:ext>
              </a:extLst>
            </p:cNvPr>
            <p:cNvSpPr txBox="1">
              <a:spLocks/>
            </p:cNvSpPr>
            <p:nvPr/>
          </p:nvSpPr>
          <p:spPr>
            <a:xfrm>
              <a:off x="2461846" y="3826253"/>
              <a:ext cx="5196253" cy="41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673F"/>
                </a:buClr>
                <a:buSzPts val="2800"/>
                <a:buFont typeface="Poppins"/>
                <a:buNone/>
                <a:defRPr sz="2800" b="1" i="0" u="none" strike="noStrike" cap="none">
                  <a:solidFill>
                    <a:srgbClr val="F2673F"/>
                  </a:solidFill>
                  <a:latin typeface="Poppins"/>
                  <a:ea typeface="Poppins"/>
                  <a:cs typeface="Poppins"/>
                  <a:sym typeface="Poppins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1600" dirty="0">
                  <a:solidFill>
                    <a:schemeClr val="accent5"/>
                  </a:solidFill>
                </a:rPr>
                <a:t>What is still </a:t>
              </a:r>
              <a:r>
                <a:rPr lang="en-US" sz="1600" i="1" dirty="0">
                  <a:solidFill>
                    <a:schemeClr val="accent5"/>
                  </a:solidFill>
                </a:rPr>
                <a:t>circling</a:t>
              </a:r>
              <a:r>
                <a:rPr lang="en-US" sz="1600" dirty="0">
                  <a:solidFill>
                    <a:schemeClr val="accent5"/>
                  </a:solidFill>
                </a:rPr>
                <a:t> in your head?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785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4"/>
          <p:cNvSpPr txBox="1">
            <a:spLocks noGrp="1"/>
          </p:cNvSpPr>
          <p:nvPr>
            <p:ph type="title"/>
          </p:nvPr>
        </p:nvSpPr>
        <p:spPr>
          <a:xfrm>
            <a:off x="912400" y="1934475"/>
            <a:ext cx="731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US" dirty="0"/>
              <a:t>Creating joyful learning opportunities </a:t>
            </a:r>
            <a:br>
              <a:rPr lang="en-US" dirty="0"/>
            </a:br>
            <a:r>
              <a:rPr lang="en-US" dirty="0"/>
              <a:t>for all children</a:t>
            </a:r>
            <a:endParaRPr dirty="0"/>
          </a:p>
        </p:txBody>
      </p:sp>
      <p:sp>
        <p:nvSpPr>
          <p:cNvPr id="538" name="Google Shape;538;p74"/>
          <p:cNvSpPr txBox="1"/>
          <p:nvPr/>
        </p:nvSpPr>
        <p:spPr>
          <a:xfrm>
            <a:off x="2579149" y="4426826"/>
            <a:ext cx="5057756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626262"/>
              </a:buClr>
              <a:buSzPts val="1600"/>
              <a:buFont typeface="Arial"/>
              <a:buNone/>
            </a:pPr>
            <a:r>
              <a:rPr lang="en-US" sz="160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playfullearninglandscapes.com</a:t>
            </a:r>
            <a:endParaRPr sz="1600" i="0" u="none" strike="noStrike" cap="non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ctrTitle" idx="3"/>
          </p:nvPr>
        </p:nvSpPr>
        <p:spPr>
          <a:xfrm>
            <a:off x="5034974" y="1737781"/>
            <a:ext cx="3677225" cy="1667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800" dirty="0"/>
              <a:t>When it’s a </a:t>
            </a:r>
            <a:br>
              <a:rPr lang="en-US" sz="2800" dirty="0"/>
            </a:br>
            <a:r>
              <a:rPr lang="en-US" sz="2800" dirty="0"/>
              <a:t>Playful Learning Landscape</a:t>
            </a:r>
            <a:endParaRPr dirty="0"/>
          </a:p>
        </p:txBody>
      </p:sp>
      <p:pic>
        <p:nvPicPr>
          <p:cNvPr id="264" name="Google Shape;264;p50" descr="A boy walking along platforms at a reimagined bus stop. Puzzle walls are in the background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" y="194468"/>
            <a:ext cx="4536290" cy="4754563"/>
          </a:xfrm>
          <a:prstGeom prst="roundRect">
            <a:avLst>
              <a:gd name="adj" fmla="val 3426"/>
            </a:avLst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E85F55B-6A86-73CC-2BBF-33497A4E2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Heads, Shoulders, Knees, and Toes!</a:t>
            </a:r>
          </a:p>
        </p:txBody>
      </p:sp>
      <p:pic>
        <p:nvPicPr>
          <p:cNvPr id="15" name="Picture 14" descr="Cartoon of a person touching his head.">
            <a:extLst>
              <a:ext uri="{FF2B5EF4-FFF2-40B4-BE49-F238E27FC236}">
                <a16:creationId xmlns:a16="http://schemas.microsoft.com/office/drawing/2014/main" id="{40B7226A-A443-D261-E321-44AD7AB52E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506" y="1565031"/>
            <a:ext cx="1430917" cy="3314940"/>
          </a:xfrm>
          <a:prstGeom prst="rect">
            <a:avLst/>
          </a:prstGeom>
        </p:spPr>
      </p:pic>
      <p:pic>
        <p:nvPicPr>
          <p:cNvPr id="16" name="Picture 15" descr="Cartoon of a person touching her shoulders.">
            <a:extLst>
              <a:ext uri="{FF2B5EF4-FFF2-40B4-BE49-F238E27FC236}">
                <a16:creationId xmlns:a16="http://schemas.microsoft.com/office/drawing/2014/main" id="{9377A681-833D-F81E-7B19-FD33E65C52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951" y="1565030"/>
            <a:ext cx="1566275" cy="3314943"/>
          </a:xfrm>
          <a:prstGeom prst="rect">
            <a:avLst/>
          </a:prstGeom>
        </p:spPr>
      </p:pic>
      <p:pic>
        <p:nvPicPr>
          <p:cNvPr id="17" name="Picture 16" descr="Cartoon of a person touching her knees.">
            <a:extLst>
              <a:ext uri="{FF2B5EF4-FFF2-40B4-BE49-F238E27FC236}">
                <a16:creationId xmlns:a16="http://schemas.microsoft.com/office/drawing/2014/main" id="{0E7352F5-628E-637A-F172-33111F8E0A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415" y="1565029"/>
            <a:ext cx="1276224" cy="3314943"/>
          </a:xfrm>
          <a:prstGeom prst="rect">
            <a:avLst/>
          </a:prstGeom>
        </p:spPr>
      </p:pic>
      <p:pic>
        <p:nvPicPr>
          <p:cNvPr id="18" name="Picture 17" descr="Cartoon of a person touching his toes.">
            <a:extLst>
              <a:ext uri="{FF2B5EF4-FFF2-40B4-BE49-F238E27FC236}">
                <a16:creationId xmlns:a16="http://schemas.microsoft.com/office/drawing/2014/main" id="{0384CB37-FFA2-CDD5-00FB-CACAC22C19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124" y="1565028"/>
            <a:ext cx="1110980" cy="331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70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444D7-22FC-0E5B-690E-48392C4A7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Heads and Shoulders</a:t>
            </a: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84180A2D-3858-60A6-952A-A75D4A6B0666}"/>
              </a:ext>
            </a:extLst>
          </p:cNvPr>
          <p:cNvSpPr txBox="1">
            <a:spLocks/>
          </p:cNvSpPr>
          <p:nvPr/>
        </p:nvSpPr>
        <p:spPr>
          <a:xfrm>
            <a:off x="1036506" y="1151044"/>
            <a:ext cx="1430917" cy="41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F"/>
              </a:buClr>
              <a:buSzPts val="2800"/>
              <a:buFont typeface="Poppins"/>
              <a:buNone/>
              <a:defRPr sz="2800" b="1" i="0" u="none" strike="noStrike" cap="none">
                <a:solidFill>
                  <a:srgbClr val="F2673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0" dirty="0"/>
              <a:t>Shoulders</a:t>
            </a:r>
          </a:p>
        </p:txBody>
      </p:sp>
      <p:pic>
        <p:nvPicPr>
          <p:cNvPr id="9" name="Picture 8" descr="Cartoon of a person touching his head.">
            <a:extLst>
              <a:ext uri="{FF2B5EF4-FFF2-40B4-BE49-F238E27FC236}">
                <a16:creationId xmlns:a16="http://schemas.microsoft.com/office/drawing/2014/main" id="{2B8E85A6-DEE8-69CD-625C-B828111961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507" y="1565030"/>
            <a:ext cx="1430918" cy="3314941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334E12EC-220D-0D62-8F8D-E48F5EC3FD0B}"/>
              </a:ext>
            </a:extLst>
          </p:cNvPr>
          <p:cNvSpPr txBox="1">
            <a:spLocks/>
          </p:cNvSpPr>
          <p:nvPr/>
        </p:nvSpPr>
        <p:spPr>
          <a:xfrm>
            <a:off x="3068949" y="1151043"/>
            <a:ext cx="1566276" cy="41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F"/>
              </a:buClr>
              <a:buSzPts val="2800"/>
              <a:buFont typeface="Poppins"/>
              <a:buNone/>
              <a:defRPr sz="2800" b="1" i="0" u="none" strike="noStrike" cap="none">
                <a:solidFill>
                  <a:srgbClr val="F2673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0" dirty="0"/>
              <a:t>Head</a:t>
            </a:r>
          </a:p>
        </p:txBody>
      </p:sp>
      <p:pic>
        <p:nvPicPr>
          <p:cNvPr id="10" name="Picture 9" descr="Cartoon of a person touching her shoulders.">
            <a:extLst>
              <a:ext uri="{FF2B5EF4-FFF2-40B4-BE49-F238E27FC236}">
                <a16:creationId xmlns:a16="http://schemas.microsoft.com/office/drawing/2014/main" id="{9E217F8B-722E-96E8-3B41-86F9F71937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951" y="1565030"/>
            <a:ext cx="1566276" cy="331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01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56614-CBCC-A41C-1411-F1F982CF1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667E-989C-F4FE-B7B4-46C4A9FE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Heads and Shoulders – Play!</a:t>
            </a:r>
          </a:p>
        </p:txBody>
      </p:sp>
    </p:spTree>
    <p:extLst>
      <p:ext uri="{BB962C8B-B14F-4D97-AF65-F5344CB8AC3E}">
        <p14:creationId xmlns:p14="http://schemas.microsoft.com/office/powerpoint/2010/main" val="3763987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8A373-89AB-2947-C2ED-56D9086AA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C24B8-0751-4748-EAEE-602224F51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Knees and Toes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42ED510-682E-D1C4-C7EF-B2ECFE371B50}"/>
              </a:ext>
            </a:extLst>
          </p:cNvPr>
          <p:cNvSpPr txBox="1">
            <a:spLocks/>
          </p:cNvSpPr>
          <p:nvPr/>
        </p:nvSpPr>
        <p:spPr>
          <a:xfrm>
            <a:off x="5253416" y="1159835"/>
            <a:ext cx="1276224" cy="41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F"/>
              </a:buClr>
              <a:buSzPts val="2800"/>
              <a:buFont typeface="Poppins"/>
              <a:buNone/>
              <a:defRPr sz="2800" b="1" i="0" u="none" strike="noStrike" cap="none">
                <a:solidFill>
                  <a:srgbClr val="F2673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0" dirty="0"/>
              <a:t>Toes</a:t>
            </a:r>
          </a:p>
        </p:txBody>
      </p:sp>
      <p:pic>
        <p:nvPicPr>
          <p:cNvPr id="3" name="Picture 2" descr="Cartoon of a person touching her knees.">
            <a:extLst>
              <a:ext uri="{FF2B5EF4-FFF2-40B4-BE49-F238E27FC236}">
                <a16:creationId xmlns:a16="http://schemas.microsoft.com/office/drawing/2014/main" id="{BACE87C5-7CDB-8067-DF36-33CE194692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415" y="1565031"/>
            <a:ext cx="1276224" cy="3314942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2AE3324E-2E6E-4A26-9424-E489C5715AFA}"/>
              </a:ext>
            </a:extLst>
          </p:cNvPr>
          <p:cNvSpPr txBox="1">
            <a:spLocks/>
          </p:cNvSpPr>
          <p:nvPr/>
        </p:nvSpPr>
        <p:spPr>
          <a:xfrm>
            <a:off x="7112124" y="1151043"/>
            <a:ext cx="1110980" cy="41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F"/>
              </a:buClr>
              <a:buSzPts val="2800"/>
              <a:buFont typeface="Poppins"/>
              <a:buNone/>
              <a:defRPr sz="2800" b="1" i="0" u="none" strike="noStrike" cap="none">
                <a:solidFill>
                  <a:srgbClr val="F2673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0" dirty="0"/>
              <a:t>Knees</a:t>
            </a:r>
          </a:p>
        </p:txBody>
      </p:sp>
      <p:pic>
        <p:nvPicPr>
          <p:cNvPr id="4" name="Picture 3" descr="Cartoon of a person touching his toes.">
            <a:extLst>
              <a:ext uri="{FF2B5EF4-FFF2-40B4-BE49-F238E27FC236}">
                <a16:creationId xmlns:a16="http://schemas.microsoft.com/office/drawing/2014/main" id="{895EC502-1AE2-D6B1-014C-90D0F09AFD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124" y="1565030"/>
            <a:ext cx="1110980" cy="331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4803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PLL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2673F"/>
      </a:accent1>
      <a:accent2>
        <a:srgbClr val="9ECB3A"/>
      </a:accent2>
      <a:accent3>
        <a:srgbClr val="52ADE1"/>
      </a:accent3>
      <a:accent4>
        <a:srgbClr val="FEC02A"/>
      </a:accent4>
      <a:accent5>
        <a:srgbClr val="5B5359"/>
      </a:accent5>
      <a:accent6>
        <a:srgbClr val="D7E0D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17227</TotalTime>
  <Words>461</Words>
  <Application>Microsoft Macintosh PowerPoint</Application>
  <PresentationFormat>On-screen Show (16:9)</PresentationFormat>
  <Paragraphs>88</Paragraphs>
  <Slides>43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Poppins</vt:lpstr>
      <vt:lpstr>Avenir Heavy</vt:lpstr>
      <vt:lpstr>Poppins Medium</vt:lpstr>
      <vt:lpstr>Poppins SemiBold</vt:lpstr>
      <vt:lpstr>Arial</vt:lpstr>
      <vt:lpstr>Calibri</vt:lpstr>
      <vt:lpstr>Poppins Light</vt:lpstr>
      <vt:lpstr>Simple Light</vt:lpstr>
      <vt:lpstr>Playful Learning   Landscapes  </vt:lpstr>
      <vt:lpstr>When was the last time you played?  What did you do?</vt:lpstr>
      <vt:lpstr>Children in Public Spaces</vt:lpstr>
      <vt:lpstr>When is a bench not a bench?</vt:lpstr>
      <vt:lpstr>When it’s a  Playful Learning Landscape</vt:lpstr>
      <vt:lpstr>Heads, Shoulders, Knees, and Toes!</vt:lpstr>
      <vt:lpstr>Heads and Shoulders</vt:lpstr>
      <vt:lpstr>Heads and Shoulders – Play!</vt:lpstr>
      <vt:lpstr>Knees and Toes</vt:lpstr>
      <vt:lpstr>Knees and Toes – Play!</vt:lpstr>
      <vt:lpstr>Put it all Together</vt:lpstr>
      <vt:lpstr>Put it all Together – Play!</vt:lpstr>
      <vt:lpstr>Playful Learning Mural</vt:lpstr>
      <vt:lpstr>Playful Learning Mural in Real Life</vt:lpstr>
      <vt:lpstr>Playful Learning is…  Play that is guided by an adult or the environment toward a specific learning goal </vt:lpstr>
      <vt:lpstr>The House Framework</vt:lpstr>
      <vt:lpstr>The House Framework – Today’s Focus</vt:lpstr>
      <vt:lpstr>Creating Playful Learning Environments for Children and Families</vt:lpstr>
      <vt:lpstr>Playful Learning Design Formula </vt:lpstr>
      <vt:lpstr>Community-Centered Design</vt:lpstr>
      <vt:lpstr>Playful Learning Design Games</vt:lpstr>
      <vt:lpstr>Prototype Testing</vt:lpstr>
      <vt:lpstr>Think About Your Community</vt:lpstr>
      <vt:lpstr>Customized Designs</vt:lpstr>
      <vt:lpstr>HOW Children Learn</vt:lpstr>
      <vt:lpstr>Play = Learning</vt:lpstr>
      <vt:lpstr>WHAT Children Learn</vt:lpstr>
      <vt:lpstr>#1: Which C do you see?</vt:lpstr>
      <vt:lpstr>#2: Which C do you see?</vt:lpstr>
      <vt:lpstr>#3: Which C do you see?</vt:lpstr>
      <vt:lpstr>Flexible Designs for a  Variety of Spaces</vt:lpstr>
      <vt:lpstr>Playful Learning… LIBRARIES</vt:lpstr>
      <vt:lpstr>Playful Learning…BUS STOPS</vt:lpstr>
      <vt:lpstr>Playful Learning…GROCERY STORES</vt:lpstr>
      <vt:lpstr>Playful Learning…PARKS</vt:lpstr>
      <vt:lpstr>Playful Learning…FENCES</vt:lpstr>
      <vt:lpstr>Playful Learning…BENCHES</vt:lpstr>
      <vt:lpstr>Research-Based and Effective</vt:lpstr>
      <vt:lpstr>Example of PLL research results 1</vt:lpstr>
      <vt:lpstr>Example of PLL research results 2</vt:lpstr>
      <vt:lpstr>Your Playful Learning Environment</vt:lpstr>
      <vt:lpstr>Wrap Up</vt:lpstr>
      <vt:lpstr>Creating joyful learning opportunities  for all children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Sarah Lytle</cp:lastModifiedBy>
  <cp:revision>9</cp:revision>
  <dcterms:modified xsi:type="dcterms:W3CDTF">2026-05-12T20:10:40Z</dcterms:modified>
</cp:coreProperties>
</file>