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9" r:id="rId2"/>
    <p:sldMasterId id="2147483687" r:id="rId3"/>
    <p:sldMasterId id="2147483704" r:id="rId4"/>
  </p:sldMasterIdLst>
  <p:notesMasterIdLst>
    <p:notesMasterId r:id="rId27"/>
  </p:notesMasterIdLst>
  <p:sldIdLst>
    <p:sldId id="256" r:id="rId5"/>
    <p:sldId id="267" r:id="rId6"/>
    <p:sldId id="261" r:id="rId7"/>
    <p:sldId id="269" r:id="rId8"/>
    <p:sldId id="578" r:id="rId9"/>
    <p:sldId id="927" r:id="rId10"/>
    <p:sldId id="282" r:id="rId11"/>
    <p:sldId id="262" r:id="rId12"/>
    <p:sldId id="924" r:id="rId13"/>
    <p:sldId id="926" r:id="rId14"/>
    <p:sldId id="400" r:id="rId15"/>
    <p:sldId id="576" r:id="rId16"/>
    <p:sldId id="929" r:id="rId17"/>
    <p:sldId id="930" r:id="rId18"/>
    <p:sldId id="928" r:id="rId19"/>
    <p:sldId id="932" r:id="rId20"/>
    <p:sldId id="427" r:id="rId21"/>
    <p:sldId id="931" r:id="rId22"/>
    <p:sldId id="260" r:id="rId23"/>
    <p:sldId id="933" r:id="rId24"/>
    <p:sldId id="934" r:id="rId25"/>
    <p:sldId id="93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457"/>
    <p:restoredTop sz="60486"/>
  </p:normalViewPr>
  <p:slideViewPr>
    <p:cSldViewPr snapToGrid="0">
      <p:cViewPr varScale="1">
        <p:scale>
          <a:sx n="73" d="100"/>
          <a:sy n="73" d="100"/>
        </p:scale>
        <p:origin x="400" y="176"/>
      </p:cViewPr>
      <p:guideLst/>
    </p:cSldViewPr>
  </p:slideViewPr>
  <p:outlineViewPr>
    <p:cViewPr>
      <p:scale>
        <a:sx n="33" d="100"/>
        <a:sy n="33" d="100"/>
      </p:scale>
      <p:origin x="0" y="-27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4998C5-AFE0-A743-A65D-9EDD49FF079B}" type="doc">
      <dgm:prSet loTypeId="urn:microsoft.com/office/officeart/2005/8/layout/process1" loCatId="process" qsTypeId="urn:microsoft.com/office/officeart/2005/8/quickstyle/simple1" qsCatId="simple" csTypeId="urn:microsoft.com/office/officeart/2005/8/colors/accent1_2" csCatId="accent1" phldr="1"/>
      <dgm:spPr/>
    </dgm:pt>
    <dgm:pt modelId="{9240E8BB-5C80-0E4C-B19B-47F36631025D}">
      <dgm:prSet phldrT="[Text]" custT="1"/>
      <dgm:spPr/>
      <dgm:t>
        <a:bodyPr/>
        <a:lstStyle/>
        <a:p>
          <a:r>
            <a:rPr lang="en-US" sz="1800" dirty="0">
              <a:latin typeface="+mn-lt"/>
            </a:rPr>
            <a:t>Access</a:t>
          </a:r>
        </a:p>
      </dgm:t>
      <dgm:extLst>
        <a:ext uri="{E40237B7-FDA0-4F09-8148-C483321AD2D9}">
          <dgm14:cNvPr xmlns:dgm14="http://schemas.microsoft.com/office/drawing/2010/diagram" id="0" name="" descr="This object shows the connections among access, participation and engagement, embedded learning opportunities, learning of priority skills, and achieving desired child outcomes. "/>
        </a:ext>
      </dgm:extLst>
    </dgm:pt>
    <dgm:pt modelId="{E05F1B9B-9E35-1C4D-B615-6D0F18BE5BDB}" type="parTrans" cxnId="{09597EA9-6497-314F-91A2-20B122CB3CE5}">
      <dgm:prSet/>
      <dgm:spPr/>
      <dgm:t>
        <a:bodyPr/>
        <a:lstStyle/>
        <a:p>
          <a:endParaRPr lang="en-US" sz="1800">
            <a:latin typeface="+mn-lt"/>
          </a:endParaRPr>
        </a:p>
      </dgm:t>
    </dgm:pt>
    <dgm:pt modelId="{28BFBCF8-ECD1-DD48-93D4-73FC40D468C8}" type="sibTrans" cxnId="{09597EA9-6497-314F-91A2-20B122CB3CE5}">
      <dgm:prSet custT="1"/>
      <dgm:spPr/>
      <dgm:t>
        <a:bodyPr/>
        <a:lstStyle/>
        <a:p>
          <a:endParaRPr lang="en-US" sz="1800" dirty="0">
            <a:latin typeface="+mn-lt"/>
          </a:endParaRPr>
        </a:p>
      </dgm:t>
    </dgm:pt>
    <dgm:pt modelId="{04B6B51A-2F16-344D-AB87-4DA3E80C6DFD}">
      <dgm:prSet phldrT="[Text]" custT="1"/>
      <dgm:spPr/>
      <dgm:t>
        <a:bodyPr/>
        <a:lstStyle/>
        <a:p>
          <a:r>
            <a:rPr lang="en-US" sz="1800" dirty="0">
              <a:latin typeface="+mn-lt"/>
            </a:rPr>
            <a:t>Participate/</a:t>
          </a:r>
        </a:p>
        <a:p>
          <a:r>
            <a:rPr lang="en-US" sz="1800" dirty="0">
              <a:latin typeface="+mn-lt"/>
            </a:rPr>
            <a:t>Engage</a:t>
          </a:r>
        </a:p>
      </dgm:t>
    </dgm:pt>
    <dgm:pt modelId="{BABD2AA8-09CC-B34A-96E0-61BEE465BD0A}" type="parTrans" cxnId="{8D8BF6D7-9F1A-0547-B0FC-E0BE402261C6}">
      <dgm:prSet/>
      <dgm:spPr/>
      <dgm:t>
        <a:bodyPr/>
        <a:lstStyle/>
        <a:p>
          <a:endParaRPr lang="en-US" sz="1800">
            <a:latin typeface="+mn-lt"/>
          </a:endParaRPr>
        </a:p>
      </dgm:t>
    </dgm:pt>
    <dgm:pt modelId="{3C20F71F-CAE2-2A4B-9703-083B99F52658}" type="sibTrans" cxnId="{8D8BF6D7-9F1A-0547-B0FC-E0BE402261C6}">
      <dgm:prSet custT="1"/>
      <dgm:spPr/>
      <dgm:t>
        <a:bodyPr/>
        <a:lstStyle/>
        <a:p>
          <a:endParaRPr lang="en-US" sz="1800" dirty="0">
            <a:latin typeface="+mn-lt"/>
          </a:endParaRPr>
        </a:p>
      </dgm:t>
    </dgm:pt>
    <dgm:pt modelId="{5B46C508-25C1-E64D-BDA7-DCA6F4BF65B8}">
      <dgm:prSet phldrT="[Text]" custT="1"/>
      <dgm:spPr/>
      <dgm:t>
        <a:bodyPr/>
        <a:lstStyle/>
        <a:p>
          <a:r>
            <a:rPr lang="en-US" sz="1700" dirty="0">
              <a:latin typeface="+mn-lt"/>
            </a:rPr>
            <a:t>Embedded Learning </a:t>
          </a:r>
          <a:r>
            <a:rPr lang="en-US" sz="1400" dirty="0">
              <a:latin typeface="+mn-lt"/>
            </a:rPr>
            <a:t>Opportunities</a:t>
          </a:r>
        </a:p>
      </dgm:t>
    </dgm:pt>
    <dgm:pt modelId="{CED28E95-5D8E-7B4F-8161-0C71DA66D766}" type="parTrans" cxnId="{A0D0BF21-A554-274E-B21D-A54B20C8E3F8}">
      <dgm:prSet/>
      <dgm:spPr/>
      <dgm:t>
        <a:bodyPr/>
        <a:lstStyle/>
        <a:p>
          <a:endParaRPr lang="en-US" sz="1800">
            <a:latin typeface="+mn-lt"/>
          </a:endParaRPr>
        </a:p>
      </dgm:t>
    </dgm:pt>
    <dgm:pt modelId="{C136F2B0-456B-F844-9F09-F36519E2CA3A}" type="sibTrans" cxnId="{A0D0BF21-A554-274E-B21D-A54B20C8E3F8}">
      <dgm:prSet custT="1"/>
      <dgm:spPr/>
      <dgm:t>
        <a:bodyPr/>
        <a:lstStyle/>
        <a:p>
          <a:endParaRPr lang="en-US" sz="1800" dirty="0">
            <a:latin typeface="+mn-lt"/>
          </a:endParaRPr>
        </a:p>
      </dgm:t>
    </dgm:pt>
    <dgm:pt modelId="{0CA3E4C4-A267-AF4B-B8F8-9213AD9DAB2E}">
      <dgm:prSet custT="1"/>
      <dgm:spPr/>
      <dgm:t>
        <a:bodyPr/>
        <a:lstStyle/>
        <a:p>
          <a:r>
            <a:rPr lang="en-US" sz="1800" dirty="0">
              <a:latin typeface="+mn-lt"/>
            </a:rPr>
            <a:t>Learn Priority Skills</a:t>
          </a:r>
        </a:p>
      </dgm:t>
    </dgm:pt>
    <dgm:pt modelId="{45277CF2-139F-1448-800E-AFE68332F99B}" type="parTrans" cxnId="{9E3B05C9-64D2-2B47-8195-E06DDBEFF4B8}">
      <dgm:prSet/>
      <dgm:spPr/>
      <dgm:t>
        <a:bodyPr/>
        <a:lstStyle/>
        <a:p>
          <a:endParaRPr lang="en-US" sz="1800">
            <a:latin typeface="+mn-lt"/>
          </a:endParaRPr>
        </a:p>
      </dgm:t>
    </dgm:pt>
    <dgm:pt modelId="{46AC74F7-6AD1-4D4E-B3FC-5FE7789321B1}" type="sibTrans" cxnId="{9E3B05C9-64D2-2B47-8195-E06DDBEFF4B8}">
      <dgm:prSet custT="1"/>
      <dgm:spPr/>
      <dgm:t>
        <a:bodyPr/>
        <a:lstStyle/>
        <a:p>
          <a:endParaRPr lang="en-US" sz="1800" dirty="0">
            <a:latin typeface="+mn-lt"/>
          </a:endParaRPr>
        </a:p>
      </dgm:t>
    </dgm:pt>
    <dgm:pt modelId="{534B9D1A-525F-DA49-9BAE-7E297084681D}">
      <dgm:prSet custT="1"/>
      <dgm:spPr/>
      <dgm:t>
        <a:bodyPr/>
        <a:lstStyle/>
        <a:p>
          <a:r>
            <a:rPr lang="en-US" sz="1800" dirty="0">
              <a:latin typeface="+mn-lt"/>
            </a:rPr>
            <a:t>Achieve Desired Outcomes</a:t>
          </a:r>
        </a:p>
      </dgm:t>
    </dgm:pt>
    <dgm:pt modelId="{B454301A-38B4-084F-8651-6F6F1CAAF972}" type="parTrans" cxnId="{4CBE2AD8-E72B-4E44-AF17-9E5CD03AD0C3}">
      <dgm:prSet/>
      <dgm:spPr/>
      <dgm:t>
        <a:bodyPr/>
        <a:lstStyle/>
        <a:p>
          <a:endParaRPr lang="en-US" sz="1800">
            <a:latin typeface="+mn-lt"/>
          </a:endParaRPr>
        </a:p>
      </dgm:t>
    </dgm:pt>
    <dgm:pt modelId="{17C5A682-7C24-DD42-A181-C88E9E0F2854}" type="sibTrans" cxnId="{4CBE2AD8-E72B-4E44-AF17-9E5CD03AD0C3}">
      <dgm:prSet/>
      <dgm:spPr/>
      <dgm:t>
        <a:bodyPr/>
        <a:lstStyle/>
        <a:p>
          <a:endParaRPr lang="en-US" sz="1800">
            <a:latin typeface="+mn-lt"/>
          </a:endParaRPr>
        </a:p>
      </dgm:t>
    </dgm:pt>
    <dgm:pt modelId="{00A21EA8-B91E-1C4C-A92F-FBDC6F9C4475}" type="pres">
      <dgm:prSet presAssocID="{3B4998C5-AFE0-A743-A65D-9EDD49FF079B}" presName="Name0" presStyleCnt="0">
        <dgm:presLayoutVars>
          <dgm:dir/>
          <dgm:resizeHandles val="exact"/>
        </dgm:presLayoutVars>
      </dgm:prSet>
      <dgm:spPr/>
    </dgm:pt>
    <dgm:pt modelId="{3D267CC9-D54D-B24E-9D7B-F38FAE68134B}" type="pres">
      <dgm:prSet presAssocID="{9240E8BB-5C80-0E4C-B19B-47F36631025D}" presName="node" presStyleLbl="node1" presStyleIdx="0" presStyleCnt="5">
        <dgm:presLayoutVars>
          <dgm:bulletEnabled val="1"/>
        </dgm:presLayoutVars>
      </dgm:prSet>
      <dgm:spPr/>
    </dgm:pt>
    <dgm:pt modelId="{2C16922C-EA87-B84A-BB4B-3373216C736F}" type="pres">
      <dgm:prSet presAssocID="{28BFBCF8-ECD1-DD48-93D4-73FC40D468C8}" presName="sibTrans" presStyleLbl="sibTrans2D1" presStyleIdx="0" presStyleCnt="4"/>
      <dgm:spPr/>
    </dgm:pt>
    <dgm:pt modelId="{89CBAFE2-BD88-F943-A975-4719C95B7082}" type="pres">
      <dgm:prSet presAssocID="{28BFBCF8-ECD1-DD48-93D4-73FC40D468C8}" presName="connectorText" presStyleLbl="sibTrans2D1" presStyleIdx="0" presStyleCnt="4"/>
      <dgm:spPr/>
    </dgm:pt>
    <dgm:pt modelId="{939C62E7-F3B3-2247-87C5-B1804C3F2037}" type="pres">
      <dgm:prSet presAssocID="{04B6B51A-2F16-344D-AB87-4DA3E80C6DFD}" presName="node" presStyleLbl="node1" presStyleIdx="1" presStyleCnt="5">
        <dgm:presLayoutVars>
          <dgm:bulletEnabled val="1"/>
        </dgm:presLayoutVars>
      </dgm:prSet>
      <dgm:spPr/>
    </dgm:pt>
    <dgm:pt modelId="{3BBCE629-1BAB-734B-B16E-5A231826E2CF}" type="pres">
      <dgm:prSet presAssocID="{3C20F71F-CAE2-2A4B-9703-083B99F52658}" presName="sibTrans" presStyleLbl="sibTrans2D1" presStyleIdx="1" presStyleCnt="4"/>
      <dgm:spPr/>
    </dgm:pt>
    <dgm:pt modelId="{4EF8F3D1-B333-D045-B68D-C6B70022C63D}" type="pres">
      <dgm:prSet presAssocID="{3C20F71F-CAE2-2A4B-9703-083B99F52658}" presName="connectorText" presStyleLbl="sibTrans2D1" presStyleIdx="1" presStyleCnt="4"/>
      <dgm:spPr/>
    </dgm:pt>
    <dgm:pt modelId="{7DC2CE77-F77F-A945-BEAE-B9E0414F1277}" type="pres">
      <dgm:prSet presAssocID="{5B46C508-25C1-E64D-BDA7-DCA6F4BF65B8}" presName="node" presStyleLbl="node1" presStyleIdx="2" presStyleCnt="5">
        <dgm:presLayoutVars>
          <dgm:bulletEnabled val="1"/>
        </dgm:presLayoutVars>
      </dgm:prSet>
      <dgm:spPr/>
    </dgm:pt>
    <dgm:pt modelId="{3EA29FF2-DE4F-D047-9C52-752F1DF929AA}" type="pres">
      <dgm:prSet presAssocID="{C136F2B0-456B-F844-9F09-F36519E2CA3A}" presName="sibTrans" presStyleLbl="sibTrans2D1" presStyleIdx="2" presStyleCnt="4"/>
      <dgm:spPr/>
    </dgm:pt>
    <dgm:pt modelId="{879D4224-2945-CC4E-B653-CBC94040CCAB}" type="pres">
      <dgm:prSet presAssocID="{C136F2B0-456B-F844-9F09-F36519E2CA3A}" presName="connectorText" presStyleLbl="sibTrans2D1" presStyleIdx="2" presStyleCnt="4"/>
      <dgm:spPr/>
    </dgm:pt>
    <dgm:pt modelId="{AA2AE8D1-568E-4940-8471-752358C1541A}" type="pres">
      <dgm:prSet presAssocID="{0CA3E4C4-A267-AF4B-B8F8-9213AD9DAB2E}" presName="node" presStyleLbl="node1" presStyleIdx="3" presStyleCnt="5">
        <dgm:presLayoutVars>
          <dgm:bulletEnabled val="1"/>
        </dgm:presLayoutVars>
      </dgm:prSet>
      <dgm:spPr/>
    </dgm:pt>
    <dgm:pt modelId="{80FDE2E2-5BD9-EE44-8F13-65593DEE124B}" type="pres">
      <dgm:prSet presAssocID="{46AC74F7-6AD1-4D4E-B3FC-5FE7789321B1}" presName="sibTrans" presStyleLbl="sibTrans2D1" presStyleIdx="3" presStyleCnt="4"/>
      <dgm:spPr/>
    </dgm:pt>
    <dgm:pt modelId="{D495DE6F-62E0-6846-86DF-4EA37B84D151}" type="pres">
      <dgm:prSet presAssocID="{46AC74F7-6AD1-4D4E-B3FC-5FE7789321B1}" presName="connectorText" presStyleLbl="sibTrans2D1" presStyleIdx="3" presStyleCnt="4"/>
      <dgm:spPr/>
    </dgm:pt>
    <dgm:pt modelId="{4E21F963-CF40-2946-A49D-6BC6A68D7EBC}" type="pres">
      <dgm:prSet presAssocID="{534B9D1A-525F-DA49-9BAE-7E297084681D}" presName="node" presStyleLbl="node1" presStyleIdx="4" presStyleCnt="5">
        <dgm:presLayoutVars>
          <dgm:bulletEnabled val="1"/>
        </dgm:presLayoutVars>
      </dgm:prSet>
      <dgm:spPr/>
    </dgm:pt>
  </dgm:ptLst>
  <dgm:cxnLst>
    <dgm:cxn modelId="{35D48A02-6077-C245-B30E-5EDCC2FB6C8A}" type="presOf" srcId="{3C20F71F-CAE2-2A4B-9703-083B99F52658}" destId="{3BBCE629-1BAB-734B-B16E-5A231826E2CF}" srcOrd="0" destOrd="0" presId="urn:microsoft.com/office/officeart/2005/8/layout/process1"/>
    <dgm:cxn modelId="{A0D0BF21-A554-274E-B21D-A54B20C8E3F8}" srcId="{3B4998C5-AFE0-A743-A65D-9EDD49FF079B}" destId="{5B46C508-25C1-E64D-BDA7-DCA6F4BF65B8}" srcOrd="2" destOrd="0" parTransId="{CED28E95-5D8E-7B4F-8161-0C71DA66D766}" sibTransId="{C136F2B0-456B-F844-9F09-F36519E2CA3A}"/>
    <dgm:cxn modelId="{4E565D26-3BD3-C44D-A271-850DAC00D6F5}" type="presOf" srcId="{3B4998C5-AFE0-A743-A65D-9EDD49FF079B}" destId="{00A21EA8-B91E-1C4C-A92F-FBDC6F9C4475}" srcOrd="0" destOrd="0" presId="urn:microsoft.com/office/officeart/2005/8/layout/process1"/>
    <dgm:cxn modelId="{E74F413C-1E09-BD44-9E78-529A0437DD81}" type="presOf" srcId="{534B9D1A-525F-DA49-9BAE-7E297084681D}" destId="{4E21F963-CF40-2946-A49D-6BC6A68D7EBC}" srcOrd="0" destOrd="0" presId="urn:microsoft.com/office/officeart/2005/8/layout/process1"/>
    <dgm:cxn modelId="{B0BCD73E-1458-6346-9A99-E289E806D8A5}" type="presOf" srcId="{28BFBCF8-ECD1-DD48-93D4-73FC40D468C8}" destId="{89CBAFE2-BD88-F943-A975-4719C95B7082}" srcOrd="1" destOrd="0" presId="urn:microsoft.com/office/officeart/2005/8/layout/process1"/>
    <dgm:cxn modelId="{267B3C45-339C-EB48-91CF-619F231F7304}" type="presOf" srcId="{28BFBCF8-ECD1-DD48-93D4-73FC40D468C8}" destId="{2C16922C-EA87-B84A-BB4B-3373216C736F}" srcOrd="0" destOrd="0" presId="urn:microsoft.com/office/officeart/2005/8/layout/process1"/>
    <dgm:cxn modelId="{7C51B367-1B7C-9B4D-9152-1F19B100DEA0}" type="presOf" srcId="{9240E8BB-5C80-0E4C-B19B-47F36631025D}" destId="{3D267CC9-D54D-B24E-9D7B-F38FAE68134B}" srcOrd="0" destOrd="0" presId="urn:microsoft.com/office/officeart/2005/8/layout/process1"/>
    <dgm:cxn modelId="{5013B56F-1E65-2446-88CE-CDC8760B46D9}" type="presOf" srcId="{C136F2B0-456B-F844-9F09-F36519E2CA3A}" destId="{879D4224-2945-CC4E-B653-CBC94040CCAB}" srcOrd="1" destOrd="0" presId="urn:microsoft.com/office/officeart/2005/8/layout/process1"/>
    <dgm:cxn modelId="{D3F24F71-07E8-F542-9216-577AA422EB3F}" type="presOf" srcId="{04B6B51A-2F16-344D-AB87-4DA3E80C6DFD}" destId="{939C62E7-F3B3-2247-87C5-B1804C3F2037}" srcOrd="0" destOrd="0" presId="urn:microsoft.com/office/officeart/2005/8/layout/process1"/>
    <dgm:cxn modelId="{FDAC1EA9-B177-A64F-BE6B-E41375343073}" type="presOf" srcId="{3C20F71F-CAE2-2A4B-9703-083B99F52658}" destId="{4EF8F3D1-B333-D045-B68D-C6B70022C63D}" srcOrd="1" destOrd="0" presId="urn:microsoft.com/office/officeart/2005/8/layout/process1"/>
    <dgm:cxn modelId="{09597EA9-6497-314F-91A2-20B122CB3CE5}" srcId="{3B4998C5-AFE0-A743-A65D-9EDD49FF079B}" destId="{9240E8BB-5C80-0E4C-B19B-47F36631025D}" srcOrd="0" destOrd="0" parTransId="{E05F1B9B-9E35-1C4D-B615-6D0F18BE5BDB}" sibTransId="{28BFBCF8-ECD1-DD48-93D4-73FC40D468C8}"/>
    <dgm:cxn modelId="{9761ACAD-9F52-6A49-83F7-0E215DC82CDC}" type="presOf" srcId="{C136F2B0-456B-F844-9F09-F36519E2CA3A}" destId="{3EA29FF2-DE4F-D047-9C52-752F1DF929AA}" srcOrd="0" destOrd="0" presId="urn:microsoft.com/office/officeart/2005/8/layout/process1"/>
    <dgm:cxn modelId="{9E3B05C9-64D2-2B47-8195-E06DDBEFF4B8}" srcId="{3B4998C5-AFE0-A743-A65D-9EDD49FF079B}" destId="{0CA3E4C4-A267-AF4B-B8F8-9213AD9DAB2E}" srcOrd="3" destOrd="0" parTransId="{45277CF2-139F-1448-800E-AFE68332F99B}" sibTransId="{46AC74F7-6AD1-4D4E-B3FC-5FE7789321B1}"/>
    <dgm:cxn modelId="{96A4ECCA-EA89-8448-B324-27A9380C6242}" type="presOf" srcId="{46AC74F7-6AD1-4D4E-B3FC-5FE7789321B1}" destId="{D495DE6F-62E0-6846-86DF-4EA37B84D151}" srcOrd="1" destOrd="0" presId="urn:microsoft.com/office/officeart/2005/8/layout/process1"/>
    <dgm:cxn modelId="{8D8BF6D7-9F1A-0547-B0FC-E0BE402261C6}" srcId="{3B4998C5-AFE0-A743-A65D-9EDD49FF079B}" destId="{04B6B51A-2F16-344D-AB87-4DA3E80C6DFD}" srcOrd="1" destOrd="0" parTransId="{BABD2AA8-09CC-B34A-96E0-61BEE465BD0A}" sibTransId="{3C20F71F-CAE2-2A4B-9703-083B99F52658}"/>
    <dgm:cxn modelId="{4CBE2AD8-E72B-4E44-AF17-9E5CD03AD0C3}" srcId="{3B4998C5-AFE0-A743-A65D-9EDD49FF079B}" destId="{534B9D1A-525F-DA49-9BAE-7E297084681D}" srcOrd="4" destOrd="0" parTransId="{B454301A-38B4-084F-8651-6F6F1CAAF972}" sibTransId="{17C5A682-7C24-DD42-A181-C88E9E0F2854}"/>
    <dgm:cxn modelId="{514518E8-2394-B341-9392-BF11F8580A96}" type="presOf" srcId="{46AC74F7-6AD1-4D4E-B3FC-5FE7789321B1}" destId="{80FDE2E2-5BD9-EE44-8F13-65593DEE124B}" srcOrd="0" destOrd="0" presId="urn:microsoft.com/office/officeart/2005/8/layout/process1"/>
    <dgm:cxn modelId="{10E733F8-55F9-A949-8852-67EFB3795706}" type="presOf" srcId="{5B46C508-25C1-E64D-BDA7-DCA6F4BF65B8}" destId="{7DC2CE77-F77F-A945-BEAE-B9E0414F1277}" srcOrd="0" destOrd="0" presId="urn:microsoft.com/office/officeart/2005/8/layout/process1"/>
    <dgm:cxn modelId="{78BAE5F8-D551-9342-9952-7B706F711632}" type="presOf" srcId="{0CA3E4C4-A267-AF4B-B8F8-9213AD9DAB2E}" destId="{AA2AE8D1-568E-4940-8471-752358C1541A}" srcOrd="0" destOrd="0" presId="urn:microsoft.com/office/officeart/2005/8/layout/process1"/>
    <dgm:cxn modelId="{0DAEB38A-965F-3B45-8106-32F05DBC0BD4}" type="presParOf" srcId="{00A21EA8-B91E-1C4C-A92F-FBDC6F9C4475}" destId="{3D267CC9-D54D-B24E-9D7B-F38FAE68134B}" srcOrd="0" destOrd="0" presId="urn:microsoft.com/office/officeart/2005/8/layout/process1"/>
    <dgm:cxn modelId="{2B5938B1-5872-D442-8492-7DD15C85054B}" type="presParOf" srcId="{00A21EA8-B91E-1C4C-A92F-FBDC6F9C4475}" destId="{2C16922C-EA87-B84A-BB4B-3373216C736F}" srcOrd="1" destOrd="0" presId="urn:microsoft.com/office/officeart/2005/8/layout/process1"/>
    <dgm:cxn modelId="{EEE8998C-CB05-F945-B736-609C710BF428}" type="presParOf" srcId="{2C16922C-EA87-B84A-BB4B-3373216C736F}" destId="{89CBAFE2-BD88-F943-A975-4719C95B7082}" srcOrd="0" destOrd="0" presId="urn:microsoft.com/office/officeart/2005/8/layout/process1"/>
    <dgm:cxn modelId="{03F42ED4-85AB-9D4B-841E-9224A200443A}" type="presParOf" srcId="{00A21EA8-B91E-1C4C-A92F-FBDC6F9C4475}" destId="{939C62E7-F3B3-2247-87C5-B1804C3F2037}" srcOrd="2" destOrd="0" presId="urn:microsoft.com/office/officeart/2005/8/layout/process1"/>
    <dgm:cxn modelId="{B63183FC-62C9-2A40-8ABA-56343D83AAC0}" type="presParOf" srcId="{00A21EA8-B91E-1C4C-A92F-FBDC6F9C4475}" destId="{3BBCE629-1BAB-734B-B16E-5A231826E2CF}" srcOrd="3" destOrd="0" presId="urn:microsoft.com/office/officeart/2005/8/layout/process1"/>
    <dgm:cxn modelId="{E5494413-B69E-4049-8200-119F74652F9E}" type="presParOf" srcId="{3BBCE629-1BAB-734B-B16E-5A231826E2CF}" destId="{4EF8F3D1-B333-D045-B68D-C6B70022C63D}" srcOrd="0" destOrd="0" presId="urn:microsoft.com/office/officeart/2005/8/layout/process1"/>
    <dgm:cxn modelId="{4F2AF427-83D7-F14C-ADAD-3F6BC1708C5D}" type="presParOf" srcId="{00A21EA8-B91E-1C4C-A92F-FBDC6F9C4475}" destId="{7DC2CE77-F77F-A945-BEAE-B9E0414F1277}" srcOrd="4" destOrd="0" presId="urn:microsoft.com/office/officeart/2005/8/layout/process1"/>
    <dgm:cxn modelId="{1557F0B6-CBFB-8843-9D90-887B3B727D9A}" type="presParOf" srcId="{00A21EA8-B91E-1C4C-A92F-FBDC6F9C4475}" destId="{3EA29FF2-DE4F-D047-9C52-752F1DF929AA}" srcOrd="5" destOrd="0" presId="urn:microsoft.com/office/officeart/2005/8/layout/process1"/>
    <dgm:cxn modelId="{4A273907-7B16-1F44-B175-45F941A066B5}" type="presParOf" srcId="{3EA29FF2-DE4F-D047-9C52-752F1DF929AA}" destId="{879D4224-2945-CC4E-B653-CBC94040CCAB}" srcOrd="0" destOrd="0" presId="urn:microsoft.com/office/officeart/2005/8/layout/process1"/>
    <dgm:cxn modelId="{295F1300-E5C4-BE4E-B8E4-2633AEE6A6B1}" type="presParOf" srcId="{00A21EA8-B91E-1C4C-A92F-FBDC6F9C4475}" destId="{AA2AE8D1-568E-4940-8471-752358C1541A}" srcOrd="6" destOrd="0" presId="urn:microsoft.com/office/officeart/2005/8/layout/process1"/>
    <dgm:cxn modelId="{D245D0C8-BD51-E54B-9E6A-2825F3DFC11D}" type="presParOf" srcId="{00A21EA8-B91E-1C4C-A92F-FBDC6F9C4475}" destId="{80FDE2E2-5BD9-EE44-8F13-65593DEE124B}" srcOrd="7" destOrd="0" presId="urn:microsoft.com/office/officeart/2005/8/layout/process1"/>
    <dgm:cxn modelId="{5266766C-C21B-B842-8582-F6EA53A404BD}" type="presParOf" srcId="{80FDE2E2-5BD9-EE44-8F13-65593DEE124B}" destId="{D495DE6F-62E0-6846-86DF-4EA37B84D151}" srcOrd="0" destOrd="0" presId="urn:microsoft.com/office/officeart/2005/8/layout/process1"/>
    <dgm:cxn modelId="{E18508BD-65E3-6745-8E68-D776F43FB04E}" type="presParOf" srcId="{00A21EA8-B91E-1C4C-A92F-FBDC6F9C4475}" destId="{4E21F963-CF40-2946-A49D-6BC6A68D7EBC}"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67CC9-D54D-B24E-9D7B-F38FAE68134B}">
      <dsp:nvSpPr>
        <dsp:cNvPr id="0" name=""/>
        <dsp:cNvSpPr/>
      </dsp:nvSpPr>
      <dsp:spPr>
        <a:xfrm>
          <a:off x="4379" y="1995140"/>
          <a:ext cx="1357737" cy="9638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Access</a:t>
          </a:r>
        </a:p>
      </dsp:txBody>
      <dsp:txXfrm>
        <a:off x="32608" y="2023369"/>
        <a:ext cx="1301279" cy="907350"/>
      </dsp:txXfrm>
    </dsp:sp>
    <dsp:sp modelId="{2C16922C-EA87-B84A-BB4B-3373216C736F}">
      <dsp:nvSpPr>
        <dsp:cNvPr id="0" name=""/>
        <dsp:cNvSpPr/>
      </dsp:nvSpPr>
      <dsp:spPr>
        <a:xfrm>
          <a:off x="1497891" y="2308685"/>
          <a:ext cx="287840" cy="3367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mn-lt"/>
          </a:endParaRPr>
        </a:p>
      </dsp:txBody>
      <dsp:txXfrm>
        <a:off x="1497891" y="2376029"/>
        <a:ext cx="201488" cy="202030"/>
      </dsp:txXfrm>
    </dsp:sp>
    <dsp:sp modelId="{939C62E7-F3B3-2247-87C5-B1804C3F2037}">
      <dsp:nvSpPr>
        <dsp:cNvPr id="0" name=""/>
        <dsp:cNvSpPr/>
      </dsp:nvSpPr>
      <dsp:spPr>
        <a:xfrm>
          <a:off x="1905212" y="1995140"/>
          <a:ext cx="1357737" cy="9638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Participate/</a:t>
          </a:r>
        </a:p>
        <a:p>
          <a:pPr marL="0" lvl="0" indent="0" algn="ctr" defTabSz="800100">
            <a:lnSpc>
              <a:spcPct val="90000"/>
            </a:lnSpc>
            <a:spcBef>
              <a:spcPct val="0"/>
            </a:spcBef>
            <a:spcAft>
              <a:spcPct val="35000"/>
            </a:spcAft>
            <a:buNone/>
          </a:pPr>
          <a:r>
            <a:rPr lang="en-US" sz="1800" kern="1200" dirty="0">
              <a:latin typeface="+mn-lt"/>
            </a:rPr>
            <a:t>Engage</a:t>
          </a:r>
        </a:p>
      </dsp:txBody>
      <dsp:txXfrm>
        <a:off x="1933441" y="2023369"/>
        <a:ext cx="1301279" cy="907350"/>
      </dsp:txXfrm>
    </dsp:sp>
    <dsp:sp modelId="{3BBCE629-1BAB-734B-B16E-5A231826E2CF}">
      <dsp:nvSpPr>
        <dsp:cNvPr id="0" name=""/>
        <dsp:cNvSpPr/>
      </dsp:nvSpPr>
      <dsp:spPr>
        <a:xfrm>
          <a:off x="3398724" y="2308685"/>
          <a:ext cx="287840" cy="3367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mn-lt"/>
          </a:endParaRPr>
        </a:p>
      </dsp:txBody>
      <dsp:txXfrm>
        <a:off x="3398724" y="2376029"/>
        <a:ext cx="201488" cy="202030"/>
      </dsp:txXfrm>
    </dsp:sp>
    <dsp:sp modelId="{7DC2CE77-F77F-A945-BEAE-B9E0414F1277}">
      <dsp:nvSpPr>
        <dsp:cNvPr id="0" name=""/>
        <dsp:cNvSpPr/>
      </dsp:nvSpPr>
      <dsp:spPr>
        <a:xfrm>
          <a:off x="3806045" y="1995140"/>
          <a:ext cx="1357737" cy="9638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n-lt"/>
            </a:rPr>
            <a:t>Embedded Learning </a:t>
          </a:r>
          <a:r>
            <a:rPr lang="en-US" sz="1400" kern="1200" dirty="0">
              <a:latin typeface="+mn-lt"/>
            </a:rPr>
            <a:t>Opportunities</a:t>
          </a:r>
        </a:p>
      </dsp:txBody>
      <dsp:txXfrm>
        <a:off x="3834274" y="2023369"/>
        <a:ext cx="1301279" cy="907350"/>
      </dsp:txXfrm>
    </dsp:sp>
    <dsp:sp modelId="{3EA29FF2-DE4F-D047-9C52-752F1DF929AA}">
      <dsp:nvSpPr>
        <dsp:cNvPr id="0" name=""/>
        <dsp:cNvSpPr/>
      </dsp:nvSpPr>
      <dsp:spPr>
        <a:xfrm>
          <a:off x="5299557" y="2308685"/>
          <a:ext cx="287840" cy="3367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mn-lt"/>
          </a:endParaRPr>
        </a:p>
      </dsp:txBody>
      <dsp:txXfrm>
        <a:off x="5299557" y="2376029"/>
        <a:ext cx="201488" cy="202030"/>
      </dsp:txXfrm>
    </dsp:sp>
    <dsp:sp modelId="{AA2AE8D1-568E-4940-8471-752358C1541A}">
      <dsp:nvSpPr>
        <dsp:cNvPr id="0" name=""/>
        <dsp:cNvSpPr/>
      </dsp:nvSpPr>
      <dsp:spPr>
        <a:xfrm>
          <a:off x="5706878" y="1995140"/>
          <a:ext cx="1357737" cy="9638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Learn Priority Skills</a:t>
          </a:r>
        </a:p>
      </dsp:txBody>
      <dsp:txXfrm>
        <a:off x="5735107" y="2023369"/>
        <a:ext cx="1301279" cy="907350"/>
      </dsp:txXfrm>
    </dsp:sp>
    <dsp:sp modelId="{80FDE2E2-5BD9-EE44-8F13-65593DEE124B}">
      <dsp:nvSpPr>
        <dsp:cNvPr id="0" name=""/>
        <dsp:cNvSpPr/>
      </dsp:nvSpPr>
      <dsp:spPr>
        <a:xfrm>
          <a:off x="7200390" y="2308685"/>
          <a:ext cx="287840" cy="3367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mn-lt"/>
          </a:endParaRPr>
        </a:p>
      </dsp:txBody>
      <dsp:txXfrm>
        <a:off x="7200390" y="2376029"/>
        <a:ext cx="201488" cy="202030"/>
      </dsp:txXfrm>
    </dsp:sp>
    <dsp:sp modelId="{4E21F963-CF40-2946-A49D-6BC6A68D7EBC}">
      <dsp:nvSpPr>
        <dsp:cNvPr id="0" name=""/>
        <dsp:cNvSpPr/>
      </dsp:nvSpPr>
      <dsp:spPr>
        <a:xfrm>
          <a:off x="7607711" y="1995140"/>
          <a:ext cx="1357737" cy="9638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Achieve Desired Outcomes</a:t>
          </a:r>
        </a:p>
      </dsp:txBody>
      <dsp:txXfrm>
        <a:off x="7635940" y="2023369"/>
        <a:ext cx="1301279" cy="9073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DBF4E-71C5-7446-9364-E823BC2BE4E1}" type="datetimeFigureOut">
              <a:rPr lang="en-US" smtClean="0"/>
              <a:t>6/22/26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A418C5-765D-3149-A81E-4DAB7B84AF86}" type="slidenum">
              <a:rPr lang="en-US" smtClean="0"/>
              <a:t>‹#›</a:t>
            </a:fld>
            <a:endParaRPr lang="en-US" dirty="0"/>
          </a:p>
        </p:txBody>
      </p:sp>
    </p:spTree>
    <p:extLst>
      <p:ext uri="{BB962C8B-B14F-4D97-AF65-F5344CB8AC3E}">
        <p14:creationId xmlns:p14="http://schemas.microsoft.com/office/powerpoint/2010/main" val="1426626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400" dirty="0"/>
          </a:p>
        </p:txBody>
      </p:sp>
      <p:sp>
        <p:nvSpPr>
          <p:cNvPr id="98" name="Google Shape;98;p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a:extLst>
            <a:ext uri="{FF2B5EF4-FFF2-40B4-BE49-F238E27FC236}">
              <a16:creationId xmlns:a16="http://schemas.microsoft.com/office/drawing/2014/main" id="{F0E93058-2E0E-58DC-3353-CB8B949C4B13}"/>
            </a:ext>
          </a:extLst>
        </p:cNvPr>
        <p:cNvGrpSpPr/>
        <p:nvPr/>
      </p:nvGrpSpPr>
      <p:grpSpPr>
        <a:xfrm>
          <a:off x="0" y="0"/>
          <a:ext cx="0" cy="0"/>
          <a:chOff x="0" y="0"/>
          <a:chExt cx="0" cy="0"/>
        </a:xfrm>
      </p:grpSpPr>
      <p:sp>
        <p:nvSpPr>
          <p:cNvPr id="97" name="Google Shape;97;p1:notes">
            <a:extLst>
              <a:ext uri="{FF2B5EF4-FFF2-40B4-BE49-F238E27FC236}">
                <a16:creationId xmlns:a16="http://schemas.microsoft.com/office/drawing/2014/main" id="{F66D6CC2-68EC-8F2B-474E-B4993D203D9A}"/>
              </a:ext>
            </a:extLst>
          </p:cNvPr>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400" dirty="0"/>
          </a:p>
        </p:txBody>
      </p:sp>
      <p:sp>
        <p:nvSpPr>
          <p:cNvPr id="98" name="Google Shape;98;p1:notes">
            <a:extLst>
              <a:ext uri="{FF2B5EF4-FFF2-40B4-BE49-F238E27FC236}">
                <a16:creationId xmlns:a16="http://schemas.microsoft.com/office/drawing/2014/main" id="{06829757-D68F-9CA3-7CD5-9F49F5E13E6B}"/>
              </a:ext>
            </a:extLst>
          </p:cNvPr>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Tree>
    <p:extLst>
      <p:ext uri="{BB962C8B-B14F-4D97-AF65-F5344CB8AC3E}">
        <p14:creationId xmlns:p14="http://schemas.microsoft.com/office/powerpoint/2010/main" val="398432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A18F2-CA13-8048-866E-CE69DBDD9F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645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endParaRPr lang="en-US" dirty="0"/>
          </a:p>
        </p:txBody>
      </p:sp>
      <p:sp>
        <p:nvSpPr>
          <p:cNvPr id="239" name="Google Shape;239;p1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418C5-765D-3149-A81E-4DAB7B84AF86}" type="slidenum">
              <a:rPr lang="en-US" smtClean="0"/>
              <a:t>13</a:t>
            </a:fld>
            <a:endParaRPr lang="en-US" dirty="0"/>
          </a:p>
        </p:txBody>
      </p:sp>
    </p:spTree>
    <p:extLst>
      <p:ext uri="{BB962C8B-B14F-4D97-AF65-F5344CB8AC3E}">
        <p14:creationId xmlns:p14="http://schemas.microsoft.com/office/powerpoint/2010/main" val="2545128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CB08F-E8E7-9943-4707-8DE6D397B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C56A0-B373-B88A-1A82-471EC97A422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BF15926-A44E-53AB-D3B6-8BDF8C5712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FAA5F7-EA24-3D0E-8D65-F27FCBCC1ED2}"/>
              </a:ext>
            </a:extLst>
          </p:cNvPr>
          <p:cNvSpPr>
            <a:spLocks noGrp="1"/>
          </p:cNvSpPr>
          <p:nvPr>
            <p:ph type="sldNum" sz="quarter" idx="5"/>
          </p:nvPr>
        </p:nvSpPr>
        <p:spPr/>
        <p:txBody>
          <a:bodyPr/>
          <a:lstStyle/>
          <a:p>
            <a:fld id="{A8A418C5-765D-3149-A81E-4DAB7B84AF86}" type="slidenum">
              <a:rPr lang="en-US" smtClean="0"/>
              <a:t>14</a:t>
            </a:fld>
            <a:endParaRPr lang="en-US" dirty="0"/>
          </a:p>
        </p:txBody>
      </p:sp>
    </p:spTree>
    <p:extLst>
      <p:ext uri="{BB962C8B-B14F-4D97-AF65-F5344CB8AC3E}">
        <p14:creationId xmlns:p14="http://schemas.microsoft.com/office/powerpoint/2010/main" val="3784111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418C5-765D-3149-A81E-4DAB7B84AF86}" type="slidenum">
              <a:rPr lang="en-US" smtClean="0"/>
              <a:t>15</a:t>
            </a:fld>
            <a:endParaRPr lang="en-US" dirty="0"/>
          </a:p>
        </p:txBody>
      </p:sp>
    </p:spTree>
    <p:extLst>
      <p:ext uri="{BB962C8B-B14F-4D97-AF65-F5344CB8AC3E}">
        <p14:creationId xmlns:p14="http://schemas.microsoft.com/office/powerpoint/2010/main" val="3707049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418C5-765D-3149-A81E-4DAB7B84AF86}" type="slidenum">
              <a:rPr lang="en-US" smtClean="0"/>
              <a:t>16</a:t>
            </a:fld>
            <a:endParaRPr lang="en-US" dirty="0"/>
          </a:p>
        </p:txBody>
      </p:sp>
    </p:spTree>
    <p:extLst>
      <p:ext uri="{BB962C8B-B14F-4D97-AF65-F5344CB8AC3E}">
        <p14:creationId xmlns:p14="http://schemas.microsoft.com/office/powerpoint/2010/main" val="389553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lnSpc>
                <a:spcPct val="100000"/>
              </a:lnSpc>
              <a:spcBef>
                <a:spcPts val="36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A18F2-CA13-8048-866E-CE69DBDD9F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84171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8A418C5-765D-3149-A81E-4DAB7B84AF86}" type="slidenum">
              <a:rPr lang="en-US" smtClean="0"/>
              <a:t>18</a:t>
            </a:fld>
            <a:endParaRPr lang="en-US" dirty="0"/>
          </a:p>
        </p:txBody>
      </p:sp>
    </p:spTree>
    <p:extLst>
      <p:ext uri="{BB962C8B-B14F-4D97-AF65-F5344CB8AC3E}">
        <p14:creationId xmlns:p14="http://schemas.microsoft.com/office/powerpoint/2010/main" val="2302253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B07A2-FB6A-8A45-8301-201BD18B4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805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177" name="Google Shape;177;p11: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b="1" dirty="0"/>
          </a:p>
        </p:txBody>
      </p:sp>
      <p:sp>
        <p:nvSpPr>
          <p:cNvPr id="178" name="Google Shape;178;p11:notes"/>
          <p:cNvSpPr txBox="1">
            <a:spLocks noGrp="1"/>
          </p:cNvSpPr>
          <p:nvPr>
            <p:ph type="dt" idx="10"/>
          </p:nvPr>
        </p:nvSpPr>
        <p:spPr>
          <a:xfrm>
            <a:off x="3884613" y="0"/>
            <a:ext cx="2971800" cy="465138"/>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dirty="0"/>
              <a:t>Spring 2019</a:t>
            </a:r>
            <a:endParaRPr dirty="0"/>
          </a:p>
        </p:txBody>
      </p:sp>
      <p:sp>
        <p:nvSpPr>
          <p:cNvPr id="179" name="Google Shape;179;p11:notes"/>
          <p:cNvSpPr txBox="1">
            <a:spLocks noGrp="1"/>
          </p:cNvSpPr>
          <p:nvPr>
            <p:ph type="ftr" idx="11"/>
          </p:nvPr>
        </p:nvSpPr>
        <p:spPr>
          <a:xfrm>
            <a:off x="0" y="8829675"/>
            <a:ext cx="2971800" cy="46513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Embedded Instruction California </a:t>
            </a:r>
            <a:endParaRPr dirty="0"/>
          </a:p>
        </p:txBody>
      </p:sp>
      <p:sp>
        <p:nvSpPr>
          <p:cNvPr id="180" name="Google Shape;180;p11:notes"/>
          <p:cNvSpPr txBox="1">
            <a:spLocks noGrp="1"/>
          </p:cNvSpPr>
          <p:nvPr>
            <p:ph type="sldNum" idx="12"/>
          </p:nvPr>
        </p:nvSpPr>
        <p:spPr>
          <a:xfrm>
            <a:off x="3884613" y="8829675"/>
            <a:ext cx="297180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dirty="0"/>
          </a:p>
        </p:txBody>
      </p:sp>
    </p:spTree>
    <p:extLst>
      <p:ext uri="{BB962C8B-B14F-4D97-AF65-F5344CB8AC3E}">
        <p14:creationId xmlns:p14="http://schemas.microsoft.com/office/powerpoint/2010/main" val="549250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418C5-765D-3149-A81E-4DAB7B84AF86}" type="slidenum">
              <a:rPr lang="en-US" smtClean="0"/>
              <a:t>20</a:t>
            </a:fld>
            <a:endParaRPr lang="en-US" dirty="0"/>
          </a:p>
        </p:txBody>
      </p:sp>
    </p:spTree>
    <p:extLst>
      <p:ext uri="{BB962C8B-B14F-4D97-AF65-F5344CB8AC3E}">
        <p14:creationId xmlns:p14="http://schemas.microsoft.com/office/powerpoint/2010/main" val="928551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418C5-765D-3149-A81E-4DAB7B84AF86}" type="slidenum">
              <a:rPr lang="en-US" smtClean="0"/>
              <a:t>21</a:t>
            </a:fld>
            <a:endParaRPr lang="en-US" dirty="0"/>
          </a:p>
        </p:txBody>
      </p:sp>
    </p:spTree>
    <p:extLst>
      <p:ext uri="{BB962C8B-B14F-4D97-AF65-F5344CB8AC3E}">
        <p14:creationId xmlns:p14="http://schemas.microsoft.com/office/powerpoint/2010/main" val="2571392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418C5-765D-3149-A81E-4DAB7B84AF86}" type="slidenum">
              <a:rPr lang="en-US" smtClean="0"/>
              <a:t>22</a:t>
            </a:fld>
            <a:endParaRPr lang="en-US" dirty="0"/>
          </a:p>
        </p:txBody>
      </p:sp>
    </p:spTree>
    <p:extLst>
      <p:ext uri="{BB962C8B-B14F-4D97-AF65-F5344CB8AC3E}">
        <p14:creationId xmlns:p14="http://schemas.microsoft.com/office/powerpoint/2010/main" val="1882540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32" name="Google Shape;132;p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Tree>
    <p:extLst>
      <p:ext uri="{BB962C8B-B14F-4D97-AF65-F5344CB8AC3E}">
        <p14:creationId xmlns:p14="http://schemas.microsoft.com/office/powerpoint/2010/main" val="3516948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196" name="Google Shape;196;p13: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dirty="0"/>
          </a:p>
        </p:txBody>
      </p:sp>
      <p:sp>
        <p:nvSpPr>
          <p:cNvPr id="197" name="Google Shape;197;p13:notes"/>
          <p:cNvSpPr txBox="1">
            <a:spLocks noGrp="1"/>
          </p:cNvSpPr>
          <p:nvPr>
            <p:ph type="dt" idx="10"/>
          </p:nvPr>
        </p:nvSpPr>
        <p:spPr>
          <a:xfrm>
            <a:off x="3884613" y="0"/>
            <a:ext cx="2971800" cy="465138"/>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dirty="0"/>
              <a:t>Spring 2019</a:t>
            </a:r>
            <a:endParaRPr dirty="0"/>
          </a:p>
        </p:txBody>
      </p:sp>
      <p:sp>
        <p:nvSpPr>
          <p:cNvPr id="198" name="Google Shape;198;p13:notes"/>
          <p:cNvSpPr txBox="1">
            <a:spLocks noGrp="1"/>
          </p:cNvSpPr>
          <p:nvPr>
            <p:ph type="ftr" idx="11"/>
          </p:nvPr>
        </p:nvSpPr>
        <p:spPr>
          <a:xfrm>
            <a:off x="0" y="8829675"/>
            <a:ext cx="2971800" cy="46513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Embedded Instruction California </a:t>
            </a:r>
            <a:endParaRPr dirty="0"/>
          </a:p>
        </p:txBody>
      </p:sp>
      <p:sp>
        <p:nvSpPr>
          <p:cNvPr id="199" name="Google Shape;199;p13:notes"/>
          <p:cNvSpPr txBox="1">
            <a:spLocks noGrp="1"/>
          </p:cNvSpPr>
          <p:nvPr>
            <p:ph type="sldNum" idx="12"/>
          </p:nvPr>
        </p:nvSpPr>
        <p:spPr>
          <a:xfrm>
            <a:off x="3884613" y="8829675"/>
            <a:ext cx="297180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dirty="0"/>
          </a:p>
        </p:txBody>
      </p:sp>
    </p:spTree>
    <p:extLst>
      <p:ext uri="{BB962C8B-B14F-4D97-AF65-F5344CB8AC3E}">
        <p14:creationId xmlns:p14="http://schemas.microsoft.com/office/powerpoint/2010/main" val="180012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418C5-765D-3149-A81E-4DAB7B84AF86}" type="slidenum">
              <a:rPr lang="en-US" smtClean="0"/>
              <a:t>5</a:t>
            </a:fld>
            <a:endParaRPr lang="en-US" dirty="0"/>
          </a:p>
        </p:txBody>
      </p:sp>
    </p:spTree>
    <p:extLst>
      <p:ext uri="{BB962C8B-B14F-4D97-AF65-F5344CB8AC3E}">
        <p14:creationId xmlns:p14="http://schemas.microsoft.com/office/powerpoint/2010/main" val="174461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418C5-765D-3149-A81E-4DAB7B84AF86}" type="slidenum">
              <a:rPr lang="en-US" smtClean="0"/>
              <a:t>6</a:t>
            </a:fld>
            <a:endParaRPr lang="en-US" dirty="0"/>
          </a:p>
        </p:txBody>
      </p:sp>
    </p:spTree>
    <p:extLst>
      <p:ext uri="{BB962C8B-B14F-4D97-AF65-F5344CB8AC3E}">
        <p14:creationId xmlns:p14="http://schemas.microsoft.com/office/powerpoint/2010/main" val="1596812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CE768-FE2F-044A-BAFB-FF6C255751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650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latin typeface="Calibri" panose="020F0502020204030204" pitchFamily="34" charset="0"/>
              <a:cs typeface="Calibri" panose="020F0502020204030204" pitchFamily="34" charset="0"/>
            </a:endParaRPr>
          </a:p>
        </p:txBody>
      </p:sp>
      <p:sp>
        <p:nvSpPr>
          <p:cNvPr id="138" name="Google Shape;138;p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Tree>
    <p:extLst>
      <p:ext uri="{BB962C8B-B14F-4D97-AF65-F5344CB8AC3E}">
        <p14:creationId xmlns:p14="http://schemas.microsoft.com/office/powerpoint/2010/main" val="2931683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B07A2-FB6A-8A45-8301-201BD18B4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92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3149C-A335-30BE-6D13-7A60E10548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8C99DB-89E3-FA6C-0877-43532BAAB0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8A769F-A369-4459-42A3-D09A714F99EF}"/>
              </a:ext>
            </a:extLst>
          </p:cNvPr>
          <p:cNvSpPr>
            <a:spLocks noGrp="1"/>
          </p:cNvSpPr>
          <p:nvPr>
            <p:ph type="dt" sz="half" idx="10"/>
          </p:nvPr>
        </p:nvSpPr>
        <p:spPr/>
        <p:txBody>
          <a:bodyPr/>
          <a:lstStyle/>
          <a:p>
            <a:fld id="{8BB528FD-EDD5-2548-925C-2BF3BA50EAC8}" type="datetimeFigureOut">
              <a:rPr lang="en-US" smtClean="0"/>
              <a:t>6/22/26</a:t>
            </a:fld>
            <a:endParaRPr lang="en-US" dirty="0"/>
          </a:p>
        </p:txBody>
      </p:sp>
      <p:sp>
        <p:nvSpPr>
          <p:cNvPr id="5" name="Footer Placeholder 4">
            <a:extLst>
              <a:ext uri="{FF2B5EF4-FFF2-40B4-BE49-F238E27FC236}">
                <a16:creationId xmlns:a16="http://schemas.microsoft.com/office/drawing/2014/main" id="{68072958-27E1-629D-878D-25D99BC87A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3BCBBA-0203-8AB4-ED9C-1103C386B762}"/>
              </a:ext>
            </a:extLst>
          </p:cNvPr>
          <p:cNvSpPr>
            <a:spLocks noGrp="1"/>
          </p:cNvSpPr>
          <p:nvPr>
            <p:ph type="sldNum" sz="quarter" idx="12"/>
          </p:nvPr>
        </p:nvSpPr>
        <p:spPr/>
        <p:txBody>
          <a:bodyPr/>
          <a:lstStyle/>
          <a:p>
            <a:fld id="{70AAF51E-222B-7043-B47E-0F884A762606}" type="slidenum">
              <a:rPr lang="en-US" smtClean="0"/>
              <a:t>‹#›</a:t>
            </a:fld>
            <a:endParaRPr lang="en-US" dirty="0"/>
          </a:p>
        </p:txBody>
      </p:sp>
    </p:spTree>
    <p:extLst>
      <p:ext uri="{BB962C8B-B14F-4D97-AF65-F5344CB8AC3E}">
        <p14:creationId xmlns:p14="http://schemas.microsoft.com/office/powerpoint/2010/main" val="600813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C5A5A-3A4D-85E0-E445-19222BD4B3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29A9E4-43EC-B80C-9345-9480A0836B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7430FD-C966-0AB9-D8F4-8C266BD21C66}"/>
              </a:ext>
            </a:extLst>
          </p:cNvPr>
          <p:cNvSpPr>
            <a:spLocks noGrp="1"/>
          </p:cNvSpPr>
          <p:nvPr>
            <p:ph type="dt" sz="half" idx="10"/>
          </p:nvPr>
        </p:nvSpPr>
        <p:spPr/>
        <p:txBody>
          <a:bodyPr/>
          <a:lstStyle/>
          <a:p>
            <a:fld id="{8BB528FD-EDD5-2548-925C-2BF3BA50EAC8}" type="datetimeFigureOut">
              <a:rPr lang="en-US" smtClean="0"/>
              <a:t>6/22/26</a:t>
            </a:fld>
            <a:endParaRPr lang="en-US" dirty="0"/>
          </a:p>
        </p:txBody>
      </p:sp>
      <p:sp>
        <p:nvSpPr>
          <p:cNvPr id="5" name="Footer Placeholder 4">
            <a:extLst>
              <a:ext uri="{FF2B5EF4-FFF2-40B4-BE49-F238E27FC236}">
                <a16:creationId xmlns:a16="http://schemas.microsoft.com/office/drawing/2014/main" id="{5B790C0A-B8AE-AF2B-1F29-853AFFBF02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B0A037-7209-0335-F25C-E14D317E2497}"/>
              </a:ext>
            </a:extLst>
          </p:cNvPr>
          <p:cNvSpPr>
            <a:spLocks noGrp="1"/>
          </p:cNvSpPr>
          <p:nvPr>
            <p:ph type="sldNum" sz="quarter" idx="12"/>
          </p:nvPr>
        </p:nvSpPr>
        <p:spPr/>
        <p:txBody>
          <a:bodyPr/>
          <a:lstStyle/>
          <a:p>
            <a:fld id="{70AAF51E-222B-7043-B47E-0F884A762606}" type="slidenum">
              <a:rPr lang="en-US" smtClean="0"/>
              <a:t>‹#›</a:t>
            </a:fld>
            <a:endParaRPr lang="en-US" dirty="0"/>
          </a:p>
        </p:txBody>
      </p:sp>
    </p:spTree>
    <p:extLst>
      <p:ext uri="{BB962C8B-B14F-4D97-AF65-F5344CB8AC3E}">
        <p14:creationId xmlns:p14="http://schemas.microsoft.com/office/powerpoint/2010/main" val="632203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71542-F6CA-BA27-F319-D744A89112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ECFD6F-87E9-A5CD-AD01-49010AEEF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EF1301-C7A1-2D67-5379-BE196CC4FEBC}"/>
              </a:ext>
            </a:extLst>
          </p:cNvPr>
          <p:cNvSpPr>
            <a:spLocks noGrp="1"/>
          </p:cNvSpPr>
          <p:nvPr>
            <p:ph type="dt" sz="half" idx="10"/>
          </p:nvPr>
        </p:nvSpPr>
        <p:spPr/>
        <p:txBody>
          <a:bodyPr/>
          <a:lstStyle/>
          <a:p>
            <a:fld id="{8BB528FD-EDD5-2548-925C-2BF3BA50EAC8}" type="datetimeFigureOut">
              <a:rPr lang="en-US" smtClean="0"/>
              <a:t>6/22/26</a:t>
            </a:fld>
            <a:endParaRPr lang="en-US" dirty="0"/>
          </a:p>
        </p:txBody>
      </p:sp>
      <p:sp>
        <p:nvSpPr>
          <p:cNvPr id="5" name="Footer Placeholder 4">
            <a:extLst>
              <a:ext uri="{FF2B5EF4-FFF2-40B4-BE49-F238E27FC236}">
                <a16:creationId xmlns:a16="http://schemas.microsoft.com/office/drawing/2014/main" id="{BD5B5EC0-9146-FF32-D0C2-246E2CA89C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6F5FAB-3A72-6616-7DA3-CE70B4B334A8}"/>
              </a:ext>
            </a:extLst>
          </p:cNvPr>
          <p:cNvSpPr>
            <a:spLocks noGrp="1"/>
          </p:cNvSpPr>
          <p:nvPr>
            <p:ph type="sldNum" sz="quarter" idx="12"/>
          </p:nvPr>
        </p:nvSpPr>
        <p:spPr/>
        <p:txBody>
          <a:bodyPr/>
          <a:lstStyle/>
          <a:p>
            <a:fld id="{70AAF51E-222B-7043-B47E-0F884A762606}" type="slidenum">
              <a:rPr lang="en-US" smtClean="0"/>
              <a:t>‹#›</a:t>
            </a:fld>
            <a:endParaRPr lang="en-US" dirty="0"/>
          </a:p>
        </p:txBody>
      </p:sp>
    </p:spTree>
    <p:extLst>
      <p:ext uri="{BB962C8B-B14F-4D97-AF65-F5344CB8AC3E}">
        <p14:creationId xmlns:p14="http://schemas.microsoft.com/office/powerpoint/2010/main" val="2614687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29"/>
        <p:cNvGrpSpPr/>
        <p:nvPr/>
      </p:nvGrpSpPr>
      <p:grpSpPr>
        <a:xfrm>
          <a:off x="0" y="0"/>
          <a:ext cx="0" cy="0"/>
          <a:chOff x="0" y="0"/>
          <a:chExt cx="0" cy="0"/>
        </a:xfrm>
      </p:grpSpPr>
      <p:sp>
        <p:nvSpPr>
          <p:cNvPr id="30" name="Google Shape;30;p57"/>
          <p:cNvSpPr txBox="1">
            <a:spLocks noGrp="1"/>
          </p:cNvSpPr>
          <p:nvPr>
            <p:ph type="subTitle" idx="1"/>
          </p:nvPr>
        </p:nvSpPr>
        <p:spPr>
          <a:xfrm>
            <a:off x="842433" y="3078658"/>
            <a:ext cx="8276167" cy="1224828"/>
          </a:xfrm>
          <a:prstGeom prst="rect">
            <a:avLst/>
          </a:prstGeom>
          <a:noFill/>
          <a:ln>
            <a:noFill/>
          </a:ln>
        </p:spPr>
        <p:txBody>
          <a:bodyPr spcFirstLastPara="1" wrap="square" lIns="91425" tIns="91425" rIns="91425" bIns="91425" anchor="t" anchorCtr="0">
            <a:noAutofit/>
          </a:bodyPr>
          <a:lstStyle>
            <a:lvl1pPr lvl="0" algn="l">
              <a:lnSpc>
                <a:spcPct val="100000"/>
              </a:lnSpc>
              <a:spcBef>
                <a:spcPts val="560"/>
              </a:spcBef>
              <a:spcAft>
                <a:spcPts val="0"/>
              </a:spcAft>
              <a:buSzPts val="3360"/>
              <a:buFont typeface="Noto Sans Symbols"/>
              <a:buNone/>
              <a:defRPr>
                <a:solidFill>
                  <a:srgbClr val="2A437C"/>
                </a:solidFill>
                <a:latin typeface="Calibri" panose="020F0502020204030204" pitchFamily="34" charset="0"/>
                <a:cs typeface="Calibri" panose="020F0502020204030204" pitchFamily="34" charset="0"/>
              </a:defRPr>
            </a:lvl1pPr>
            <a:lvl2pPr lvl="1" algn="l">
              <a:lnSpc>
                <a:spcPct val="100000"/>
              </a:lnSpc>
              <a:spcBef>
                <a:spcPts val="980"/>
              </a:spcBef>
              <a:spcAft>
                <a:spcPts val="0"/>
              </a:spcAft>
              <a:buSzPts val="216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SzPts val="1800"/>
              <a:buChar char="–"/>
              <a:defRPr/>
            </a:lvl4pPr>
            <a:lvl5pPr lvl="4" algn="l">
              <a:lnSpc>
                <a:spcPct val="100000"/>
              </a:lnSpc>
              <a:spcBef>
                <a:spcPts val="360"/>
              </a:spcBef>
              <a:spcAft>
                <a:spcPts val="0"/>
              </a:spcAft>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dirty="0"/>
          </a:p>
        </p:txBody>
      </p:sp>
      <p:sp>
        <p:nvSpPr>
          <p:cNvPr id="31" name="Google Shape;31;p57"/>
          <p:cNvSpPr/>
          <p:nvPr/>
        </p:nvSpPr>
        <p:spPr>
          <a:xfrm>
            <a:off x="842432" y="2881808"/>
            <a:ext cx="11349568" cy="89628"/>
          </a:xfrm>
          <a:prstGeom prst="rect">
            <a:avLst/>
          </a:prstGeom>
          <a:solidFill>
            <a:srgbClr val="119B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119B48"/>
              </a:solidFill>
              <a:latin typeface="Calibri"/>
              <a:ea typeface="Calibri"/>
              <a:cs typeface="Calibri"/>
              <a:sym typeface="Calibri"/>
            </a:endParaRPr>
          </a:p>
        </p:txBody>
      </p:sp>
      <p:sp>
        <p:nvSpPr>
          <p:cNvPr id="32" name="Google Shape;32;p57"/>
          <p:cNvSpPr txBox="1">
            <a:spLocks noGrp="1"/>
          </p:cNvSpPr>
          <p:nvPr>
            <p:ph type="ctrTitle"/>
          </p:nvPr>
        </p:nvSpPr>
        <p:spPr>
          <a:xfrm>
            <a:off x="842433" y="352062"/>
            <a:ext cx="6908196" cy="24225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2A437C"/>
                </a:solidFill>
                <a:latin typeface="Calibri" panose="020F0502020204030204" pitchFamily="34" charset="0"/>
                <a:cs typeface="Calibri" panose="020F050202020403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dirty="0"/>
          </a:p>
        </p:txBody>
      </p:sp>
      <p:pic>
        <p:nvPicPr>
          <p:cNvPr id="33" name="Google Shape;33;p57"/>
          <p:cNvPicPr preferRelativeResize="0"/>
          <p:nvPr/>
        </p:nvPicPr>
        <p:blipFill rotWithShape="1">
          <a:blip r:embed="rId2">
            <a:alphaModFix/>
          </a:blip>
          <a:srcRect/>
          <a:stretch/>
        </p:blipFill>
        <p:spPr>
          <a:xfrm>
            <a:off x="842433" y="5953369"/>
            <a:ext cx="4208540" cy="586551"/>
          </a:xfrm>
          <a:prstGeom prst="rect">
            <a:avLst/>
          </a:prstGeom>
          <a:noFill/>
          <a:ln>
            <a:noFill/>
          </a:ln>
        </p:spPr>
      </p:pic>
      <p:pic>
        <p:nvPicPr>
          <p:cNvPr id="34" name="Google Shape;34;p57"/>
          <p:cNvPicPr preferRelativeResize="0"/>
          <p:nvPr/>
        </p:nvPicPr>
        <p:blipFill rotWithShape="1">
          <a:blip r:embed="rId3">
            <a:alphaModFix/>
          </a:blip>
          <a:srcRect/>
          <a:stretch/>
        </p:blipFill>
        <p:spPr>
          <a:xfrm>
            <a:off x="7300234" y="6011981"/>
            <a:ext cx="4146095" cy="424087"/>
          </a:xfrm>
          <a:prstGeom prst="rect">
            <a:avLst/>
          </a:prstGeom>
          <a:noFill/>
          <a:ln>
            <a:noFill/>
          </a:ln>
        </p:spPr>
      </p:pic>
      <p:sp>
        <p:nvSpPr>
          <p:cNvPr id="35" name="Google Shape;35;p57"/>
          <p:cNvSpPr/>
          <p:nvPr/>
        </p:nvSpPr>
        <p:spPr>
          <a:xfrm>
            <a:off x="0" y="6662779"/>
            <a:ext cx="12192000" cy="195221"/>
          </a:xfrm>
          <a:prstGeom prst="rect">
            <a:avLst/>
          </a:prstGeom>
          <a:solidFill>
            <a:srgbClr val="FDCD0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119B48"/>
              </a:solidFill>
              <a:latin typeface="Calibri"/>
              <a:ea typeface="Calibri"/>
              <a:cs typeface="Calibri"/>
              <a:sym typeface="Calibri"/>
            </a:endParaRPr>
          </a:p>
        </p:txBody>
      </p:sp>
      <p:pic>
        <p:nvPicPr>
          <p:cNvPr id="36" name="Google Shape;36;p57"/>
          <p:cNvPicPr preferRelativeResize="0"/>
          <p:nvPr/>
        </p:nvPicPr>
        <p:blipFill rotWithShape="1">
          <a:blip r:embed="rId4">
            <a:alphaModFix/>
          </a:blip>
          <a:srcRect/>
          <a:stretch/>
        </p:blipFill>
        <p:spPr>
          <a:xfrm>
            <a:off x="745673" y="5791806"/>
            <a:ext cx="2689377" cy="700359"/>
          </a:xfrm>
          <a:prstGeom prst="rect">
            <a:avLst/>
          </a:prstGeom>
          <a:noFill/>
          <a:ln>
            <a:noFill/>
          </a:ln>
        </p:spPr>
      </p:pic>
    </p:spTree>
    <p:extLst>
      <p:ext uri="{BB962C8B-B14F-4D97-AF65-F5344CB8AC3E}">
        <p14:creationId xmlns:p14="http://schemas.microsoft.com/office/powerpoint/2010/main" val="1419208745"/>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Picture with Caption and Slide Number">
  <p:cSld name="Picture with Caption and Slide Number">
    <p:spTree>
      <p:nvGrpSpPr>
        <p:cNvPr id="1" name="Shape 91"/>
        <p:cNvGrpSpPr/>
        <p:nvPr/>
      </p:nvGrpSpPr>
      <p:grpSpPr>
        <a:xfrm>
          <a:off x="0" y="0"/>
          <a:ext cx="0" cy="0"/>
          <a:chOff x="0" y="0"/>
          <a:chExt cx="0" cy="0"/>
        </a:xfrm>
      </p:grpSpPr>
      <p:sp>
        <p:nvSpPr>
          <p:cNvPr id="92" name="Google Shape;92;p71"/>
          <p:cNvSpPr txBox="1">
            <a:spLocks noGrp="1"/>
          </p:cNvSpPr>
          <p:nvPr>
            <p:ph type="body" idx="1"/>
          </p:nvPr>
        </p:nvSpPr>
        <p:spPr>
          <a:xfrm>
            <a:off x="0" y="4782457"/>
            <a:ext cx="12192000" cy="1047296"/>
          </a:xfrm>
          <a:prstGeom prst="rect">
            <a:avLst/>
          </a:prstGeom>
          <a:solidFill>
            <a:srgbClr val="3655A5"/>
          </a:solidFill>
          <a:ln>
            <a:noFill/>
          </a:ln>
        </p:spPr>
        <p:txBody>
          <a:bodyPr spcFirstLastPara="1" wrap="square" lIns="457200" tIns="182875" rIns="457200" bIns="182875" anchor="ctr" anchorCtr="0">
            <a:noAutofit/>
          </a:bodyPr>
          <a:lstStyle>
            <a:lvl1pPr marL="457200" lvl="0" indent="-228600" algn="l">
              <a:lnSpc>
                <a:spcPct val="100000"/>
              </a:lnSpc>
              <a:spcBef>
                <a:spcPts val="280"/>
              </a:spcBef>
              <a:spcAft>
                <a:spcPts val="0"/>
              </a:spcAft>
              <a:buSzPts val="1680"/>
              <a:buNone/>
              <a:defRPr sz="1400">
                <a:solidFill>
                  <a:schemeClr val="lt1"/>
                </a:solidFill>
              </a:defRPr>
            </a:lvl1pPr>
            <a:lvl2pPr marL="914400" lvl="1" indent="-228600" algn="l">
              <a:lnSpc>
                <a:spcPct val="100000"/>
              </a:lnSpc>
              <a:spcBef>
                <a:spcPts val="490"/>
              </a:spcBef>
              <a:spcAft>
                <a:spcPts val="0"/>
              </a:spcAft>
              <a:buSzPts val="144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pic>
        <p:nvPicPr>
          <p:cNvPr id="93" name="Google Shape;93;p71"/>
          <p:cNvPicPr preferRelativeResize="0"/>
          <p:nvPr/>
        </p:nvPicPr>
        <p:blipFill rotWithShape="1">
          <a:blip r:embed="rId2">
            <a:alphaModFix/>
          </a:blip>
          <a:srcRect/>
          <a:stretch/>
        </p:blipFill>
        <p:spPr>
          <a:xfrm>
            <a:off x="212876" y="6176963"/>
            <a:ext cx="3596253" cy="367846"/>
          </a:xfrm>
          <a:prstGeom prst="rect">
            <a:avLst/>
          </a:prstGeom>
          <a:noFill/>
          <a:ln>
            <a:noFill/>
          </a:ln>
        </p:spPr>
      </p:pic>
      <p:pic>
        <p:nvPicPr>
          <p:cNvPr id="94" name="Google Shape;94;p71"/>
          <p:cNvPicPr preferRelativeResize="0"/>
          <p:nvPr/>
        </p:nvPicPr>
        <p:blipFill rotWithShape="1">
          <a:blip r:embed="rId3">
            <a:alphaModFix/>
          </a:blip>
          <a:srcRect/>
          <a:stretch/>
        </p:blipFill>
        <p:spPr>
          <a:xfrm>
            <a:off x="9535885" y="6054725"/>
            <a:ext cx="2351315" cy="612322"/>
          </a:xfrm>
          <a:prstGeom prst="rect">
            <a:avLst/>
          </a:prstGeom>
          <a:noFill/>
          <a:ln>
            <a:noFill/>
          </a:ln>
        </p:spPr>
      </p:pic>
      <p:sp>
        <p:nvSpPr>
          <p:cNvPr id="95" name="Google Shape;95;p71"/>
          <p:cNvSpPr>
            <a:spLocks noGrp="1"/>
          </p:cNvSpPr>
          <p:nvPr>
            <p:ph type="pic" idx="2"/>
          </p:nvPr>
        </p:nvSpPr>
        <p:spPr>
          <a:xfrm>
            <a:off x="0" y="0"/>
            <a:ext cx="12192000" cy="478313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560"/>
              </a:spcBef>
              <a:spcAft>
                <a:spcPts val="0"/>
              </a:spcAft>
              <a:buClr>
                <a:srgbClr val="119B48"/>
              </a:buClr>
              <a:buSzPts val="3360"/>
              <a:buFont typeface="Noto Sans Symbols"/>
              <a:buChar char="▪"/>
              <a:defRPr sz="28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980"/>
              </a:spcBef>
              <a:spcAft>
                <a:spcPts val="0"/>
              </a:spcAft>
              <a:buClr>
                <a:srgbClr val="2A437C"/>
              </a:buClr>
              <a:buSzPts val="2880"/>
              <a:buFont typeface="Arial"/>
              <a:buChar char="•"/>
              <a:defRPr sz="240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400"/>
              </a:spcBef>
              <a:spcAft>
                <a:spcPts val="0"/>
              </a:spcAft>
              <a:buClr>
                <a:srgbClr val="FDCD0B"/>
              </a:buClr>
              <a:buSzPts val="2000"/>
              <a:buFont typeface="Noto Sans Symbols"/>
              <a:buChar char="▪"/>
              <a:defRPr sz="200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360"/>
              </a:spcBef>
              <a:spcAft>
                <a:spcPts val="0"/>
              </a:spcAft>
              <a:buClr>
                <a:srgbClr val="8FB5DF"/>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360"/>
              </a:spcBef>
              <a:spcAft>
                <a:spcPts val="0"/>
              </a:spcAft>
              <a:buClr>
                <a:srgbClr val="3655A5"/>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188117384"/>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43"/>
        <p:cNvGrpSpPr/>
        <p:nvPr/>
      </p:nvGrpSpPr>
      <p:grpSpPr>
        <a:xfrm>
          <a:off x="0" y="0"/>
          <a:ext cx="0" cy="0"/>
          <a:chOff x="0" y="0"/>
          <a:chExt cx="0" cy="0"/>
        </a:xfrm>
      </p:grpSpPr>
      <p:sp>
        <p:nvSpPr>
          <p:cNvPr id="44" name="Google Shape;44;p60"/>
          <p:cNvSpPr txBox="1">
            <a:spLocks noGrp="1"/>
          </p:cNvSpPr>
          <p:nvPr>
            <p:ph type="body" idx="1"/>
          </p:nvPr>
        </p:nvSpPr>
        <p:spPr>
          <a:xfrm>
            <a:off x="319313" y="1600200"/>
            <a:ext cx="5670248" cy="4285343"/>
          </a:xfrm>
          <a:prstGeom prst="rect">
            <a:avLst/>
          </a:prstGeom>
          <a:noFill/>
          <a:ln>
            <a:noFill/>
          </a:ln>
        </p:spPr>
        <p:txBody>
          <a:bodyPr spcFirstLastPara="1" wrap="square" lIns="91425" tIns="91425" rIns="91425" bIns="91425" anchor="t" anchorCtr="0">
            <a:noAutofit/>
          </a:bodyPr>
          <a:lstStyle>
            <a:lvl1pPr marL="457200" lvl="0" indent="-441960" algn="l">
              <a:lnSpc>
                <a:spcPct val="100000"/>
              </a:lnSpc>
              <a:spcBef>
                <a:spcPts val="560"/>
              </a:spcBef>
              <a:spcAft>
                <a:spcPts val="0"/>
              </a:spcAft>
              <a:buSzPts val="3360"/>
              <a:buChar char="▪"/>
              <a:defRPr sz="2800"/>
            </a:lvl1pPr>
            <a:lvl2pPr marL="914400" lvl="1" indent="-411480" algn="l">
              <a:lnSpc>
                <a:spcPct val="100000"/>
              </a:lnSpc>
              <a:spcBef>
                <a:spcPts val="980"/>
              </a:spcBef>
              <a:spcAft>
                <a:spcPts val="0"/>
              </a:spcAft>
              <a:buSzPts val="288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0"/>
          <p:cNvSpPr txBox="1">
            <a:spLocks noGrp="1"/>
          </p:cNvSpPr>
          <p:nvPr>
            <p:ph type="title"/>
          </p:nvPr>
        </p:nvSpPr>
        <p:spPr>
          <a:xfrm>
            <a:off x="232229" y="168002"/>
            <a:ext cx="11671905" cy="941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 name="Google Shape;46;p60"/>
          <p:cNvSpPr txBox="1">
            <a:spLocks noGrp="1"/>
          </p:cNvSpPr>
          <p:nvPr>
            <p:ph type="body" idx="2"/>
          </p:nvPr>
        </p:nvSpPr>
        <p:spPr>
          <a:xfrm>
            <a:off x="6231467" y="1600200"/>
            <a:ext cx="5672668" cy="4285343"/>
          </a:xfrm>
          <a:prstGeom prst="rect">
            <a:avLst/>
          </a:prstGeom>
          <a:noFill/>
          <a:ln>
            <a:noFill/>
          </a:ln>
        </p:spPr>
        <p:txBody>
          <a:bodyPr spcFirstLastPara="1" wrap="square" lIns="91425" tIns="91425" rIns="91425" bIns="91425" anchor="t" anchorCtr="0">
            <a:noAutofit/>
          </a:bodyPr>
          <a:lstStyle>
            <a:lvl1pPr marL="457200" lvl="0" indent="-441960" algn="l">
              <a:lnSpc>
                <a:spcPct val="100000"/>
              </a:lnSpc>
              <a:spcBef>
                <a:spcPts val="560"/>
              </a:spcBef>
              <a:spcAft>
                <a:spcPts val="0"/>
              </a:spcAft>
              <a:buSzPts val="3360"/>
              <a:buChar char="▪"/>
              <a:defRPr sz="2800"/>
            </a:lvl1pPr>
            <a:lvl2pPr marL="914400" lvl="1" indent="-411480" algn="l">
              <a:lnSpc>
                <a:spcPct val="100000"/>
              </a:lnSpc>
              <a:spcBef>
                <a:spcPts val="980"/>
              </a:spcBef>
              <a:spcAft>
                <a:spcPts val="0"/>
              </a:spcAft>
              <a:buSzPts val="288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extLst>
      <p:ext uri="{BB962C8B-B14F-4D97-AF65-F5344CB8AC3E}">
        <p14:creationId xmlns:p14="http://schemas.microsoft.com/office/powerpoint/2010/main" val="1413134000"/>
      </p:ext>
    </p:extLst>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with Slide Number">
  <p:cSld name="Blank with Slide Number">
    <p:spTree>
      <p:nvGrpSpPr>
        <p:cNvPr id="1" name="Shape 75"/>
        <p:cNvGrpSpPr/>
        <p:nvPr/>
      </p:nvGrpSpPr>
      <p:grpSpPr>
        <a:xfrm>
          <a:off x="0" y="0"/>
          <a:ext cx="0" cy="0"/>
          <a:chOff x="0" y="0"/>
          <a:chExt cx="0" cy="0"/>
        </a:xfrm>
      </p:grpSpPr>
      <p:pic>
        <p:nvPicPr>
          <p:cNvPr id="76" name="Google Shape;76;p67"/>
          <p:cNvPicPr preferRelativeResize="0"/>
          <p:nvPr/>
        </p:nvPicPr>
        <p:blipFill rotWithShape="1">
          <a:blip r:embed="rId2">
            <a:alphaModFix/>
          </a:blip>
          <a:srcRect/>
          <a:stretch/>
        </p:blipFill>
        <p:spPr>
          <a:xfrm>
            <a:off x="193524" y="6176963"/>
            <a:ext cx="3596253" cy="367846"/>
          </a:xfrm>
          <a:prstGeom prst="rect">
            <a:avLst/>
          </a:prstGeom>
          <a:noFill/>
          <a:ln>
            <a:noFill/>
          </a:ln>
        </p:spPr>
      </p:pic>
      <p:pic>
        <p:nvPicPr>
          <p:cNvPr id="77" name="Google Shape;77;p67"/>
          <p:cNvPicPr preferRelativeResize="0"/>
          <p:nvPr/>
        </p:nvPicPr>
        <p:blipFill rotWithShape="1">
          <a:blip r:embed="rId3">
            <a:alphaModFix/>
          </a:blip>
          <a:srcRect/>
          <a:stretch/>
        </p:blipFill>
        <p:spPr>
          <a:xfrm>
            <a:off x="9535885" y="6054725"/>
            <a:ext cx="2351315" cy="612322"/>
          </a:xfrm>
          <a:prstGeom prst="rect">
            <a:avLst/>
          </a:prstGeom>
          <a:noFill/>
          <a:ln>
            <a:noFill/>
          </a:ln>
        </p:spPr>
      </p:pic>
    </p:spTree>
    <p:extLst>
      <p:ext uri="{BB962C8B-B14F-4D97-AF65-F5344CB8AC3E}">
        <p14:creationId xmlns:p14="http://schemas.microsoft.com/office/powerpoint/2010/main" val="357810916"/>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ools for Teachers Title Slide" type="title">
  <p:cSld name="Tools for Teachers Title Slide">
    <p:bg>
      <p:bgPr>
        <a:solidFill>
          <a:srgbClr val="FFFFFF"/>
        </a:solidFill>
        <a:effectLst/>
      </p:bgPr>
    </p:bg>
    <p:spTree>
      <p:nvGrpSpPr>
        <p:cNvPr id="1" name="Shape 16"/>
        <p:cNvGrpSpPr/>
        <p:nvPr/>
      </p:nvGrpSpPr>
      <p:grpSpPr>
        <a:xfrm>
          <a:off x="0" y="0"/>
          <a:ext cx="0" cy="0"/>
          <a:chOff x="0" y="0"/>
          <a:chExt cx="0" cy="0"/>
        </a:xfrm>
      </p:grpSpPr>
      <p:sp>
        <p:nvSpPr>
          <p:cNvPr id="17" name="Google Shape;17;p54"/>
          <p:cNvSpPr/>
          <p:nvPr/>
        </p:nvSpPr>
        <p:spPr>
          <a:xfrm>
            <a:off x="0" y="1"/>
            <a:ext cx="12192000" cy="4695371"/>
          </a:xfrm>
          <a:prstGeom prst="rect">
            <a:avLst/>
          </a:prstGeom>
          <a:solidFill>
            <a:srgbClr val="2A437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1" i="0" u="none" strike="noStrike" cap="none" dirty="0">
              <a:solidFill>
                <a:srgbClr val="2A437C"/>
              </a:solidFill>
              <a:latin typeface="Calibri" panose="020F0502020204030204" pitchFamily="34" charset="0"/>
              <a:ea typeface="Calibri"/>
              <a:cs typeface="Calibri" panose="020F0502020204030204" pitchFamily="34" charset="0"/>
              <a:sym typeface="Calibri"/>
            </a:endParaRPr>
          </a:p>
        </p:txBody>
      </p:sp>
      <p:sp>
        <p:nvSpPr>
          <p:cNvPr id="18" name="Google Shape;18;p54"/>
          <p:cNvSpPr txBox="1">
            <a:spLocks noGrp="1"/>
          </p:cNvSpPr>
          <p:nvPr>
            <p:ph type="ctrTitle"/>
          </p:nvPr>
        </p:nvSpPr>
        <p:spPr>
          <a:xfrm>
            <a:off x="842433" y="352062"/>
            <a:ext cx="6908196" cy="24225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chemeClr val="lt1"/>
                </a:solidFill>
                <a:latin typeface="Calibri" panose="020F0502020204030204" pitchFamily="34" charset="0"/>
                <a:cs typeface="Calibri" panose="020F050202020403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dirty="0"/>
          </a:p>
        </p:txBody>
      </p:sp>
      <p:sp>
        <p:nvSpPr>
          <p:cNvPr id="19" name="Google Shape;19;p54"/>
          <p:cNvSpPr txBox="1">
            <a:spLocks noGrp="1"/>
          </p:cNvSpPr>
          <p:nvPr>
            <p:ph type="subTitle" idx="1"/>
          </p:nvPr>
        </p:nvSpPr>
        <p:spPr>
          <a:xfrm>
            <a:off x="842433" y="3078658"/>
            <a:ext cx="8276167" cy="1224828"/>
          </a:xfrm>
          <a:prstGeom prst="rect">
            <a:avLst/>
          </a:prstGeom>
          <a:noFill/>
          <a:ln>
            <a:noFill/>
          </a:ln>
        </p:spPr>
        <p:txBody>
          <a:bodyPr spcFirstLastPara="1" wrap="square" lIns="91425" tIns="91425" rIns="91425" bIns="91425" anchor="t" anchorCtr="0">
            <a:noAutofit/>
          </a:bodyPr>
          <a:lstStyle>
            <a:lvl1pPr lvl="0" algn="l">
              <a:lnSpc>
                <a:spcPct val="100000"/>
              </a:lnSpc>
              <a:spcBef>
                <a:spcPts val="560"/>
              </a:spcBef>
              <a:spcAft>
                <a:spcPts val="0"/>
              </a:spcAft>
              <a:buSzPts val="3360"/>
              <a:buFont typeface="Noto Sans Symbols"/>
              <a:buNone/>
              <a:defRPr>
                <a:solidFill>
                  <a:schemeClr val="lt1"/>
                </a:solidFill>
                <a:latin typeface="Calibri" panose="020F0502020204030204" pitchFamily="34" charset="0"/>
                <a:cs typeface="Calibri" panose="020F0502020204030204" pitchFamily="34" charset="0"/>
              </a:defRPr>
            </a:lvl1pPr>
            <a:lvl2pPr lvl="1" algn="l">
              <a:lnSpc>
                <a:spcPct val="100000"/>
              </a:lnSpc>
              <a:spcBef>
                <a:spcPts val="980"/>
              </a:spcBef>
              <a:spcAft>
                <a:spcPts val="0"/>
              </a:spcAft>
              <a:buSzPts val="216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SzPts val="1800"/>
              <a:buChar char="–"/>
              <a:defRPr/>
            </a:lvl4pPr>
            <a:lvl5pPr lvl="4" algn="l">
              <a:lnSpc>
                <a:spcPct val="100000"/>
              </a:lnSpc>
              <a:spcBef>
                <a:spcPts val="360"/>
              </a:spcBef>
              <a:spcAft>
                <a:spcPts val="0"/>
              </a:spcAft>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
        <p:nvSpPr>
          <p:cNvPr id="20" name="Google Shape;20;p54"/>
          <p:cNvSpPr/>
          <p:nvPr/>
        </p:nvSpPr>
        <p:spPr>
          <a:xfrm>
            <a:off x="842432" y="2881808"/>
            <a:ext cx="11349568" cy="89628"/>
          </a:xfrm>
          <a:prstGeom prst="rect">
            <a:avLst/>
          </a:prstGeom>
          <a:solidFill>
            <a:srgbClr val="FDCD0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Calibri"/>
              <a:ea typeface="Calibri"/>
              <a:cs typeface="Calibri"/>
              <a:sym typeface="Calibri"/>
            </a:endParaRPr>
          </a:p>
        </p:txBody>
      </p:sp>
      <p:sp>
        <p:nvSpPr>
          <p:cNvPr id="21" name="Google Shape;21;p54"/>
          <p:cNvSpPr/>
          <p:nvPr/>
        </p:nvSpPr>
        <p:spPr>
          <a:xfrm>
            <a:off x="0" y="6768372"/>
            <a:ext cx="12192000" cy="89628"/>
          </a:xfrm>
          <a:prstGeom prst="rect">
            <a:avLst/>
          </a:prstGeom>
          <a:solidFill>
            <a:srgbClr val="8FB5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Calibri"/>
              <a:ea typeface="Calibri"/>
              <a:cs typeface="Calibri"/>
              <a:sym typeface="Calibri"/>
            </a:endParaRPr>
          </a:p>
        </p:txBody>
      </p:sp>
      <p:pic>
        <p:nvPicPr>
          <p:cNvPr id="22" name="Google Shape;22;p54"/>
          <p:cNvPicPr preferRelativeResize="0"/>
          <p:nvPr/>
        </p:nvPicPr>
        <p:blipFill rotWithShape="1">
          <a:blip r:embed="rId2">
            <a:alphaModFix/>
          </a:blip>
          <a:srcRect/>
          <a:stretch/>
        </p:blipFill>
        <p:spPr>
          <a:xfrm>
            <a:off x="842432" y="5505058"/>
            <a:ext cx="4434893" cy="453627"/>
          </a:xfrm>
          <a:prstGeom prst="rect">
            <a:avLst/>
          </a:prstGeom>
          <a:noFill/>
          <a:ln>
            <a:noFill/>
          </a:ln>
        </p:spPr>
      </p:pic>
      <p:pic>
        <p:nvPicPr>
          <p:cNvPr id="23" name="Google Shape;23;p54"/>
          <p:cNvPicPr preferRelativeResize="0"/>
          <p:nvPr/>
        </p:nvPicPr>
        <p:blipFill rotWithShape="1">
          <a:blip r:embed="rId3">
            <a:alphaModFix/>
          </a:blip>
          <a:srcRect/>
          <a:stretch/>
        </p:blipFill>
        <p:spPr>
          <a:xfrm>
            <a:off x="7050313" y="5288412"/>
            <a:ext cx="4136572" cy="1077233"/>
          </a:xfrm>
          <a:prstGeom prst="rect">
            <a:avLst/>
          </a:prstGeom>
          <a:noFill/>
          <a:ln>
            <a:noFill/>
          </a:ln>
        </p:spPr>
      </p:pic>
    </p:spTree>
    <p:extLst>
      <p:ext uri="{BB962C8B-B14F-4D97-AF65-F5344CB8AC3E}">
        <p14:creationId xmlns:p14="http://schemas.microsoft.com/office/powerpoint/2010/main" val="4281632548"/>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sp>
        <p:nvSpPr>
          <p:cNvPr id="25" name="Google Shape;25;p55"/>
          <p:cNvSpPr txBox="1">
            <a:spLocks noGrp="1"/>
          </p:cNvSpPr>
          <p:nvPr>
            <p:ph type="title"/>
          </p:nvPr>
        </p:nvSpPr>
        <p:spPr>
          <a:xfrm>
            <a:off x="260048" y="8514"/>
            <a:ext cx="11671905" cy="941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 name="Google Shape;26;p55"/>
          <p:cNvSpPr txBox="1">
            <a:spLocks noGrp="1"/>
          </p:cNvSpPr>
          <p:nvPr>
            <p:ph type="body" idx="1"/>
          </p:nvPr>
        </p:nvSpPr>
        <p:spPr>
          <a:xfrm>
            <a:off x="260047" y="1202871"/>
            <a:ext cx="11654972" cy="4452258"/>
          </a:xfrm>
          <a:prstGeom prst="rect">
            <a:avLst/>
          </a:prstGeom>
          <a:noFill/>
          <a:ln>
            <a:noFill/>
          </a:ln>
        </p:spPr>
        <p:txBody>
          <a:bodyPr spcFirstLastPara="1" wrap="square" lIns="91425" tIns="91425" rIns="91425" bIns="91425" anchor="t" anchorCtr="0">
            <a:noAutofit/>
          </a:bodyPr>
          <a:lstStyle>
            <a:lvl1pPr marL="457200" lvl="0" indent="-365760" algn="l">
              <a:lnSpc>
                <a:spcPct val="100000"/>
              </a:lnSpc>
              <a:spcBef>
                <a:spcPts val="360"/>
              </a:spcBef>
              <a:spcAft>
                <a:spcPts val="0"/>
              </a:spcAft>
              <a:buSzPts val="2160"/>
              <a:buChar char="▪"/>
              <a:defRPr>
                <a:latin typeface="Calibri" panose="020F0502020204030204" pitchFamily="34" charset="0"/>
                <a:cs typeface="Calibri" panose="020F0502020204030204" pitchFamily="34" charset="0"/>
              </a:defRPr>
            </a:lvl1pPr>
            <a:lvl2pPr marL="914400" lvl="1" indent="-365760" algn="l">
              <a:lnSpc>
                <a:spcPct val="100000"/>
              </a:lnSpc>
              <a:spcBef>
                <a:spcPts val="63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608034377"/>
      </p:ext>
    </p:extLst>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260048" y="0"/>
            <a:ext cx="11671905" cy="941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58860533"/>
      </p:ext>
    </p:extLst>
  </p:cSld>
  <p:clrMapOvr>
    <a:masterClrMapping/>
  </p:clrMapOvr>
  <p:transition spd="med">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9"/>
        <p:cNvGrpSpPr/>
        <p:nvPr/>
      </p:nvGrpSpPr>
      <p:grpSpPr>
        <a:xfrm>
          <a:off x="0" y="0"/>
          <a:ext cx="0" cy="0"/>
          <a:chOff x="0" y="0"/>
          <a:chExt cx="0" cy="0"/>
        </a:xfrm>
      </p:grpSpPr>
      <p:sp>
        <p:nvSpPr>
          <p:cNvPr id="30" name="Google Shape;30;p57"/>
          <p:cNvSpPr txBox="1">
            <a:spLocks noGrp="1"/>
          </p:cNvSpPr>
          <p:nvPr>
            <p:ph type="subTitle" idx="1"/>
          </p:nvPr>
        </p:nvSpPr>
        <p:spPr>
          <a:xfrm>
            <a:off x="842433" y="3078658"/>
            <a:ext cx="8276167" cy="1224828"/>
          </a:xfrm>
          <a:prstGeom prst="rect">
            <a:avLst/>
          </a:prstGeom>
          <a:noFill/>
          <a:ln>
            <a:noFill/>
          </a:ln>
        </p:spPr>
        <p:txBody>
          <a:bodyPr spcFirstLastPara="1" wrap="square" lIns="91425" tIns="91425" rIns="91425" bIns="91425" anchor="t" anchorCtr="0">
            <a:noAutofit/>
          </a:bodyPr>
          <a:lstStyle>
            <a:lvl1pPr lvl="0" algn="l">
              <a:lnSpc>
                <a:spcPct val="100000"/>
              </a:lnSpc>
              <a:spcBef>
                <a:spcPts val="560"/>
              </a:spcBef>
              <a:spcAft>
                <a:spcPts val="0"/>
              </a:spcAft>
              <a:buSzPts val="3360"/>
              <a:buFont typeface="Noto Sans Symbols"/>
              <a:buNone/>
              <a:defRPr>
                <a:solidFill>
                  <a:srgbClr val="2A437C"/>
                </a:solidFill>
                <a:latin typeface="Calibri" panose="020F0502020204030204" pitchFamily="34" charset="0"/>
                <a:cs typeface="Calibri" panose="020F0502020204030204" pitchFamily="34" charset="0"/>
              </a:defRPr>
            </a:lvl1pPr>
            <a:lvl2pPr lvl="1" algn="l">
              <a:lnSpc>
                <a:spcPct val="100000"/>
              </a:lnSpc>
              <a:spcBef>
                <a:spcPts val="980"/>
              </a:spcBef>
              <a:spcAft>
                <a:spcPts val="0"/>
              </a:spcAft>
              <a:buSzPts val="216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SzPts val="1800"/>
              <a:buChar char="–"/>
              <a:defRPr/>
            </a:lvl4pPr>
            <a:lvl5pPr lvl="4" algn="l">
              <a:lnSpc>
                <a:spcPct val="100000"/>
              </a:lnSpc>
              <a:spcBef>
                <a:spcPts val="360"/>
              </a:spcBef>
              <a:spcAft>
                <a:spcPts val="0"/>
              </a:spcAft>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dirty="0"/>
          </a:p>
        </p:txBody>
      </p:sp>
      <p:sp>
        <p:nvSpPr>
          <p:cNvPr id="31" name="Google Shape;31;p57"/>
          <p:cNvSpPr/>
          <p:nvPr/>
        </p:nvSpPr>
        <p:spPr>
          <a:xfrm>
            <a:off x="842432" y="2881808"/>
            <a:ext cx="11349568" cy="89628"/>
          </a:xfrm>
          <a:prstGeom prst="rect">
            <a:avLst/>
          </a:prstGeom>
          <a:solidFill>
            <a:srgbClr val="119B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119B48"/>
              </a:solidFill>
              <a:latin typeface="Calibri"/>
              <a:ea typeface="Calibri"/>
              <a:cs typeface="Calibri"/>
              <a:sym typeface="Calibri"/>
            </a:endParaRPr>
          </a:p>
        </p:txBody>
      </p:sp>
      <p:sp>
        <p:nvSpPr>
          <p:cNvPr id="32" name="Google Shape;32;p57"/>
          <p:cNvSpPr txBox="1">
            <a:spLocks noGrp="1"/>
          </p:cNvSpPr>
          <p:nvPr>
            <p:ph type="ctrTitle"/>
          </p:nvPr>
        </p:nvSpPr>
        <p:spPr>
          <a:xfrm>
            <a:off x="842433" y="352062"/>
            <a:ext cx="6908196" cy="24225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2A437C"/>
                </a:solidFill>
                <a:latin typeface="Calibri" panose="020F0502020204030204" pitchFamily="34" charset="0"/>
                <a:cs typeface="Calibri" panose="020F050202020403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dirty="0"/>
          </a:p>
        </p:txBody>
      </p:sp>
      <p:pic>
        <p:nvPicPr>
          <p:cNvPr id="33" name="Google Shape;33;p57"/>
          <p:cNvPicPr preferRelativeResize="0"/>
          <p:nvPr/>
        </p:nvPicPr>
        <p:blipFill rotWithShape="1">
          <a:blip r:embed="rId2">
            <a:alphaModFix/>
          </a:blip>
          <a:srcRect/>
          <a:stretch/>
        </p:blipFill>
        <p:spPr>
          <a:xfrm>
            <a:off x="842433" y="5953369"/>
            <a:ext cx="4208540" cy="586551"/>
          </a:xfrm>
          <a:prstGeom prst="rect">
            <a:avLst/>
          </a:prstGeom>
          <a:noFill/>
          <a:ln>
            <a:noFill/>
          </a:ln>
        </p:spPr>
      </p:pic>
      <p:pic>
        <p:nvPicPr>
          <p:cNvPr id="34" name="Google Shape;34;p57"/>
          <p:cNvPicPr preferRelativeResize="0"/>
          <p:nvPr/>
        </p:nvPicPr>
        <p:blipFill rotWithShape="1">
          <a:blip r:embed="rId3">
            <a:alphaModFix/>
          </a:blip>
          <a:srcRect/>
          <a:stretch/>
        </p:blipFill>
        <p:spPr>
          <a:xfrm>
            <a:off x="7300234" y="6011981"/>
            <a:ext cx="4146095" cy="424087"/>
          </a:xfrm>
          <a:prstGeom prst="rect">
            <a:avLst/>
          </a:prstGeom>
          <a:noFill/>
          <a:ln>
            <a:noFill/>
          </a:ln>
        </p:spPr>
      </p:pic>
      <p:sp>
        <p:nvSpPr>
          <p:cNvPr id="35" name="Google Shape;35;p57"/>
          <p:cNvSpPr/>
          <p:nvPr/>
        </p:nvSpPr>
        <p:spPr>
          <a:xfrm>
            <a:off x="0" y="6662779"/>
            <a:ext cx="12192000" cy="195221"/>
          </a:xfrm>
          <a:prstGeom prst="rect">
            <a:avLst/>
          </a:prstGeom>
          <a:solidFill>
            <a:srgbClr val="FDCD0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119B48"/>
              </a:solidFill>
              <a:latin typeface="Calibri"/>
              <a:ea typeface="Calibri"/>
              <a:cs typeface="Calibri"/>
              <a:sym typeface="Calibri"/>
            </a:endParaRPr>
          </a:p>
        </p:txBody>
      </p:sp>
      <p:pic>
        <p:nvPicPr>
          <p:cNvPr id="36" name="Google Shape;36;p57"/>
          <p:cNvPicPr preferRelativeResize="0"/>
          <p:nvPr/>
        </p:nvPicPr>
        <p:blipFill rotWithShape="1">
          <a:blip r:embed="rId4">
            <a:alphaModFix/>
          </a:blip>
          <a:srcRect/>
          <a:stretch/>
        </p:blipFill>
        <p:spPr>
          <a:xfrm>
            <a:off x="745673" y="5791806"/>
            <a:ext cx="2689377" cy="700359"/>
          </a:xfrm>
          <a:prstGeom prst="rect">
            <a:avLst/>
          </a:prstGeom>
          <a:noFill/>
          <a:ln>
            <a:noFill/>
          </a:ln>
        </p:spPr>
      </p:pic>
    </p:spTree>
    <p:extLst>
      <p:ext uri="{BB962C8B-B14F-4D97-AF65-F5344CB8AC3E}">
        <p14:creationId xmlns:p14="http://schemas.microsoft.com/office/powerpoint/2010/main" val="1834205905"/>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F9B6-96B0-3119-5893-58AC5A1890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DD9424-955F-125F-AD94-CE939C944B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BB648-932A-89F6-D90F-4D525AFD45EB}"/>
              </a:ext>
            </a:extLst>
          </p:cNvPr>
          <p:cNvSpPr>
            <a:spLocks noGrp="1"/>
          </p:cNvSpPr>
          <p:nvPr>
            <p:ph type="dt" sz="half" idx="10"/>
          </p:nvPr>
        </p:nvSpPr>
        <p:spPr/>
        <p:txBody>
          <a:bodyPr/>
          <a:lstStyle/>
          <a:p>
            <a:fld id="{8BB528FD-EDD5-2548-925C-2BF3BA50EAC8}" type="datetimeFigureOut">
              <a:rPr lang="en-US" smtClean="0"/>
              <a:t>6/22/26</a:t>
            </a:fld>
            <a:endParaRPr lang="en-US" dirty="0"/>
          </a:p>
        </p:txBody>
      </p:sp>
      <p:sp>
        <p:nvSpPr>
          <p:cNvPr id="5" name="Footer Placeholder 4">
            <a:extLst>
              <a:ext uri="{FF2B5EF4-FFF2-40B4-BE49-F238E27FC236}">
                <a16:creationId xmlns:a16="http://schemas.microsoft.com/office/drawing/2014/main" id="{CF08F059-6BF4-C65D-8217-C1E25738A1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49D939-1EF8-F236-4B9E-13AC02B3FAB4}"/>
              </a:ext>
            </a:extLst>
          </p:cNvPr>
          <p:cNvSpPr>
            <a:spLocks noGrp="1"/>
          </p:cNvSpPr>
          <p:nvPr>
            <p:ph type="sldNum" sz="quarter" idx="12"/>
          </p:nvPr>
        </p:nvSpPr>
        <p:spPr/>
        <p:txBody>
          <a:bodyPr/>
          <a:lstStyle/>
          <a:p>
            <a:fld id="{70AAF51E-222B-7043-B47E-0F884A762606}" type="slidenum">
              <a:rPr lang="en-US" smtClean="0"/>
              <a:t>‹#›</a:t>
            </a:fld>
            <a:endParaRPr lang="en-US" dirty="0"/>
          </a:p>
        </p:txBody>
      </p:sp>
    </p:spTree>
    <p:extLst>
      <p:ext uri="{BB962C8B-B14F-4D97-AF65-F5344CB8AC3E}">
        <p14:creationId xmlns:p14="http://schemas.microsoft.com/office/powerpoint/2010/main" val="73487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7"/>
        <p:cNvGrpSpPr/>
        <p:nvPr/>
      </p:nvGrpSpPr>
      <p:grpSpPr>
        <a:xfrm>
          <a:off x="0" y="0"/>
          <a:ext cx="0" cy="0"/>
          <a:chOff x="0" y="0"/>
          <a:chExt cx="0" cy="0"/>
        </a:xfrm>
      </p:grpSpPr>
      <p:pic>
        <p:nvPicPr>
          <p:cNvPr id="38" name="Google Shape;38;p58"/>
          <p:cNvPicPr preferRelativeResize="0"/>
          <p:nvPr/>
        </p:nvPicPr>
        <p:blipFill rotWithShape="1">
          <a:blip r:embed="rId2">
            <a:alphaModFix/>
          </a:blip>
          <a:srcRect/>
          <a:stretch/>
        </p:blipFill>
        <p:spPr>
          <a:xfrm>
            <a:off x="193524" y="6176963"/>
            <a:ext cx="3596253" cy="367846"/>
          </a:xfrm>
          <a:prstGeom prst="rect">
            <a:avLst/>
          </a:prstGeom>
          <a:noFill/>
          <a:ln>
            <a:noFill/>
          </a:ln>
        </p:spPr>
      </p:pic>
      <p:pic>
        <p:nvPicPr>
          <p:cNvPr id="39" name="Google Shape;39;p58"/>
          <p:cNvPicPr preferRelativeResize="0"/>
          <p:nvPr/>
        </p:nvPicPr>
        <p:blipFill rotWithShape="1">
          <a:blip r:embed="rId3">
            <a:alphaModFix/>
          </a:blip>
          <a:srcRect/>
          <a:stretch/>
        </p:blipFill>
        <p:spPr>
          <a:xfrm>
            <a:off x="9535885" y="6054725"/>
            <a:ext cx="2351315" cy="612322"/>
          </a:xfrm>
          <a:prstGeom prst="rect">
            <a:avLst/>
          </a:prstGeom>
          <a:noFill/>
          <a:ln>
            <a:noFill/>
          </a:ln>
        </p:spPr>
      </p:pic>
    </p:spTree>
    <p:extLst>
      <p:ext uri="{BB962C8B-B14F-4D97-AF65-F5344CB8AC3E}">
        <p14:creationId xmlns:p14="http://schemas.microsoft.com/office/powerpoint/2010/main" val="2825790590"/>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with Slide Number">
  <p:cSld name="Title and Content with Slide Number">
    <p:spTree>
      <p:nvGrpSpPr>
        <p:cNvPr id="1" name="Shape 40"/>
        <p:cNvGrpSpPr/>
        <p:nvPr/>
      </p:nvGrpSpPr>
      <p:grpSpPr>
        <a:xfrm>
          <a:off x="0" y="0"/>
          <a:ext cx="0" cy="0"/>
          <a:chOff x="0" y="0"/>
          <a:chExt cx="0" cy="0"/>
        </a:xfrm>
      </p:grpSpPr>
      <p:sp>
        <p:nvSpPr>
          <p:cNvPr id="41" name="Google Shape;41;p59"/>
          <p:cNvSpPr txBox="1">
            <a:spLocks noGrp="1"/>
          </p:cNvSpPr>
          <p:nvPr>
            <p:ph type="title"/>
          </p:nvPr>
        </p:nvSpPr>
        <p:spPr>
          <a:xfrm>
            <a:off x="232229" y="168002"/>
            <a:ext cx="11671905" cy="7391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2" name="Google Shape;42;p59"/>
          <p:cNvSpPr txBox="1">
            <a:spLocks noGrp="1"/>
          </p:cNvSpPr>
          <p:nvPr>
            <p:ph type="body" idx="1"/>
          </p:nvPr>
        </p:nvSpPr>
        <p:spPr>
          <a:xfrm>
            <a:off x="232229" y="1158950"/>
            <a:ext cx="11654972" cy="4791909"/>
          </a:xfrm>
          <a:prstGeom prst="rect">
            <a:avLst/>
          </a:prstGeom>
          <a:noFill/>
          <a:ln>
            <a:noFill/>
          </a:ln>
        </p:spPr>
        <p:txBody>
          <a:bodyPr spcFirstLastPara="1" wrap="square" lIns="91425" tIns="91425" rIns="91425" bIns="91425" anchor="t" anchorCtr="0">
            <a:noAutofit/>
          </a:bodyPr>
          <a:lstStyle>
            <a:lvl1pPr marL="457200" lvl="0" indent="-365760" algn="l">
              <a:lnSpc>
                <a:spcPct val="100000"/>
              </a:lnSpc>
              <a:spcBef>
                <a:spcPts val="360"/>
              </a:spcBef>
              <a:spcAft>
                <a:spcPts val="0"/>
              </a:spcAft>
              <a:buSzPts val="2160"/>
              <a:buChar char="▪"/>
              <a:defRPr>
                <a:latin typeface="Calibri" panose="020F0502020204030204" pitchFamily="34" charset="0"/>
                <a:cs typeface="Calibri" panose="020F0502020204030204" pitchFamily="34" charset="0"/>
              </a:defRPr>
            </a:lvl1pPr>
            <a:lvl2pPr marL="914400" lvl="1" indent="-365760" algn="l">
              <a:lnSpc>
                <a:spcPct val="100000"/>
              </a:lnSpc>
              <a:spcBef>
                <a:spcPts val="63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92242908"/>
      </p:ext>
    </p:extLst>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
        <p:cNvGrpSpPr/>
        <p:nvPr/>
      </p:nvGrpSpPr>
      <p:grpSpPr>
        <a:xfrm>
          <a:off x="0" y="0"/>
          <a:ext cx="0" cy="0"/>
          <a:chOff x="0" y="0"/>
          <a:chExt cx="0" cy="0"/>
        </a:xfrm>
      </p:grpSpPr>
      <p:sp>
        <p:nvSpPr>
          <p:cNvPr id="44" name="Google Shape;44;p60"/>
          <p:cNvSpPr txBox="1">
            <a:spLocks noGrp="1"/>
          </p:cNvSpPr>
          <p:nvPr>
            <p:ph type="body" idx="1"/>
          </p:nvPr>
        </p:nvSpPr>
        <p:spPr>
          <a:xfrm>
            <a:off x="319313" y="1600200"/>
            <a:ext cx="5670248" cy="4285343"/>
          </a:xfrm>
          <a:prstGeom prst="rect">
            <a:avLst/>
          </a:prstGeom>
          <a:noFill/>
          <a:ln>
            <a:noFill/>
          </a:ln>
        </p:spPr>
        <p:txBody>
          <a:bodyPr spcFirstLastPara="1" wrap="square" lIns="91425" tIns="91425" rIns="91425" bIns="91425" anchor="t" anchorCtr="0">
            <a:noAutofit/>
          </a:bodyPr>
          <a:lstStyle>
            <a:lvl1pPr marL="457200" lvl="0" indent="-441960" algn="l">
              <a:lnSpc>
                <a:spcPct val="100000"/>
              </a:lnSpc>
              <a:spcBef>
                <a:spcPts val="560"/>
              </a:spcBef>
              <a:spcAft>
                <a:spcPts val="0"/>
              </a:spcAft>
              <a:buSzPts val="3360"/>
              <a:buChar char="▪"/>
              <a:defRPr sz="2800"/>
            </a:lvl1pPr>
            <a:lvl2pPr marL="914400" lvl="1" indent="-411480" algn="l">
              <a:lnSpc>
                <a:spcPct val="100000"/>
              </a:lnSpc>
              <a:spcBef>
                <a:spcPts val="980"/>
              </a:spcBef>
              <a:spcAft>
                <a:spcPts val="0"/>
              </a:spcAft>
              <a:buSzPts val="288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0"/>
          <p:cNvSpPr txBox="1">
            <a:spLocks noGrp="1"/>
          </p:cNvSpPr>
          <p:nvPr>
            <p:ph type="title"/>
          </p:nvPr>
        </p:nvSpPr>
        <p:spPr>
          <a:xfrm>
            <a:off x="232229" y="168002"/>
            <a:ext cx="11671905" cy="941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 name="Google Shape;46;p60"/>
          <p:cNvSpPr txBox="1">
            <a:spLocks noGrp="1"/>
          </p:cNvSpPr>
          <p:nvPr>
            <p:ph type="body" idx="2"/>
          </p:nvPr>
        </p:nvSpPr>
        <p:spPr>
          <a:xfrm>
            <a:off x="6231467" y="1600200"/>
            <a:ext cx="5672668" cy="4285343"/>
          </a:xfrm>
          <a:prstGeom prst="rect">
            <a:avLst/>
          </a:prstGeom>
          <a:noFill/>
          <a:ln>
            <a:noFill/>
          </a:ln>
        </p:spPr>
        <p:txBody>
          <a:bodyPr spcFirstLastPara="1" wrap="square" lIns="91425" tIns="91425" rIns="91425" bIns="91425" anchor="t" anchorCtr="0">
            <a:noAutofit/>
          </a:bodyPr>
          <a:lstStyle>
            <a:lvl1pPr marL="457200" lvl="0" indent="-441960" algn="l">
              <a:lnSpc>
                <a:spcPct val="100000"/>
              </a:lnSpc>
              <a:spcBef>
                <a:spcPts val="560"/>
              </a:spcBef>
              <a:spcAft>
                <a:spcPts val="0"/>
              </a:spcAft>
              <a:buSzPts val="3360"/>
              <a:buChar char="▪"/>
              <a:defRPr sz="2800"/>
            </a:lvl1pPr>
            <a:lvl2pPr marL="914400" lvl="1" indent="-411480" algn="l">
              <a:lnSpc>
                <a:spcPct val="100000"/>
              </a:lnSpc>
              <a:spcBef>
                <a:spcPts val="980"/>
              </a:spcBef>
              <a:spcAft>
                <a:spcPts val="0"/>
              </a:spcAft>
              <a:buSzPts val="288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extLst>
      <p:ext uri="{BB962C8B-B14F-4D97-AF65-F5344CB8AC3E}">
        <p14:creationId xmlns:p14="http://schemas.microsoft.com/office/powerpoint/2010/main" val="2449472179"/>
      </p:ext>
    </p:extLst>
  </p:cSld>
  <p:clrMapOvr>
    <a:masterClrMapping/>
  </p:clrMapOvr>
  <p:transition spd="med">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with Slide Number">
  <p:cSld name="Two Content with Slide Number">
    <p:spTree>
      <p:nvGrpSpPr>
        <p:cNvPr id="1" name="Shape 53"/>
        <p:cNvGrpSpPr/>
        <p:nvPr/>
      </p:nvGrpSpPr>
      <p:grpSpPr>
        <a:xfrm>
          <a:off x="0" y="0"/>
          <a:ext cx="0" cy="0"/>
          <a:chOff x="0" y="0"/>
          <a:chExt cx="0" cy="0"/>
        </a:xfrm>
      </p:grpSpPr>
      <p:sp>
        <p:nvSpPr>
          <p:cNvPr id="54" name="Google Shape;54;p63"/>
          <p:cNvSpPr txBox="1">
            <a:spLocks noGrp="1"/>
          </p:cNvSpPr>
          <p:nvPr>
            <p:ph type="body" idx="1"/>
          </p:nvPr>
        </p:nvSpPr>
        <p:spPr>
          <a:xfrm>
            <a:off x="319313" y="1600200"/>
            <a:ext cx="5670248" cy="4285343"/>
          </a:xfrm>
          <a:prstGeom prst="rect">
            <a:avLst/>
          </a:prstGeom>
          <a:noFill/>
          <a:ln>
            <a:noFill/>
          </a:ln>
        </p:spPr>
        <p:txBody>
          <a:bodyPr spcFirstLastPara="1" wrap="square" lIns="91425" tIns="91425" rIns="91425" bIns="91425" anchor="t" anchorCtr="0">
            <a:noAutofit/>
          </a:bodyPr>
          <a:lstStyle>
            <a:lvl1pPr marL="457200" lvl="0" indent="-441960" algn="l">
              <a:lnSpc>
                <a:spcPct val="100000"/>
              </a:lnSpc>
              <a:spcBef>
                <a:spcPts val="560"/>
              </a:spcBef>
              <a:spcAft>
                <a:spcPts val="0"/>
              </a:spcAft>
              <a:buSzPts val="3360"/>
              <a:buChar char="▪"/>
              <a:defRPr sz="2800"/>
            </a:lvl1pPr>
            <a:lvl2pPr marL="914400" lvl="1" indent="-411480" algn="l">
              <a:lnSpc>
                <a:spcPct val="100000"/>
              </a:lnSpc>
              <a:spcBef>
                <a:spcPts val="980"/>
              </a:spcBef>
              <a:spcAft>
                <a:spcPts val="0"/>
              </a:spcAft>
              <a:buSzPts val="288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5" name="Google Shape;55;p63"/>
          <p:cNvSpPr txBox="1">
            <a:spLocks noGrp="1"/>
          </p:cNvSpPr>
          <p:nvPr>
            <p:ph type="title"/>
          </p:nvPr>
        </p:nvSpPr>
        <p:spPr>
          <a:xfrm>
            <a:off x="232229" y="168002"/>
            <a:ext cx="11671905" cy="941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6" name="Google Shape;56;p63"/>
          <p:cNvSpPr txBox="1">
            <a:spLocks noGrp="1"/>
          </p:cNvSpPr>
          <p:nvPr>
            <p:ph type="body" idx="2"/>
          </p:nvPr>
        </p:nvSpPr>
        <p:spPr>
          <a:xfrm>
            <a:off x="6231467" y="1600200"/>
            <a:ext cx="5672668" cy="4285343"/>
          </a:xfrm>
          <a:prstGeom prst="rect">
            <a:avLst/>
          </a:prstGeom>
          <a:noFill/>
          <a:ln>
            <a:noFill/>
          </a:ln>
        </p:spPr>
        <p:txBody>
          <a:bodyPr spcFirstLastPara="1" wrap="square" lIns="91425" tIns="91425" rIns="91425" bIns="91425" anchor="t" anchorCtr="0">
            <a:noAutofit/>
          </a:bodyPr>
          <a:lstStyle>
            <a:lvl1pPr marL="457200" lvl="0" indent="-441960" algn="l">
              <a:lnSpc>
                <a:spcPct val="100000"/>
              </a:lnSpc>
              <a:spcBef>
                <a:spcPts val="560"/>
              </a:spcBef>
              <a:spcAft>
                <a:spcPts val="0"/>
              </a:spcAft>
              <a:buSzPts val="3360"/>
              <a:buChar char="▪"/>
              <a:defRPr sz="2800"/>
            </a:lvl1pPr>
            <a:lvl2pPr marL="914400" lvl="1" indent="-411480" algn="l">
              <a:lnSpc>
                <a:spcPct val="100000"/>
              </a:lnSpc>
              <a:spcBef>
                <a:spcPts val="980"/>
              </a:spcBef>
              <a:spcAft>
                <a:spcPts val="0"/>
              </a:spcAft>
              <a:buSzPts val="288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extLst>
      <p:ext uri="{BB962C8B-B14F-4D97-AF65-F5344CB8AC3E}">
        <p14:creationId xmlns:p14="http://schemas.microsoft.com/office/powerpoint/2010/main" val="3234039366"/>
      </p:ext>
    </p:extLst>
  </p:cSld>
  <p:clrMapOvr>
    <a:masterClrMapping/>
  </p:clrMapOvr>
  <p:transition spd="med">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7"/>
        <p:cNvGrpSpPr/>
        <p:nvPr/>
      </p:nvGrpSpPr>
      <p:grpSpPr>
        <a:xfrm>
          <a:off x="0" y="0"/>
          <a:ext cx="0" cy="0"/>
          <a:chOff x="0" y="0"/>
          <a:chExt cx="0" cy="0"/>
        </a:xfrm>
      </p:grpSpPr>
      <p:sp>
        <p:nvSpPr>
          <p:cNvPr id="58" name="Google Shape;58;p64"/>
          <p:cNvSpPr txBox="1">
            <a:spLocks noGrp="1"/>
          </p:cNvSpPr>
          <p:nvPr>
            <p:ph type="body" idx="1"/>
          </p:nvPr>
        </p:nvSpPr>
        <p:spPr>
          <a:xfrm>
            <a:off x="319315" y="1399698"/>
            <a:ext cx="5670248" cy="719388"/>
          </a:xfrm>
          <a:prstGeom prst="rect">
            <a:avLst/>
          </a:prstGeom>
          <a:noFill/>
          <a:ln>
            <a:noFill/>
          </a:ln>
        </p:spPr>
        <p:txBody>
          <a:bodyPr spcFirstLastPara="1" wrap="square" lIns="91425" tIns="91425" rIns="91425" bIns="91425" anchor="b" anchorCtr="0">
            <a:noAutofit/>
          </a:bodyPr>
          <a:lstStyle>
            <a:lvl1pPr marL="457200" lvl="0" indent="-228600" algn="l">
              <a:lnSpc>
                <a:spcPct val="100000"/>
              </a:lnSpc>
              <a:spcBef>
                <a:spcPts val="400"/>
              </a:spcBef>
              <a:spcAft>
                <a:spcPts val="0"/>
              </a:spcAft>
              <a:buSzPts val="2400"/>
              <a:buNone/>
              <a:defRPr sz="2000" b="1">
                <a:solidFill>
                  <a:srgbClr val="2A437C"/>
                </a:solidFill>
              </a:defRPr>
            </a:lvl1pPr>
            <a:lvl2pPr marL="914400" lvl="1" indent="-228600" algn="l">
              <a:lnSpc>
                <a:spcPct val="100000"/>
              </a:lnSpc>
              <a:spcBef>
                <a:spcPts val="700"/>
              </a:spcBef>
              <a:spcAft>
                <a:spcPts val="0"/>
              </a:spcAft>
              <a:buSzPts val="24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9" name="Google Shape;59;p64"/>
          <p:cNvSpPr txBox="1">
            <a:spLocks noGrp="1"/>
          </p:cNvSpPr>
          <p:nvPr>
            <p:ph type="body" idx="2"/>
          </p:nvPr>
        </p:nvSpPr>
        <p:spPr>
          <a:xfrm>
            <a:off x="6231466" y="1399698"/>
            <a:ext cx="5672669" cy="719388"/>
          </a:xfrm>
          <a:prstGeom prst="rect">
            <a:avLst/>
          </a:prstGeom>
          <a:noFill/>
          <a:ln>
            <a:noFill/>
          </a:ln>
        </p:spPr>
        <p:txBody>
          <a:bodyPr spcFirstLastPara="1" wrap="square" lIns="91425" tIns="91425" rIns="91425" bIns="91425" anchor="b" anchorCtr="0">
            <a:noAutofit/>
          </a:bodyPr>
          <a:lstStyle>
            <a:lvl1pPr marL="457200" lvl="0" indent="-228600" algn="l">
              <a:lnSpc>
                <a:spcPct val="100000"/>
              </a:lnSpc>
              <a:spcBef>
                <a:spcPts val="400"/>
              </a:spcBef>
              <a:spcAft>
                <a:spcPts val="0"/>
              </a:spcAft>
              <a:buSzPts val="2400"/>
              <a:buNone/>
              <a:defRPr sz="2000" b="1">
                <a:solidFill>
                  <a:srgbClr val="2A437C"/>
                </a:solidFill>
              </a:defRPr>
            </a:lvl1pPr>
            <a:lvl2pPr marL="914400" lvl="1" indent="-228600" algn="l">
              <a:lnSpc>
                <a:spcPct val="100000"/>
              </a:lnSpc>
              <a:spcBef>
                <a:spcPts val="700"/>
              </a:spcBef>
              <a:spcAft>
                <a:spcPts val="0"/>
              </a:spcAft>
              <a:buSzPts val="24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0" name="Google Shape;60;p64"/>
          <p:cNvSpPr txBox="1">
            <a:spLocks noGrp="1"/>
          </p:cNvSpPr>
          <p:nvPr>
            <p:ph type="body" idx="3"/>
          </p:nvPr>
        </p:nvSpPr>
        <p:spPr>
          <a:xfrm>
            <a:off x="319313" y="2329543"/>
            <a:ext cx="5670248" cy="3556000"/>
          </a:xfrm>
          <a:prstGeom prst="rect">
            <a:avLst/>
          </a:prstGeom>
          <a:noFill/>
          <a:ln>
            <a:noFill/>
          </a:ln>
        </p:spPr>
        <p:txBody>
          <a:bodyPr spcFirstLastPara="1" wrap="square" lIns="91425" tIns="91425" rIns="91425" bIns="91425" anchor="t" anchorCtr="0">
            <a:noAutofit/>
          </a:bodyPr>
          <a:lstStyle>
            <a:lvl1pPr marL="457200" lvl="0" indent="-411480" algn="l">
              <a:lnSpc>
                <a:spcPct val="100000"/>
              </a:lnSpc>
              <a:spcBef>
                <a:spcPts val="480"/>
              </a:spcBef>
              <a:spcAft>
                <a:spcPts val="0"/>
              </a:spcAft>
              <a:buSzPts val="2880"/>
              <a:buChar char="▪"/>
              <a:defRPr sz="2400"/>
            </a:lvl1pPr>
            <a:lvl2pPr marL="914400" lvl="1" indent="-381000" algn="l">
              <a:lnSpc>
                <a:spcPct val="100000"/>
              </a:lnSpc>
              <a:spcBef>
                <a:spcPts val="840"/>
              </a:spcBef>
              <a:spcAft>
                <a:spcPts val="0"/>
              </a:spcAft>
              <a:buSzPts val="24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295275" algn="l">
              <a:lnSpc>
                <a:spcPct val="100000"/>
              </a:lnSpc>
              <a:spcBef>
                <a:spcPts val="210"/>
              </a:spcBef>
              <a:spcAft>
                <a:spcPts val="0"/>
              </a:spcAft>
              <a:buSzPts val="1050"/>
              <a:buChar char="•"/>
              <a:defRPr sz="105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1" name="Google Shape;61;p64"/>
          <p:cNvSpPr txBox="1">
            <a:spLocks noGrp="1"/>
          </p:cNvSpPr>
          <p:nvPr>
            <p:ph type="body" idx="4"/>
          </p:nvPr>
        </p:nvSpPr>
        <p:spPr>
          <a:xfrm>
            <a:off x="6231467" y="2329543"/>
            <a:ext cx="5672668" cy="3556000"/>
          </a:xfrm>
          <a:prstGeom prst="rect">
            <a:avLst/>
          </a:prstGeom>
          <a:noFill/>
          <a:ln>
            <a:noFill/>
          </a:ln>
        </p:spPr>
        <p:txBody>
          <a:bodyPr spcFirstLastPara="1" wrap="square" lIns="91425" tIns="91425" rIns="91425" bIns="91425" anchor="t" anchorCtr="0">
            <a:noAutofit/>
          </a:bodyPr>
          <a:lstStyle>
            <a:lvl1pPr marL="457200" lvl="0" indent="-411480" algn="l">
              <a:lnSpc>
                <a:spcPct val="100000"/>
              </a:lnSpc>
              <a:spcBef>
                <a:spcPts val="480"/>
              </a:spcBef>
              <a:spcAft>
                <a:spcPts val="0"/>
              </a:spcAft>
              <a:buSzPts val="2880"/>
              <a:buChar char="▪"/>
              <a:defRPr sz="2400"/>
            </a:lvl1pPr>
            <a:lvl2pPr marL="914400" lvl="1" indent="-381000" algn="l">
              <a:lnSpc>
                <a:spcPct val="100000"/>
              </a:lnSpc>
              <a:spcBef>
                <a:spcPts val="840"/>
              </a:spcBef>
              <a:spcAft>
                <a:spcPts val="0"/>
              </a:spcAft>
              <a:buSzPts val="24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295275" algn="l">
              <a:lnSpc>
                <a:spcPct val="100000"/>
              </a:lnSpc>
              <a:spcBef>
                <a:spcPts val="210"/>
              </a:spcBef>
              <a:spcAft>
                <a:spcPts val="0"/>
              </a:spcAft>
              <a:buSzPts val="1050"/>
              <a:buChar char="•"/>
              <a:defRPr sz="105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2" name="Google Shape;62;p64"/>
          <p:cNvSpPr txBox="1">
            <a:spLocks noGrp="1"/>
          </p:cNvSpPr>
          <p:nvPr>
            <p:ph type="title"/>
          </p:nvPr>
        </p:nvSpPr>
        <p:spPr>
          <a:xfrm>
            <a:off x="232229" y="168002"/>
            <a:ext cx="11671905" cy="941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 name="Google Shape;63;p64"/>
          <p:cNvSpPr/>
          <p:nvPr/>
        </p:nvSpPr>
        <p:spPr>
          <a:xfrm rot="10800000" flipH="1">
            <a:off x="319313" y="2191840"/>
            <a:ext cx="5670248" cy="45719"/>
          </a:xfrm>
          <a:prstGeom prst="rect">
            <a:avLst/>
          </a:prstGeom>
          <a:solidFill>
            <a:srgbClr val="FDCD0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119B48"/>
              </a:solidFill>
              <a:latin typeface="Calibri"/>
              <a:ea typeface="Calibri"/>
              <a:cs typeface="Calibri"/>
              <a:sym typeface="Calibri"/>
            </a:endParaRPr>
          </a:p>
        </p:txBody>
      </p:sp>
      <p:sp>
        <p:nvSpPr>
          <p:cNvPr id="64" name="Google Shape;64;p64"/>
          <p:cNvSpPr/>
          <p:nvPr/>
        </p:nvSpPr>
        <p:spPr>
          <a:xfrm rot="10800000" flipH="1">
            <a:off x="6233885" y="2191840"/>
            <a:ext cx="5670248" cy="45719"/>
          </a:xfrm>
          <a:prstGeom prst="rect">
            <a:avLst/>
          </a:prstGeom>
          <a:solidFill>
            <a:srgbClr val="FDCD0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119B48"/>
              </a:solidFill>
              <a:latin typeface="Calibri"/>
              <a:ea typeface="Calibri"/>
              <a:cs typeface="Calibri"/>
              <a:sym typeface="Calibri"/>
            </a:endParaRPr>
          </a:p>
        </p:txBody>
      </p:sp>
    </p:spTree>
    <p:extLst>
      <p:ext uri="{BB962C8B-B14F-4D97-AF65-F5344CB8AC3E}">
        <p14:creationId xmlns:p14="http://schemas.microsoft.com/office/powerpoint/2010/main" val="404497307"/>
      </p:ext>
    </p:extLst>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with Slide Number">
  <p:cSld name="Comparison with Slide Number">
    <p:spTree>
      <p:nvGrpSpPr>
        <p:cNvPr id="1" name="Shape 65"/>
        <p:cNvGrpSpPr/>
        <p:nvPr/>
      </p:nvGrpSpPr>
      <p:grpSpPr>
        <a:xfrm>
          <a:off x="0" y="0"/>
          <a:ext cx="0" cy="0"/>
          <a:chOff x="0" y="0"/>
          <a:chExt cx="0" cy="0"/>
        </a:xfrm>
      </p:grpSpPr>
      <p:sp>
        <p:nvSpPr>
          <p:cNvPr id="66" name="Google Shape;66;p65"/>
          <p:cNvSpPr txBox="1">
            <a:spLocks noGrp="1"/>
          </p:cNvSpPr>
          <p:nvPr>
            <p:ph type="body" idx="1"/>
          </p:nvPr>
        </p:nvSpPr>
        <p:spPr>
          <a:xfrm>
            <a:off x="319315" y="1399698"/>
            <a:ext cx="5670248" cy="719388"/>
          </a:xfrm>
          <a:prstGeom prst="rect">
            <a:avLst/>
          </a:prstGeom>
          <a:noFill/>
          <a:ln>
            <a:noFill/>
          </a:ln>
        </p:spPr>
        <p:txBody>
          <a:bodyPr spcFirstLastPara="1" wrap="square" lIns="91425" tIns="91425" rIns="91425" bIns="91425" anchor="b" anchorCtr="0">
            <a:noAutofit/>
          </a:bodyPr>
          <a:lstStyle>
            <a:lvl1pPr marL="457200" lvl="0" indent="-228600" algn="l">
              <a:lnSpc>
                <a:spcPct val="100000"/>
              </a:lnSpc>
              <a:spcBef>
                <a:spcPts val="400"/>
              </a:spcBef>
              <a:spcAft>
                <a:spcPts val="0"/>
              </a:spcAft>
              <a:buSzPts val="2400"/>
              <a:buNone/>
              <a:defRPr sz="2000" b="1">
                <a:solidFill>
                  <a:srgbClr val="2A437C"/>
                </a:solidFill>
              </a:defRPr>
            </a:lvl1pPr>
            <a:lvl2pPr marL="914400" lvl="1" indent="-228600" algn="l">
              <a:lnSpc>
                <a:spcPct val="100000"/>
              </a:lnSpc>
              <a:spcBef>
                <a:spcPts val="700"/>
              </a:spcBef>
              <a:spcAft>
                <a:spcPts val="0"/>
              </a:spcAft>
              <a:buSzPts val="24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7" name="Google Shape;67;p65"/>
          <p:cNvSpPr txBox="1">
            <a:spLocks noGrp="1"/>
          </p:cNvSpPr>
          <p:nvPr>
            <p:ph type="body" idx="2"/>
          </p:nvPr>
        </p:nvSpPr>
        <p:spPr>
          <a:xfrm>
            <a:off x="6231466" y="1399698"/>
            <a:ext cx="5672669" cy="719388"/>
          </a:xfrm>
          <a:prstGeom prst="rect">
            <a:avLst/>
          </a:prstGeom>
          <a:noFill/>
          <a:ln>
            <a:noFill/>
          </a:ln>
        </p:spPr>
        <p:txBody>
          <a:bodyPr spcFirstLastPara="1" wrap="square" lIns="91425" tIns="91425" rIns="91425" bIns="91425" anchor="b" anchorCtr="0">
            <a:noAutofit/>
          </a:bodyPr>
          <a:lstStyle>
            <a:lvl1pPr marL="457200" lvl="0" indent="-228600" algn="l">
              <a:lnSpc>
                <a:spcPct val="100000"/>
              </a:lnSpc>
              <a:spcBef>
                <a:spcPts val="400"/>
              </a:spcBef>
              <a:spcAft>
                <a:spcPts val="0"/>
              </a:spcAft>
              <a:buSzPts val="2400"/>
              <a:buNone/>
              <a:defRPr sz="2000" b="1">
                <a:solidFill>
                  <a:srgbClr val="2A437C"/>
                </a:solidFill>
              </a:defRPr>
            </a:lvl1pPr>
            <a:lvl2pPr marL="914400" lvl="1" indent="-228600" algn="l">
              <a:lnSpc>
                <a:spcPct val="100000"/>
              </a:lnSpc>
              <a:spcBef>
                <a:spcPts val="700"/>
              </a:spcBef>
              <a:spcAft>
                <a:spcPts val="0"/>
              </a:spcAft>
              <a:buSzPts val="24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8" name="Google Shape;68;p65"/>
          <p:cNvSpPr txBox="1">
            <a:spLocks noGrp="1"/>
          </p:cNvSpPr>
          <p:nvPr>
            <p:ph type="body" idx="3"/>
          </p:nvPr>
        </p:nvSpPr>
        <p:spPr>
          <a:xfrm>
            <a:off x="319313" y="2329543"/>
            <a:ext cx="5670248" cy="3556000"/>
          </a:xfrm>
          <a:prstGeom prst="rect">
            <a:avLst/>
          </a:prstGeom>
          <a:noFill/>
          <a:ln>
            <a:noFill/>
          </a:ln>
        </p:spPr>
        <p:txBody>
          <a:bodyPr spcFirstLastPara="1" wrap="square" lIns="91425" tIns="91425" rIns="91425" bIns="91425" anchor="t" anchorCtr="0">
            <a:noAutofit/>
          </a:bodyPr>
          <a:lstStyle>
            <a:lvl1pPr marL="457200" lvl="0" indent="-411480" algn="l">
              <a:lnSpc>
                <a:spcPct val="100000"/>
              </a:lnSpc>
              <a:spcBef>
                <a:spcPts val="480"/>
              </a:spcBef>
              <a:spcAft>
                <a:spcPts val="0"/>
              </a:spcAft>
              <a:buSzPts val="2880"/>
              <a:buChar char="▪"/>
              <a:defRPr sz="2400"/>
            </a:lvl1pPr>
            <a:lvl2pPr marL="914400" lvl="1" indent="-381000" algn="l">
              <a:lnSpc>
                <a:spcPct val="100000"/>
              </a:lnSpc>
              <a:spcBef>
                <a:spcPts val="840"/>
              </a:spcBef>
              <a:spcAft>
                <a:spcPts val="0"/>
              </a:spcAft>
              <a:buSzPts val="24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295275" algn="l">
              <a:lnSpc>
                <a:spcPct val="100000"/>
              </a:lnSpc>
              <a:spcBef>
                <a:spcPts val="210"/>
              </a:spcBef>
              <a:spcAft>
                <a:spcPts val="0"/>
              </a:spcAft>
              <a:buSzPts val="1050"/>
              <a:buChar char="•"/>
              <a:defRPr sz="105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9" name="Google Shape;69;p65"/>
          <p:cNvSpPr txBox="1">
            <a:spLocks noGrp="1"/>
          </p:cNvSpPr>
          <p:nvPr>
            <p:ph type="body" idx="4"/>
          </p:nvPr>
        </p:nvSpPr>
        <p:spPr>
          <a:xfrm>
            <a:off x="6231467" y="2329543"/>
            <a:ext cx="5672668" cy="3556000"/>
          </a:xfrm>
          <a:prstGeom prst="rect">
            <a:avLst/>
          </a:prstGeom>
          <a:noFill/>
          <a:ln>
            <a:noFill/>
          </a:ln>
        </p:spPr>
        <p:txBody>
          <a:bodyPr spcFirstLastPara="1" wrap="square" lIns="91425" tIns="91425" rIns="91425" bIns="91425" anchor="t" anchorCtr="0">
            <a:noAutofit/>
          </a:bodyPr>
          <a:lstStyle>
            <a:lvl1pPr marL="457200" lvl="0" indent="-411480" algn="l">
              <a:lnSpc>
                <a:spcPct val="100000"/>
              </a:lnSpc>
              <a:spcBef>
                <a:spcPts val="480"/>
              </a:spcBef>
              <a:spcAft>
                <a:spcPts val="0"/>
              </a:spcAft>
              <a:buSzPts val="2880"/>
              <a:buChar char="▪"/>
              <a:defRPr sz="2400"/>
            </a:lvl1pPr>
            <a:lvl2pPr marL="914400" lvl="1" indent="-381000" algn="l">
              <a:lnSpc>
                <a:spcPct val="100000"/>
              </a:lnSpc>
              <a:spcBef>
                <a:spcPts val="840"/>
              </a:spcBef>
              <a:spcAft>
                <a:spcPts val="0"/>
              </a:spcAft>
              <a:buSzPts val="24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295275" algn="l">
              <a:lnSpc>
                <a:spcPct val="100000"/>
              </a:lnSpc>
              <a:spcBef>
                <a:spcPts val="210"/>
              </a:spcBef>
              <a:spcAft>
                <a:spcPts val="0"/>
              </a:spcAft>
              <a:buSzPts val="1050"/>
              <a:buChar char="•"/>
              <a:defRPr sz="105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0" name="Google Shape;70;p65"/>
          <p:cNvSpPr txBox="1">
            <a:spLocks noGrp="1"/>
          </p:cNvSpPr>
          <p:nvPr>
            <p:ph type="title"/>
          </p:nvPr>
        </p:nvSpPr>
        <p:spPr>
          <a:xfrm>
            <a:off x="232229" y="168002"/>
            <a:ext cx="11671905" cy="941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1" name="Google Shape;71;p65"/>
          <p:cNvSpPr/>
          <p:nvPr/>
        </p:nvSpPr>
        <p:spPr>
          <a:xfrm rot="10800000" flipH="1">
            <a:off x="319313" y="2191840"/>
            <a:ext cx="5670248" cy="45719"/>
          </a:xfrm>
          <a:prstGeom prst="rect">
            <a:avLst/>
          </a:prstGeom>
          <a:solidFill>
            <a:srgbClr val="FDCD0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119B48"/>
              </a:solidFill>
              <a:latin typeface="Calibri"/>
              <a:ea typeface="Calibri"/>
              <a:cs typeface="Calibri"/>
              <a:sym typeface="Calibri"/>
            </a:endParaRPr>
          </a:p>
        </p:txBody>
      </p:sp>
      <p:sp>
        <p:nvSpPr>
          <p:cNvPr id="72" name="Google Shape;72;p65"/>
          <p:cNvSpPr/>
          <p:nvPr/>
        </p:nvSpPr>
        <p:spPr>
          <a:xfrm rot="10800000" flipH="1">
            <a:off x="6233885" y="2191840"/>
            <a:ext cx="5670248" cy="45719"/>
          </a:xfrm>
          <a:prstGeom prst="rect">
            <a:avLst/>
          </a:prstGeom>
          <a:solidFill>
            <a:srgbClr val="FDCD0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119B48"/>
              </a:solidFill>
              <a:latin typeface="Calibri"/>
              <a:ea typeface="Calibri"/>
              <a:cs typeface="Calibri"/>
              <a:sym typeface="Calibri"/>
            </a:endParaRPr>
          </a:p>
        </p:txBody>
      </p:sp>
    </p:spTree>
    <p:extLst>
      <p:ext uri="{BB962C8B-B14F-4D97-AF65-F5344CB8AC3E}">
        <p14:creationId xmlns:p14="http://schemas.microsoft.com/office/powerpoint/2010/main" val="846025631"/>
      </p:ext>
    </p:extLst>
  </p:cSld>
  <p:clrMapOvr>
    <a:masterClrMapping/>
  </p:clrMapOvr>
  <p:transition spd="med">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with Slide Number">
  <p:cSld name="Title Only with Slide Number">
    <p:spTree>
      <p:nvGrpSpPr>
        <p:cNvPr id="1" name="Shape 73"/>
        <p:cNvGrpSpPr/>
        <p:nvPr/>
      </p:nvGrpSpPr>
      <p:grpSpPr>
        <a:xfrm>
          <a:off x="0" y="0"/>
          <a:ext cx="0" cy="0"/>
          <a:chOff x="0" y="0"/>
          <a:chExt cx="0" cy="0"/>
        </a:xfrm>
      </p:grpSpPr>
      <p:sp>
        <p:nvSpPr>
          <p:cNvPr id="74" name="Google Shape;74;p66"/>
          <p:cNvSpPr txBox="1">
            <a:spLocks noGrp="1"/>
          </p:cNvSpPr>
          <p:nvPr>
            <p:ph type="title"/>
          </p:nvPr>
        </p:nvSpPr>
        <p:spPr>
          <a:xfrm>
            <a:off x="232229" y="168002"/>
            <a:ext cx="11671905" cy="941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14447036"/>
      </p:ext>
    </p:extLst>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lank with Slide Number">
  <p:cSld name="Blank with Slide Number">
    <p:spTree>
      <p:nvGrpSpPr>
        <p:cNvPr id="1" name="Shape 75"/>
        <p:cNvGrpSpPr/>
        <p:nvPr/>
      </p:nvGrpSpPr>
      <p:grpSpPr>
        <a:xfrm>
          <a:off x="0" y="0"/>
          <a:ext cx="0" cy="0"/>
          <a:chOff x="0" y="0"/>
          <a:chExt cx="0" cy="0"/>
        </a:xfrm>
      </p:grpSpPr>
      <p:pic>
        <p:nvPicPr>
          <p:cNvPr id="76" name="Google Shape;76;p67"/>
          <p:cNvPicPr preferRelativeResize="0"/>
          <p:nvPr/>
        </p:nvPicPr>
        <p:blipFill rotWithShape="1">
          <a:blip r:embed="rId2">
            <a:alphaModFix/>
          </a:blip>
          <a:srcRect/>
          <a:stretch/>
        </p:blipFill>
        <p:spPr>
          <a:xfrm>
            <a:off x="193524" y="6176963"/>
            <a:ext cx="3596253" cy="367846"/>
          </a:xfrm>
          <a:prstGeom prst="rect">
            <a:avLst/>
          </a:prstGeom>
          <a:noFill/>
          <a:ln>
            <a:noFill/>
          </a:ln>
        </p:spPr>
      </p:pic>
      <p:pic>
        <p:nvPicPr>
          <p:cNvPr id="77" name="Google Shape;77;p67"/>
          <p:cNvPicPr preferRelativeResize="0"/>
          <p:nvPr/>
        </p:nvPicPr>
        <p:blipFill rotWithShape="1">
          <a:blip r:embed="rId3">
            <a:alphaModFix/>
          </a:blip>
          <a:srcRect/>
          <a:stretch/>
        </p:blipFill>
        <p:spPr>
          <a:xfrm>
            <a:off x="9535885" y="6054725"/>
            <a:ext cx="2351315" cy="612322"/>
          </a:xfrm>
          <a:prstGeom prst="rect">
            <a:avLst/>
          </a:prstGeom>
          <a:noFill/>
          <a:ln>
            <a:noFill/>
          </a:ln>
        </p:spPr>
      </p:pic>
    </p:spTree>
    <p:extLst>
      <p:ext uri="{BB962C8B-B14F-4D97-AF65-F5344CB8AC3E}">
        <p14:creationId xmlns:p14="http://schemas.microsoft.com/office/powerpoint/2010/main" val="3788117541"/>
      </p:ext>
    </p:extLst>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8"/>
        <p:cNvGrpSpPr/>
        <p:nvPr/>
      </p:nvGrpSpPr>
      <p:grpSpPr>
        <a:xfrm>
          <a:off x="0" y="0"/>
          <a:ext cx="0" cy="0"/>
          <a:chOff x="0" y="0"/>
          <a:chExt cx="0" cy="0"/>
        </a:xfrm>
      </p:grpSpPr>
      <p:sp>
        <p:nvSpPr>
          <p:cNvPr id="79" name="Google Shape;79;p68"/>
          <p:cNvSpPr txBox="1">
            <a:spLocks noGrp="1"/>
          </p:cNvSpPr>
          <p:nvPr>
            <p:ph type="body" idx="1"/>
          </p:nvPr>
        </p:nvSpPr>
        <p:spPr>
          <a:xfrm>
            <a:off x="5031619" y="1600201"/>
            <a:ext cx="6550781" cy="4343400"/>
          </a:xfrm>
          <a:prstGeom prst="rect">
            <a:avLst/>
          </a:prstGeom>
          <a:noFill/>
          <a:ln>
            <a:noFill/>
          </a:ln>
        </p:spPr>
        <p:txBody>
          <a:bodyPr spcFirstLastPara="1" wrap="square" lIns="91425" tIns="91425" rIns="91425" bIns="91425" anchor="t" anchorCtr="0">
            <a:noAutofit/>
          </a:bodyPr>
          <a:lstStyle>
            <a:lvl1pPr marL="457200" lvl="0" indent="-411480" algn="l">
              <a:lnSpc>
                <a:spcPct val="100000"/>
              </a:lnSpc>
              <a:spcBef>
                <a:spcPts val="480"/>
              </a:spcBef>
              <a:spcAft>
                <a:spcPts val="0"/>
              </a:spcAft>
              <a:buSzPts val="2880"/>
              <a:buChar char="▪"/>
              <a:defRPr sz="2400"/>
            </a:lvl1pPr>
            <a:lvl2pPr marL="914400" lvl="1" indent="-381000" algn="l">
              <a:lnSpc>
                <a:spcPct val="100000"/>
              </a:lnSpc>
              <a:spcBef>
                <a:spcPts val="840"/>
              </a:spcBef>
              <a:spcAft>
                <a:spcPts val="0"/>
              </a:spcAft>
              <a:buSzPts val="24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80" name="Google Shape;80;p68"/>
          <p:cNvSpPr txBox="1">
            <a:spLocks noGrp="1"/>
          </p:cNvSpPr>
          <p:nvPr>
            <p:ph type="body" idx="2"/>
          </p:nvPr>
        </p:nvSpPr>
        <p:spPr>
          <a:xfrm>
            <a:off x="232228" y="1600201"/>
            <a:ext cx="4644571" cy="1375229"/>
          </a:xfrm>
          <a:prstGeom prst="rect">
            <a:avLst/>
          </a:prstGeom>
          <a:solidFill>
            <a:srgbClr val="2A437C"/>
          </a:solidFill>
          <a:ln>
            <a:noFill/>
          </a:ln>
        </p:spPr>
        <p:txBody>
          <a:bodyPr spcFirstLastPara="1" wrap="square" lIns="91425" tIns="91425" rIns="91425" bIns="91425" anchor="ctr" anchorCtr="0">
            <a:noAutofit/>
          </a:bodyPr>
          <a:lstStyle>
            <a:lvl1pPr marL="457200" lvl="0" indent="-228600" algn="ctr">
              <a:lnSpc>
                <a:spcPct val="100000"/>
              </a:lnSpc>
              <a:spcBef>
                <a:spcPts val="280"/>
              </a:spcBef>
              <a:spcAft>
                <a:spcPts val="0"/>
              </a:spcAft>
              <a:buSzPts val="1680"/>
              <a:buNone/>
              <a:defRPr sz="1400">
                <a:solidFill>
                  <a:schemeClr val="lt1"/>
                </a:solidFill>
              </a:defRPr>
            </a:lvl1pPr>
            <a:lvl2pPr marL="914400" lvl="1" indent="-228600" algn="l">
              <a:lnSpc>
                <a:spcPct val="100000"/>
              </a:lnSpc>
              <a:spcBef>
                <a:spcPts val="490"/>
              </a:spcBef>
              <a:spcAft>
                <a:spcPts val="0"/>
              </a:spcAft>
              <a:buSzPts val="144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81" name="Google Shape;81;p68"/>
          <p:cNvSpPr txBox="1">
            <a:spLocks noGrp="1"/>
          </p:cNvSpPr>
          <p:nvPr>
            <p:ph type="title"/>
          </p:nvPr>
        </p:nvSpPr>
        <p:spPr>
          <a:xfrm>
            <a:off x="232229" y="168002"/>
            <a:ext cx="11671905" cy="941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27152659"/>
      </p:ext>
    </p:extLst>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and Slide Number">
  <p:cSld name="Content with Caption and Slide Number">
    <p:spTree>
      <p:nvGrpSpPr>
        <p:cNvPr id="1" name="Shape 82"/>
        <p:cNvGrpSpPr/>
        <p:nvPr/>
      </p:nvGrpSpPr>
      <p:grpSpPr>
        <a:xfrm>
          <a:off x="0" y="0"/>
          <a:ext cx="0" cy="0"/>
          <a:chOff x="0" y="0"/>
          <a:chExt cx="0" cy="0"/>
        </a:xfrm>
      </p:grpSpPr>
      <p:sp>
        <p:nvSpPr>
          <p:cNvPr id="83" name="Google Shape;83;p69"/>
          <p:cNvSpPr txBox="1">
            <a:spLocks noGrp="1"/>
          </p:cNvSpPr>
          <p:nvPr>
            <p:ph type="body" idx="1"/>
          </p:nvPr>
        </p:nvSpPr>
        <p:spPr>
          <a:xfrm>
            <a:off x="5031619" y="1600201"/>
            <a:ext cx="6550781" cy="4343400"/>
          </a:xfrm>
          <a:prstGeom prst="rect">
            <a:avLst/>
          </a:prstGeom>
          <a:noFill/>
          <a:ln>
            <a:noFill/>
          </a:ln>
        </p:spPr>
        <p:txBody>
          <a:bodyPr spcFirstLastPara="1" wrap="square" lIns="91425" tIns="91425" rIns="91425" bIns="91425" anchor="t" anchorCtr="0">
            <a:noAutofit/>
          </a:bodyPr>
          <a:lstStyle>
            <a:lvl1pPr marL="457200" lvl="0" indent="-411480" algn="l">
              <a:lnSpc>
                <a:spcPct val="100000"/>
              </a:lnSpc>
              <a:spcBef>
                <a:spcPts val="480"/>
              </a:spcBef>
              <a:spcAft>
                <a:spcPts val="0"/>
              </a:spcAft>
              <a:buSzPts val="2880"/>
              <a:buChar char="▪"/>
              <a:defRPr sz="2400"/>
            </a:lvl1pPr>
            <a:lvl2pPr marL="914400" lvl="1" indent="-381000" algn="l">
              <a:lnSpc>
                <a:spcPct val="100000"/>
              </a:lnSpc>
              <a:spcBef>
                <a:spcPts val="840"/>
              </a:spcBef>
              <a:spcAft>
                <a:spcPts val="0"/>
              </a:spcAft>
              <a:buSzPts val="24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84" name="Google Shape;84;p69"/>
          <p:cNvSpPr txBox="1">
            <a:spLocks noGrp="1"/>
          </p:cNvSpPr>
          <p:nvPr>
            <p:ph type="body" idx="2"/>
          </p:nvPr>
        </p:nvSpPr>
        <p:spPr>
          <a:xfrm>
            <a:off x="232228" y="1600201"/>
            <a:ext cx="4644571" cy="1375229"/>
          </a:xfrm>
          <a:prstGeom prst="rect">
            <a:avLst/>
          </a:prstGeom>
          <a:solidFill>
            <a:srgbClr val="2A437C"/>
          </a:solidFill>
          <a:ln>
            <a:noFill/>
          </a:ln>
        </p:spPr>
        <p:txBody>
          <a:bodyPr spcFirstLastPara="1" wrap="square" lIns="91425" tIns="91425" rIns="91425" bIns="91425" anchor="ctr" anchorCtr="0">
            <a:noAutofit/>
          </a:bodyPr>
          <a:lstStyle>
            <a:lvl1pPr marL="457200" lvl="0" indent="-228600" algn="ctr">
              <a:lnSpc>
                <a:spcPct val="100000"/>
              </a:lnSpc>
              <a:spcBef>
                <a:spcPts val="280"/>
              </a:spcBef>
              <a:spcAft>
                <a:spcPts val="0"/>
              </a:spcAft>
              <a:buSzPts val="1680"/>
              <a:buNone/>
              <a:defRPr sz="1400">
                <a:solidFill>
                  <a:schemeClr val="lt1"/>
                </a:solidFill>
              </a:defRPr>
            </a:lvl1pPr>
            <a:lvl2pPr marL="914400" lvl="1" indent="-228600" algn="l">
              <a:lnSpc>
                <a:spcPct val="100000"/>
              </a:lnSpc>
              <a:spcBef>
                <a:spcPts val="490"/>
              </a:spcBef>
              <a:spcAft>
                <a:spcPts val="0"/>
              </a:spcAft>
              <a:buSzPts val="144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85" name="Google Shape;85;p69"/>
          <p:cNvSpPr txBox="1">
            <a:spLocks noGrp="1"/>
          </p:cNvSpPr>
          <p:nvPr>
            <p:ph type="title"/>
          </p:nvPr>
        </p:nvSpPr>
        <p:spPr>
          <a:xfrm>
            <a:off x="232229" y="168002"/>
            <a:ext cx="11671905" cy="941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23502902"/>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02421-21D7-7226-802B-CB06B3DC98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E7AC3F-71E3-D85B-44E2-50511B9592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C48B10-1572-7250-E753-31085C3BAA29}"/>
              </a:ext>
            </a:extLst>
          </p:cNvPr>
          <p:cNvSpPr>
            <a:spLocks noGrp="1"/>
          </p:cNvSpPr>
          <p:nvPr>
            <p:ph type="dt" sz="half" idx="10"/>
          </p:nvPr>
        </p:nvSpPr>
        <p:spPr/>
        <p:txBody>
          <a:bodyPr/>
          <a:lstStyle/>
          <a:p>
            <a:fld id="{8BB528FD-EDD5-2548-925C-2BF3BA50EAC8}" type="datetimeFigureOut">
              <a:rPr lang="en-US" smtClean="0"/>
              <a:t>6/22/26</a:t>
            </a:fld>
            <a:endParaRPr lang="en-US" dirty="0"/>
          </a:p>
        </p:txBody>
      </p:sp>
      <p:sp>
        <p:nvSpPr>
          <p:cNvPr id="5" name="Footer Placeholder 4">
            <a:extLst>
              <a:ext uri="{FF2B5EF4-FFF2-40B4-BE49-F238E27FC236}">
                <a16:creationId xmlns:a16="http://schemas.microsoft.com/office/drawing/2014/main" id="{1BF178B4-7891-9643-500A-907CEE0527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30F9C0-0911-E3E7-30FC-1FE880ACE908}"/>
              </a:ext>
            </a:extLst>
          </p:cNvPr>
          <p:cNvSpPr>
            <a:spLocks noGrp="1"/>
          </p:cNvSpPr>
          <p:nvPr>
            <p:ph type="sldNum" sz="quarter" idx="12"/>
          </p:nvPr>
        </p:nvSpPr>
        <p:spPr/>
        <p:txBody>
          <a:bodyPr/>
          <a:lstStyle/>
          <a:p>
            <a:fld id="{70AAF51E-222B-7043-B47E-0F884A762606}" type="slidenum">
              <a:rPr lang="en-US" smtClean="0"/>
              <a:t>‹#›</a:t>
            </a:fld>
            <a:endParaRPr lang="en-US" dirty="0"/>
          </a:p>
        </p:txBody>
      </p:sp>
    </p:spTree>
    <p:extLst>
      <p:ext uri="{BB962C8B-B14F-4D97-AF65-F5344CB8AC3E}">
        <p14:creationId xmlns:p14="http://schemas.microsoft.com/office/powerpoint/2010/main" val="3708442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spTree>
      <p:nvGrpSpPr>
        <p:cNvPr id="1" name="Shape 86"/>
        <p:cNvGrpSpPr/>
        <p:nvPr/>
      </p:nvGrpSpPr>
      <p:grpSpPr>
        <a:xfrm>
          <a:off x="0" y="0"/>
          <a:ext cx="0" cy="0"/>
          <a:chOff x="0" y="0"/>
          <a:chExt cx="0" cy="0"/>
        </a:xfrm>
      </p:grpSpPr>
      <p:sp>
        <p:nvSpPr>
          <p:cNvPr id="87" name="Google Shape;87;p70"/>
          <p:cNvSpPr txBox="1">
            <a:spLocks noGrp="1"/>
          </p:cNvSpPr>
          <p:nvPr>
            <p:ph type="body" idx="1"/>
          </p:nvPr>
        </p:nvSpPr>
        <p:spPr>
          <a:xfrm>
            <a:off x="0" y="4782457"/>
            <a:ext cx="12192000" cy="1047296"/>
          </a:xfrm>
          <a:prstGeom prst="rect">
            <a:avLst/>
          </a:prstGeom>
          <a:solidFill>
            <a:srgbClr val="3655A5"/>
          </a:solidFill>
          <a:ln>
            <a:noFill/>
          </a:ln>
        </p:spPr>
        <p:txBody>
          <a:bodyPr spcFirstLastPara="1" wrap="square" lIns="457200" tIns="182875" rIns="457200" bIns="182875" anchor="ctr" anchorCtr="0">
            <a:noAutofit/>
          </a:bodyPr>
          <a:lstStyle>
            <a:lvl1pPr marL="457200" lvl="0" indent="-228600" algn="l">
              <a:lnSpc>
                <a:spcPct val="100000"/>
              </a:lnSpc>
              <a:spcBef>
                <a:spcPts val="280"/>
              </a:spcBef>
              <a:spcAft>
                <a:spcPts val="0"/>
              </a:spcAft>
              <a:buSzPts val="1680"/>
              <a:buNone/>
              <a:defRPr sz="1400">
                <a:solidFill>
                  <a:schemeClr val="lt1"/>
                </a:solidFill>
              </a:defRPr>
            </a:lvl1pPr>
            <a:lvl2pPr marL="914400" lvl="1" indent="-228600" algn="l">
              <a:lnSpc>
                <a:spcPct val="100000"/>
              </a:lnSpc>
              <a:spcBef>
                <a:spcPts val="490"/>
              </a:spcBef>
              <a:spcAft>
                <a:spcPts val="0"/>
              </a:spcAft>
              <a:buSzPts val="144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pic>
        <p:nvPicPr>
          <p:cNvPr id="88" name="Google Shape;88;p70"/>
          <p:cNvPicPr preferRelativeResize="0"/>
          <p:nvPr/>
        </p:nvPicPr>
        <p:blipFill rotWithShape="1">
          <a:blip r:embed="rId2">
            <a:alphaModFix/>
          </a:blip>
          <a:srcRect/>
          <a:stretch/>
        </p:blipFill>
        <p:spPr>
          <a:xfrm>
            <a:off x="212876" y="6176963"/>
            <a:ext cx="3596253" cy="367846"/>
          </a:xfrm>
          <a:prstGeom prst="rect">
            <a:avLst/>
          </a:prstGeom>
          <a:noFill/>
          <a:ln>
            <a:noFill/>
          </a:ln>
        </p:spPr>
      </p:pic>
      <p:pic>
        <p:nvPicPr>
          <p:cNvPr id="89" name="Google Shape;89;p70"/>
          <p:cNvPicPr preferRelativeResize="0"/>
          <p:nvPr/>
        </p:nvPicPr>
        <p:blipFill rotWithShape="1">
          <a:blip r:embed="rId3">
            <a:alphaModFix/>
          </a:blip>
          <a:srcRect/>
          <a:stretch/>
        </p:blipFill>
        <p:spPr>
          <a:xfrm>
            <a:off x="9535885" y="6054725"/>
            <a:ext cx="2351315" cy="612322"/>
          </a:xfrm>
          <a:prstGeom prst="rect">
            <a:avLst/>
          </a:prstGeom>
          <a:noFill/>
          <a:ln>
            <a:noFill/>
          </a:ln>
        </p:spPr>
      </p:pic>
      <p:sp>
        <p:nvSpPr>
          <p:cNvPr id="90" name="Google Shape;90;p70"/>
          <p:cNvSpPr>
            <a:spLocks noGrp="1"/>
          </p:cNvSpPr>
          <p:nvPr>
            <p:ph type="pic" idx="2"/>
          </p:nvPr>
        </p:nvSpPr>
        <p:spPr>
          <a:xfrm>
            <a:off x="0" y="0"/>
            <a:ext cx="12192000" cy="478313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560"/>
              </a:spcBef>
              <a:spcAft>
                <a:spcPts val="0"/>
              </a:spcAft>
              <a:buClr>
                <a:srgbClr val="119B48"/>
              </a:buClr>
              <a:buSzPts val="3360"/>
              <a:buFont typeface="Noto Sans Symbols"/>
              <a:buChar char="▪"/>
              <a:defRPr sz="28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980"/>
              </a:spcBef>
              <a:spcAft>
                <a:spcPts val="0"/>
              </a:spcAft>
              <a:buClr>
                <a:srgbClr val="2A437C"/>
              </a:buClr>
              <a:buSzPts val="2880"/>
              <a:buFont typeface="Arial"/>
              <a:buChar char="•"/>
              <a:defRPr sz="240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400"/>
              </a:spcBef>
              <a:spcAft>
                <a:spcPts val="0"/>
              </a:spcAft>
              <a:buClr>
                <a:srgbClr val="FDCD0B"/>
              </a:buClr>
              <a:buSzPts val="2000"/>
              <a:buFont typeface="Noto Sans Symbols"/>
              <a:buChar char="▪"/>
              <a:defRPr sz="200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360"/>
              </a:spcBef>
              <a:spcAft>
                <a:spcPts val="0"/>
              </a:spcAft>
              <a:buClr>
                <a:srgbClr val="8FB5DF"/>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360"/>
              </a:spcBef>
              <a:spcAft>
                <a:spcPts val="0"/>
              </a:spcAft>
              <a:buClr>
                <a:srgbClr val="3655A5"/>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86684102"/>
      </p:ext>
    </p:extLst>
  </p:cSld>
  <p:clrMapOvr>
    <a:masterClrMapping/>
  </p:clrMapOvr>
  <p:transition spd="med">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and Slide Number">
  <p:cSld name="Picture with Caption and Slide Number">
    <p:spTree>
      <p:nvGrpSpPr>
        <p:cNvPr id="1" name="Shape 91"/>
        <p:cNvGrpSpPr/>
        <p:nvPr/>
      </p:nvGrpSpPr>
      <p:grpSpPr>
        <a:xfrm>
          <a:off x="0" y="0"/>
          <a:ext cx="0" cy="0"/>
          <a:chOff x="0" y="0"/>
          <a:chExt cx="0" cy="0"/>
        </a:xfrm>
      </p:grpSpPr>
      <p:sp>
        <p:nvSpPr>
          <p:cNvPr id="92" name="Google Shape;92;p71"/>
          <p:cNvSpPr txBox="1">
            <a:spLocks noGrp="1"/>
          </p:cNvSpPr>
          <p:nvPr>
            <p:ph type="body" idx="1"/>
          </p:nvPr>
        </p:nvSpPr>
        <p:spPr>
          <a:xfrm>
            <a:off x="0" y="4782457"/>
            <a:ext cx="12192000" cy="1047296"/>
          </a:xfrm>
          <a:prstGeom prst="rect">
            <a:avLst/>
          </a:prstGeom>
          <a:solidFill>
            <a:srgbClr val="3655A5"/>
          </a:solidFill>
          <a:ln>
            <a:noFill/>
          </a:ln>
        </p:spPr>
        <p:txBody>
          <a:bodyPr spcFirstLastPara="1" wrap="square" lIns="457200" tIns="182875" rIns="457200" bIns="182875" anchor="ctr" anchorCtr="0">
            <a:noAutofit/>
          </a:bodyPr>
          <a:lstStyle>
            <a:lvl1pPr marL="457200" lvl="0" indent="-228600" algn="l">
              <a:lnSpc>
                <a:spcPct val="100000"/>
              </a:lnSpc>
              <a:spcBef>
                <a:spcPts val="280"/>
              </a:spcBef>
              <a:spcAft>
                <a:spcPts val="0"/>
              </a:spcAft>
              <a:buSzPts val="1680"/>
              <a:buNone/>
              <a:defRPr sz="1400">
                <a:solidFill>
                  <a:schemeClr val="lt1"/>
                </a:solidFill>
              </a:defRPr>
            </a:lvl1pPr>
            <a:lvl2pPr marL="914400" lvl="1" indent="-228600" algn="l">
              <a:lnSpc>
                <a:spcPct val="100000"/>
              </a:lnSpc>
              <a:spcBef>
                <a:spcPts val="490"/>
              </a:spcBef>
              <a:spcAft>
                <a:spcPts val="0"/>
              </a:spcAft>
              <a:buSzPts val="144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pic>
        <p:nvPicPr>
          <p:cNvPr id="93" name="Google Shape;93;p71"/>
          <p:cNvPicPr preferRelativeResize="0"/>
          <p:nvPr/>
        </p:nvPicPr>
        <p:blipFill rotWithShape="1">
          <a:blip r:embed="rId2">
            <a:alphaModFix/>
          </a:blip>
          <a:srcRect/>
          <a:stretch/>
        </p:blipFill>
        <p:spPr>
          <a:xfrm>
            <a:off x="212876" y="6176963"/>
            <a:ext cx="3596253" cy="367846"/>
          </a:xfrm>
          <a:prstGeom prst="rect">
            <a:avLst/>
          </a:prstGeom>
          <a:noFill/>
          <a:ln>
            <a:noFill/>
          </a:ln>
        </p:spPr>
      </p:pic>
      <p:pic>
        <p:nvPicPr>
          <p:cNvPr id="94" name="Google Shape;94;p71"/>
          <p:cNvPicPr preferRelativeResize="0"/>
          <p:nvPr/>
        </p:nvPicPr>
        <p:blipFill rotWithShape="1">
          <a:blip r:embed="rId3">
            <a:alphaModFix/>
          </a:blip>
          <a:srcRect/>
          <a:stretch/>
        </p:blipFill>
        <p:spPr>
          <a:xfrm>
            <a:off x="9535885" y="6054725"/>
            <a:ext cx="2351315" cy="612322"/>
          </a:xfrm>
          <a:prstGeom prst="rect">
            <a:avLst/>
          </a:prstGeom>
          <a:noFill/>
          <a:ln>
            <a:noFill/>
          </a:ln>
        </p:spPr>
      </p:pic>
      <p:sp>
        <p:nvSpPr>
          <p:cNvPr id="95" name="Google Shape;95;p71"/>
          <p:cNvSpPr>
            <a:spLocks noGrp="1"/>
          </p:cNvSpPr>
          <p:nvPr>
            <p:ph type="pic" idx="2"/>
          </p:nvPr>
        </p:nvSpPr>
        <p:spPr>
          <a:xfrm>
            <a:off x="0" y="0"/>
            <a:ext cx="12192000" cy="478313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560"/>
              </a:spcBef>
              <a:spcAft>
                <a:spcPts val="0"/>
              </a:spcAft>
              <a:buClr>
                <a:srgbClr val="119B48"/>
              </a:buClr>
              <a:buSzPts val="3360"/>
              <a:buFont typeface="Noto Sans Symbols"/>
              <a:buChar char="▪"/>
              <a:defRPr sz="28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980"/>
              </a:spcBef>
              <a:spcAft>
                <a:spcPts val="0"/>
              </a:spcAft>
              <a:buClr>
                <a:srgbClr val="2A437C"/>
              </a:buClr>
              <a:buSzPts val="2880"/>
              <a:buFont typeface="Arial"/>
              <a:buChar char="•"/>
              <a:defRPr sz="240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400"/>
              </a:spcBef>
              <a:spcAft>
                <a:spcPts val="0"/>
              </a:spcAft>
              <a:buClr>
                <a:srgbClr val="FDCD0B"/>
              </a:buClr>
              <a:buSzPts val="2000"/>
              <a:buFont typeface="Noto Sans Symbols"/>
              <a:buChar char="▪"/>
              <a:defRPr sz="200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360"/>
              </a:spcBef>
              <a:spcAft>
                <a:spcPts val="0"/>
              </a:spcAft>
              <a:buClr>
                <a:srgbClr val="8FB5DF"/>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360"/>
              </a:spcBef>
              <a:spcAft>
                <a:spcPts val="0"/>
              </a:spcAft>
              <a:buClr>
                <a:srgbClr val="3655A5"/>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039631023"/>
      </p:ext>
    </p:extLst>
  </p:cSld>
  <p:clrMapOvr>
    <a:masterClrMapping/>
  </p:clrMapOvr>
  <p:transition spd="med">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9313" y="1600200"/>
            <a:ext cx="5670248" cy="428534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232229" y="168002"/>
            <a:ext cx="11671905" cy="941614"/>
          </a:xfrm>
        </p:spPr>
        <p:txBody>
          <a:bodyPr/>
          <a:lstStyle/>
          <a:p>
            <a:r>
              <a:rPr lang="en-US"/>
              <a:t>Click to edit Master title style</a:t>
            </a:r>
          </a:p>
        </p:txBody>
      </p:sp>
      <p:sp>
        <p:nvSpPr>
          <p:cNvPr id="8" name="Content Placeholder 2"/>
          <p:cNvSpPr>
            <a:spLocks noGrp="1"/>
          </p:cNvSpPr>
          <p:nvPr>
            <p:ph sz="half" idx="10"/>
          </p:nvPr>
        </p:nvSpPr>
        <p:spPr>
          <a:xfrm>
            <a:off x="6231467" y="1600200"/>
            <a:ext cx="5672668" cy="428534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0005531"/>
      </p:ext>
    </p:extLst>
  </p:cSld>
  <p:clrMapOvr>
    <a:masterClrMapping/>
  </p:clrMapOvr>
  <p:transition spd="med">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A9330451-4D53-9E7B-695D-BF12E72F28AB}"/>
              </a:ext>
            </a:extLst>
          </p:cNvPr>
          <p:cNvSpPr/>
          <p:nvPr userDrawn="1"/>
        </p:nvSpPr>
        <p:spPr>
          <a:xfrm>
            <a:off x="3383822" y="-2878689"/>
            <a:ext cx="11872790" cy="12180521"/>
          </a:xfrm>
          <a:custGeom>
            <a:avLst/>
            <a:gdLst>
              <a:gd name="connsiteX0" fmla="*/ 5447283 w 11872790"/>
              <a:gd name="connsiteY0" fmla="*/ 0 h 12180521"/>
              <a:gd name="connsiteX1" fmla="*/ 11872790 w 11872790"/>
              <a:gd name="connsiteY1" fmla="*/ 6096542 h 12180521"/>
              <a:gd name="connsiteX2" fmla="*/ 6104254 w 11872790"/>
              <a:gd name="connsiteY2" fmla="*/ 12161608 h 12180521"/>
              <a:gd name="connsiteX3" fmla="*/ 5842118 w 11872790"/>
              <a:gd name="connsiteY3" fmla="*/ 12180521 h 12180521"/>
              <a:gd name="connsiteX4" fmla="*/ 5890100 w 11872790"/>
              <a:gd name="connsiteY4" fmla="*/ 12109509 h 12180521"/>
              <a:gd name="connsiteX5" fmla="*/ 6820342 w 11872790"/>
              <a:gd name="connsiteY5" fmla="*/ 8948230 h 12180521"/>
              <a:gd name="connsiteX6" fmla="*/ 394836 w 11872790"/>
              <a:gd name="connsiteY6" fmla="*/ 2851688 h 12180521"/>
              <a:gd name="connsiteX7" fmla="*/ 64180 w 11872790"/>
              <a:gd name="connsiteY7" fmla="*/ 2859621 h 12180521"/>
              <a:gd name="connsiteX8" fmla="*/ 0 w 11872790"/>
              <a:gd name="connsiteY8" fmla="*/ 2864251 h 12180521"/>
              <a:gd name="connsiteX9" fmla="*/ 119152 w 11872790"/>
              <a:gd name="connsiteY9" fmla="*/ 2687908 h 12180521"/>
              <a:gd name="connsiteX10" fmla="*/ 5447283 w 11872790"/>
              <a:gd name="connsiteY10" fmla="*/ 0 h 1218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2790" h="12180521">
                <a:moveTo>
                  <a:pt x="5447283" y="0"/>
                </a:moveTo>
                <a:cubicBezTo>
                  <a:pt x="8995993" y="0"/>
                  <a:pt x="11872790" y="2729515"/>
                  <a:pt x="11872790" y="6096542"/>
                </a:cubicBezTo>
                <a:cubicBezTo>
                  <a:pt x="11872790" y="9253130"/>
                  <a:pt x="9344355" y="11849404"/>
                  <a:pt x="6104254" y="12161608"/>
                </a:cubicBezTo>
                <a:lnTo>
                  <a:pt x="5842118" y="12180521"/>
                </a:lnTo>
                <a:lnTo>
                  <a:pt x="5890100" y="12109509"/>
                </a:lnTo>
                <a:cubicBezTo>
                  <a:pt x="6480408" y="11187730"/>
                  <a:pt x="6820342" y="10105646"/>
                  <a:pt x="6820342" y="8948230"/>
                </a:cubicBezTo>
                <a:cubicBezTo>
                  <a:pt x="6820342" y="5581203"/>
                  <a:pt x="3943545" y="2851688"/>
                  <a:pt x="394836" y="2851688"/>
                </a:cubicBezTo>
                <a:cubicBezTo>
                  <a:pt x="283938" y="2851688"/>
                  <a:pt x="173697" y="2854354"/>
                  <a:pt x="64180" y="2859621"/>
                </a:cubicBezTo>
                <a:lnTo>
                  <a:pt x="0" y="2864251"/>
                </a:lnTo>
                <a:lnTo>
                  <a:pt x="119152" y="2687908"/>
                </a:lnTo>
                <a:cubicBezTo>
                  <a:pt x="1273862" y="1066217"/>
                  <a:pt x="3229340" y="0"/>
                  <a:pt x="5447283" y="0"/>
                </a:cubicBezTo>
                <a:close/>
              </a:path>
            </a:pathLst>
          </a:custGeom>
          <a:solidFill>
            <a:srgbClr val="00A1B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v</a:t>
            </a:r>
          </a:p>
        </p:txBody>
      </p:sp>
      <p:pic>
        <p:nvPicPr>
          <p:cNvPr id="4" name="Picture 3" descr="A pair of blue and white baby shoes&#10;&#10;Description automatically generated">
            <a:extLst>
              <a:ext uri="{FF2B5EF4-FFF2-40B4-BE49-F238E27FC236}">
                <a16:creationId xmlns:a16="http://schemas.microsoft.com/office/drawing/2014/main" id="{F187DADA-B3CC-B4E8-8063-619A44C70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24323" y="-530562"/>
            <a:ext cx="6610865" cy="6858000"/>
          </a:xfrm>
          <a:prstGeom prst="rect">
            <a:avLst/>
          </a:prstGeom>
        </p:spPr>
      </p:pic>
      <p:grpSp>
        <p:nvGrpSpPr>
          <p:cNvPr id="2" name="Group 1">
            <a:extLst>
              <a:ext uri="{FF2B5EF4-FFF2-40B4-BE49-F238E27FC236}">
                <a16:creationId xmlns:a16="http://schemas.microsoft.com/office/drawing/2014/main" id="{8B78F326-D4BE-E5D2-A6F4-4CFE2156FBAC}"/>
              </a:ext>
            </a:extLst>
          </p:cNvPr>
          <p:cNvGrpSpPr/>
          <p:nvPr userDrawn="1"/>
        </p:nvGrpSpPr>
        <p:grpSpPr>
          <a:xfrm>
            <a:off x="699715" y="5847518"/>
            <a:ext cx="3286795" cy="666128"/>
            <a:chOff x="699715" y="5847518"/>
            <a:chExt cx="3286795" cy="666128"/>
          </a:xfrm>
        </p:grpSpPr>
        <p:pic>
          <p:nvPicPr>
            <p:cNvPr id="8" name="Picture 7" descr="A blue and green text with a baby boot&#10;&#10;Description automatically generated">
              <a:extLst>
                <a:ext uri="{FF2B5EF4-FFF2-40B4-BE49-F238E27FC236}">
                  <a16:creationId xmlns:a16="http://schemas.microsoft.com/office/drawing/2014/main" id="{0E998DF1-0DF0-C8E0-3BF2-E866DE988E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715" y="5868063"/>
              <a:ext cx="1496667" cy="645583"/>
            </a:xfrm>
            <a:prstGeom prst="rect">
              <a:avLst/>
            </a:prstGeom>
          </p:spPr>
        </p:pic>
        <p:cxnSp>
          <p:nvCxnSpPr>
            <p:cNvPr id="12" name="Straight Connector 11">
              <a:extLst>
                <a:ext uri="{FF2B5EF4-FFF2-40B4-BE49-F238E27FC236}">
                  <a16:creationId xmlns:a16="http://schemas.microsoft.com/office/drawing/2014/main" id="{8E5D8D9B-9414-2EC6-321B-4589333256C5}"/>
                </a:ext>
              </a:extLst>
            </p:cNvPr>
            <p:cNvCxnSpPr>
              <a:cxnSpLocks/>
            </p:cNvCxnSpPr>
            <p:nvPr userDrawn="1"/>
          </p:nvCxnSpPr>
          <p:spPr>
            <a:xfrm flipV="1">
              <a:off x="2458941" y="5868063"/>
              <a:ext cx="0" cy="645583"/>
            </a:xfrm>
            <a:prstGeom prst="line">
              <a:avLst/>
            </a:prstGeom>
            <a:ln w="12700"/>
          </p:spPr>
          <p:style>
            <a:lnRef idx="1">
              <a:schemeClr val="dk1"/>
            </a:lnRef>
            <a:fillRef idx="0">
              <a:schemeClr val="dk1"/>
            </a:fillRef>
            <a:effectRef idx="0">
              <a:schemeClr val="dk1"/>
            </a:effectRef>
            <a:fontRef idx="minor">
              <a:schemeClr val="tx1"/>
            </a:fontRef>
          </p:style>
        </p:cxnSp>
        <p:pic>
          <p:nvPicPr>
            <p:cNvPr id="14" name="Picture 13" descr="A close up of a logo&#10;&#10;Description automatically generated">
              <a:extLst>
                <a:ext uri="{FF2B5EF4-FFF2-40B4-BE49-F238E27FC236}">
                  <a16:creationId xmlns:a16="http://schemas.microsoft.com/office/drawing/2014/main" id="{34F6927E-4951-362C-1005-614E1F3B92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1135" y="5847518"/>
              <a:ext cx="1205375" cy="666128"/>
            </a:xfrm>
            <a:prstGeom prst="rect">
              <a:avLst/>
            </a:prstGeom>
          </p:spPr>
        </p:pic>
      </p:grpSp>
    </p:spTree>
    <p:extLst>
      <p:ext uri="{BB962C8B-B14F-4D97-AF65-F5344CB8AC3E}">
        <p14:creationId xmlns:p14="http://schemas.microsoft.com/office/powerpoint/2010/main" val="1972893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Wraparound Slide Style">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6179236"/>
            <a:ext cx="12192000" cy="678764"/>
          </a:xfrm>
          <a:prstGeom prst="rect">
            <a:avLst/>
          </a:prstGeom>
          <a:solidFill>
            <a:srgbClr val="00A1B0"/>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6" name="Content Placeholder 2"/>
          <p:cNvSpPr>
            <a:spLocks noGrp="1"/>
          </p:cNvSpPr>
          <p:nvPr>
            <p:ph idx="1"/>
          </p:nvPr>
        </p:nvSpPr>
        <p:spPr>
          <a:xfrm>
            <a:off x="566531" y="1344706"/>
            <a:ext cx="11002013" cy="4642627"/>
          </a:xfrm>
        </p:spPr>
        <p:txBody>
          <a:bodyPr>
            <a:normAutofit/>
          </a:bodyPr>
          <a:lstStyle>
            <a:lvl1pPr>
              <a:defRPr sz="2600" b="0" i="0">
                <a:latin typeface="Arial" panose="020B0604020202020204" pitchFamily="34" charset="0"/>
                <a:cs typeface="Arial" panose="020B0604020202020204" pitchFamily="34" charset="0"/>
              </a:defRPr>
            </a:lvl1pPr>
          </a:lstStyle>
          <a:p>
            <a:pPr lvl="0"/>
            <a:r>
              <a:rPr lang="en-US"/>
              <a:t>Edit Master text styles</a:t>
            </a:r>
          </a:p>
        </p:txBody>
      </p:sp>
      <p:sp>
        <p:nvSpPr>
          <p:cNvPr id="12" name="Slide Number Placeholder 5"/>
          <p:cNvSpPr txBox="1">
            <a:spLocks/>
          </p:cNvSpPr>
          <p:nvPr userDrawn="1"/>
        </p:nvSpPr>
        <p:spPr>
          <a:xfrm>
            <a:off x="137902" y="6325774"/>
            <a:ext cx="556513"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13" name="Title 3"/>
          <p:cNvSpPr>
            <a:spLocks noGrp="1"/>
          </p:cNvSpPr>
          <p:nvPr>
            <p:ph type="title" hasCustomPrompt="1"/>
          </p:nvPr>
        </p:nvSpPr>
        <p:spPr>
          <a:xfrm>
            <a:off x="566531" y="237061"/>
            <a:ext cx="11002014" cy="843877"/>
          </a:xfrm>
        </p:spPr>
        <p:txBody>
          <a:bodyPr anchor="t">
            <a:normAutofit/>
          </a:bodyPr>
          <a:lstStyle>
            <a:lvl1pPr>
              <a:defRPr sz="4000" b="1" i="0" cap="small" baseline="0">
                <a:solidFill>
                  <a:srgbClr val="00A1B0"/>
                </a:solidFill>
                <a:latin typeface="Montserrat ExtraBold" pitchFamily="2" charset="77"/>
              </a:defRPr>
            </a:lvl1pPr>
          </a:lstStyle>
          <a:p>
            <a:r>
              <a:rPr lang="en-US">
                <a:latin typeface="Arial Black" panose="020B0A04020102020204" pitchFamily="34" charset="0"/>
              </a:rPr>
              <a:t>CLICK TO EDIT MASTER TITLE STYLE</a:t>
            </a:r>
          </a:p>
        </p:txBody>
      </p:sp>
      <p:sp>
        <p:nvSpPr>
          <p:cNvPr id="2" name="Rectangle 1">
            <a:extLst>
              <a:ext uri="{FF2B5EF4-FFF2-40B4-BE49-F238E27FC236}">
                <a16:creationId xmlns:a16="http://schemas.microsoft.com/office/drawing/2014/main" id="{E5F21E50-6518-A274-2DBA-CD5979D7DEEB}"/>
              </a:ext>
            </a:extLst>
          </p:cNvPr>
          <p:cNvSpPr>
            <a:spLocks noChangeArrowheads="1"/>
          </p:cNvSpPr>
          <p:nvPr userDrawn="1"/>
        </p:nvSpPr>
        <p:spPr bwMode="auto">
          <a:xfrm flipV="1">
            <a:off x="0" y="6007295"/>
            <a:ext cx="12192000" cy="167055"/>
          </a:xfrm>
          <a:prstGeom prst="rect">
            <a:avLst/>
          </a:prstGeom>
          <a:solidFill>
            <a:srgbClr val="81BD4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pic>
        <p:nvPicPr>
          <p:cNvPr id="9" name="Picture 8" descr="A white text on a black background&#10;&#10;Description automatically generated">
            <a:extLst>
              <a:ext uri="{FF2B5EF4-FFF2-40B4-BE49-F238E27FC236}">
                <a16:creationId xmlns:a16="http://schemas.microsoft.com/office/drawing/2014/main" id="{5486BD8E-DADB-F205-8824-BDC770FAF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384" y="6325774"/>
            <a:ext cx="679940" cy="374839"/>
          </a:xfrm>
          <a:prstGeom prst="rect">
            <a:avLst/>
          </a:prstGeom>
        </p:spPr>
      </p:pic>
      <p:pic>
        <p:nvPicPr>
          <p:cNvPr id="11" name="Picture 10" descr="A white text on a black background&#10;&#10;Description automatically generated">
            <a:extLst>
              <a:ext uri="{FF2B5EF4-FFF2-40B4-BE49-F238E27FC236}">
                <a16:creationId xmlns:a16="http://schemas.microsoft.com/office/drawing/2014/main" id="{9FA67625-72E4-4A87-28E6-A75A607C61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19224" y="6301416"/>
            <a:ext cx="907201" cy="454365"/>
          </a:xfrm>
          <a:prstGeom prst="rect">
            <a:avLst/>
          </a:prstGeom>
        </p:spPr>
      </p:pic>
      <p:cxnSp>
        <p:nvCxnSpPr>
          <p:cNvPr id="15" name="Straight Connector 14">
            <a:extLst>
              <a:ext uri="{FF2B5EF4-FFF2-40B4-BE49-F238E27FC236}">
                <a16:creationId xmlns:a16="http://schemas.microsoft.com/office/drawing/2014/main" id="{F3DAEC0D-45DE-9E47-A8E9-BAB1D57035D4}"/>
              </a:ext>
            </a:extLst>
          </p:cNvPr>
          <p:cNvCxnSpPr/>
          <p:nvPr userDrawn="1"/>
        </p:nvCxnSpPr>
        <p:spPr>
          <a:xfrm flipV="1">
            <a:off x="10899886" y="6301416"/>
            <a:ext cx="0" cy="454365"/>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16" name="Slide Number Placeholder 9">
            <a:extLst>
              <a:ext uri="{FF2B5EF4-FFF2-40B4-BE49-F238E27FC236}">
                <a16:creationId xmlns:a16="http://schemas.microsoft.com/office/drawing/2014/main" id="{2F3D9D2C-C858-940A-8F0E-F73A8A0772A8}"/>
              </a:ext>
            </a:extLst>
          </p:cNvPr>
          <p:cNvSpPr>
            <a:spLocks noGrp="1"/>
          </p:cNvSpPr>
          <p:nvPr>
            <p:ph type="sldNum" sz="quarter" idx="12"/>
          </p:nvPr>
        </p:nvSpPr>
        <p:spPr>
          <a:xfrm>
            <a:off x="0" y="6199199"/>
            <a:ext cx="838200" cy="658801"/>
          </a:xfrm>
        </p:spPr>
        <p:txBody>
          <a:bodyPr/>
          <a:lstStyle>
            <a:lvl1pPr algn="ctr">
              <a:defRPr sz="2000">
                <a:solidFill>
                  <a:schemeClr val="bg1"/>
                </a:solidFill>
                <a:latin typeface="Arial" panose="020B0604020202020204" pitchFamily="34" charset="0"/>
                <a:cs typeface="Arial" panose="020B0604020202020204" pitchFamily="34" charset="0"/>
              </a:defRPr>
            </a:lvl1pPr>
          </a:lstStyle>
          <a:p>
            <a:fld id="{B4719024-31DC-4851-9F85-91E91F71B544}" type="slidenum">
              <a:rPr lang="en-US" smtClean="0"/>
              <a:pPr/>
              <a:t>‹#›</a:t>
            </a:fld>
            <a:endParaRPr lang="en-US" dirty="0"/>
          </a:p>
        </p:txBody>
      </p:sp>
    </p:spTree>
    <p:extLst>
      <p:ext uri="{BB962C8B-B14F-4D97-AF65-F5344CB8AC3E}">
        <p14:creationId xmlns:p14="http://schemas.microsoft.com/office/powerpoint/2010/main" val="16712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Wraparound 2 Slide Style">
    <p:spTree>
      <p:nvGrpSpPr>
        <p:cNvPr id="1" name=""/>
        <p:cNvGrpSpPr/>
        <p:nvPr/>
      </p:nvGrpSpPr>
      <p:grpSpPr>
        <a:xfrm>
          <a:off x="0" y="0"/>
          <a:ext cx="0" cy="0"/>
          <a:chOff x="0" y="0"/>
          <a:chExt cx="0" cy="0"/>
        </a:xfrm>
      </p:grpSpPr>
      <p:sp>
        <p:nvSpPr>
          <p:cNvPr id="6" name="Content Placeholder 2"/>
          <p:cNvSpPr>
            <a:spLocks noGrp="1"/>
          </p:cNvSpPr>
          <p:nvPr>
            <p:ph idx="1"/>
          </p:nvPr>
        </p:nvSpPr>
        <p:spPr>
          <a:xfrm>
            <a:off x="5368199" y="1655658"/>
            <a:ext cx="6200345" cy="4543541"/>
          </a:xfrm>
        </p:spPr>
        <p:txBody>
          <a:bodyPr>
            <a:normAutofit/>
          </a:bodyPr>
          <a:lstStyle>
            <a:lvl1pPr>
              <a:defRPr sz="2600" b="0" i="0">
                <a:latin typeface="Arial" panose="020B0604020202020204" pitchFamily="34" charset="0"/>
                <a:cs typeface="Arial" panose="020B0604020202020204" pitchFamily="34" charset="0"/>
              </a:defRPr>
            </a:lvl1pPr>
          </a:lstStyle>
          <a:p>
            <a:pPr lvl="0"/>
            <a:r>
              <a:rPr lang="en-US"/>
              <a:t>Edit Master text styles</a:t>
            </a:r>
          </a:p>
        </p:txBody>
      </p:sp>
      <p:sp>
        <p:nvSpPr>
          <p:cNvPr id="12" name="Slide Number Placeholder 5"/>
          <p:cNvSpPr txBox="1">
            <a:spLocks/>
          </p:cNvSpPr>
          <p:nvPr userDrawn="1"/>
        </p:nvSpPr>
        <p:spPr>
          <a:xfrm>
            <a:off x="137902" y="6325774"/>
            <a:ext cx="556513"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10" name="Slide Number Placeholder 9">
            <a:extLst>
              <a:ext uri="{FF2B5EF4-FFF2-40B4-BE49-F238E27FC236}">
                <a16:creationId xmlns:a16="http://schemas.microsoft.com/office/drawing/2014/main" id="{87E00BA9-6D1C-BA52-13B0-227C015E4FC1}"/>
              </a:ext>
            </a:extLst>
          </p:cNvPr>
          <p:cNvSpPr>
            <a:spLocks noGrp="1"/>
          </p:cNvSpPr>
          <p:nvPr>
            <p:ph type="sldNum" sz="quarter" idx="12"/>
          </p:nvPr>
        </p:nvSpPr>
        <p:spPr>
          <a:xfrm>
            <a:off x="0" y="6199199"/>
            <a:ext cx="838200" cy="658801"/>
          </a:xfrm>
        </p:spPr>
        <p:txBody>
          <a:bodyPr/>
          <a:lstStyle>
            <a:lvl1pPr algn="ctr">
              <a:defRPr sz="2000">
                <a:solidFill>
                  <a:srgbClr val="00A1B0"/>
                </a:solidFill>
                <a:latin typeface="Arial" panose="020B0604020202020204" pitchFamily="34" charset="0"/>
                <a:cs typeface="Arial" panose="020B0604020202020204" pitchFamily="34" charset="0"/>
              </a:defRPr>
            </a:lvl1pPr>
          </a:lstStyle>
          <a:p>
            <a:fld id="{B4719024-31DC-4851-9F85-91E91F71B544}" type="slidenum">
              <a:rPr lang="en-US" smtClean="0"/>
              <a:pPr/>
              <a:t>‹#›</a:t>
            </a:fld>
            <a:endParaRPr lang="en-US" dirty="0"/>
          </a:p>
        </p:txBody>
      </p:sp>
      <p:sp>
        <p:nvSpPr>
          <p:cNvPr id="3" name="Title 3">
            <a:extLst>
              <a:ext uri="{FF2B5EF4-FFF2-40B4-BE49-F238E27FC236}">
                <a16:creationId xmlns:a16="http://schemas.microsoft.com/office/drawing/2014/main" id="{03C0CD05-A17E-E460-7FA3-819B5193B7EF}"/>
              </a:ext>
            </a:extLst>
          </p:cNvPr>
          <p:cNvSpPr>
            <a:spLocks noGrp="1"/>
          </p:cNvSpPr>
          <p:nvPr>
            <p:ph type="title" hasCustomPrompt="1"/>
          </p:nvPr>
        </p:nvSpPr>
        <p:spPr>
          <a:xfrm>
            <a:off x="576471" y="237061"/>
            <a:ext cx="11072190" cy="843877"/>
          </a:xfrm>
        </p:spPr>
        <p:txBody>
          <a:bodyPr anchor="t">
            <a:normAutofit/>
          </a:bodyPr>
          <a:lstStyle>
            <a:lvl1pPr>
              <a:defRPr sz="4000" cap="small" baseline="0">
                <a:solidFill>
                  <a:srgbClr val="00A1B0"/>
                </a:solidFill>
              </a:defRPr>
            </a:lvl1pPr>
          </a:lstStyle>
          <a:p>
            <a:r>
              <a:rPr lang="en-US">
                <a:latin typeface="Arial Black" panose="020B0A04020102020204" pitchFamily="34" charset="0"/>
              </a:rPr>
              <a:t>CLICK TO EDIT MASTER TITLE STYLE</a:t>
            </a:r>
          </a:p>
        </p:txBody>
      </p:sp>
      <p:cxnSp>
        <p:nvCxnSpPr>
          <p:cNvPr id="17" name="Straight Connector 16">
            <a:extLst>
              <a:ext uri="{FF2B5EF4-FFF2-40B4-BE49-F238E27FC236}">
                <a16:creationId xmlns:a16="http://schemas.microsoft.com/office/drawing/2014/main" id="{F0499CAD-C44F-9D6A-25D6-AA8745CF776B}"/>
              </a:ext>
            </a:extLst>
          </p:cNvPr>
          <p:cNvCxnSpPr/>
          <p:nvPr userDrawn="1"/>
        </p:nvCxnSpPr>
        <p:spPr>
          <a:xfrm flipV="1">
            <a:off x="10899886" y="6301416"/>
            <a:ext cx="0" cy="454365"/>
          </a:xfrm>
          <a:prstGeom prst="line">
            <a:avLst/>
          </a:prstGeom>
          <a:ln w="12700"/>
        </p:spPr>
        <p:style>
          <a:lnRef idx="1">
            <a:schemeClr val="dk1"/>
          </a:lnRef>
          <a:fillRef idx="0">
            <a:schemeClr val="dk1"/>
          </a:fillRef>
          <a:effectRef idx="0">
            <a:schemeClr val="dk1"/>
          </a:effectRef>
          <a:fontRef idx="minor">
            <a:schemeClr val="tx1"/>
          </a:fontRef>
        </p:style>
      </p:cxnSp>
      <p:pic>
        <p:nvPicPr>
          <p:cNvPr id="21" name="Picture 20" descr="A close up of a logo&#10;&#10;Description automatically generated">
            <a:extLst>
              <a:ext uri="{FF2B5EF4-FFF2-40B4-BE49-F238E27FC236}">
                <a16:creationId xmlns:a16="http://schemas.microsoft.com/office/drawing/2014/main" id="{921342EF-E098-6CA2-C0DB-F06A0AB1FE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384" y="6324857"/>
            <a:ext cx="679940" cy="375756"/>
          </a:xfrm>
          <a:prstGeom prst="rect">
            <a:avLst/>
          </a:prstGeom>
        </p:spPr>
      </p:pic>
      <p:pic>
        <p:nvPicPr>
          <p:cNvPr id="22" name="Picture 21" descr="A blue and green text on a black background&#10;&#10;Description automatically generated">
            <a:extLst>
              <a:ext uri="{FF2B5EF4-FFF2-40B4-BE49-F238E27FC236}">
                <a16:creationId xmlns:a16="http://schemas.microsoft.com/office/drawing/2014/main" id="{BBAE4552-6109-CEA7-09D8-4B2E77116A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12000" y="6297797"/>
            <a:ext cx="921647" cy="461601"/>
          </a:xfrm>
          <a:prstGeom prst="rect">
            <a:avLst/>
          </a:prstGeom>
        </p:spPr>
      </p:pic>
    </p:spTree>
    <p:extLst>
      <p:ext uri="{BB962C8B-B14F-4D97-AF65-F5344CB8AC3E}">
        <p14:creationId xmlns:p14="http://schemas.microsoft.com/office/powerpoint/2010/main" val="807083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assic Slide Sty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15EE2D-BCCD-8702-B230-FF26878F19CC}"/>
              </a:ext>
            </a:extLst>
          </p:cNvPr>
          <p:cNvSpPr>
            <a:spLocks noChangeArrowheads="1"/>
          </p:cNvSpPr>
          <p:nvPr userDrawn="1"/>
        </p:nvSpPr>
        <p:spPr bwMode="auto">
          <a:xfrm>
            <a:off x="0" y="0"/>
            <a:ext cx="12192000" cy="1080938"/>
          </a:xfrm>
          <a:prstGeom prst="rect">
            <a:avLst/>
          </a:prstGeom>
          <a:solidFill>
            <a:srgbClr val="00A0A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Rectangle 9">
            <a:extLst>
              <a:ext uri="{FF2B5EF4-FFF2-40B4-BE49-F238E27FC236}">
                <a16:creationId xmlns:a16="http://schemas.microsoft.com/office/drawing/2014/main" id="{41996DB5-ABB7-49A7-557C-70134C771431}"/>
              </a:ext>
            </a:extLst>
          </p:cNvPr>
          <p:cNvSpPr>
            <a:spLocks noChangeArrowheads="1"/>
          </p:cNvSpPr>
          <p:nvPr userDrawn="1"/>
        </p:nvSpPr>
        <p:spPr bwMode="auto">
          <a:xfrm>
            <a:off x="0" y="6179236"/>
            <a:ext cx="12192000" cy="678764"/>
          </a:xfrm>
          <a:prstGeom prst="rect">
            <a:avLst/>
          </a:prstGeom>
          <a:solidFill>
            <a:srgbClr val="00A1B0"/>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1" name="Content Placeholder 2">
            <a:extLst>
              <a:ext uri="{FF2B5EF4-FFF2-40B4-BE49-F238E27FC236}">
                <a16:creationId xmlns:a16="http://schemas.microsoft.com/office/drawing/2014/main" id="{1A9F0B6F-645C-F298-F0F8-43F5C23D2C9F}"/>
              </a:ext>
            </a:extLst>
          </p:cNvPr>
          <p:cNvSpPr>
            <a:spLocks noGrp="1"/>
          </p:cNvSpPr>
          <p:nvPr>
            <p:ph idx="1"/>
          </p:nvPr>
        </p:nvSpPr>
        <p:spPr>
          <a:xfrm>
            <a:off x="694415" y="1386579"/>
            <a:ext cx="10874129" cy="4600754"/>
          </a:xfrm>
        </p:spPr>
        <p:txBody>
          <a:bodyPr>
            <a:normAutofit/>
          </a:bodyPr>
          <a:lstStyle>
            <a:lvl1pPr>
              <a:defRPr sz="2600" b="0" i="0">
                <a:latin typeface="Arial" panose="020B0604020202020204" pitchFamily="34" charset="0"/>
                <a:cs typeface="Arial" panose="020B0604020202020204" pitchFamily="34" charset="0"/>
              </a:defRPr>
            </a:lvl1pPr>
          </a:lstStyle>
          <a:p>
            <a:pPr lvl="0"/>
            <a:r>
              <a:rPr lang="en-US"/>
              <a:t>Edit Master text styles</a:t>
            </a:r>
          </a:p>
        </p:txBody>
      </p:sp>
      <p:sp>
        <p:nvSpPr>
          <p:cNvPr id="13" name="Slide Number Placeholder 5">
            <a:extLst>
              <a:ext uri="{FF2B5EF4-FFF2-40B4-BE49-F238E27FC236}">
                <a16:creationId xmlns:a16="http://schemas.microsoft.com/office/drawing/2014/main" id="{13F2802B-525E-4605-8AAD-5417128B8708}"/>
              </a:ext>
            </a:extLst>
          </p:cNvPr>
          <p:cNvSpPr txBox="1">
            <a:spLocks/>
          </p:cNvSpPr>
          <p:nvPr userDrawn="1"/>
        </p:nvSpPr>
        <p:spPr>
          <a:xfrm>
            <a:off x="137902" y="6325774"/>
            <a:ext cx="556513"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14" name="Title 3">
            <a:extLst>
              <a:ext uri="{FF2B5EF4-FFF2-40B4-BE49-F238E27FC236}">
                <a16:creationId xmlns:a16="http://schemas.microsoft.com/office/drawing/2014/main" id="{A1509C10-A710-88D4-6C90-564619DAD49C}"/>
              </a:ext>
            </a:extLst>
          </p:cNvPr>
          <p:cNvSpPr>
            <a:spLocks noGrp="1"/>
          </p:cNvSpPr>
          <p:nvPr>
            <p:ph type="title" hasCustomPrompt="1"/>
          </p:nvPr>
        </p:nvSpPr>
        <p:spPr>
          <a:xfrm>
            <a:off x="694415" y="237061"/>
            <a:ext cx="10874129" cy="843877"/>
          </a:xfrm>
        </p:spPr>
        <p:txBody>
          <a:bodyPr anchor="t">
            <a:normAutofit/>
          </a:bodyPr>
          <a:lstStyle>
            <a:lvl1pPr>
              <a:defRPr sz="4000" b="1" i="0" cap="small" baseline="0">
                <a:solidFill>
                  <a:schemeClr val="bg1"/>
                </a:solidFill>
                <a:latin typeface="Montserrat ExtraBold" pitchFamily="2" charset="77"/>
              </a:defRPr>
            </a:lvl1pPr>
          </a:lstStyle>
          <a:p>
            <a:r>
              <a:rPr lang="en-US">
                <a:latin typeface="Arial Black" panose="020B0A04020102020204" pitchFamily="34" charset="0"/>
              </a:rPr>
              <a:t>CLICK TO EDIT MASTER TITLE STYLE</a:t>
            </a:r>
          </a:p>
        </p:txBody>
      </p:sp>
      <p:sp>
        <p:nvSpPr>
          <p:cNvPr id="15" name="Rectangle 14">
            <a:extLst>
              <a:ext uri="{FF2B5EF4-FFF2-40B4-BE49-F238E27FC236}">
                <a16:creationId xmlns:a16="http://schemas.microsoft.com/office/drawing/2014/main" id="{9BF169CA-8EB4-4AC2-16A4-735A074632AE}"/>
              </a:ext>
            </a:extLst>
          </p:cNvPr>
          <p:cNvSpPr>
            <a:spLocks noChangeArrowheads="1"/>
          </p:cNvSpPr>
          <p:nvPr userDrawn="1"/>
        </p:nvSpPr>
        <p:spPr bwMode="auto">
          <a:xfrm flipV="1">
            <a:off x="0" y="6007295"/>
            <a:ext cx="12192000" cy="167055"/>
          </a:xfrm>
          <a:prstGeom prst="rect">
            <a:avLst/>
          </a:prstGeom>
          <a:solidFill>
            <a:srgbClr val="81BD4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9" name="Slide Number Placeholder 9">
            <a:extLst>
              <a:ext uri="{FF2B5EF4-FFF2-40B4-BE49-F238E27FC236}">
                <a16:creationId xmlns:a16="http://schemas.microsoft.com/office/drawing/2014/main" id="{971E1A32-8173-1657-0029-AB05A0CCC64B}"/>
              </a:ext>
            </a:extLst>
          </p:cNvPr>
          <p:cNvSpPr>
            <a:spLocks noGrp="1"/>
          </p:cNvSpPr>
          <p:nvPr>
            <p:ph type="sldNum" sz="quarter" idx="12"/>
          </p:nvPr>
        </p:nvSpPr>
        <p:spPr>
          <a:xfrm>
            <a:off x="0" y="6199199"/>
            <a:ext cx="838200" cy="658801"/>
          </a:xfrm>
        </p:spPr>
        <p:txBody>
          <a:bodyPr/>
          <a:lstStyle>
            <a:lvl1pPr algn="ctr">
              <a:defRPr sz="2000">
                <a:solidFill>
                  <a:schemeClr val="bg1"/>
                </a:solidFill>
                <a:latin typeface="Arial" panose="020B0604020202020204" pitchFamily="34" charset="0"/>
                <a:cs typeface="Arial" panose="020B0604020202020204" pitchFamily="34" charset="0"/>
              </a:defRPr>
            </a:lvl1pPr>
          </a:lstStyle>
          <a:p>
            <a:fld id="{B4719024-31DC-4851-9F85-91E91F71B544}" type="slidenum">
              <a:rPr lang="en-US" smtClean="0"/>
              <a:pPr/>
              <a:t>‹#›</a:t>
            </a:fld>
            <a:endParaRPr lang="en-US" dirty="0"/>
          </a:p>
        </p:txBody>
      </p:sp>
      <p:sp>
        <p:nvSpPr>
          <p:cNvPr id="20" name="Rectangle 19">
            <a:extLst>
              <a:ext uri="{FF2B5EF4-FFF2-40B4-BE49-F238E27FC236}">
                <a16:creationId xmlns:a16="http://schemas.microsoft.com/office/drawing/2014/main" id="{45EE615E-B5D7-4F06-664F-AE649092C67C}"/>
              </a:ext>
            </a:extLst>
          </p:cNvPr>
          <p:cNvSpPr>
            <a:spLocks noChangeArrowheads="1"/>
          </p:cNvSpPr>
          <p:nvPr userDrawn="1"/>
        </p:nvSpPr>
        <p:spPr bwMode="auto">
          <a:xfrm flipV="1">
            <a:off x="0" y="1072986"/>
            <a:ext cx="12192000" cy="167055"/>
          </a:xfrm>
          <a:prstGeom prst="rect">
            <a:avLst/>
          </a:prstGeom>
          <a:solidFill>
            <a:srgbClr val="81BD4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pic>
        <p:nvPicPr>
          <p:cNvPr id="21" name="Picture 20" descr="A white text on a black background&#10;&#10;Description automatically generated">
            <a:extLst>
              <a:ext uri="{FF2B5EF4-FFF2-40B4-BE49-F238E27FC236}">
                <a16:creationId xmlns:a16="http://schemas.microsoft.com/office/drawing/2014/main" id="{2EDD0443-B54F-EC77-647A-79D3A0BCC4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384" y="6325774"/>
            <a:ext cx="679940" cy="374839"/>
          </a:xfrm>
          <a:prstGeom prst="rect">
            <a:avLst/>
          </a:prstGeom>
        </p:spPr>
      </p:pic>
      <p:pic>
        <p:nvPicPr>
          <p:cNvPr id="22" name="Picture 21" descr="A white text on a black background&#10;&#10;Description automatically generated">
            <a:extLst>
              <a:ext uri="{FF2B5EF4-FFF2-40B4-BE49-F238E27FC236}">
                <a16:creationId xmlns:a16="http://schemas.microsoft.com/office/drawing/2014/main" id="{6C264E56-895C-8818-EABC-78C2E68437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19224" y="6301416"/>
            <a:ext cx="907201" cy="454365"/>
          </a:xfrm>
          <a:prstGeom prst="rect">
            <a:avLst/>
          </a:prstGeom>
        </p:spPr>
      </p:pic>
      <p:cxnSp>
        <p:nvCxnSpPr>
          <p:cNvPr id="23" name="Straight Connector 22">
            <a:extLst>
              <a:ext uri="{FF2B5EF4-FFF2-40B4-BE49-F238E27FC236}">
                <a16:creationId xmlns:a16="http://schemas.microsoft.com/office/drawing/2014/main" id="{43FB6269-8FBD-9AF6-B00E-A667BE232B26}"/>
              </a:ext>
            </a:extLst>
          </p:cNvPr>
          <p:cNvCxnSpPr/>
          <p:nvPr userDrawn="1"/>
        </p:nvCxnSpPr>
        <p:spPr>
          <a:xfrm flipV="1">
            <a:off x="10899886" y="6301416"/>
            <a:ext cx="0" cy="454365"/>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67595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eft and Right Panel Slide Sty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9C66C2-D869-BF63-F5FA-FC383CDCB4AE}"/>
              </a:ext>
            </a:extLst>
          </p:cNvPr>
          <p:cNvSpPr>
            <a:spLocks noChangeArrowheads="1"/>
          </p:cNvSpPr>
          <p:nvPr userDrawn="1"/>
        </p:nvSpPr>
        <p:spPr bwMode="auto">
          <a:xfrm>
            <a:off x="0" y="1"/>
            <a:ext cx="6096000" cy="6858000"/>
          </a:xfrm>
          <a:prstGeom prst="rect">
            <a:avLst/>
          </a:prstGeom>
          <a:solidFill>
            <a:srgbClr val="00A1B0"/>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latin typeface="Arial" panose="020B0604020202020204" pitchFamily="34" charset="0"/>
              <a:cs typeface="Arial" panose="020B0604020202020204" pitchFamily="34" charset="0"/>
            </a:endParaRPr>
          </a:p>
        </p:txBody>
      </p:sp>
      <p:sp>
        <p:nvSpPr>
          <p:cNvPr id="6" name="Content Placeholder 2"/>
          <p:cNvSpPr>
            <a:spLocks noGrp="1"/>
          </p:cNvSpPr>
          <p:nvPr>
            <p:ph idx="1"/>
          </p:nvPr>
        </p:nvSpPr>
        <p:spPr>
          <a:xfrm>
            <a:off x="447261" y="2827605"/>
            <a:ext cx="5214985" cy="2967981"/>
          </a:xfrm>
        </p:spPr>
        <p:txBody>
          <a:bodyPr>
            <a:normAutofit/>
          </a:bodyPr>
          <a:lstStyle>
            <a:lvl1pPr>
              <a:defRPr sz="2600" b="0" i="0">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Title 3"/>
          <p:cNvSpPr>
            <a:spLocks noGrp="1"/>
          </p:cNvSpPr>
          <p:nvPr>
            <p:ph type="title" hasCustomPrompt="1"/>
          </p:nvPr>
        </p:nvSpPr>
        <p:spPr>
          <a:xfrm>
            <a:off x="447262" y="237061"/>
            <a:ext cx="5214984" cy="2006736"/>
          </a:xfrm>
        </p:spPr>
        <p:txBody>
          <a:bodyPr anchor="t">
            <a:normAutofit/>
          </a:bodyPr>
          <a:lstStyle>
            <a:lvl1pPr>
              <a:defRPr sz="4000" cap="small" baseline="0">
                <a:solidFill>
                  <a:schemeClr val="bg1"/>
                </a:solidFill>
              </a:defRPr>
            </a:lvl1pPr>
          </a:lstStyle>
          <a:p>
            <a:r>
              <a:rPr lang="en-US">
                <a:latin typeface="Arial Black" panose="020B0A04020102020204" pitchFamily="34" charset="0"/>
              </a:rPr>
              <a:t>CLICK TO EDIT MASTER TITLE STYLE</a:t>
            </a:r>
          </a:p>
        </p:txBody>
      </p:sp>
      <p:sp>
        <p:nvSpPr>
          <p:cNvPr id="5" name="Slide Number Placeholder 9">
            <a:extLst>
              <a:ext uri="{FF2B5EF4-FFF2-40B4-BE49-F238E27FC236}">
                <a16:creationId xmlns:a16="http://schemas.microsoft.com/office/drawing/2014/main" id="{25F9F456-2C3E-246D-92F4-D6DD0DFB923C}"/>
              </a:ext>
            </a:extLst>
          </p:cNvPr>
          <p:cNvSpPr>
            <a:spLocks noGrp="1"/>
          </p:cNvSpPr>
          <p:nvPr>
            <p:ph type="sldNum" sz="quarter" idx="12"/>
          </p:nvPr>
        </p:nvSpPr>
        <p:spPr>
          <a:xfrm>
            <a:off x="0" y="6199200"/>
            <a:ext cx="838200" cy="658799"/>
          </a:xfrm>
        </p:spPr>
        <p:txBody>
          <a:bodyPr/>
          <a:lstStyle>
            <a:lvl1pPr algn="ctr">
              <a:defRPr sz="2000">
                <a:solidFill>
                  <a:schemeClr val="bg1"/>
                </a:solidFill>
                <a:latin typeface="Arial" panose="020B0604020202020204" pitchFamily="34" charset="0"/>
                <a:cs typeface="Arial" panose="020B0604020202020204" pitchFamily="34" charset="0"/>
              </a:defRPr>
            </a:lvl1pPr>
          </a:lstStyle>
          <a:p>
            <a:fld id="{B4719024-31DC-4851-9F85-91E91F71B544}" type="slidenum">
              <a:rPr lang="en-US" smtClean="0"/>
              <a:pPr/>
              <a:t>‹#›</a:t>
            </a:fld>
            <a:endParaRPr lang="en-US" dirty="0"/>
          </a:p>
        </p:txBody>
      </p:sp>
      <p:sp>
        <p:nvSpPr>
          <p:cNvPr id="10" name="Rectangle 9">
            <a:extLst>
              <a:ext uri="{FF2B5EF4-FFF2-40B4-BE49-F238E27FC236}">
                <a16:creationId xmlns:a16="http://schemas.microsoft.com/office/drawing/2014/main" id="{DA9324B1-1DA6-3E28-71BC-4AFBAA24D761}"/>
              </a:ext>
            </a:extLst>
          </p:cNvPr>
          <p:cNvSpPr>
            <a:spLocks noChangeArrowheads="1"/>
          </p:cNvSpPr>
          <p:nvPr userDrawn="1"/>
        </p:nvSpPr>
        <p:spPr bwMode="auto">
          <a:xfrm>
            <a:off x="6096000" y="1"/>
            <a:ext cx="166778" cy="6858000"/>
          </a:xfrm>
          <a:prstGeom prst="rect">
            <a:avLst/>
          </a:prstGeom>
          <a:solidFill>
            <a:srgbClr val="81BD4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C46301F7-8427-F707-216D-1AF36F8D3346}"/>
              </a:ext>
            </a:extLst>
          </p:cNvPr>
          <p:cNvCxnSpPr/>
          <p:nvPr userDrawn="1"/>
        </p:nvCxnSpPr>
        <p:spPr>
          <a:xfrm flipV="1">
            <a:off x="10899886" y="6301416"/>
            <a:ext cx="0" cy="454365"/>
          </a:xfrm>
          <a:prstGeom prst="line">
            <a:avLst/>
          </a:prstGeom>
          <a:ln w="12700"/>
        </p:spPr>
        <p:style>
          <a:lnRef idx="1">
            <a:schemeClr val="dk1"/>
          </a:lnRef>
          <a:fillRef idx="0">
            <a:schemeClr val="dk1"/>
          </a:fillRef>
          <a:effectRef idx="0">
            <a:schemeClr val="dk1"/>
          </a:effectRef>
          <a:fontRef idx="minor">
            <a:schemeClr val="tx1"/>
          </a:fontRef>
        </p:style>
      </p:cxnSp>
      <p:pic>
        <p:nvPicPr>
          <p:cNvPr id="12" name="Picture 11" descr="A close up of a logo&#10;&#10;Description automatically generated">
            <a:extLst>
              <a:ext uri="{FF2B5EF4-FFF2-40B4-BE49-F238E27FC236}">
                <a16:creationId xmlns:a16="http://schemas.microsoft.com/office/drawing/2014/main" id="{D57B8CCA-C925-F77C-12FC-7B9F57658C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384" y="6324857"/>
            <a:ext cx="679940" cy="375756"/>
          </a:xfrm>
          <a:prstGeom prst="rect">
            <a:avLst/>
          </a:prstGeom>
        </p:spPr>
      </p:pic>
      <p:pic>
        <p:nvPicPr>
          <p:cNvPr id="14" name="Picture 13" descr="A blue and green text on a black background&#10;&#10;Description automatically generated">
            <a:extLst>
              <a:ext uri="{FF2B5EF4-FFF2-40B4-BE49-F238E27FC236}">
                <a16:creationId xmlns:a16="http://schemas.microsoft.com/office/drawing/2014/main" id="{FF5B4E2C-A7B8-F964-E2EC-F61B19A4B8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12000" y="6297797"/>
            <a:ext cx="921647" cy="461601"/>
          </a:xfrm>
          <a:prstGeom prst="rect">
            <a:avLst/>
          </a:prstGeom>
        </p:spPr>
      </p:pic>
    </p:spTree>
    <p:extLst>
      <p:ext uri="{BB962C8B-B14F-4D97-AF65-F5344CB8AC3E}">
        <p14:creationId xmlns:p14="http://schemas.microsoft.com/office/powerpoint/2010/main" val="2709900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w/ Number Footer Slide Style">
    <p:spTree>
      <p:nvGrpSpPr>
        <p:cNvPr id="1" name=""/>
        <p:cNvGrpSpPr/>
        <p:nvPr/>
      </p:nvGrpSpPr>
      <p:grpSpPr>
        <a:xfrm>
          <a:off x="0" y="0"/>
          <a:ext cx="0" cy="0"/>
          <a:chOff x="0" y="0"/>
          <a:chExt cx="0" cy="0"/>
        </a:xfrm>
      </p:grpSpPr>
      <p:sp>
        <p:nvSpPr>
          <p:cNvPr id="12" name="Slide Number Placeholder 5"/>
          <p:cNvSpPr txBox="1">
            <a:spLocks/>
          </p:cNvSpPr>
          <p:nvPr userDrawn="1"/>
        </p:nvSpPr>
        <p:spPr>
          <a:xfrm>
            <a:off x="137902" y="6325774"/>
            <a:ext cx="556513"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latin typeface="Arial" panose="020B0604020202020204" pitchFamily="34" charset="0"/>
              <a:cs typeface="Arial" panose="020B0604020202020204" pitchFamily="34" charset="0"/>
            </a:endParaRPr>
          </a:p>
        </p:txBody>
      </p:sp>
      <p:sp>
        <p:nvSpPr>
          <p:cNvPr id="8" name="Slide Number Placeholder 9">
            <a:extLst>
              <a:ext uri="{FF2B5EF4-FFF2-40B4-BE49-F238E27FC236}">
                <a16:creationId xmlns:a16="http://schemas.microsoft.com/office/drawing/2014/main" id="{A534505A-31BE-D33E-ACE7-86EFAB8A514B}"/>
              </a:ext>
            </a:extLst>
          </p:cNvPr>
          <p:cNvSpPr>
            <a:spLocks noGrp="1"/>
          </p:cNvSpPr>
          <p:nvPr>
            <p:ph type="sldNum" sz="quarter" idx="12"/>
          </p:nvPr>
        </p:nvSpPr>
        <p:spPr>
          <a:xfrm>
            <a:off x="0" y="6199201"/>
            <a:ext cx="838200" cy="658800"/>
          </a:xfrm>
        </p:spPr>
        <p:txBody>
          <a:bodyPr/>
          <a:lstStyle>
            <a:lvl1pPr algn="ctr">
              <a:defRPr sz="2000">
                <a:solidFill>
                  <a:srgbClr val="00A1B0"/>
                </a:solidFill>
                <a:latin typeface="Arial" panose="020B0604020202020204" pitchFamily="34" charset="0"/>
                <a:cs typeface="Arial" panose="020B0604020202020204" pitchFamily="34" charset="0"/>
              </a:defRPr>
            </a:lvl1pPr>
          </a:lstStyle>
          <a:p>
            <a:fld id="{B4719024-31DC-4851-9F85-91E91F71B544}" type="slidenum">
              <a:rPr lang="en-US" smtClean="0"/>
              <a:pPr/>
              <a:t>‹#›</a:t>
            </a:fld>
            <a:endParaRPr lang="en-US" dirty="0"/>
          </a:p>
        </p:txBody>
      </p:sp>
      <p:cxnSp>
        <p:nvCxnSpPr>
          <p:cNvPr id="6" name="Straight Connector 5">
            <a:extLst>
              <a:ext uri="{FF2B5EF4-FFF2-40B4-BE49-F238E27FC236}">
                <a16:creationId xmlns:a16="http://schemas.microsoft.com/office/drawing/2014/main" id="{D500E77A-AB5C-D039-1A4D-F7542F03D0BB}"/>
              </a:ext>
            </a:extLst>
          </p:cNvPr>
          <p:cNvCxnSpPr/>
          <p:nvPr userDrawn="1"/>
        </p:nvCxnSpPr>
        <p:spPr>
          <a:xfrm flipV="1">
            <a:off x="10899886" y="6301416"/>
            <a:ext cx="0" cy="454365"/>
          </a:xfrm>
          <a:prstGeom prst="line">
            <a:avLst/>
          </a:prstGeom>
          <a:ln w="12700"/>
        </p:spPr>
        <p:style>
          <a:lnRef idx="1">
            <a:schemeClr val="dk1"/>
          </a:lnRef>
          <a:fillRef idx="0">
            <a:schemeClr val="dk1"/>
          </a:fillRef>
          <a:effectRef idx="0">
            <a:schemeClr val="dk1"/>
          </a:effectRef>
          <a:fontRef idx="minor">
            <a:schemeClr val="tx1"/>
          </a:fontRef>
        </p:style>
      </p:cxnSp>
      <p:pic>
        <p:nvPicPr>
          <p:cNvPr id="9" name="Picture 8" descr="A close up of a logo&#10;&#10;Description automatically generated">
            <a:extLst>
              <a:ext uri="{FF2B5EF4-FFF2-40B4-BE49-F238E27FC236}">
                <a16:creationId xmlns:a16="http://schemas.microsoft.com/office/drawing/2014/main" id="{AB102787-FF52-7459-ACB2-C9D6392C2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384" y="6324857"/>
            <a:ext cx="679940" cy="375756"/>
          </a:xfrm>
          <a:prstGeom prst="rect">
            <a:avLst/>
          </a:prstGeom>
        </p:spPr>
      </p:pic>
      <p:pic>
        <p:nvPicPr>
          <p:cNvPr id="10" name="Picture 9" descr="A blue and green text on a black background&#10;&#10;Description automatically generated">
            <a:extLst>
              <a:ext uri="{FF2B5EF4-FFF2-40B4-BE49-F238E27FC236}">
                <a16:creationId xmlns:a16="http://schemas.microsoft.com/office/drawing/2014/main" id="{976D0BD9-BB82-6BF9-AF91-98AAD0B1A6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12000" y="6297797"/>
            <a:ext cx="921647" cy="461601"/>
          </a:xfrm>
          <a:prstGeom prst="rect">
            <a:avLst/>
          </a:prstGeom>
        </p:spPr>
      </p:pic>
    </p:spTree>
    <p:extLst>
      <p:ext uri="{BB962C8B-B14F-4D97-AF65-F5344CB8AC3E}">
        <p14:creationId xmlns:p14="http://schemas.microsoft.com/office/powerpoint/2010/main" val="92187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and Footer Slide Style">
    <p:spTree>
      <p:nvGrpSpPr>
        <p:cNvPr id="1" name=""/>
        <p:cNvGrpSpPr/>
        <p:nvPr/>
      </p:nvGrpSpPr>
      <p:grpSpPr>
        <a:xfrm>
          <a:off x="0" y="0"/>
          <a:ext cx="0" cy="0"/>
          <a:chOff x="0" y="0"/>
          <a:chExt cx="0" cy="0"/>
        </a:xfrm>
      </p:grpSpPr>
      <p:sp>
        <p:nvSpPr>
          <p:cNvPr id="12" name="Slide Number Placeholder 5"/>
          <p:cNvSpPr txBox="1">
            <a:spLocks/>
          </p:cNvSpPr>
          <p:nvPr userDrawn="1"/>
        </p:nvSpPr>
        <p:spPr>
          <a:xfrm>
            <a:off x="137902" y="6325774"/>
            <a:ext cx="556513"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2" name="Rectangle 1">
            <a:extLst>
              <a:ext uri="{FF2B5EF4-FFF2-40B4-BE49-F238E27FC236}">
                <a16:creationId xmlns:a16="http://schemas.microsoft.com/office/drawing/2014/main" id="{4F7AA659-77BF-A1C1-E658-C78539E3AAE6}"/>
              </a:ext>
            </a:extLst>
          </p:cNvPr>
          <p:cNvSpPr>
            <a:spLocks noChangeArrowheads="1"/>
          </p:cNvSpPr>
          <p:nvPr userDrawn="1"/>
        </p:nvSpPr>
        <p:spPr bwMode="auto">
          <a:xfrm>
            <a:off x="0" y="0"/>
            <a:ext cx="12192000" cy="1080938"/>
          </a:xfrm>
          <a:prstGeom prst="rect">
            <a:avLst/>
          </a:prstGeom>
          <a:solidFill>
            <a:srgbClr val="00A0A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8" name="Slide Number Placeholder 9">
            <a:extLst>
              <a:ext uri="{FF2B5EF4-FFF2-40B4-BE49-F238E27FC236}">
                <a16:creationId xmlns:a16="http://schemas.microsoft.com/office/drawing/2014/main" id="{E06E9E53-7CD4-4C96-EDA2-8AB17B8906B9}"/>
              </a:ext>
            </a:extLst>
          </p:cNvPr>
          <p:cNvSpPr>
            <a:spLocks noGrp="1"/>
          </p:cNvSpPr>
          <p:nvPr>
            <p:ph type="sldNum" sz="quarter" idx="12"/>
          </p:nvPr>
        </p:nvSpPr>
        <p:spPr>
          <a:xfrm>
            <a:off x="0" y="6199200"/>
            <a:ext cx="838200" cy="658800"/>
          </a:xfrm>
        </p:spPr>
        <p:txBody>
          <a:bodyPr/>
          <a:lstStyle>
            <a:lvl1pPr algn="ctr">
              <a:defRPr sz="2000">
                <a:solidFill>
                  <a:srgbClr val="00A1B0"/>
                </a:solidFill>
                <a:latin typeface="Arial" panose="020B0604020202020204" pitchFamily="34" charset="0"/>
                <a:cs typeface="Arial" panose="020B0604020202020204" pitchFamily="34" charset="0"/>
              </a:defRPr>
            </a:lvl1pPr>
          </a:lstStyle>
          <a:p>
            <a:fld id="{B4719024-31DC-4851-9F85-91E91F71B544}" type="slidenum">
              <a:rPr lang="en-US" smtClean="0"/>
              <a:pPr/>
              <a:t>‹#›</a:t>
            </a:fld>
            <a:endParaRPr lang="en-US" dirty="0"/>
          </a:p>
        </p:txBody>
      </p:sp>
      <p:sp>
        <p:nvSpPr>
          <p:cNvPr id="4" name="Title 3">
            <a:extLst>
              <a:ext uri="{FF2B5EF4-FFF2-40B4-BE49-F238E27FC236}">
                <a16:creationId xmlns:a16="http://schemas.microsoft.com/office/drawing/2014/main" id="{E7656454-7B12-88A0-3CC3-775870150EB7}"/>
              </a:ext>
            </a:extLst>
          </p:cNvPr>
          <p:cNvSpPr>
            <a:spLocks noGrp="1"/>
          </p:cNvSpPr>
          <p:nvPr>
            <p:ph type="title" hasCustomPrompt="1"/>
          </p:nvPr>
        </p:nvSpPr>
        <p:spPr>
          <a:xfrm>
            <a:off x="694415" y="237061"/>
            <a:ext cx="10874129" cy="843877"/>
          </a:xfrm>
        </p:spPr>
        <p:txBody>
          <a:bodyPr anchor="t">
            <a:normAutofit/>
          </a:bodyPr>
          <a:lstStyle>
            <a:lvl1pPr>
              <a:defRPr sz="4000" cap="small" baseline="0">
                <a:solidFill>
                  <a:schemeClr val="bg1"/>
                </a:solidFill>
              </a:defRPr>
            </a:lvl1pPr>
          </a:lstStyle>
          <a:p>
            <a:r>
              <a:rPr lang="en-US">
                <a:latin typeface="Arial Black" panose="020B0A04020102020204" pitchFamily="34" charset="0"/>
              </a:rPr>
              <a:t>CLICK TO EDIT MASTER TITLE STYLE</a:t>
            </a:r>
          </a:p>
        </p:txBody>
      </p:sp>
      <p:sp>
        <p:nvSpPr>
          <p:cNvPr id="15" name="Rectangle 14">
            <a:extLst>
              <a:ext uri="{FF2B5EF4-FFF2-40B4-BE49-F238E27FC236}">
                <a16:creationId xmlns:a16="http://schemas.microsoft.com/office/drawing/2014/main" id="{454B9697-9BC2-DFE1-F909-00D3541786E7}"/>
              </a:ext>
            </a:extLst>
          </p:cNvPr>
          <p:cNvSpPr>
            <a:spLocks noChangeArrowheads="1"/>
          </p:cNvSpPr>
          <p:nvPr userDrawn="1"/>
        </p:nvSpPr>
        <p:spPr bwMode="auto">
          <a:xfrm flipV="1">
            <a:off x="0" y="1072986"/>
            <a:ext cx="12192000" cy="167055"/>
          </a:xfrm>
          <a:prstGeom prst="rect">
            <a:avLst/>
          </a:prstGeom>
          <a:solidFill>
            <a:srgbClr val="81BD4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cxnSp>
        <p:nvCxnSpPr>
          <p:cNvPr id="16" name="Straight Connector 15">
            <a:extLst>
              <a:ext uri="{FF2B5EF4-FFF2-40B4-BE49-F238E27FC236}">
                <a16:creationId xmlns:a16="http://schemas.microsoft.com/office/drawing/2014/main" id="{0E48FD96-7251-5F0F-6073-EE6E70398048}"/>
              </a:ext>
            </a:extLst>
          </p:cNvPr>
          <p:cNvCxnSpPr/>
          <p:nvPr userDrawn="1"/>
        </p:nvCxnSpPr>
        <p:spPr>
          <a:xfrm flipV="1">
            <a:off x="10899886" y="6301416"/>
            <a:ext cx="0" cy="454365"/>
          </a:xfrm>
          <a:prstGeom prst="line">
            <a:avLst/>
          </a:prstGeom>
          <a:ln w="12700"/>
        </p:spPr>
        <p:style>
          <a:lnRef idx="1">
            <a:schemeClr val="dk1"/>
          </a:lnRef>
          <a:fillRef idx="0">
            <a:schemeClr val="dk1"/>
          </a:fillRef>
          <a:effectRef idx="0">
            <a:schemeClr val="dk1"/>
          </a:effectRef>
          <a:fontRef idx="minor">
            <a:schemeClr val="tx1"/>
          </a:fontRef>
        </p:style>
      </p:cxnSp>
      <p:pic>
        <p:nvPicPr>
          <p:cNvPr id="17" name="Picture 16" descr="A close up of a logo&#10;&#10;Description automatically generated">
            <a:extLst>
              <a:ext uri="{FF2B5EF4-FFF2-40B4-BE49-F238E27FC236}">
                <a16:creationId xmlns:a16="http://schemas.microsoft.com/office/drawing/2014/main" id="{85BF473F-CA09-2431-A833-5CD9D1823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384" y="6324857"/>
            <a:ext cx="679940" cy="375756"/>
          </a:xfrm>
          <a:prstGeom prst="rect">
            <a:avLst/>
          </a:prstGeom>
        </p:spPr>
      </p:pic>
      <p:pic>
        <p:nvPicPr>
          <p:cNvPr id="18" name="Picture 17" descr="A blue and green text on a black background&#10;&#10;Description automatically generated">
            <a:extLst>
              <a:ext uri="{FF2B5EF4-FFF2-40B4-BE49-F238E27FC236}">
                <a16:creationId xmlns:a16="http://schemas.microsoft.com/office/drawing/2014/main" id="{C8BA7304-3F98-B2BF-C624-0A60986340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12000" y="6297797"/>
            <a:ext cx="921647" cy="461601"/>
          </a:xfrm>
          <a:prstGeom prst="rect">
            <a:avLst/>
          </a:prstGeom>
        </p:spPr>
      </p:pic>
    </p:spTree>
    <p:extLst>
      <p:ext uri="{BB962C8B-B14F-4D97-AF65-F5344CB8AC3E}">
        <p14:creationId xmlns:p14="http://schemas.microsoft.com/office/powerpoint/2010/main" val="3850080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D706-0AA2-7AA9-0E99-23CEE3323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8EF27B-30EE-1CDA-38A3-F0479F9D09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641847-3CAC-7848-B672-9DC4637774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CD2DA2-A627-CE47-19DD-DE1751344197}"/>
              </a:ext>
            </a:extLst>
          </p:cNvPr>
          <p:cNvSpPr>
            <a:spLocks noGrp="1"/>
          </p:cNvSpPr>
          <p:nvPr>
            <p:ph type="dt" sz="half" idx="10"/>
          </p:nvPr>
        </p:nvSpPr>
        <p:spPr/>
        <p:txBody>
          <a:bodyPr/>
          <a:lstStyle/>
          <a:p>
            <a:fld id="{8BB528FD-EDD5-2548-925C-2BF3BA50EAC8}" type="datetimeFigureOut">
              <a:rPr lang="en-US" smtClean="0"/>
              <a:t>6/22/26</a:t>
            </a:fld>
            <a:endParaRPr lang="en-US" dirty="0"/>
          </a:p>
        </p:txBody>
      </p:sp>
      <p:sp>
        <p:nvSpPr>
          <p:cNvPr id="6" name="Footer Placeholder 5">
            <a:extLst>
              <a:ext uri="{FF2B5EF4-FFF2-40B4-BE49-F238E27FC236}">
                <a16:creationId xmlns:a16="http://schemas.microsoft.com/office/drawing/2014/main" id="{45BF1209-BD25-65B7-440E-883CCA95E1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21CEBF-738C-8186-AFFB-6A2079A7C1AE}"/>
              </a:ext>
            </a:extLst>
          </p:cNvPr>
          <p:cNvSpPr>
            <a:spLocks noGrp="1"/>
          </p:cNvSpPr>
          <p:nvPr>
            <p:ph type="sldNum" sz="quarter" idx="12"/>
          </p:nvPr>
        </p:nvSpPr>
        <p:spPr/>
        <p:txBody>
          <a:bodyPr/>
          <a:lstStyle/>
          <a:p>
            <a:fld id="{70AAF51E-222B-7043-B47E-0F884A762606}" type="slidenum">
              <a:rPr lang="en-US" smtClean="0"/>
              <a:t>‹#›</a:t>
            </a:fld>
            <a:endParaRPr lang="en-US" dirty="0"/>
          </a:p>
        </p:txBody>
      </p:sp>
    </p:spTree>
    <p:extLst>
      <p:ext uri="{BB962C8B-B14F-4D97-AF65-F5344CB8AC3E}">
        <p14:creationId xmlns:p14="http://schemas.microsoft.com/office/powerpoint/2010/main" val="929654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E4B1-41CD-ACBC-D198-EB5EBCE87E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2CEC5B-5C2D-0800-83C4-F2A47457DC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02B04EF-9BEC-B178-1663-06576B76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33120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4343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44664-1561-3B83-5F97-EF3FD2061F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EE62F4-24D8-BFDF-013B-C04934BF74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9C2533-D4D7-53CA-E668-6FBDDB06B2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4B22F0-6BFD-58E4-7A7C-70B842A65A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33FB82-CAFD-9EF2-BC34-26B35590E1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4834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2E0B875-AE73-6849-F2C0-F9210BF4BDE4}"/>
              </a:ext>
            </a:extLst>
          </p:cNvPr>
          <p:cNvSpPr/>
          <p:nvPr userDrawn="1"/>
        </p:nvSpPr>
        <p:spPr>
          <a:xfrm>
            <a:off x="-879954" y="5425314"/>
            <a:ext cx="3436307" cy="2467627"/>
          </a:xfrm>
          <a:custGeom>
            <a:avLst/>
            <a:gdLst>
              <a:gd name="csX0" fmla="*/ 0 w 3436307"/>
              <a:gd name="csY0" fmla="*/ 1233814 h 2467627"/>
              <a:gd name="csX1" fmla="*/ 1718154 w 3436307"/>
              <a:gd name="csY1" fmla="*/ 0 h 2467627"/>
              <a:gd name="csX2" fmla="*/ 3436308 w 3436307"/>
              <a:gd name="csY2" fmla="*/ 1233814 h 2467627"/>
              <a:gd name="csX3" fmla="*/ 1718154 w 3436307"/>
              <a:gd name="csY3" fmla="*/ 2467628 h 2467627"/>
              <a:gd name="csX4" fmla="*/ 0 w 3436307"/>
              <a:gd name="csY4" fmla="*/ 1233814 h 2467627"/>
            </a:gdLst>
            <a:ahLst/>
            <a:cxnLst>
              <a:cxn ang="0">
                <a:pos x="csX0" y="csY0"/>
              </a:cxn>
              <a:cxn ang="0">
                <a:pos x="csX1" y="csY1"/>
              </a:cxn>
              <a:cxn ang="0">
                <a:pos x="csX2" y="csY2"/>
              </a:cxn>
              <a:cxn ang="0">
                <a:pos x="csX3" y="csY3"/>
              </a:cxn>
              <a:cxn ang="0">
                <a:pos x="csX4" y="csY4"/>
              </a:cxn>
            </a:cxnLst>
            <a:rect l="l" t="t" r="r" b="b"/>
            <a:pathLst>
              <a:path w="3436307" h="2467627" fill="none" extrusionOk="0">
                <a:moveTo>
                  <a:pt x="0" y="1233814"/>
                </a:moveTo>
                <a:cubicBezTo>
                  <a:pt x="267462" y="468185"/>
                  <a:pt x="925785" y="208310"/>
                  <a:pt x="1718154" y="0"/>
                </a:cubicBezTo>
                <a:cubicBezTo>
                  <a:pt x="2746136" y="86533"/>
                  <a:pt x="3308483" y="625027"/>
                  <a:pt x="3436308" y="1233814"/>
                </a:cubicBezTo>
                <a:cubicBezTo>
                  <a:pt x="3514296" y="1914114"/>
                  <a:pt x="2704183" y="2631966"/>
                  <a:pt x="1718154" y="2467628"/>
                </a:cubicBezTo>
                <a:cubicBezTo>
                  <a:pt x="759069" y="2432375"/>
                  <a:pt x="9504" y="2018400"/>
                  <a:pt x="0" y="1233814"/>
                </a:cubicBezTo>
                <a:close/>
              </a:path>
              <a:path w="3436307" h="2467627" stroke="0" extrusionOk="0">
                <a:moveTo>
                  <a:pt x="0" y="1233814"/>
                </a:moveTo>
                <a:cubicBezTo>
                  <a:pt x="-27949" y="467859"/>
                  <a:pt x="726370" y="64026"/>
                  <a:pt x="1718154" y="0"/>
                </a:cubicBezTo>
                <a:cubicBezTo>
                  <a:pt x="2807082" y="-32445"/>
                  <a:pt x="3360812" y="622024"/>
                  <a:pt x="3436308" y="1233814"/>
                </a:cubicBezTo>
                <a:cubicBezTo>
                  <a:pt x="3531484" y="1901141"/>
                  <a:pt x="2867159" y="2474110"/>
                  <a:pt x="1718154" y="2467628"/>
                </a:cubicBezTo>
                <a:cubicBezTo>
                  <a:pt x="688723" y="2521290"/>
                  <a:pt x="38793" y="2007666"/>
                  <a:pt x="0" y="1233814"/>
                </a:cubicBezTo>
                <a:close/>
              </a:path>
            </a:pathLst>
          </a:custGeom>
          <a:solidFill>
            <a:schemeClr val="tx2"/>
          </a:solidFill>
          <a:ln>
            <a:solidFill>
              <a:schemeClr val="bg2"/>
            </a:solidFill>
            <a:extLst>
              <a:ext uri="{C807C97D-BFC1-408E-A445-0C87EB9F89A2}">
                <ask:lineSketchStyleProps xmlns:ask="http://schemas.microsoft.com/office/drawing/2018/sketchyshapes" sd="165337063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2BB469-F547-14AB-8CFF-3E23029FE8EA}"/>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A1C0D94C-53D1-0266-2F09-605C1AF76A3B}"/>
              </a:ext>
            </a:extLst>
          </p:cNvPr>
          <p:cNvSpPr>
            <a:spLocks noGrp="1"/>
          </p:cNvSpPr>
          <p:nvPr>
            <p:ph type="sldNum" sz="quarter" idx="12"/>
          </p:nvPr>
        </p:nvSpPr>
        <p:spPr>
          <a:xfrm>
            <a:off x="5289115" y="6310312"/>
            <a:ext cx="806885" cy="365125"/>
          </a:xfrm>
        </p:spPr>
        <p:txBody>
          <a:bodyPr/>
          <a:lstStyle/>
          <a:p>
            <a:fld id="{8E8D685F-189E-264A-AF5B-639430E11046}" type="slidenum">
              <a:rPr lang="en-US" smtClean="0"/>
              <a:t>‹#›</a:t>
            </a:fld>
            <a:endParaRPr lang="en-US" dirty="0"/>
          </a:p>
        </p:txBody>
      </p:sp>
      <p:pic>
        <p:nvPicPr>
          <p:cNvPr id="6" name="Picture 5" descr="Blue text on a black background&#10;&#10;Description automatically generated">
            <a:extLst>
              <a:ext uri="{FF2B5EF4-FFF2-40B4-BE49-F238E27FC236}">
                <a16:creationId xmlns:a16="http://schemas.microsoft.com/office/drawing/2014/main" id="{01D85DAB-8CE0-9540-D574-1301A2059709}"/>
              </a:ext>
            </a:extLst>
          </p:cNvPr>
          <p:cNvPicPr>
            <a:picLocks noChangeAspect="1"/>
          </p:cNvPicPr>
          <p:nvPr userDrawn="1"/>
        </p:nvPicPr>
        <p:blipFill>
          <a:blip r:embed="rId2"/>
          <a:stretch>
            <a:fillRect/>
          </a:stretch>
        </p:blipFill>
        <p:spPr>
          <a:xfrm>
            <a:off x="9587390" y="5829409"/>
            <a:ext cx="2501792" cy="829719"/>
          </a:xfrm>
          <a:prstGeom prst="rect">
            <a:avLst/>
          </a:prstGeom>
        </p:spPr>
      </p:pic>
      <p:cxnSp>
        <p:nvCxnSpPr>
          <p:cNvPr id="7" name="Straight Connector 6">
            <a:extLst>
              <a:ext uri="{FF2B5EF4-FFF2-40B4-BE49-F238E27FC236}">
                <a16:creationId xmlns:a16="http://schemas.microsoft.com/office/drawing/2014/main" id="{9AB9029B-7F1C-DE48-9909-82757EC9A57A}"/>
              </a:ext>
            </a:extLst>
          </p:cNvPr>
          <p:cNvCxnSpPr/>
          <p:nvPr userDrawn="1"/>
        </p:nvCxnSpPr>
        <p:spPr>
          <a:xfrm>
            <a:off x="0" y="1690688"/>
            <a:ext cx="12192000" cy="0"/>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4" name="Oval 3">
            <a:extLst>
              <a:ext uri="{FF2B5EF4-FFF2-40B4-BE49-F238E27FC236}">
                <a16:creationId xmlns:a16="http://schemas.microsoft.com/office/drawing/2014/main" id="{03A97996-C0CB-25B2-10DD-7A0FAB40DF42}"/>
              </a:ext>
            </a:extLst>
          </p:cNvPr>
          <p:cNvSpPr/>
          <p:nvPr userDrawn="1"/>
        </p:nvSpPr>
        <p:spPr>
          <a:xfrm>
            <a:off x="11262464" y="193584"/>
            <a:ext cx="826718" cy="701457"/>
          </a:xfrm>
          <a:custGeom>
            <a:avLst/>
            <a:gdLst>
              <a:gd name="csX0" fmla="*/ 0 w 826718"/>
              <a:gd name="csY0" fmla="*/ 350729 h 701457"/>
              <a:gd name="csX1" fmla="*/ 413359 w 826718"/>
              <a:gd name="csY1" fmla="*/ 0 h 701457"/>
              <a:gd name="csX2" fmla="*/ 826718 w 826718"/>
              <a:gd name="csY2" fmla="*/ 350729 h 701457"/>
              <a:gd name="csX3" fmla="*/ 413359 w 826718"/>
              <a:gd name="csY3" fmla="*/ 701458 h 701457"/>
              <a:gd name="csX4" fmla="*/ 0 w 826718"/>
              <a:gd name="csY4" fmla="*/ 350729 h 701457"/>
            </a:gdLst>
            <a:ahLst/>
            <a:cxnLst>
              <a:cxn ang="0">
                <a:pos x="csX0" y="csY0"/>
              </a:cxn>
              <a:cxn ang="0">
                <a:pos x="csX1" y="csY1"/>
              </a:cxn>
              <a:cxn ang="0">
                <a:pos x="csX2" y="csY2"/>
              </a:cxn>
              <a:cxn ang="0">
                <a:pos x="csX3" y="csY3"/>
              </a:cxn>
              <a:cxn ang="0">
                <a:pos x="csX4" y="csY4"/>
              </a:cxn>
            </a:cxnLst>
            <a:rect l="l" t="t" r="r" b="b"/>
            <a:pathLst>
              <a:path w="826718" h="701457" fill="none" extrusionOk="0">
                <a:moveTo>
                  <a:pt x="0" y="350729"/>
                </a:moveTo>
                <a:cubicBezTo>
                  <a:pt x="3402" y="113784"/>
                  <a:pt x="174274" y="21487"/>
                  <a:pt x="413359" y="0"/>
                </a:cubicBezTo>
                <a:cubicBezTo>
                  <a:pt x="669320" y="21731"/>
                  <a:pt x="842199" y="212743"/>
                  <a:pt x="826718" y="350729"/>
                </a:cubicBezTo>
                <a:cubicBezTo>
                  <a:pt x="840511" y="537236"/>
                  <a:pt x="600453" y="734923"/>
                  <a:pt x="413359" y="701458"/>
                </a:cubicBezTo>
                <a:cubicBezTo>
                  <a:pt x="153313" y="708623"/>
                  <a:pt x="-15314" y="534288"/>
                  <a:pt x="0" y="350729"/>
                </a:cubicBezTo>
                <a:close/>
              </a:path>
              <a:path w="826718" h="701457" stroke="0" extrusionOk="0">
                <a:moveTo>
                  <a:pt x="0" y="350729"/>
                </a:moveTo>
                <a:cubicBezTo>
                  <a:pt x="162" y="182618"/>
                  <a:pt x="241949" y="17449"/>
                  <a:pt x="413359" y="0"/>
                </a:cubicBezTo>
                <a:cubicBezTo>
                  <a:pt x="658931" y="-18392"/>
                  <a:pt x="840334" y="202532"/>
                  <a:pt x="826718" y="350729"/>
                </a:cubicBezTo>
                <a:cubicBezTo>
                  <a:pt x="833200" y="512598"/>
                  <a:pt x="654406" y="644963"/>
                  <a:pt x="413359" y="701458"/>
                </a:cubicBezTo>
                <a:cubicBezTo>
                  <a:pt x="183818" y="709441"/>
                  <a:pt x="42296" y="523356"/>
                  <a:pt x="0" y="350729"/>
                </a:cubicBezTo>
                <a:close/>
              </a:path>
            </a:pathLst>
          </a:custGeom>
          <a:solidFill>
            <a:schemeClr val="accent2"/>
          </a:solidFill>
          <a:ln>
            <a:solidFill>
              <a:schemeClr val="tx1"/>
            </a:solidFill>
            <a:extLst>
              <a:ext uri="{C807C97D-BFC1-408E-A445-0C87EB9F89A2}">
                <ask:lineSketchStyleProps xmlns:ask="http://schemas.microsoft.com/office/drawing/2018/sketchyshapes" sd="372258940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3521988F-5EBF-A9EA-84E7-1CAC175E148F}"/>
              </a:ext>
            </a:extLst>
          </p:cNvPr>
          <p:cNvSpPr/>
          <p:nvPr userDrawn="1"/>
        </p:nvSpPr>
        <p:spPr>
          <a:xfrm>
            <a:off x="10873232" y="629310"/>
            <a:ext cx="593770" cy="531461"/>
          </a:xfrm>
          <a:custGeom>
            <a:avLst/>
            <a:gdLst>
              <a:gd name="csX0" fmla="*/ 0 w 593770"/>
              <a:gd name="csY0" fmla="*/ 265731 h 531461"/>
              <a:gd name="csX1" fmla="*/ 296885 w 593770"/>
              <a:gd name="csY1" fmla="*/ 0 h 531461"/>
              <a:gd name="csX2" fmla="*/ 593770 w 593770"/>
              <a:gd name="csY2" fmla="*/ 265731 h 531461"/>
              <a:gd name="csX3" fmla="*/ 296885 w 593770"/>
              <a:gd name="csY3" fmla="*/ 531462 h 531461"/>
              <a:gd name="csX4" fmla="*/ 0 w 593770"/>
              <a:gd name="csY4" fmla="*/ 265731 h 531461"/>
            </a:gdLst>
            <a:ahLst/>
            <a:cxnLst>
              <a:cxn ang="0">
                <a:pos x="csX0" y="csY0"/>
              </a:cxn>
              <a:cxn ang="0">
                <a:pos x="csX1" y="csY1"/>
              </a:cxn>
              <a:cxn ang="0">
                <a:pos x="csX2" y="csY2"/>
              </a:cxn>
              <a:cxn ang="0">
                <a:pos x="csX3" y="csY3"/>
              </a:cxn>
              <a:cxn ang="0">
                <a:pos x="csX4" y="csY4"/>
              </a:cxn>
            </a:cxnLst>
            <a:rect l="l" t="t" r="r" b="b"/>
            <a:pathLst>
              <a:path w="593770" h="531461" fill="none" extrusionOk="0">
                <a:moveTo>
                  <a:pt x="0" y="265731"/>
                </a:moveTo>
                <a:cubicBezTo>
                  <a:pt x="-15442" y="141147"/>
                  <a:pt x="140474" y="1052"/>
                  <a:pt x="296885" y="0"/>
                </a:cubicBezTo>
                <a:cubicBezTo>
                  <a:pt x="487512" y="-4500"/>
                  <a:pt x="615555" y="88385"/>
                  <a:pt x="593770" y="265731"/>
                </a:cubicBezTo>
                <a:cubicBezTo>
                  <a:pt x="616801" y="402497"/>
                  <a:pt x="457452" y="539313"/>
                  <a:pt x="296885" y="531462"/>
                </a:cubicBezTo>
                <a:cubicBezTo>
                  <a:pt x="137341" y="522872"/>
                  <a:pt x="-279" y="408269"/>
                  <a:pt x="0" y="265731"/>
                </a:cubicBezTo>
                <a:close/>
              </a:path>
              <a:path w="593770" h="531461" stroke="0" extrusionOk="0">
                <a:moveTo>
                  <a:pt x="0" y="265731"/>
                </a:moveTo>
                <a:cubicBezTo>
                  <a:pt x="-40524" y="136723"/>
                  <a:pt x="179748" y="12263"/>
                  <a:pt x="296885" y="0"/>
                </a:cubicBezTo>
                <a:cubicBezTo>
                  <a:pt x="449331" y="-8083"/>
                  <a:pt x="570120" y="132353"/>
                  <a:pt x="593770" y="265731"/>
                </a:cubicBezTo>
                <a:cubicBezTo>
                  <a:pt x="624297" y="425986"/>
                  <a:pt x="451764" y="523871"/>
                  <a:pt x="296885" y="531462"/>
                </a:cubicBezTo>
                <a:cubicBezTo>
                  <a:pt x="120479" y="518678"/>
                  <a:pt x="18704" y="435894"/>
                  <a:pt x="0" y="265731"/>
                </a:cubicBezTo>
                <a:close/>
              </a:path>
            </a:pathLst>
          </a:custGeom>
          <a:solidFill>
            <a:schemeClr val="bg2"/>
          </a:solidFill>
          <a:ln>
            <a:solidFill>
              <a:schemeClr val="accent3"/>
            </a:solidFill>
            <a:extLst>
              <a:ext uri="{C807C97D-BFC1-408E-A445-0C87EB9F89A2}">
                <ask:lineSketchStyleProps xmlns:ask="http://schemas.microsoft.com/office/drawing/2018/sketchyshapes" sd="19647049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3">
            <a:extLst>
              <a:ext uri="{FF2B5EF4-FFF2-40B4-BE49-F238E27FC236}">
                <a16:creationId xmlns:a16="http://schemas.microsoft.com/office/drawing/2014/main" id="{3DE205CF-16F2-8FEE-7CF4-07252020E4B8}"/>
              </a:ext>
            </a:extLst>
          </p:cNvPr>
          <p:cNvSpPr>
            <a:spLocks noGrp="1"/>
          </p:cNvSpPr>
          <p:nvPr>
            <p:ph sz="half" idx="2"/>
          </p:nvPr>
        </p:nvSpPr>
        <p:spPr>
          <a:xfrm>
            <a:off x="838199" y="1862229"/>
            <a:ext cx="1051560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val 9">
            <a:extLst>
              <a:ext uri="{FF2B5EF4-FFF2-40B4-BE49-F238E27FC236}">
                <a16:creationId xmlns:a16="http://schemas.microsoft.com/office/drawing/2014/main" id="{25E398D5-9ADA-1706-F56D-A6FDDE1D0590}"/>
              </a:ext>
            </a:extLst>
          </p:cNvPr>
          <p:cNvSpPr/>
          <p:nvPr userDrawn="1"/>
        </p:nvSpPr>
        <p:spPr>
          <a:xfrm>
            <a:off x="2259468" y="5978537"/>
            <a:ext cx="593770" cy="531461"/>
          </a:xfrm>
          <a:custGeom>
            <a:avLst/>
            <a:gdLst>
              <a:gd name="csX0" fmla="*/ 0 w 593770"/>
              <a:gd name="csY0" fmla="*/ 265731 h 531461"/>
              <a:gd name="csX1" fmla="*/ 296885 w 593770"/>
              <a:gd name="csY1" fmla="*/ 0 h 531461"/>
              <a:gd name="csX2" fmla="*/ 593770 w 593770"/>
              <a:gd name="csY2" fmla="*/ 265731 h 531461"/>
              <a:gd name="csX3" fmla="*/ 296885 w 593770"/>
              <a:gd name="csY3" fmla="*/ 531462 h 531461"/>
              <a:gd name="csX4" fmla="*/ 0 w 593770"/>
              <a:gd name="csY4" fmla="*/ 265731 h 531461"/>
            </a:gdLst>
            <a:ahLst/>
            <a:cxnLst>
              <a:cxn ang="0">
                <a:pos x="csX0" y="csY0"/>
              </a:cxn>
              <a:cxn ang="0">
                <a:pos x="csX1" y="csY1"/>
              </a:cxn>
              <a:cxn ang="0">
                <a:pos x="csX2" y="csY2"/>
              </a:cxn>
              <a:cxn ang="0">
                <a:pos x="csX3" y="csY3"/>
              </a:cxn>
              <a:cxn ang="0">
                <a:pos x="csX4" y="csY4"/>
              </a:cxn>
            </a:cxnLst>
            <a:rect l="l" t="t" r="r" b="b"/>
            <a:pathLst>
              <a:path w="593770" h="531461" fill="none" extrusionOk="0">
                <a:moveTo>
                  <a:pt x="0" y="265731"/>
                </a:moveTo>
                <a:cubicBezTo>
                  <a:pt x="-15442" y="141147"/>
                  <a:pt x="140474" y="1052"/>
                  <a:pt x="296885" y="0"/>
                </a:cubicBezTo>
                <a:cubicBezTo>
                  <a:pt x="487512" y="-4500"/>
                  <a:pt x="615555" y="88385"/>
                  <a:pt x="593770" y="265731"/>
                </a:cubicBezTo>
                <a:cubicBezTo>
                  <a:pt x="616801" y="402497"/>
                  <a:pt x="457452" y="539313"/>
                  <a:pt x="296885" y="531462"/>
                </a:cubicBezTo>
                <a:cubicBezTo>
                  <a:pt x="137341" y="522872"/>
                  <a:pt x="-279" y="408269"/>
                  <a:pt x="0" y="265731"/>
                </a:cubicBezTo>
                <a:close/>
              </a:path>
              <a:path w="593770" h="531461" stroke="0" extrusionOk="0">
                <a:moveTo>
                  <a:pt x="0" y="265731"/>
                </a:moveTo>
                <a:cubicBezTo>
                  <a:pt x="-40524" y="136723"/>
                  <a:pt x="179748" y="12263"/>
                  <a:pt x="296885" y="0"/>
                </a:cubicBezTo>
                <a:cubicBezTo>
                  <a:pt x="449331" y="-8083"/>
                  <a:pt x="570120" y="132353"/>
                  <a:pt x="593770" y="265731"/>
                </a:cubicBezTo>
                <a:cubicBezTo>
                  <a:pt x="624297" y="425986"/>
                  <a:pt x="451764" y="523871"/>
                  <a:pt x="296885" y="531462"/>
                </a:cubicBezTo>
                <a:cubicBezTo>
                  <a:pt x="120479" y="518678"/>
                  <a:pt x="18704" y="435894"/>
                  <a:pt x="0" y="265731"/>
                </a:cubicBezTo>
                <a:close/>
              </a:path>
            </a:pathLst>
          </a:custGeom>
          <a:solidFill>
            <a:schemeClr val="accent1"/>
          </a:solidFill>
          <a:ln>
            <a:solidFill>
              <a:schemeClr val="accent3"/>
            </a:solidFill>
            <a:extLst>
              <a:ext uri="{C807C97D-BFC1-408E-A445-0C87EB9F89A2}">
                <ask:lineSketchStyleProps xmlns:ask="http://schemas.microsoft.com/office/drawing/2018/sketchyshapes" sd="19647049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6428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946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DFF65-7625-1A7E-93C9-2BFB9C5EA0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2128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Magenta">
  <p:cSld name="Blank Magenta">
    <p:spTree>
      <p:nvGrpSpPr>
        <p:cNvPr id="1" name="Shape 357"/>
        <p:cNvGrpSpPr/>
        <p:nvPr/>
      </p:nvGrpSpPr>
      <p:grpSpPr>
        <a:xfrm>
          <a:off x="0" y="0"/>
          <a:ext cx="0" cy="0"/>
          <a:chOff x="0" y="0"/>
          <a:chExt cx="0" cy="0"/>
        </a:xfrm>
      </p:grpSpPr>
      <p:sp>
        <p:nvSpPr>
          <p:cNvPr id="384" name="Shape 384"/>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039466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CC8D09FD-94A7-5F4C-BFF9-CAA20CF2A8DB}" type="datetime1">
              <a:rPr lang="en-US" smtClean="0"/>
              <a:t>6/22/26</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dirty="0"/>
              <a:t>FL-EPIC ESPD Q2 Meeting Review of FFY 2020 Data, FL DOH/CMS/Early Steps Contract COQXY. Do not copy, adapt, or disseminate without permission.</a:t>
            </a:r>
          </a:p>
        </p:txBody>
      </p:sp>
      <p:sp>
        <p:nvSpPr>
          <p:cNvPr id="11" name="Slide Number Placeholder 10"/>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6961701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fld id="{73C3BD54-29B9-3D42-B178-776ED395AA85}" type="datetimeFigureOut">
              <a:rPr lang="en-US" smtClean="0"/>
              <a:t>6/22/26</a:t>
            </a:fld>
            <a:endParaRPr lang="en-US" dirty="0"/>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a:t>
            </a:fld>
            <a:endParaRPr lang="en-US" dirty="0"/>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333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4F7E-A3A9-2942-8295-6A65B9B340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6B6DBB-1E1B-5F4E-9982-E4819595EA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FBB71B-C7AD-CD44-B5D5-5B9B2B7EF9B3}"/>
              </a:ext>
            </a:extLst>
          </p:cNvPr>
          <p:cNvSpPr>
            <a:spLocks noGrp="1"/>
          </p:cNvSpPr>
          <p:nvPr>
            <p:ph type="dt" sz="half" idx="10"/>
          </p:nvPr>
        </p:nvSpPr>
        <p:spPr/>
        <p:txBody>
          <a:bodyPr/>
          <a:lstStyle/>
          <a:p>
            <a:fld id="{F43F7B46-0940-474A-97F3-9B0866ABF2D1}" type="datetimeFigureOut">
              <a:rPr lang="en-US" smtClean="0"/>
              <a:t>6/22/26</a:t>
            </a:fld>
            <a:endParaRPr lang="en-US" dirty="0"/>
          </a:p>
        </p:txBody>
      </p:sp>
      <p:sp>
        <p:nvSpPr>
          <p:cNvPr id="5" name="Footer Placeholder 4">
            <a:extLst>
              <a:ext uri="{FF2B5EF4-FFF2-40B4-BE49-F238E27FC236}">
                <a16:creationId xmlns:a16="http://schemas.microsoft.com/office/drawing/2014/main" id="{04174CD7-2B75-1740-9C13-5744F31C94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33B78A-C225-7C46-B97E-B26130458888}"/>
              </a:ext>
            </a:extLst>
          </p:cNvPr>
          <p:cNvSpPr>
            <a:spLocks noGrp="1"/>
          </p:cNvSpPr>
          <p:nvPr>
            <p:ph type="sldNum" sz="quarter" idx="12"/>
          </p:nvPr>
        </p:nvSpPr>
        <p:spPr/>
        <p:txBody>
          <a:bodyPr/>
          <a:lstStyle/>
          <a:p>
            <a:fld id="{571A9CBF-033D-6244-BB26-8EC88FEF4C4E}" type="slidenum">
              <a:rPr lang="en-US" smtClean="0"/>
              <a:t>‹#›</a:t>
            </a:fld>
            <a:endParaRPr lang="en-US" dirty="0"/>
          </a:p>
        </p:txBody>
      </p:sp>
    </p:spTree>
    <p:extLst>
      <p:ext uri="{BB962C8B-B14F-4D97-AF65-F5344CB8AC3E}">
        <p14:creationId xmlns:p14="http://schemas.microsoft.com/office/powerpoint/2010/main" val="690494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B8F60-204B-EA73-CB3D-7E70790174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D9E837-9555-58D7-3806-4C75C2475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888718-A09B-9C92-4C93-97A1E2B8FF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14A72-D7B3-708F-692C-022CFA285B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C6E382-C7CB-C4E7-E8EE-B0D7B0D1BC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F569CA-071F-1B7E-FE8D-17FC5DE8C20B}"/>
              </a:ext>
            </a:extLst>
          </p:cNvPr>
          <p:cNvSpPr>
            <a:spLocks noGrp="1"/>
          </p:cNvSpPr>
          <p:nvPr>
            <p:ph type="dt" sz="half" idx="10"/>
          </p:nvPr>
        </p:nvSpPr>
        <p:spPr/>
        <p:txBody>
          <a:bodyPr/>
          <a:lstStyle/>
          <a:p>
            <a:fld id="{8BB528FD-EDD5-2548-925C-2BF3BA50EAC8}" type="datetimeFigureOut">
              <a:rPr lang="en-US" smtClean="0"/>
              <a:t>6/22/26</a:t>
            </a:fld>
            <a:endParaRPr lang="en-US" dirty="0"/>
          </a:p>
        </p:txBody>
      </p:sp>
      <p:sp>
        <p:nvSpPr>
          <p:cNvPr id="8" name="Footer Placeholder 7">
            <a:extLst>
              <a:ext uri="{FF2B5EF4-FFF2-40B4-BE49-F238E27FC236}">
                <a16:creationId xmlns:a16="http://schemas.microsoft.com/office/drawing/2014/main" id="{94E47544-A106-67E9-5B0C-78B9AD50149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8EA68E1-6843-70AA-E42E-B85416E9DB9A}"/>
              </a:ext>
            </a:extLst>
          </p:cNvPr>
          <p:cNvSpPr>
            <a:spLocks noGrp="1"/>
          </p:cNvSpPr>
          <p:nvPr>
            <p:ph type="sldNum" sz="quarter" idx="12"/>
          </p:nvPr>
        </p:nvSpPr>
        <p:spPr/>
        <p:txBody>
          <a:bodyPr/>
          <a:lstStyle/>
          <a:p>
            <a:fld id="{70AAF51E-222B-7043-B47E-0F884A762606}" type="slidenum">
              <a:rPr lang="en-US" smtClean="0"/>
              <a:t>‹#›</a:t>
            </a:fld>
            <a:endParaRPr lang="en-US" dirty="0"/>
          </a:p>
        </p:txBody>
      </p:sp>
    </p:spTree>
    <p:extLst>
      <p:ext uri="{BB962C8B-B14F-4D97-AF65-F5344CB8AC3E}">
        <p14:creationId xmlns:p14="http://schemas.microsoft.com/office/powerpoint/2010/main" val="37136846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F4F72-68CA-7E44-9A8C-B3CC12DF09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AA86D4-340F-634E-8C45-844BCE2044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65DC5-66B7-2D48-BAB4-B9418A6D72BC}"/>
              </a:ext>
            </a:extLst>
          </p:cNvPr>
          <p:cNvSpPr>
            <a:spLocks noGrp="1"/>
          </p:cNvSpPr>
          <p:nvPr>
            <p:ph type="dt" sz="half" idx="10"/>
          </p:nvPr>
        </p:nvSpPr>
        <p:spPr/>
        <p:txBody>
          <a:bodyPr/>
          <a:lstStyle/>
          <a:p>
            <a:fld id="{F43F7B46-0940-474A-97F3-9B0866ABF2D1}" type="datetimeFigureOut">
              <a:rPr lang="en-US" smtClean="0"/>
              <a:t>6/22/26</a:t>
            </a:fld>
            <a:endParaRPr lang="en-US" dirty="0"/>
          </a:p>
        </p:txBody>
      </p:sp>
      <p:sp>
        <p:nvSpPr>
          <p:cNvPr id="5" name="Footer Placeholder 4">
            <a:extLst>
              <a:ext uri="{FF2B5EF4-FFF2-40B4-BE49-F238E27FC236}">
                <a16:creationId xmlns:a16="http://schemas.microsoft.com/office/drawing/2014/main" id="{B3BC3341-CF84-3246-B07D-EE117B857F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2721B8-C4C3-534D-8C96-654410FC046A}"/>
              </a:ext>
            </a:extLst>
          </p:cNvPr>
          <p:cNvSpPr>
            <a:spLocks noGrp="1"/>
          </p:cNvSpPr>
          <p:nvPr>
            <p:ph type="sldNum" sz="quarter" idx="12"/>
          </p:nvPr>
        </p:nvSpPr>
        <p:spPr/>
        <p:txBody>
          <a:bodyPr/>
          <a:lstStyle/>
          <a:p>
            <a:fld id="{571A9CBF-033D-6244-BB26-8EC88FEF4C4E}" type="slidenum">
              <a:rPr lang="en-US" smtClean="0"/>
              <a:t>‹#›</a:t>
            </a:fld>
            <a:endParaRPr lang="en-US" dirty="0"/>
          </a:p>
        </p:txBody>
      </p:sp>
    </p:spTree>
    <p:extLst>
      <p:ext uri="{BB962C8B-B14F-4D97-AF65-F5344CB8AC3E}">
        <p14:creationId xmlns:p14="http://schemas.microsoft.com/office/powerpoint/2010/main" val="7072294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2E39-7329-0649-A43A-E8EB44166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BBE04A-38CD-C045-9635-53D121EDF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A2B74F-6367-D647-8F2D-2248DA35B1F2}"/>
              </a:ext>
            </a:extLst>
          </p:cNvPr>
          <p:cNvSpPr>
            <a:spLocks noGrp="1"/>
          </p:cNvSpPr>
          <p:nvPr>
            <p:ph type="dt" sz="half" idx="10"/>
          </p:nvPr>
        </p:nvSpPr>
        <p:spPr/>
        <p:txBody>
          <a:bodyPr/>
          <a:lstStyle/>
          <a:p>
            <a:fld id="{F43F7B46-0940-474A-97F3-9B0866ABF2D1}" type="datetimeFigureOut">
              <a:rPr lang="en-US" smtClean="0"/>
              <a:t>6/22/26</a:t>
            </a:fld>
            <a:endParaRPr lang="en-US" dirty="0"/>
          </a:p>
        </p:txBody>
      </p:sp>
      <p:sp>
        <p:nvSpPr>
          <p:cNvPr id="5" name="Footer Placeholder 4">
            <a:extLst>
              <a:ext uri="{FF2B5EF4-FFF2-40B4-BE49-F238E27FC236}">
                <a16:creationId xmlns:a16="http://schemas.microsoft.com/office/drawing/2014/main" id="{4452B60F-3351-4C40-AF6E-92FBD390C2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25FAA5-1115-D74F-92A6-3F02E84A7DA8}"/>
              </a:ext>
            </a:extLst>
          </p:cNvPr>
          <p:cNvSpPr>
            <a:spLocks noGrp="1"/>
          </p:cNvSpPr>
          <p:nvPr>
            <p:ph type="sldNum" sz="quarter" idx="12"/>
          </p:nvPr>
        </p:nvSpPr>
        <p:spPr/>
        <p:txBody>
          <a:bodyPr/>
          <a:lstStyle/>
          <a:p>
            <a:fld id="{571A9CBF-033D-6244-BB26-8EC88FEF4C4E}" type="slidenum">
              <a:rPr lang="en-US" smtClean="0"/>
              <a:t>‹#›</a:t>
            </a:fld>
            <a:endParaRPr lang="en-US" dirty="0"/>
          </a:p>
        </p:txBody>
      </p:sp>
    </p:spTree>
    <p:extLst>
      <p:ext uri="{BB962C8B-B14F-4D97-AF65-F5344CB8AC3E}">
        <p14:creationId xmlns:p14="http://schemas.microsoft.com/office/powerpoint/2010/main" val="2315451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00B8E-04DC-9E46-90D2-AA0BF29CB3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534C8C-1530-424B-9B7B-0DBF692AFD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86135B-9F6E-3F43-9E3C-5BA6A7E864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4FA1FE-670D-574F-A677-267E227D1585}"/>
              </a:ext>
            </a:extLst>
          </p:cNvPr>
          <p:cNvSpPr>
            <a:spLocks noGrp="1"/>
          </p:cNvSpPr>
          <p:nvPr>
            <p:ph type="dt" sz="half" idx="10"/>
          </p:nvPr>
        </p:nvSpPr>
        <p:spPr/>
        <p:txBody>
          <a:bodyPr/>
          <a:lstStyle/>
          <a:p>
            <a:fld id="{F43F7B46-0940-474A-97F3-9B0866ABF2D1}" type="datetimeFigureOut">
              <a:rPr lang="en-US" smtClean="0"/>
              <a:t>6/22/26</a:t>
            </a:fld>
            <a:endParaRPr lang="en-US" dirty="0"/>
          </a:p>
        </p:txBody>
      </p:sp>
      <p:sp>
        <p:nvSpPr>
          <p:cNvPr id="6" name="Footer Placeholder 5">
            <a:extLst>
              <a:ext uri="{FF2B5EF4-FFF2-40B4-BE49-F238E27FC236}">
                <a16:creationId xmlns:a16="http://schemas.microsoft.com/office/drawing/2014/main" id="{C5A0358F-7DAA-5640-AD1D-4DC814D97E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155C93-8FD0-0F49-BE9D-4E1E73D6353A}"/>
              </a:ext>
            </a:extLst>
          </p:cNvPr>
          <p:cNvSpPr>
            <a:spLocks noGrp="1"/>
          </p:cNvSpPr>
          <p:nvPr>
            <p:ph type="sldNum" sz="quarter" idx="12"/>
          </p:nvPr>
        </p:nvSpPr>
        <p:spPr/>
        <p:txBody>
          <a:bodyPr/>
          <a:lstStyle/>
          <a:p>
            <a:fld id="{571A9CBF-033D-6244-BB26-8EC88FEF4C4E}" type="slidenum">
              <a:rPr lang="en-US" smtClean="0"/>
              <a:t>‹#›</a:t>
            </a:fld>
            <a:endParaRPr lang="en-US" dirty="0"/>
          </a:p>
        </p:txBody>
      </p:sp>
    </p:spTree>
    <p:extLst>
      <p:ext uri="{BB962C8B-B14F-4D97-AF65-F5344CB8AC3E}">
        <p14:creationId xmlns:p14="http://schemas.microsoft.com/office/powerpoint/2010/main" val="2594641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588-7AA9-DB45-9CAC-13A6691E49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C17E23-5A73-B244-9D9E-0FAACFE450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A59414-EF78-C340-B187-D1BB3232A6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4A8C3E-F128-304C-AA84-F1D2D45FB3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55FBC7-3389-634A-A2C7-3F12C587D1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EDE7F-E271-6440-BE63-B8A7B18F0857}"/>
              </a:ext>
            </a:extLst>
          </p:cNvPr>
          <p:cNvSpPr>
            <a:spLocks noGrp="1"/>
          </p:cNvSpPr>
          <p:nvPr>
            <p:ph type="dt" sz="half" idx="10"/>
          </p:nvPr>
        </p:nvSpPr>
        <p:spPr/>
        <p:txBody>
          <a:bodyPr/>
          <a:lstStyle/>
          <a:p>
            <a:fld id="{F43F7B46-0940-474A-97F3-9B0866ABF2D1}" type="datetimeFigureOut">
              <a:rPr lang="en-US" smtClean="0"/>
              <a:t>6/22/26</a:t>
            </a:fld>
            <a:endParaRPr lang="en-US" dirty="0"/>
          </a:p>
        </p:txBody>
      </p:sp>
      <p:sp>
        <p:nvSpPr>
          <p:cNvPr id="8" name="Footer Placeholder 7">
            <a:extLst>
              <a:ext uri="{FF2B5EF4-FFF2-40B4-BE49-F238E27FC236}">
                <a16:creationId xmlns:a16="http://schemas.microsoft.com/office/drawing/2014/main" id="{C8CDE7D2-18E7-6645-BD1B-0055ED17C9E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45CCEC7-676B-E845-851F-A446BD6DE9FF}"/>
              </a:ext>
            </a:extLst>
          </p:cNvPr>
          <p:cNvSpPr>
            <a:spLocks noGrp="1"/>
          </p:cNvSpPr>
          <p:nvPr>
            <p:ph type="sldNum" sz="quarter" idx="12"/>
          </p:nvPr>
        </p:nvSpPr>
        <p:spPr/>
        <p:txBody>
          <a:bodyPr/>
          <a:lstStyle/>
          <a:p>
            <a:fld id="{571A9CBF-033D-6244-BB26-8EC88FEF4C4E}" type="slidenum">
              <a:rPr lang="en-US" smtClean="0"/>
              <a:t>‹#›</a:t>
            </a:fld>
            <a:endParaRPr lang="en-US" dirty="0"/>
          </a:p>
        </p:txBody>
      </p:sp>
    </p:spTree>
    <p:extLst>
      <p:ext uri="{BB962C8B-B14F-4D97-AF65-F5344CB8AC3E}">
        <p14:creationId xmlns:p14="http://schemas.microsoft.com/office/powerpoint/2010/main" val="21122325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BB2ED-2A34-B347-AEB1-5CDD48DC21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54E182-5126-8A46-AC71-037D6704E687}"/>
              </a:ext>
            </a:extLst>
          </p:cNvPr>
          <p:cNvSpPr>
            <a:spLocks noGrp="1"/>
          </p:cNvSpPr>
          <p:nvPr>
            <p:ph type="dt" sz="half" idx="10"/>
          </p:nvPr>
        </p:nvSpPr>
        <p:spPr/>
        <p:txBody>
          <a:bodyPr/>
          <a:lstStyle/>
          <a:p>
            <a:fld id="{F43F7B46-0940-474A-97F3-9B0866ABF2D1}" type="datetimeFigureOut">
              <a:rPr lang="en-US" smtClean="0"/>
              <a:t>6/22/26</a:t>
            </a:fld>
            <a:endParaRPr lang="en-US" dirty="0"/>
          </a:p>
        </p:txBody>
      </p:sp>
      <p:sp>
        <p:nvSpPr>
          <p:cNvPr id="4" name="Footer Placeholder 3">
            <a:extLst>
              <a:ext uri="{FF2B5EF4-FFF2-40B4-BE49-F238E27FC236}">
                <a16:creationId xmlns:a16="http://schemas.microsoft.com/office/drawing/2014/main" id="{29238D30-B8FE-5C42-B548-49613BE5E6B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57188A9-6022-514F-8CBB-417187474934}"/>
              </a:ext>
            </a:extLst>
          </p:cNvPr>
          <p:cNvSpPr>
            <a:spLocks noGrp="1"/>
          </p:cNvSpPr>
          <p:nvPr>
            <p:ph type="sldNum" sz="quarter" idx="12"/>
          </p:nvPr>
        </p:nvSpPr>
        <p:spPr/>
        <p:txBody>
          <a:bodyPr/>
          <a:lstStyle/>
          <a:p>
            <a:fld id="{571A9CBF-033D-6244-BB26-8EC88FEF4C4E}" type="slidenum">
              <a:rPr lang="en-US" smtClean="0"/>
              <a:t>‹#›</a:t>
            </a:fld>
            <a:endParaRPr lang="en-US" dirty="0"/>
          </a:p>
        </p:txBody>
      </p:sp>
    </p:spTree>
    <p:extLst>
      <p:ext uri="{BB962C8B-B14F-4D97-AF65-F5344CB8AC3E}">
        <p14:creationId xmlns:p14="http://schemas.microsoft.com/office/powerpoint/2010/main" val="3526675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E3DA41-81C4-AE45-BFA5-B099F1B81FFC}"/>
              </a:ext>
            </a:extLst>
          </p:cNvPr>
          <p:cNvSpPr>
            <a:spLocks noGrp="1"/>
          </p:cNvSpPr>
          <p:nvPr>
            <p:ph type="dt" sz="half" idx="10"/>
          </p:nvPr>
        </p:nvSpPr>
        <p:spPr/>
        <p:txBody>
          <a:bodyPr/>
          <a:lstStyle/>
          <a:p>
            <a:fld id="{F43F7B46-0940-474A-97F3-9B0866ABF2D1}" type="datetimeFigureOut">
              <a:rPr lang="en-US" smtClean="0"/>
              <a:t>6/22/26</a:t>
            </a:fld>
            <a:endParaRPr lang="en-US" dirty="0"/>
          </a:p>
        </p:txBody>
      </p:sp>
      <p:sp>
        <p:nvSpPr>
          <p:cNvPr id="3" name="Footer Placeholder 2">
            <a:extLst>
              <a:ext uri="{FF2B5EF4-FFF2-40B4-BE49-F238E27FC236}">
                <a16:creationId xmlns:a16="http://schemas.microsoft.com/office/drawing/2014/main" id="{0314B926-4FF8-4948-9B40-0DB6481F497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CBE7BAA-A80E-234D-BC17-B325F17B63B0}"/>
              </a:ext>
            </a:extLst>
          </p:cNvPr>
          <p:cNvSpPr>
            <a:spLocks noGrp="1"/>
          </p:cNvSpPr>
          <p:nvPr>
            <p:ph type="sldNum" sz="quarter" idx="12"/>
          </p:nvPr>
        </p:nvSpPr>
        <p:spPr/>
        <p:txBody>
          <a:bodyPr/>
          <a:lstStyle/>
          <a:p>
            <a:fld id="{571A9CBF-033D-6244-BB26-8EC88FEF4C4E}" type="slidenum">
              <a:rPr lang="en-US" smtClean="0"/>
              <a:t>‹#›</a:t>
            </a:fld>
            <a:endParaRPr lang="en-US" dirty="0"/>
          </a:p>
        </p:txBody>
      </p:sp>
    </p:spTree>
    <p:extLst>
      <p:ext uri="{BB962C8B-B14F-4D97-AF65-F5344CB8AC3E}">
        <p14:creationId xmlns:p14="http://schemas.microsoft.com/office/powerpoint/2010/main" val="3674694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BA650-6B22-5840-B9FB-AE182D1B05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8EA348-8A9C-CC4A-86D8-A9F908C1D8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B07DDA-CF03-414B-A27F-8812767AD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3BB754-DF64-FC4E-9EA8-4372DFA467B3}"/>
              </a:ext>
            </a:extLst>
          </p:cNvPr>
          <p:cNvSpPr>
            <a:spLocks noGrp="1"/>
          </p:cNvSpPr>
          <p:nvPr>
            <p:ph type="dt" sz="half" idx="10"/>
          </p:nvPr>
        </p:nvSpPr>
        <p:spPr/>
        <p:txBody>
          <a:bodyPr/>
          <a:lstStyle/>
          <a:p>
            <a:fld id="{F43F7B46-0940-474A-97F3-9B0866ABF2D1}" type="datetimeFigureOut">
              <a:rPr lang="en-US" smtClean="0"/>
              <a:t>6/22/26</a:t>
            </a:fld>
            <a:endParaRPr lang="en-US" dirty="0"/>
          </a:p>
        </p:txBody>
      </p:sp>
      <p:sp>
        <p:nvSpPr>
          <p:cNvPr id="6" name="Footer Placeholder 5">
            <a:extLst>
              <a:ext uri="{FF2B5EF4-FFF2-40B4-BE49-F238E27FC236}">
                <a16:creationId xmlns:a16="http://schemas.microsoft.com/office/drawing/2014/main" id="{FC4F49AA-C94B-7A45-A9E3-4CFEC91C6E1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D0384A5-321D-384D-8F4F-9434D4E3745A}"/>
              </a:ext>
            </a:extLst>
          </p:cNvPr>
          <p:cNvSpPr>
            <a:spLocks noGrp="1"/>
          </p:cNvSpPr>
          <p:nvPr>
            <p:ph type="sldNum" sz="quarter" idx="12"/>
          </p:nvPr>
        </p:nvSpPr>
        <p:spPr/>
        <p:txBody>
          <a:bodyPr/>
          <a:lstStyle/>
          <a:p>
            <a:fld id="{571A9CBF-033D-6244-BB26-8EC88FEF4C4E}" type="slidenum">
              <a:rPr lang="en-US" smtClean="0"/>
              <a:t>‹#›</a:t>
            </a:fld>
            <a:endParaRPr lang="en-US" dirty="0"/>
          </a:p>
        </p:txBody>
      </p:sp>
    </p:spTree>
    <p:extLst>
      <p:ext uri="{BB962C8B-B14F-4D97-AF65-F5344CB8AC3E}">
        <p14:creationId xmlns:p14="http://schemas.microsoft.com/office/powerpoint/2010/main" val="31249692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41E0C-8FFC-E941-80F5-D839BD215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10F94F-BE32-934A-B974-B8AC123A5E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0348AE2-862D-A749-91AA-7A6F895081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E278D0-A8CE-0247-BFBD-8B0FEEB11CA4}"/>
              </a:ext>
            </a:extLst>
          </p:cNvPr>
          <p:cNvSpPr>
            <a:spLocks noGrp="1"/>
          </p:cNvSpPr>
          <p:nvPr>
            <p:ph type="dt" sz="half" idx="10"/>
          </p:nvPr>
        </p:nvSpPr>
        <p:spPr/>
        <p:txBody>
          <a:bodyPr/>
          <a:lstStyle/>
          <a:p>
            <a:fld id="{F43F7B46-0940-474A-97F3-9B0866ABF2D1}" type="datetimeFigureOut">
              <a:rPr lang="en-US" smtClean="0"/>
              <a:t>6/22/26</a:t>
            </a:fld>
            <a:endParaRPr lang="en-US" dirty="0"/>
          </a:p>
        </p:txBody>
      </p:sp>
      <p:sp>
        <p:nvSpPr>
          <p:cNvPr id="6" name="Footer Placeholder 5">
            <a:extLst>
              <a:ext uri="{FF2B5EF4-FFF2-40B4-BE49-F238E27FC236}">
                <a16:creationId xmlns:a16="http://schemas.microsoft.com/office/drawing/2014/main" id="{53F47AD0-D6D4-2D47-993B-D77CA4E7C6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CF2FFA9-FE20-7242-81F0-3A826810CAAF}"/>
              </a:ext>
            </a:extLst>
          </p:cNvPr>
          <p:cNvSpPr>
            <a:spLocks noGrp="1"/>
          </p:cNvSpPr>
          <p:nvPr>
            <p:ph type="sldNum" sz="quarter" idx="12"/>
          </p:nvPr>
        </p:nvSpPr>
        <p:spPr/>
        <p:txBody>
          <a:bodyPr/>
          <a:lstStyle/>
          <a:p>
            <a:fld id="{571A9CBF-033D-6244-BB26-8EC88FEF4C4E}" type="slidenum">
              <a:rPr lang="en-US" smtClean="0"/>
              <a:t>‹#›</a:t>
            </a:fld>
            <a:endParaRPr lang="en-US" dirty="0"/>
          </a:p>
        </p:txBody>
      </p:sp>
    </p:spTree>
    <p:extLst>
      <p:ext uri="{BB962C8B-B14F-4D97-AF65-F5344CB8AC3E}">
        <p14:creationId xmlns:p14="http://schemas.microsoft.com/office/powerpoint/2010/main" val="3220786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82CC2-4000-ED47-AA94-CC35A147D3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8D6DCC-CC3F-4146-995A-0567B598EB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96FC28-3738-8F4B-8D77-00E152802061}"/>
              </a:ext>
            </a:extLst>
          </p:cNvPr>
          <p:cNvSpPr>
            <a:spLocks noGrp="1"/>
          </p:cNvSpPr>
          <p:nvPr>
            <p:ph type="dt" sz="half" idx="10"/>
          </p:nvPr>
        </p:nvSpPr>
        <p:spPr/>
        <p:txBody>
          <a:bodyPr/>
          <a:lstStyle/>
          <a:p>
            <a:fld id="{F43F7B46-0940-474A-97F3-9B0866ABF2D1}" type="datetimeFigureOut">
              <a:rPr lang="en-US" smtClean="0"/>
              <a:t>6/22/26</a:t>
            </a:fld>
            <a:endParaRPr lang="en-US" dirty="0"/>
          </a:p>
        </p:txBody>
      </p:sp>
      <p:sp>
        <p:nvSpPr>
          <p:cNvPr id="5" name="Footer Placeholder 4">
            <a:extLst>
              <a:ext uri="{FF2B5EF4-FFF2-40B4-BE49-F238E27FC236}">
                <a16:creationId xmlns:a16="http://schemas.microsoft.com/office/drawing/2014/main" id="{09C597A3-D553-8247-AE78-0D8D1AE123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0CED33-EC19-B34F-BC11-3AB664F01644}"/>
              </a:ext>
            </a:extLst>
          </p:cNvPr>
          <p:cNvSpPr>
            <a:spLocks noGrp="1"/>
          </p:cNvSpPr>
          <p:nvPr>
            <p:ph type="sldNum" sz="quarter" idx="12"/>
          </p:nvPr>
        </p:nvSpPr>
        <p:spPr/>
        <p:txBody>
          <a:bodyPr/>
          <a:lstStyle/>
          <a:p>
            <a:fld id="{571A9CBF-033D-6244-BB26-8EC88FEF4C4E}" type="slidenum">
              <a:rPr lang="en-US" smtClean="0"/>
              <a:t>‹#›</a:t>
            </a:fld>
            <a:endParaRPr lang="en-US" dirty="0"/>
          </a:p>
        </p:txBody>
      </p:sp>
    </p:spTree>
    <p:extLst>
      <p:ext uri="{BB962C8B-B14F-4D97-AF65-F5344CB8AC3E}">
        <p14:creationId xmlns:p14="http://schemas.microsoft.com/office/powerpoint/2010/main" val="41575271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20C387-D110-3540-BF81-3DB040B56C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AB4F0E-F0E0-5146-9BEF-C712E6F184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66BBF-C703-434A-9E67-29363D58CC7A}"/>
              </a:ext>
            </a:extLst>
          </p:cNvPr>
          <p:cNvSpPr>
            <a:spLocks noGrp="1"/>
          </p:cNvSpPr>
          <p:nvPr>
            <p:ph type="dt" sz="half" idx="10"/>
          </p:nvPr>
        </p:nvSpPr>
        <p:spPr/>
        <p:txBody>
          <a:bodyPr/>
          <a:lstStyle/>
          <a:p>
            <a:fld id="{F43F7B46-0940-474A-97F3-9B0866ABF2D1}" type="datetimeFigureOut">
              <a:rPr lang="en-US" smtClean="0"/>
              <a:t>6/22/26</a:t>
            </a:fld>
            <a:endParaRPr lang="en-US" dirty="0"/>
          </a:p>
        </p:txBody>
      </p:sp>
      <p:sp>
        <p:nvSpPr>
          <p:cNvPr id="5" name="Footer Placeholder 4">
            <a:extLst>
              <a:ext uri="{FF2B5EF4-FFF2-40B4-BE49-F238E27FC236}">
                <a16:creationId xmlns:a16="http://schemas.microsoft.com/office/drawing/2014/main" id="{E01D95D8-A1E1-DE49-B948-95CC33FCC3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44FB5F-725C-5C4D-B899-785F68A8F05B}"/>
              </a:ext>
            </a:extLst>
          </p:cNvPr>
          <p:cNvSpPr>
            <a:spLocks noGrp="1"/>
          </p:cNvSpPr>
          <p:nvPr>
            <p:ph type="sldNum" sz="quarter" idx="12"/>
          </p:nvPr>
        </p:nvSpPr>
        <p:spPr/>
        <p:txBody>
          <a:bodyPr/>
          <a:lstStyle/>
          <a:p>
            <a:fld id="{571A9CBF-033D-6244-BB26-8EC88FEF4C4E}" type="slidenum">
              <a:rPr lang="en-US" smtClean="0"/>
              <a:t>‹#›</a:t>
            </a:fld>
            <a:endParaRPr lang="en-US" dirty="0"/>
          </a:p>
        </p:txBody>
      </p:sp>
    </p:spTree>
    <p:extLst>
      <p:ext uri="{BB962C8B-B14F-4D97-AF65-F5344CB8AC3E}">
        <p14:creationId xmlns:p14="http://schemas.microsoft.com/office/powerpoint/2010/main" val="2659307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917AE-EBD5-EC9A-7029-7DE0FBC400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8FC78E-A8C5-281D-B67A-2F4A9AF5614D}"/>
              </a:ext>
            </a:extLst>
          </p:cNvPr>
          <p:cNvSpPr>
            <a:spLocks noGrp="1"/>
          </p:cNvSpPr>
          <p:nvPr>
            <p:ph type="dt" sz="half" idx="10"/>
          </p:nvPr>
        </p:nvSpPr>
        <p:spPr/>
        <p:txBody>
          <a:bodyPr/>
          <a:lstStyle/>
          <a:p>
            <a:fld id="{8BB528FD-EDD5-2548-925C-2BF3BA50EAC8}" type="datetimeFigureOut">
              <a:rPr lang="en-US" smtClean="0"/>
              <a:t>6/22/26</a:t>
            </a:fld>
            <a:endParaRPr lang="en-US" dirty="0"/>
          </a:p>
        </p:txBody>
      </p:sp>
      <p:sp>
        <p:nvSpPr>
          <p:cNvPr id="4" name="Footer Placeholder 3">
            <a:extLst>
              <a:ext uri="{FF2B5EF4-FFF2-40B4-BE49-F238E27FC236}">
                <a16:creationId xmlns:a16="http://schemas.microsoft.com/office/drawing/2014/main" id="{8A66D5A7-6EAD-459C-FE77-D5D5BBD6B82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426BE2F-E6BC-807C-B4D8-4E30DEBEFF73}"/>
              </a:ext>
            </a:extLst>
          </p:cNvPr>
          <p:cNvSpPr>
            <a:spLocks noGrp="1"/>
          </p:cNvSpPr>
          <p:nvPr>
            <p:ph type="sldNum" sz="quarter" idx="12"/>
          </p:nvPr>
        </p:nvSpPr>
        <p:spPr/>
        <p:txBody>
          <a:bodyPr/>
          <a:lstStyle/>
          <a:p>
            <a:fld id="{70AAF51E-222B-7043-B47E-0F884A762606}" type="slidenum">
              <a:rPr lang="en-US" smtClean="0"/>
              <a:t>‹#›</a:t>
            </a:fld>
            <a:endParaRPr lang="en-US" dirty="0"/>
          </a:p>
        </p:txBody>
      </p:sp>
    </p:spTree>
    <p:extLst>
      <p:ext uri="{BB962C8B-B14F-4D97-AF65-F5344CB8AC3E}">
        <p14:creationId xmlns:p14="http://schemas.microsoft.com/office/powerpoint/2010/main" val="237058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E1D7C0-AD24-DBC3-C101-29BDD421B248}"/>
              </a:ext>
            </a:extLst>
          </p:cNvPr>
          <p:cNvSpPr>
            <a:spLocks noGrp="1"/>
          </p:cNvSpPr>
          <p:nvPr>
            <p:ph type="dt" sz="half" idx="10"/>
          </p:nvPr>
        </p:nvSpPr>
        <p:spPr/>
        <p:txBody>
          <a:bodyPr/>
          <a:lstStyle/>
          <a:p>
            <a:fld id="{8BB528FD-EDD5-2548-925C-2BF3BA50EAC8}" type="datetimeFigureOut">
              <a:rPr lang="en-US" smtClean="0"/>
              <a:t>6/22/26</a:t>
            </a:fld>
            <a:endParaRPr lang="en-US" dirty="0"/>
          </a:p>
        </p:txBody>
      </p:sp>
      <p:sp>
        <p:nvSpPr>
          <p:cNvPr id="3" name="Footer Placeholder 2">
            <a:extLst>
              <a:ext uri="{FF2B5EF4-FFF2-40B4-BE49-F238E27FC236}">
                <a16:creationId xmlns:a16="http://schemas.microsoft.com/office/drawing/2014/main" id="{1C58BE82-DA80-600A-CED7-F7991BF2FD9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FA36E9E-7FD3-9E68-3E83-40A0F14B59A4}"/>
              </a:ext>
            </a:extLst>
          </p:cNvPr>
          <p:cNvSpPr>
            <a:spLocks noGrp="1"/>
          </p:cNvSpPr>
          <p:nvPr>
            <p:ph type="sldNum" sz="quarter" idx="12"/>
          </p:nvPr>
        </p:nvSpPr>
        <p:spPr/>
        <p:txBody>
          <a:bodyPr/>
          <a:lstStyle/>
          <a:p>
            <a:fld id="{70AAF51E-222B-7043-B47E-0F884A762606}" type="slidenum">
              <a:rPr lang="en-US" smtClean="0"/>
              <a:t>‹#›</a:t>
            </a:fld>
            <a:endParaRPr lang="en-US" dirty="0"/>
          </a:p>
        </p:txBody>
      </p:sp>
    </p:spTree>
    <p:extLst>
      <p:ext uri="{BB962C8B-B14F-4D97-AF65-F5344CB8AC3E}">
        <p14:creationId xmlns:p14="http://schemas.microsoft.com/office/powerpoint/2010/main" val="3847782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E90BA-FB6A-BF19-DDA6-EA431FD7B5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3A95B1-1960-1315-4A72-0C9E26B9A4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F3CD4C-3458-F61A-E1BA-4F837DF2E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9EC71-5A17-297D-FE7D-882881E9076B}"/>
              </a:ext>
            </a:extLst>
          </p:cNvPr>
          <p:cNvSpPr>
            <a:spLocks noGrp="1"/>
          </p:cNvSpPr>
          <p:nvPr>
            <p:ph type="dt" sz="half" idx="10"/>
          </p:nvPr>
        </p:nvSpPr>
        <p:spPr/>
        <p:txBody>
          <a:bodyPr/>
          <a:lstStyle/>
          <a:p>
            <a:fld id="{8BB528FD-EDD5-2548-925C-2BF3BA50EAC8}" type="datetimeFigureOut">
              <a:rPr lang="en-US" smtClean="0"/>
              <a:t>6/22/26</a:t>
            </a:fld>
            <a:endParaRPr lang="en-US" dirty="0"/>
          </a:p>
        </p:txBody>
      </p:sp>
      <p:sp>
        <p:nvSpPr>
          <p:cNvPr id="6" name="Footer Placeholder 5">
            <a:extLst>
              <a:ext uri="{FF2B5EF4-FFF2-40B4-BE49-F238E27FC236}">
                <a16:creationId xmlns:a16="http://schemas.microsoft.com/office/drawing/2014/main" id="{FE5EE020-F666-C4F6-0B12-ADDB1A1DE7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DA1F613-64B2-08B8-B806-38016A990C3F}"/>
              </a:ext>
            </a:extLst>
          </p:cNvPr>
          <p:cNvSpPr>
            <a:spLocks noGrp="1"/>
          </p:cNvSpPr>
          <p:nvPr>
            <p:ph type="sldNum" sz="quarter" idx="12"/>
          </p:nvPr>
        </p:nvSpPr>
        <p:spPr/>
        <p:txBody>
          <a:bodyPr/>
          <a:lstStyle/>
          <a:p>
            <a:fld id="{70AAF51E-222B-7043-B47E-0F884A762606}" type="slidenum">
              <a:rPr lang="en-US" smtClean="0"/>
              <a:t>‹#›</a:t>
            </a:fld>
            <a:endParaRPr lang="en-US" dirty="0"/>
          </a:p>
        </p:txBody>
      </p:sp>
    </p:spTree>
    <p:extLst>
      <p:ext uri="{BB962C8B-B14F-4D97-AF65-F5344CB8AC3E}">
        <p14:creationId xmlns:p14="http://schemas.microsoft.com/office/powerpoint/2010/main" val="2474321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B277E-9F18-788D-A8CC-4AD3A45C65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86448C-339B-29D1-430B-836F5388D1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A1394D6-79B7-5A53-3389-92380F2A6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4E0956-0960-E502-453E-5FEEA9945804}"/>
              </a:ext>
            </a:extLst>
          </p:cNvPr>
          <p:cNvSpPr>
            <a:spLocks noGrp="1"/>
          </p:cNvSpPr>
          <p:nvPr>
            <p:ph type="dt" sz="half" idx="10"/>
          </p:nvPr>
        </p:nvSpPr>
        <p:spPr/>
        <p:txBody>
          <a:bodyPr/>
          <a:lstStyle/>
          <a:p>
            <a:fld id="{8BB528FD-EDD5-2548-925C-2BF3BA50EAC8}" type="datetimeFigureOut">
              <a:rPr lang="en-US" smtClean="0"/>
              <a:t>6/22/26</a:t>
            </a:fld>
            <a:endParaRPr lang="en-US" dirty="0"/>
          </a:p>
        </p:txBody>
      </p:sp>
      <p:sp>
        <p:nvSpPr>
          <p:cNvPr id="6" name="Footer Placeholder 5">
            <a:extLst>
              <a:ext uri="{FF2B5EF4-FFF2-40B4-BE49-F238E27FC236}">
                <a16:creationId xmlns:a16="http://schemas.microsoft.com/office/drawing/2014/main" id="{976CB0AF-DE7B-E882-2272-341D5F0A98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45ABF9-6B27-90A5-DB8D-DB16D158DF46}"/>
              </a:ext>
            </a:extLst>
          </p:cNvPr>
          <p:cNvSpPr>
            <a:spLocks noGrp="1"/>
          </p:cNvSpPr>
          <p:nvPr>
            <p:ph type="sldNum" sz="quarter" idx="12"/>
          </p:nvPr>
        </p:nvSpPr>
        <p:spPr/>
        <p:txBody>
          <a:bodyPr/>
          <a:lstStyle/>
          <a:p>
            <a:fld id="{70AAF51E-222B-7043-B47E-0F884A762606}" type="slidenum">
              <a:rPr lang="en-US" smtClean="0"/>
              <a:t>‹#›</a:t>
            </a:fld>
            <a:endParaRPr lang="en-US" dirty="0"/>
          </a:p>
        </p:txBody>
      </p:sp>
    </p:spTree>
    <p:extLst>
      <p:ext uri="{BB962C8B-B14F-4D97-AF65-F5344CB8AC3E}">
        <p14:creationId xmlns:p14="http://schemas.microsoft.com/office/powerpoint/2010/main" val="4078742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4.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3DD237-EDC0-AA97-300C-41C87E37C5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25B557-5C11-EB6F-2164-76E1DBFDC8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A6D5A-13F4-5595-9CAD-81AE9C6658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BB528FD-EDD5-2548-925C-2BF3BA50EAC8}" type="datetimeFigureOut">
              <a:rPr lang="en-US" smtClean="0"/>
              <a:t>6/22/26</a:t>
            </a:fld>
            <a:endParaRPr lang="en-US" dirty="0"/>
          </a:p>
        </p:txBody>
      </p:sp>
      <p:sp>
        <p:nvSpPr>
          <p:cNvPr id="5" name="Footer Placeholder 4">
            <a:extLst>
              <a:ext uri="{FF2B5EF4-FFF2-40B4-BE49-F238E27FC236}">
                <a16:creationId xmlns:a16="http://schemas.microsoft.com/office/drawing/2014/main" id="{4902A475-4F0E-6F8C-EAEF-D69C8FF279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D666B03F-CA28-9541-AF35-DBC674D72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AAF51E-222B-7043-B47E-0F884A762606}" type="slidenum">
              <a:rPr lang="en-US" smtClean="0"/>
              <a:t>‹#›</a:t>
            </a:fld>
            <a:endParaRPr lang="en-US" dirty="0"/>
          </a:p>
        </p:txBody>
      </p:sp>
    </p:spTree>
    <p:extLst>
      <p:ext uri="{BB962C8B-B14F-4D97-AF65-F5344CB8AC3E}">
        <p14:creationId xmlns:p14="http://schemas.microsoft.com/office/powerpoint/2010/main" val="2748120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3"/>
          <p:cNvSpPr/>
          <p:nvPr/>
        </p:nvSpPr>
        <p:spPr>
          <a:xfrm>
            <a:off x="0" y="1"/>
            <a:ext cx="12192000" cy="975860"/>
          </a:xfrm>
          <a:prstGeom prst="rect">
            <a:avLst/>
          </a:prstGeom>
          <a:solidFill>
            <a:srgbClr val="365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Calibri"/>
              <a:ea typeface="Calibri"/>
              <a:cs typeface="Calibri"/>
              <a:sym typeface="Calibri"/>
            </a:endParaRPr>
          </a:p>
        </p:txBody>
      </p:sp>
      <p:sp>
        <p:nvSpPr>
          <p:cNvPr id="11" name="Google Shape;11;p53"/>
          <p:cNvSpPr txBox="1">
            <a:spLocks noGrp="1"/>
          </p:cNvSpPr>
          <p:nvPr>
            <p:ph type="title"/>
          </p:nvPr>
        </p:nvSpPr>
        <p:spPr>
          <a:xfrm>
            <a:off x="232229" y="95477"/>
            <a:ext cx="11671905" cy="78490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600" b="1" i="0" u="none" strike="noStrike" cap="none">
                <a:solidFill>
                  <a:schemeClr val="l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4000" b="0" i="0" u="none" strike="noStrike" cap="none">
                <a:solidFill>
                  <a:srgbClr val="0751C9"/>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4000" b="0" i="0" u="none" strike="noStrike" cap="none">
                <a:solidFill>
                  <a:srgbClr val="0751C9"/>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4000" b="0" i="0" u="none" strike="noStrike" cap="none">
                <a:solidFill>
                  <a:srgbClr val="0751C9"/>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4000" b="0" i="0" u="none" strike="noStrike" cap="none">
                <a:solidFill>
                  <a:srgbClr val="0751C9"/>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rgbClr val="000099"/>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rgbClr val="000099"/>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rgbClr val="000099"/>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rgbClr val="000099"/>
                </a:solidFill>
                <a:latin typeface="Calibri"/>
                <a:ea typeface="Calibri"/>
                <a:cs typeface="Calibri"/>
                <a:sym typeface="Calibri"/>
              </a:defRPr>
            </a:lvl9pPr>
          </a:lstStyle>
          <a:p>
            <a:endParaRPr dirty="0"/>
          </a:p>
        </p:txBody>
      </p:sp>
      <p:sp>
        <p:nvSpPr>
          <p:cNvPr id="12" name="Google Shape;12;p53"/>
          <p:cNvSpPr txBox="1">
            <a:spLocks noGrp="1"/>
          </p:cNvSpPr>
          <p:nvPr>
            <p:ph type="body" idx="1"/>
          </p:nvPr>
        </p:nvSpPr>
        <p:spPr>
          <a:xfrm>
            <a:off x="232229" y="1103948"/>
            <a:ext cx="11654972" cy="4846911"/>
          </a:xfrm>
          <a:prstGeom prst="rect">
            <a:avLst/>
          </a:prstGeom>
          <a:noFill/>
          <a:ln>
            <a:noFill/>
          </a:ln>
        </p:spPr>
        <p:txBody>
          <a:bodyPr spcFirstLastPara="1" wrap="square" lIns="91425" tIns="91425" rIns="91425" bIns="91425" anchor="t" anchorCtr="0">
            <a:noAutofit/>
          </a:bodyPr>
          <a:lstStyle>
            <a:lvl1pPr marL="457200" marR="0" lvl="0" indent="-441960" algn="l" rtl="0">
              <a:lnSpc>
                <a:spcPct val="100000"/>
              </a:lnSpc>
              <a:spcBef>
                <a:spcPts val="560"/>
              </a:spcBef>
              <a:spcAft>
                <a:spcPts val="0"/>
              </a:spcAft>
              <a:buClr>
                <a:srgbClr val="119B48"/>
              </a:buClr>
              <a:buSzPts val="3360"/>
              <a:buFont typeface="Noto Sans Symbols"/>
              <a:buChar char="▪"/>
              <a:defRPr sz="2800" b="0" i="0" u="none" strike="noStrike" cap="none">
                <a:solidFill>
                  <a:schemeClr val="dk1"/>
                </a:solidFill>
                <a:latin typeface="Helvetica Neue"/>
                <a:ea typeface="Helvetica Neue"/>
                <a:cs typeface="Helvetica Neue"/>
                <a:sym typeface="Helvetica Neue"/>
              </a:defRPr>
            </a:lvl1pPr>
            <a:lvl2pPr marL="914400" marR="0" lvl="1" indent="-411480" algn="l" rtl="0">
              <a:lnSpc>
                <a:spcPct val="100000"/>
              </a:lnSpc>
              <a:spcBef>
                <a:spcPts val="980"/>
              </a:spcBef>
              <a:spcAft>
                <a:spcPts val="0"/>
              </a:spcAft>
              <a:buClr>
                <a:srgbClr val="2A437C"/>
              </a:buClr>
              <a:buSzPts val="288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100000"/>
              </a:lnSpc>
              <a:spcBef>
                <a:spcPts val="400"/>
              </a:spcBef>
              <a:spcAft>
                <a:spcPts val="0"/>
              </a:spcAft>
              <a:buClr>
                <a:srgbClr val="FDCD0B"/>
              </a:buClr>
              <a:buSzPts val="2000"/>
              <a:buFont typeface="Noto Sans Symbols"/>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100000"/>
              </a:lnSpc>
              <a:spcBef>
                <a:spcPts val="360"/>
              </a:spcBef>
              <a:spcAft>
                <a:spcPts val="0"/>
              </a:spcAft>
              <a:buClr>
                <a:srgbClr val="8FB5DF"/>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100000"/>
              </a:lnSpc>
              <a:spcBef>
                <a:spcPts val="360"/>
              </a:spcBef>
              <a:spcAft>
                <a:spcPts val="0"/>
              </a:spcAft>
              <a:buClr>
                <a:srgbClr val="3655A5"/>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3" name="Google Shape;13;p53"/>
          <p:cNvSpPr/>
          <p:nvPr/>
        </p:nvSpPr>
        <p:spPr>
          <a:xfrm>
            <a:off x="0" y="6768372"/>
            <a:ext cx="12192000" cy="89628"/>
          </a:xfrm>
          <a:prstGeom prst="rect">
            <a:avLst/>
          </a:prstGeom>
          <a:solidFill>
            <a:srgbClr val="8FB5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Calibri"/>
              <a:ea typeface="Calibri"/>
              <a:cs typeface="Calibri"/>
              <a:sym typeface="Calibri"/>
            </a:endParaRPr>
          </a:p>
        </p:txBody>
      </p:sp>
      <p:pic>
        <p:nvPicPr>
          <p:cNvPr id="14" name="Google Shape;14;p53"/>
          <p:cNvPicPr preferRelativeResize="0"/>
          <p:nvPr/>
        </p:nvPicPr>
        <p:blipFill rotWithShape="1">
          <a:blip r:embed="rId19">
            <a:alphaModFix/>
          </a:blip>
          <a:srcRect/>
          <a:stretch/>
        </p:blipFill>
        <p:spPr>
          <a:xfrm>
            <a:off x="193524" y="6176963"/>
            <a:ext cx="3596253" cy="367846"/>
          </a:xfrm>
          <a:prstGeom prst="rect">
            <a:avLst/>
          </a:prstGeom>
          <a:noFill/>
          <a:ln>
            <a:noFill/>
          </a:ln>
        </p:spPr>
      </p:pic>
      <p:pic>
        <p:nvPicPr>
          <p:cNvPr id="15" name="Google Shape;15;p53"/>
          <p:cNvPicPr preferRelativeResize="0"/>
          <p:nvPr/>
        </p:nvPicPr>
        <p:blipFill rotWithShape="1">
          <a:blip r:embed="rId20">
            <a:alphaModFix/>
          </a:blip>
          <a:srcRect/>
          <a:stretch/>
        </p:blipFill>
        <p:spPr>
          <a:xfrm>
            <a:off x="9535885" y="6054725"/>
            <a:ext cx="2351315" cy="612322"/>
          </a:xfrm>
          <a:prstGeom prst="rect">
            <a:avLst/>
          </a:prstGeom>
          <a:noFill/>
          <a:ln>
            <a:noFill/>
          </a:ln>
        </p:spPr>
      </p:pic>
    </p:spTree>
    <p:extLst>
      <p:ext uri="{BB962C8B-B14F-4D97-AF65-F5344CB8AC3E}">
        <p14:creationId xmlns:p14="http://schemas.microsoft.com/office/powerpoint/2010/main" val="402529302"/>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ransition spd="med">
    <p:wipe dir="r"/>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ct val="100000"/>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19024-31DC-4851-9F85-91E91F71B544}" type="slidenum">
              <a:rPr lang="en-US" smtClean="0"/>
              <a:t>‹#›</a:t>
            </a:fld>
            <a:endParaRPr lang="en-US" dirty="0"/>
          </a:p>
        </p:txBody>
      </p:sp>
    </p:spTree>
    <p:extLst>
      <p:ext uri="{BB962C8B-B14F-4D97-AF65-F5344CB8AC3E}">
        <p14:creationId xmlns:p14="http://schemas.microsoft.com/office/powerpoint/2010/main" val="380074572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Lst>
  <p:hf hdr="0" ftr="0" dt="0"/>
  <p:txStyles>
    <p:titleStyle>
      <a:lvl1pPr algn="l" defTabSz="914400" rtl="0" eaLnBrk="1" latinLnBrk="0" hangingPunct="1">
        <a:lnSpc>
          <a:spcPct val="90000"/>
        </a:lnSpc>
        <a:spcBef>
          <a:spcPct val="0"/>
        </a:spcBef>
        <a:buNone/>
        <a:defRPr sz="4400" kern="1200" baseline="0">
          <a:solidFill>
            <a:schemeClr val="bg1"/>
          </a:solidFill>
          <a:latin typeface="Arial Black" panose="020B0A04020102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EF10AB-095F-3B43-A424-E2A8CCBFF1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0C05F5-FA26-364A-ABB6-B4E7C593E9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0135F8-9F46-2743-8C50-1067AF889C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F7B46-0940-474A-97F3-9B0866ABF2D1}" type="datetimeFigureOut">
              <a:rPr lang="en-US" smtClean="0"/>
              <a:t>6/22/26</a:t>
            </a:fld>
            <a:endParaRPr lang="en-US" dirty="0"/>
          </a:p>
        </p:txBody>
      </p:sp>
      <p:sp>
        <p:nvSpPr>
          <p:cNvPr id="5" name="Footer Placeholder 4">
            <a:extLst>
              <a:ext uri="{FF2B5EF4-FFF2-40B4-BE49-F238E27FC236}">
                <a16:creationId xmlns:a16="http://schemas.microsoft.com/office/drawing/2014/main" id="{D38948DC-FFE9-DA4D-A694-CA7180469A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A163F70-04E9-8643-A443-E4C3338AB2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9CBF-033D-6244-BB26-8EC88FEF4C4E}" type="slidenum">
              <a:rPr lang="en-US" smtClean="0"/>
              <a:t>‹#›</a:t>
            </a:fld>
            <a:endParaRPr lang="en-US" dirty="0"/>
          </a:p>
        </p:txBody>
      </p:sp>
    </p:spTree>
    <p:extLst>
      <p:ext uri="{BB962C8B-B14F-4D97-AF65-F5344CB8AC3E}">
        <p14:creationId xmlns:p14="http://schemas.microsoft.com/office/powerpoint/2010/main" val="226402961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25.emf"/><Relationship Id="rId5" Type="http://schemas.openxmlformats.org/officeDocument/2006/relationships/package" Target="../embeddings/Microsoft_Word_Document1.docx"/><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9.xml"/><Relationship Id="rId1" Type="http://schemas.openxmlformats.org/officeDocument/2006/relationships/slideLayout" Target="../slideLayouts/slideLayout50.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mailto:patriciasnyder@coe.ufl.ed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mailto:john.forster@noahsarkinc.org.au" TargetMode="External"/><Relationship Id="rId4" Type="http://schemas.openxmlformats.org/officeDocument/2006/relationships/hyperlink" Target="mailto:T.W.McLaughlin@massey.ac.nz"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
          <p:cNvSpPr txBox="1">
            <a:spLocks noGrp="1"/>
          </p:cNvSpPr>
          <p:nvPr>
            <p:ph type="ctrTitle"/>
          </p:nvPr>
        </p:nvSpPr>
        <p:spPr>
          <a:xfrm>
            <a:off x="2155825" y="352062"/>
            <a:ext cx="8108415" cy="2422525"/>
          </a:xfrm>
          <a:prstGeom prst="rect">
            <a:avLst/>
          </a:prstGeom>
          <a:noFill/>
          <a:ln>
            <a:noFill/>
          </a:ln>
        </p:spPr>
        <p:txBody>
          <a:bodyPr spcFirstLastPara="1" wrap="square" lIns="91425" tIns="45700" rIns="91425" bIns="45700" anchor="b" anchorCtr="0">
            <a:noAutofit/>
          </a:bodyPr>
          <a:lstStyle/>
          <a:p>
            <a:r>
              <a:rPr lang="en-US" dirty="0">
                <a:latin typeface="Calibri" panose="020F0502020204030204" pitchFamily="34" charset="0"/>
                <a:cs typeface="Calibri" panose="020F0502020204030204" pitchFamily="34" charset="0"/>
              </a:rPr>
              <a:t>Introduction to Embedded Learning Frameworks and </a:t>
            </a:r>
            <a:r>
              <a:rPr lang="en-US" dirty="0"/>
              <a:t>Their</a:t>
            </a:r>
            <a:r>
              <a:rPr lang="en-US" dirty="0">
                <a:latin typeface="Calibri" panose="020F0502020204030204" pitchFamily="34" charset="0"/>
                <a:cs typeface="Calibri" panose="020F0502020204030204" pitchFamily="34" charset="0"/>
              </a:rPr>
              <a:t> Use</a:t>
            </a:r>
            <a:endParaRPr dirty="0">
              <a:latin typeface="Calibri" panose="020F0502020204030204" pitchFamily="34" charset="0"/>
              <a:cs typeface="Calibri" panose="020F0502020204030204" pitchFamily="34" charset="0"/>
            </a:endParaRPr>
          </a:p>
        </p:txBody>
      </p:sp>
      <p:sp>
        <p:nvSpPr>
          <p:cNvPr id="101" name="Google Shape;101;p1"/>
          <p:cNvSpPr txBox="1">
            <a:spLocks noGrp="1"/>
          </p:cNvSpPr>
          <p:nvPr>
            <p:ph type="subTitle" idx="1"/>
          </p:nvPr>
        </p:nvSpPr>
        <p:spPr>
          <a:xfrm>
            <a:off x="2155824" y="3078658"/>
            <a:ext cx="7942160" cy="1540843"/>
          </a:xfrm>
          <a:prstGeom prst="rect">
            <a:avLst/>
          </a:prstGeom>
          <a:noFill/>
          <a:ln>
            <a:noFill/>
          </a:ln>
        </p:spPr>
        <p:txBody>
          <a:bodyPr spcFirstLastPara="1" wrap="square" lIns="91425" tIns="91425" rIns="91425" bIns="91425" anchor="t" anchorCtr="0">
            <a:noAutofit/>
          </a:bodyPr>
          <a:lstStyle/>
          <a:p>
            <a:pPr marL="0" indent="0">
              <a:spcBef>
                <a:spcPts val="0"/>
              </a:spcBef>
            </a:pPr>
            <a:r>
              <a:rPr lang="en-US" dirty="0">
                <a:latin typeface="Calibri" panose="020F0502020204030204" pitchFamily="34" charset="0"/>
                <a:cs typeface="Calibri" panose="020F0502020204030204" pitchFamily="34" charset="0"/>
              </a:rPr>
              <a:t>Inclusion Institute 2026</a:t>
            </a:r>
          </a:p>
          <a:p>
            <a:pPr marL="0" indent="0">
              <a:spcBef>
                <a:spcPts val="0"/>
              </a:spcBef>
            </a:pPr>
            <a:r>
              <a:rPr lang="en-US" dirty="0"/>
              <a:t>Patricia Snyder, Tara McLaughlin, &amp; John Forster</a:t>
            </a:r>
            <a:endParaRPr lang="en-US" dirty="0">
              <a:latin typeface="Calibri" panose="020F0502020204030204" pitchFamily="34" charset="0"/>
              <a:cs typeface="Calibri" panose="020F0502020204030204" pitchFamily="34" charset="0"/>
            </a:endParaRPr>
          </a:p>
          <a:p>
            <a:pPr marL="0" indent="0">
              <a:spcBef>
                <a:spcPts val="0"/>
              </a:spcBef>
            </a:pPr>
            <a:r>
              <a:rPr lang="en-US" dirty="0"/>
              <a:t>June 24, 2026</a:t>
            </a:r>
          </a:p>
          <a:p>
            <a:pPr marL="0" indent="0">
              <a:spcBef>
                <a:spcPts val="0"/>
              </a:spcBef>
            </a:pPr>
            <a:endParaRPr dirty="0">
              <a:latin typeface="Calibri" panose="020F0502020204030204" pitchFamily="34" charset="0"/>
              <a:cs typeface="Calibri" panose="020F0502020204030204" pitchFamily="34" charset="0"/>
            </a:endParaRPr>
          </a:p>
        </p:txBody>
      </p:sp>
    </p:spTree>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a:extLst>
            <a:ext uri="{FF2B5EF4-FFF2-40B4-BE49-F238E27FC236}">
              <a16:creationId xmlns:a16="http://schemas.microsoft.com/office/drawing/2014/main" id="{03AD0C83-CCBC-7E9D-9B37-BA818A2F4DF2}"/>
            </a:ext>
          </a:extLst>
        </p:cNvPr>
        <p:cNvGrpSpPr/>
        <p:nvPr/>
      </p:nvGrpSpPr>
      <p:grpSpPr>
        <a:xfrm>
          <a:off x="0" y="0"/>
          <a:ext cx="0" cy="0"/>
          <a:chOff x="0" y="0"/>
          <a:chExt cx="0" cy="0"/>
        </a:xfrm>
      </p:grpSpPr>
      <p:sp>
        <p:nvSpPr>
          <p:cNvPr id="100" name="Google Shape;100;p1">
            <a:extLst>
              <a:ext uri="{FF2B5EF4-FFF2-40B4-BE49-F238E27FC236}">
                <a16:creationId xmlns:a16="http://schemas.microsoft.com/office/drawing/2014/main" id="{92A4075D-F647-4B3B-ABE8-124F7EDC61D1}"/>
              </a:ext>
            </a:extLst>
          </p:cNvPr>
          <p:cNvSpPr txBox="1">
            <a:spLocks noGrp="1"/>
          </p:cNvSpPr>
          <p:nvPr>
            <p:ph type="ctrTitle"/>
          </p:nvPr>
        </p:nvSpPr>
        <p:spPr>
          <a:xfrm>
            <a:off x="842433" y="352062"/>
            <a:ext cx="6908196" cy="2422525"/>
          </a:xfrm>
        </p:spPr>
        <p:txBody>
          <a:bodyPr spcFirstLastPara="1" wrap="square" lIns="91425" tIns="45700" rIns="91425" bIns="45700" anchor="b" anchorCtr="0">
            <a:normAutofit/>
          </a:bodyPr>
          <a:lstStyle/>
          <a:p>
            <a:r>
              <a:rPr lang="en-US" dirty="0"/>
              <a:t>Embedded Frameworks</a:t>
            </a:r>
          </a:p>
        </p:txBody>
      </p:sp>
      <p:sp>
        <p:nvSpPr>
          <p:cNvPr id="101" name="Google Shape;101;p1">
            <a:extLst>
              <a:ext uri="{FF2B5EF4-FFF2-40B4-BE49-F238E27FC236}">
                <a16:creationId xmlns:a16="http://schemas.microsoft.com/office/drawing/2014/main" id="{F2E87FCA-F762-4222-54D0-C5DCE8025A13}"/>
              </a:ext>
            </a:extLst>
          </p:cNvPr>
          <p:cNvSpPr txBox="1">
            <a:spLocks noGrp="1"/>
          </p:cNvSpPr>
          <p:nvPr>
            <p:ph type="subTitle" idx="1"/>
          </p:nvPr>
        </p:nvSpPr>
        <p:spPr>
          <a:xfrm>
            <a:off x="842433" y="3078658"/>
            <a:ext cx="8276167" cy="1224828"/>
          </a:xfrm>
        </p:spPr>
        <p:txBody>
          <a:bodyPr spcFirstLastPara="1" wrap="square" lIns="91425" tIns="91425" rIns="91425" bIns="91425" anchor="t" anchorCtr="0">
            <a:normAutofit/>
          </a:bodyPr>
          <a:lstStyle/>
          <a:p>
            <a:pPr marL="0" indent="0">
              <a:spcBef>
                <a:spcPts val="0"/>
              </a:spcBef>
              <a:spcAft>
                <a:spcPts val="600"/>
              </a:spcAft>
            </a:pPr>
            <a:r>
              <a:rPr lang="en-US" dirty="0"/>
              <a:t>Historical and Contemporary Images</a:t>
            </a:r>
          </a:p>
        </p:txBody>
      </p:sp>
    </p:spTree>
    <p:extLst>
      <p:ext uri="{BB962C8B-B14F-4D97-AF65-F5344CB8AC3E}">
        <p14:creationId xmlns:p14="http://schemas.microsoft.com/office/powerpoint/2010/main" val="415406439"/>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A5E67C97-FC47-1646-B5DC-379EB1A91513}"/>
              </a:ext>
            </a:extLst>
          </p:cNvPr>
          <p:cNvSpPr>
            <a:spLocks noGrp="1"/>
          </p:cNvSpPr>
          <p:nvPr>
            <p:ph type="title"/>
          </p:nvPr>
        </p:nvSpPr>
        <p:spPr>
          <a:xfrm>
            <a:off x="838200" y="-169406"/>
            <a:ext cx="10515600" cy="1325563"/>
          </a:xfrm>
        </p:spPr>
        <p:txBody>
          <a:bodyPr>
            <a:normAutofit/>
          </a:bodyPr>
          <a:lstStyle/>
          <a:p>
            <a:pPr algn="ctr"/>
            <a:r>
              <a:rPr lang="en-US" sz="2800" dirty="0"/>
              <a:t>Initial Embedded Instruction for Early Learning Framework</a:t>
            </a:r>
          </a:p>
        </p:txBody>
      </p:sp>
      <p:pic>
        <p:nvPicPr>
          <p:cNvPr id="6" name="Content Placeholder 5" descr="The framework for embedded instruction. &#10;What to teach: Priority learning targets&#10;When to teach: Activities, routines, transitions&#10;How to teach: Complete learning trials&#10;How to evaluate: Monitor implementation and child progress">
            <a:extLst>
              <a:ext uri="{FF2B5EF4-FFF2-40B4-BE49-F238E27FC236}">
                <a16:creationId xmlns:a16="http://schemas.microsoft.com/office/drawing/2014/main" id="{92165166-EAAF-8C45-B8EE-64B01C316881}"/>
              </a:ext>
            </a:extLst>
          </p:cNvPr>
          <p:cNvPicPr>
            <a:picLocks noGrp="1" noChangeAspect="1"/>
          </p:cNvPicPr>
          <p:nvPr>
            <p:ph idx="4294967295"/>
          </p:nvPr>
        </p:nvPicPr>
        <p:blipFill>
          <a:blip r:embed="rId3"/>
          <a:stretch>
            <a:fillRect/>
          </a:stretch>
        </p:blipFill>
        <p:spPr>
          <a:xfrm>
            <a:off x="2297209" y="1002269"/>
            <a:ext cx="6990736" cy="5238723"/>
          </a:xfrm>
        </p:spPr>
      </p:pic>
    </p:spTree>
    <p:extLst>
      <p:ext uri="{BB962C8B-B14F-4D97-AF65-F5344CB8AC3E}">
        <p14:creationId xmlns:p14="http://schemas.microsoft.com/office/powerpoint/2010/main" val="1450628472"/>
      </p:ext>
    </p:extLst>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6"/>
          <p:cNvSpPr txBox="1">
            <a:spLocks noGrp="1"/>
          </p:cNvSpPr>
          <p:nvPr>
            <p:ph type="title"/>
          </p:nvPr>
        </p:nvSpPr>
        <p:spPr>
          <a:xfrm>
            <a:off x="1698171" y="4717"/>
            <a:ext cx="8753929" cy="941614"/>
          </a:xfrm>
          <a:prstGeom prst="rect">
            <a:avLst/>
          </a:prstGeom>
          <a:noFill/>
          <a:ln>
            <a:noFill/>
          </a:ln>
        </p:spPr>
        <p:txBody>
          <a:bodyPr spcFirstLastPara="1" wrap="square" lIns="91425" tIns="45700" rIns="91425" bIns="45700" anchor="ctr" anchorCtr="0">
            <a:noAutofit/>
          </a:bodyPr>
          <a:lstStyle/>
          <a:p>
            <a:pPr algn="ctr"/>
            <a:r>
              <a:rPr lang="en-US" dirty="0"/>
              <a:t>Adapted Embedded Instruction for Early Learning Framework for Classroom Contexts</a:t>
            </a:r>
            <a:endParaRPr dirty="0"/>
          </a:p>
        </p:txBody>
      </p:sp>
      <p:pic>
        <p:nvPicPr>
          <p:cNvPr id="3" name="Picture 2" descr="This figure shows the four parts of an Embedded Instruction for Early Learning Framework in a cyclical display: What to Teach, When to Teach, How to Teach, and How to Evaluate Teaching. There are bidirectional arrows between What to Teach and When to Teach, and arrows leading from What and When to Teach to How to Teach, and then to How to Evaluate. There is an arrow from How to Evaluate that leads back to What to Teach and When to Teach. ">
            <a:extLst>
              <a:ext uri="{FF2B5EF4-FFF2-40B4-BE49-F238E27FC236}">
                <a16:creationId xmlns:a16="http://schemas.microsoft.com/office/drawing/2014/main" id="{74460E6A-0063-5BC8-B4F3-525C8E873B93}"/>
              </a:ext>
            </a:extLst>
          </p:cNvPr>
          <p:cNvPicPr>
            <a:picLocks noChangeAspect="1"/>
          </p:cNvPicPr>
          <p:nvPr/>
        </p:nvPicPr>
        <p:blipFill>
          <a:blip r:embed="rId3"/>
          <a:stretch>
            <a:fillRect/>
          </a:stretch>
        </p:blipFill>
        <p:spPr>
          <a:xfrm>
            <a:off x="2252574" y="1635586"/>
            <a:ext cx="7060040" cy="3586827"/>
          </a:xfrm>
          <a:prstGeom prst="rect">
            <a:avLst/>
          </a:prstGeom>
        </p:spPr>
      </p:pic>
    </p:spTree>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8DC3-1ED7-7D5B-D18F-F6EDF429A320}"/>
              </a:ext>
            </a:extLst>
          </p:cNvPr>
          <p:cNvSpPr>
            <a:spLocks noGrp="1"/>
          </p:cNvSpPr>
          <p:nvPr>
            <p:ph type="title"/>
          </p:nvPr>
        </p:nvSpPr>
        <p:spPr/>
        <p:txBody>
          <a:bodyPr/>
          <a:lstStyle/>
          <a:p>
            <a:r>
              <a:rPr lang="en-US" dirty="0"/>
              <a:t>Adapted Framework for Classroom-Home Collaborations</a:t>
            </a:r>
          </a:p>
        </p:txBody>
      </p:sp>
      <p:sp>
        <p:nvSpPr>
          <p:cNvPr id="6" name="TextBox 5">
            <a:extLst>
              <a:ext uri="{FF2B5EF4-FFF2-40B4-BE49-F238E27FC236}">
                <a16:creationId xmlns:a16="http://schemas.microsoft.com/office/drawing/2014/main" id="{173FAAF3-0FE5-28E7-99E2-1F5B92F9F0F0}"/>
              </a:ext>
            </a:extLst>
          </p:cNvPr>
          <p:cNvSpPr txBox="1"/>
          <p:nvPr/>
        </p:nvSpPr>
        <p:spPr>
          <a:xfrm>
            <a:off x="139729" y="3919534"/>
            <a:ext cx="1845734" cy="2031325"/>
          </a:xfrm>
          <a:prstGeom prst="rect">
            <a:avLst/>
          </a:prstGeom>
          <a:noFill/>
        </p:spPr>
        <p:txBody>
          <a:bodyPr wrap="square" rtlCol="0">
            <a:spAutoFit/>
          </a:bodyPr>
          <a:lstStyle/>
          <a:p>
            <a:r>
              <a:rPr lang="en-US" dirty="0"/>
              <a:t>Bishop, C. et al. (2020). </a:t>
            </a:r>
            <a:r>
              <a:rPr lang="en-US" i="1" dirty="0"/>
              <a:t>Embedded instruction for early learning: Tools for families.</a:t>
            </a:r>
          </a:p>
        </p:txBody>
      </p:sp>
      <p:pic>
        <p:nvPicPr>
          <p:cNvPr id="5" name="Picture 4" descr="This is an adapted framework for Embedded Instruction for Early Learning and its parts. The adaptations are to the language used in the parts, modifying the use of the word “Teach” to “Learn.” The adaptations were made to support collaboration between the classroom and home. The parts are “What to Learn,” “When to Learn,” “How to Support Learning,” and “How to Make Decisions about Learning.” ">
            <a:extLst>
              <a:ext uri="{FF2B5EF4-FFF2-40B4-BE49-F238E27FC236}">
                <a16:creationId xmlns:a16="http://schemas.microsoft.com/office/drawing/2014/main" id="{A4E945A1-5CD6-024E-D9DF-306DFE1CE1E8}"/>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985463" y="1158950"/>
            <a:ext cx="7772400" cy="4791909"/>
          </a:xfrm>
          <a:prstGeom prst="rect">
            <a:avLst/>
          </a:prstGeom>
        </p:spPr>
      </p:pic>
    </p:spTree>
    <p:extLst>
      <p:ext uri="{BB962C8B-B14F-4D97-AF65-F5344CB8AC3E}">
        <p14:creationId xmlns:p14="http://schemas.microsoft.com/office/powerpoint/2010/main" val="4032305251"/>
      </p:ext>
    </p:extLst>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0DD32-9E1C-B526-1D76-2F48F73556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527109-AA99-7345-9238-43E4FFC7DDBD}"/>
              </a:ext>
            </a:extLst>
          </p:cNvPr>
          <p:cNvSpPr>
            <a:spLocks noGrp="1"/>
          </p:cNvSpPr>
          <p:nvPr>
            <p:ph type="title"/>
          </p:nvPr>
        </p:nvSpPr>
        <p:spPr>
          <a:xfrm>
            <a:off x="260047" y="132833"/>
            <a:ext cx="11671905" cy="739140"/>
          </a:xfrm>
        </p:spPr>
        <p:txBody>
          <a:bodyPr/>
          <a:lstStyle/>
          <a:p>
            <a:r>
              <a:rPr lang="en-US" dirty="0"/>
              <a:t>Adapted Framework for Early Intervention: </a:t>
            </a:r>
            <a:br>
              <a:rPr lang="en-US" dirty="0"/>
            </a:br>
            <a:r>
              <a:rPr lang="en-US" dirty="0"/>
              <a:t>Home and Community </a:t>
            </a:r>
          </a:p>
        </p:txBody>
      </p:sp>
      <p:pic>
        <p:nvPicPr>
          <p:cNvPr id="4" name="Picture 3" descr="This object illustrates another adaptation of the Embedded Instruction for Early Learning framework used in early intervention. It has 5 parts or questions: What, When/Where/Who, How, How Will We Know It’s Working, and Why Is It Important. ">
            <a:extLst>
              <a:ext uri="{FF2B5EF4-FFF2-40B4-BE49-F238E27FC236}">
                <a16:creationId xmlns:a16="http://schemas.microsoft.com/office/drawing/2014/main" id="{9E2247CD-D068-2CAA-4475-5BBDA5CD961F}"/>
              </a:ext>
            </a:extLst>
          </p:cNvPr>
          <p:cNvPicPr>
            <a:picLocks noChangeAspect="1"/>
          </p:cNvPicPr>
          <p:nvPr/>
        </p:nvPicPr>
        <p:blipFill>
          <a:blip r:embed="rId3"/>
          <a:stretch>
            <a:fillRect/>
          </a:stretch>
        </p:blipFill>
        <p:spPr>
          <a:xfrm>
            <a:off x="1916723" y="1575537"/>
            <a:ext cx="7772400" cy="4111954"/>
          </a:xfrm>
          <a:prstGeom prst="rect">
            <a:avLst/>
          </a:prstGeom>
        </p:spPr>
      </p:pic>
    </p:spTree>
    <p:extLst>
      <p:ext uri="{BB962C8B-B14F-4D97-AF65-F5344CB8AC3E}">
        <p14:creationId xmlns:p14="http://schemas.microsoft.com/office/powerpoint/2010/main" val="2531823693"/>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5B7096-8FBB-782A-2C66-8631328984C0}"/>
              </a:ext>
            </a:extLst>
          </p:cNvPr>
          <p:cNvSpPr>
            <a:spLocks noGrp="1"/>
          </p:cNvSpPr>
          <p:nvPr>
            <p:ph type="ctrTitle"/>
          </p:nvPr>
        </p:nvSpPr>
        <p:spPr/>
        <p:txBody>
          <a:bodyPr/>
          <a:lstStyle/>
          <a:p>
            <a:r>
              <a:rPr lang="en-US" dirty="0"/>
              <a:t>Embedded Practices</a:t>
            </a:r>
          </a:p>
        </p:txBody>
      </p:sp>
      <p:sp>
        <p:nvSpPr>
          <p:cNvPr id="5" name="Subtitle 4">
            <a:extLst>
              <a:ext uri="{FF2B5EF4-FFF2-40B4-BE49-F238E27FC236}">
                <a16:creationId xmlns:a16="http://schemas.microsoft.com/office/drawing/2014/main" id="{35E5C872-B182-18E3-D90E-08168865991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08108016"/>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73DE-EF6F-A0A2-F929-07C75FF2A60E}"/>
              </a:ext>
            </a:extLst>
          </p:cNvPr>
          <p:cNvSpPr>
            <a:spLocks noGrp="1"/>
          </p:cNvSpPr>
          <p:nvPr>
            <p:ph type="title"/>
          </p:nvPr>
        </p:nvSpPr>
        <p:spPr>
          <a:xfrm>
            <a:off x="0" y="30843"/>
            <a:ext cx="11671905" cy="941614"/>
          </a:xfrm>
        </p:spPr>
        <p:txBody>
          <a:bodyPr/>
          <a:lstStyle/>
          <a:p>
            <a:r>
              <a:rPr lang="en-US" sz="3200" dirty="0"/>
              <a:t>Adaptations to Practices: </a:t>
            </a:r>
            <a:br>
              <a:rPr lang="en-US" sz="3200" dirty="0"/>
            </a:br>
            <a:r>
              <a:rPr lang="en-US" sz="3200" dirty="0"/>
              <a:t>14 Initial to 6 “Essentials” (see Handouts)</a:t>
            </a:r>
          </a:p>
        </p:txBody>
      </p:sp>
      <p:graphicFrame>
        <p:nvGraphicFramePr>
          <p:cNvPr id="7" name="Object 6" descr="This object shows a list of 14 Embedded Instruction for Early Learning practices. This list is also provided as a handout in the session materials. ">
            <a:extLst>
              <a:ext uri="{FF2B5EF4-FFF2-40B4-BE49-F238E27FC236}">
                <a16:creationId xmlns:a16="http://schemas.microsoft.com/office/drawing/2014/main" id="{C118EE0C-263B-9916-8C8E-15724E89EFB5}"/>
              </a:ext>
            </a:extLst>
          </p:cNvPr>
          <p:cNvGraphicFramePr>
            <a:graphicFrameLocks noChangeAspect="1"/>
          </p:cNvGraphicFramePr>
          <p:nvPr>
            <p:extLst>
              <p:ext uri="{D42A27DB-BD31-4B8C-83A1-F6EECF244321}">
                <p14:modId xmlns:p14="http://schemas.microsoft.com/office/powerpoint/2010/main" val="605187870"/>
              </p:ext>
            </p:extLst>
          </p:nvPr>
        </p:nvGraphicFramePr>
        <p:xfrm>
          <a:off x="287865" y="1109616"/>
          <a:ext cx="4623778" cy="4775927"/>
        </p:xfrm>
        <a:graphic>
          <a:graphicData uri="http://schemas.openxmlformats.org/presentationml/2006/ole">
            <mc:AlternateContent xmlns:mc="http://schemas.openxmlformats.org/markup-compatibility/2006">
              <mc:Choice xmlns:v="urn:schemas-microsoft-com:vml" Requires="v">
                <p:oleObj name="Document" r:id="rId3" imgW="6083300" imgH="7772400" progId="Word.Document.12">
                  <p:embed/>
                </p:oleObj>
              </mc:Choice>
              <mc:Fallback>
                <p:oleObj name="Document" r:id="rId3" imgW="6083300" imgH="7772400" progId="Word.Document.12">
                  <p:embed/>
                  <p:pic>
                    <p:nvPicPr>
                      <p:cNvPr id="0" name=""/>
                      <p:cNvPicPr/>
                      <p:nvPr/>
                    </p:nvPicPr>
                    <p:blipFill>
                      <a:blip r:embed="rId4"/>
                      <a:stretch>
                        <a:fillRect/>
                      </a:stretch>
                    </p:blipFill>
                    <p:spPr>
                      <a:xfrm>
                        <a:off x="287865" y="1109616"/>
                        <a:ext cx="4623778" cy="4775927"/>
                      </a:xfrm>
                      <a:prstGeom prst="rect">
                        <a:avLst/>
                      </a:prstGeom>
                    </p:spPr>
                  </p:pic>
                </p:oleObj>
              </mc:Fallback>
            </mc:AlternateContent>
          </a:graphicData>
        </a:graphic>
      </p:graphicFrame>
      <p:graphicFrame>
        <p:nvGraphicFramePr>
          <p:cNvPr id="15" name="Object 14" descr="This object shows how the 14 initial Embedded Instruction for Early Learning Practices were adapted to emphasize 6 essential practices. A session handout is provided that lists these six essential practices. ">
            <a:extLst>
              <a:ext uri="{FF2B5EF4-FFF2-40B4-BE49-F238E27FC236}">
                <a16:creationId xmlns:a16="http://schemas.microsoft.com/office/drawing/2014/main" id="{76C6F808-2D80-0168-A076-E45B2B3EA59B}"/>
              </a:ext>
            </a:extLst>
          </p:cNvPr>
          <p:cNvGraphicFramePr>
            <a:graphicFrameLocks noChangeAspect="1"/>
          </p:cNvGraphicFramePr>
          <p:nvPr>
            <p:extLst>
              <p:ext uri="{D42A27DB-BD31-4B8C-83A1-F6EECF244321}">
                <p14:modId xmlns:p14="http://schemas.microsoft.com/office/powerpoint/2010/main" val="880036331"/>
              </p:ext>
            </p:extLst>
          </p:nvPr>
        </p:nvGraphicFramePr>
        <p:xfrm>
          <a:off x="5498612" y="1621571"/>
          <a:ext cx="6083300" cy="3365500"/>
        </p:xfrm>
        <a:graphic>
          <a:graphicData uri="http://schemas.openxmlformats.org/presentationml/2006/ole">
            <mc:AlternateContent xmlns:mc="http://schemas.openxmlformats.org/markup-compatibility/2006">
              <mc:Choice xmlns:v="urn:schemas-microsoft-com:vml" Requires="v">
                <p:oleObj name="Document" r:id="rId5" imgW="6083300" imgH="3365500" progId="Word.Document.12">
                  <p:embed/>
                </p:oleObj>
              </mc:Choice>
              <mc:Fallback>
                <p:oleObj name="Document" r:id="rId5" imgW="6083300" imgH="3365500" progId="Word.Document.12">
                  <p:embed/>
                  <p:pic>
                    <p:nvPicPr>
                      <p:cNvPr id="0" name=""/>
                      <p:cNvPicPr/>
                      <p:nvPr/>
                    </p:nvPicPr>
                    <p:blipFill>
                      <a:blip r:embed="rId6"/>
                      <a:stretch>
                        <a:fillRect/>
                      </a:stretch>
                    </p:blipFill>
                    <p:spPr>
                      <a:xfrm>
                        <a:off x="5498612" y="1621571"/>
                        <a:ext cx="6083300" cy="3365500"/>
                      </a:xfrm>
                      <a:prstGeom prst="rect">
                        <a:avLst/>
                      </a:prstGeom>
                    </p:spPr>
                  </p:pic>
                </p:oleObj>
              </mc:Fallback>
            </mc:AlternateContent>
          </a:graphicData>
        </a:graphic>
      </p:graphicFrame>
    </p:spTree>
    <p:extLst>
      <p:ext uri="{BB962C8B-B14F-4D97-AF65-F5344CB8AC3E}">
        <p14:creationId xmlns:p14="http://schemas.microsoft.com/office/powerpoint/2010/main" val="3265017960"/>
      </p:ext>
    </p:extLst>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BF06BD-6D51-B343-A9F9-5821A6A8E461}"/>
              </a:ext>
            </a:extLst>
          </p:cNvPr>
          <p:cNvSpPr txBox="1">
            <a:spLocks noGrp="1"/>
          </p:cNvSpPr>
          <p:nvPr>
            <p:ph type="title" idx="4294967295"/>
          </p:nvPr>
        </p:nvSpPr>
        <p:spPr>
          <a:xfrm>
            <a:off x="2191777" y="65102"/>
            <a:ext cx="8809493" cy="569387"/>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ctr"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225" normalizeH="0" baseline="0" noProof="0" dirty="0">
                <a:ln>
                  <a:noFill/>
                </a:ln>
                <a:gradFill>
                  <a:gsLst>
                    <a:gs pos="0">
                      <a:srgbClr val="1B3664"/>
                    </a:gs>
                    <a:gs pos="100000">
                      <a:srgbClr val="00529B"/>
                    </a:gs>
                  </a:gsLst>
                  <a:lin ang="0" scaled="0"/>
                </a:gradFill>
                <a:effectLst/>
                <a:uLnTx/>
                <a:uFillTx/>
                <a:latin typeface="Calibri" panose="020F0502020204030204" pitchFamily="34" charset="0"/>
                <a:ea typeface="ＭＳ Ｐゴシック" charset="-128"/>
                <a:cs typeface="Calibri" panose="020F0502020204030204" pitchFamily="34" charset="0"/>
              </a:rPr>
              <a:t>Six “Essential” Embedded Learning Practices </a:t>
            </a:r>
          </a:p>
        </p:txBody>
      </p:sp>
      <p:sp>
        <p:nvSpPr>
          <p:cNvPr id="3" name="TextBox 2">
            <a:extLst>
              <a:ext uri="{FF2B5EF4-FFF2-40B4-BE49-F238E27FC236}">
                <a16:creationId xmlns:a16="http://schemas.microsoft.com/office/drawing/2014/main" id="{5EDC6C81-A9CB-1A48-A24B-964C52271632}"/>
              </a:ext>
            </a:extLst>
          </p:cNvPr>
          <p:cNvSpPr txBox="1"/>
          <p:nvPr/>
        </p:nvSpPr>
        <p:spPr>
          <a:xfrm>
            <a:off x="2998286" y="654300"/>
            <a:ext cx="3312601" cy="900246"/>
          </a:xfrm>
          <a:prstGeom prst="rect">
            <a:avLst/>
          </a:prstGeom>
          <a:noFill/>
        </p:spPr>
        <p:txBody>
          <a:bodyPr wrap="square" rtlCol="0">
            <a:spAutoFit/>
          </a:bodyPr>
          <a:lstStyle/>
          <a:p>
            <a:pPr marL="257175" indent="-257175" defTabSz="685800">
              <a:spcAft>
                <a:spcPts val="900"/>
              </a:spcAft>
              <a:buFont typeface="+mj-lt"/>
              <a:buAutoNum type="arabicPeriod"/>
              <a:defRPr/>
            </a:pPr>
            <a:r>
              <a:rPr lang="en-US" sz="1500" u="sng" dirty="0">
                <a:solidFill>
                  <a:srgbClr val="1B294A"/>
                </a:solidFill>
                <a:latin typeface="Calibri" panose="020F0502020204030204" pitchFamily="34" charset="0"/>
                <a:ea typeface="ＭＳ Ｐゴシック" charset="-128"/>
                <a:cs typeface="Calibri" panose="020F0502020204030204" pitchFamily="34" charset="0"/>
              </a:rPr>
              <a:t>Identify</a:t>
            </a:r>
            <a:r>
              <a:rPr lang="en-US" sz="1500" dirty="0">
                <a:solidFill>
                  <a:srgbClr val="1B294A"/>
                </a:solidFill>
                <a:latin typeface="Calibri" panose="020F0502020204030204" pitchFamily="34" charset="0"/>
                <a:ea typeface="ＭＳ Ｐゴシック" charset="-128"/>
                <a:cs typeface="Calibri" panose="020F0502020204030204" pitchFamily="34" charset="0"/>
              </a:rPr>
              <a:t> and </a:t>
            </a:r>
            <a:r>
              <a:rPr lang="en-US" sz="1500" u="sng" dirty="0">
                <a:solidFill>
                  <a:srgbClr val="1B294A"/>
                </a:solidFill>
                <a:latin typeface="Calibri" panose="020F0502020204030204" pitchFamily="34" charset="0"/>
                <a:ea typeface="ＭＳ Ｐゴシック" charset="-128"/>
                <a:cs typeface="Calibri" panose="020F0502020204030204" pitchFamily="34" charset="0"/>
              </a:rPr>
              <a:t>align</a:t>
            </a:r>
            <a:r>
              <a:rPr lang="en-US" sz="1500" dirty="0">
                <a:solidFill>
                  <a:srgbClr val="1B294A"/>
                </a:solidFill>
                <a:latin typeface="Calibri" panose="020F0502020204030204" pitchFamily="34" charset="0"/>
                <a:ea typeface="ＭＳ Ｐゴシック" charset="-128"/>
                <a:cs typeface="Calibri" panose="020F0502020204030204" pitchFamily="34" charset="0"/>
              </a:rPr>
              <a:t> </a:t>
            </a:r>
            <a:r>
              <a:rPr lang="en-US" sz="1500" b="1" dirty="0">
                <a:solidFill>
                  <a:srgbClr val="1B294A"/>
                </a:solidFill>
                <a:latin typeface="Calibri" panose="020F0502020204030204" pitchFamily="34" charset="0"/>
                <a:ea typeface="ＭＳ Ｐゴシック" charset="-128"/>
                <a:cs typeface="Calibri" panose="020F0502020204030204" pitchFamily="34" charset="0"/>
              </a:rPr>
              <a:t>target skills</a:t>
            </a:r>
            <a:r>
              <a:rPr lang="en-US" sz="1500" dirty="0">
                <a:solidFill>
                  <a:srgbClr val="1B294A"/>
                </a:solidFill>
                <a:latin typeface="Calibri" panose="020F0502020204030204" pitchFamily="34" charset="0"/>
                <a:ea typeface="ＭＳ Ｐゴシック" charset="-128"/>
                <a:cs typeface="Calibri" panose="020F0502020204030204" pitchFamily="34" charset="0"/>
              </a:rPr>
              <a:t>.</a:t>
            </a:r>
          </a:p>
          <a:p>
            <a:pPr marL="257175" indent="-257175" defTabSz="685800">
              <a:spcAft>
                <a:spcPts val="900"/>
              </a:spcAft>
              <a:buFont typeface="+mj-lt"/>
              <a:buAutoNum type="arabicPeriod"/>
              <a:defRPr/>
            </a:pPr>
            <a:r>
              <a:rPr lang="en-US" sz="1500" u="sng" dirty="0">
                <a:solidFill>
                  <a:srgbClr val="1B294A"/>
                </a:solidFill>
                <a:latin typeface="Calibri" panose="020F0502020204030204" pitchFamily="34" charset="0"/>
                <a:ea typeface="ＭＳ Ｐゴシック" charset="-128"/>
                <a:cs typeface="Calibri" panose="020F0502020204030204" pitchFamily="34" charset="0"/>
              </a:rPr>
              <a:t>Write</a:t>
            </a:r>
            <a:r>
              <a:rPr lang="en-US" sz="1500" dirty="0">
                <a:solidFill>
                  <a:srgbClr val="1B294A"/>
                </a:solidFill>
                <a:latin typeface="Calibri" panose="020F0502020204030204" pitchFamily="34" charset="0"/>
                <a:ea typeface="ＭＳ Ｐゴシック" charset="-128"/>
                <a:cs typeface="Calibri" panose="020F0502020204030204" pitchFamily="34" charset="0"/>
              </a:rPr>
              <a:t> high-quality </a:t>
            </a:r>
            <a:r>
              <a:rPr lang="en-US" sz="1500" b="1" dirty="0">
                <a:solidFill>
                  <a:srgbClr val="1B294A"/>
                </a:solidFill>
                <a:latin typeface="Calibri" panose="020F0502020204030204" pitchFamily="34" charset="0"/>
                <a:ea typeface="ＭＳ Ｐゴシック" charset="-128"/>
                <a:cs typeface="Calibri" panose="020F0502020204030204" pitchFamily="34" charset="0"/>
              </a:rPr>
              <a:t>priority learning target</a:t>
            </a:r>
            <a:r>
              <a:rPr lang="en-US" sz="1500" dirty="0">
                <a:solidFill>
                  <a:srgbClr val="1B294A"/>
                </a:solidFill>
                <a:latin typeface="Calibri" panose="020F0502020204030204" pitchFamily="34" charset="0"/>
                <a:ea typeface="ＭＳ Ｐゴシック" charset="-128"/>
                <a:cs typeface="Calibri" panose="020F0502020204030204" pitchFamily="34" charset="0"/>
              </a:rPr>
              <a:t>s.</a:t>
            </a:r>
          </a:p>
        </p:txBody>
      </p:sp>
      <p:sp>
        <p:nvSpPr>
          <p:cNvPr id="2" name="TextBox 1">
            <a:extLst>
              <a:ext uri="{FF2B5EF4-FFF2-40B4-BE49-F238E27FC236}">
                <a16:creationId xmlns:a16="http://schemas.microsoft.com/office/drawing/2014/main" id="{E8480FB7-BBBC-E34A-825F-96C2E9DB608D}"/>
              </a:ext>
            </a:extLst>
          </p:cNvPr>
          <p:cNvSpPr txBox="1"/>
          <p:nvPr/>
        </p:nvSpPr>
        <p:spPr>
          <a:xfrm>
            <a:off x="7792106" y="762162"/>
            <a:ext cx="2799590" cy="2723823"/>
          </a:xfrm>
          <a:prstGeom prst="rect">
            <a:avLst/>
          </a:prstGeom>
          <a:noFill/>
        </p:spPr>
        <p:txBody>
          <a:bodyPr wrap="square" rtlCol="0">
            <a:spAutoFit/>
          </a:bodyPr>
          <a:lstStyle/>
          <a:p>
            <a:pPr defTabSz="685800">
              <a:defRPr/>
            </a:pPr>
            <a:endParaRPr lang="en-US" sz="1350" dirty="0">
              <a:solidFill>
                <a:srgbClr val="1B294A"/>
              </a:solidFill>
              <a:latin typeface="Gill Sans" panose="020B0502020104020203" pitchFamily="34" charset="-79"/>
              <a:ea typeface="ＭＳ Ｐゴシック" charset="-128"/>
              <a:cs typeface="Gill Sans" panose="020B0502020104020203" pitchFamily="34" charset="-79"/>
            </a:endParaRPr>
          </a:p>
          <a:p>
            <a:pPr marL="257175" indent="-257175" defTabSz="685800">
              <a:spcAft>
                <a:spcPts val="900"/>
              </a:spcAft>
              <a:buFont typeface="+mj-lt"/>
              <a:buAutoNum type="arabicPeriod" startAt="3"/>
              <a:defRPr/>
            </a:pPr>
            <a:r>
              <a:rPr lang="en-US" sz="1500" u="sng" dirty="0">
                <a:solidFill>
                  <a:srgbClr val="1B294A"/>
                </a:solidFill>
                <a:latin typeface="Calibri" panose="020F0502020204030204" pitchFamily="34" charset="0"/>
                <a:ea typeface="ＭＳ Ｐゴシック" charset="-128"/>
                <a:cs typeface="Calibri" panose="020F0502020204030204" pitchFamily="34" charset="0"/>
              </a:rPr>
              <a:t>Use</a:t>
            </a:r>
            <a:r>
              <a:rPr lang="en-US" sz="1500" dirty="0">
                <a:solidFill>
                  <a:srgbClr val="1B294A"/>
                </a:solidFill>
                <a:latin typeface="Calibri" panose="020F0502020204030204" pitchFamily="34" charset="0"/>
                <a:ea typeface="ＭＳ Ｐゴシック" charset="-128"/>
                <a:cs typeface="Calibri" panose="020F0502020204030204" pitchFamily="34" charset="0"/>
              </a:rPr>
              <a:t> high-quality </a:t>
            </a:r>
            <a:r>
              <a:rPr lang="en-US" sz="1500" b="1" dirty="0">
                <a:solidFill>
                  <a:srgbClr val="1B294A"/>
                </a:solidFill>
                <a:latin typeface="Calibri" panose="020F0502020204030204" pitchFamily="34" charset="0"/>
                <a:ea typeface="ＭＳ Ｐゴシック" charset="-128"/>
                <a:cs typeface="Calibri" panose="020F0502020204030204" pitchFamily="34" charset="0"/>
              </a:rPr>
              <a:t>activities</a:t>
            </a:r>
            <a:r>
              <a:rPr lang="en-US" sz="1500" dirty="0">
                <a:solidFill>
                  <a:srgbClr val="1B294A"/>
                </a:solidFill>
                <a:latin typeface="Calibri" panose="020F0502020204030204" pitchFamily="34" charset="0"/>
                <a:ea typeface="ＭＳ Ｐゴシック" charset="-128"/>
                <a:cs typeface="Calibri" panose="020F0502020204030204" pitchFamily="34" charset="0"/>
              </a:rPr>
              <a:t> to provide </a:t>
            </a:r>
            <a:r>
              <a:rPr lang="en-US" sz="1500" b="1" dirty="0">
                <a:solidFill>
                  <a:srgbClr val="1B294A"/>
                </a:solidFill>
                <a:latin typeface="Calibri" panose="020F0502020204030204" pitchFamily="34" charset="0"/>
                <a:ea typeface="ＭＳ Ｐゴシック" charset="-128"/>
                <a:cs typeface="Calibri" panose="020F0502020204030204" pitchFamily="34" charset="0"/>
              </a:rPr>
              <a:t>multiple, meaningful, motivating (M3)</a:t>
            </a:r>
            <a:r>
              <a:rPr lang="en-US" sz="1500" dirty="0">
                <a:solidFill>
                  <a:srgbClr val="1B294A"/>
                </a:solidFill>
                <a:latin typeface="Calibri" panose="020F0502020204030204" pitchFamily="34" charset="0"/>
                <a:ea typeface="ＭＳ Ｐゴシック" charset="-128"/>
                <a:cs typeface="Calibri" panose="020F0502020204030204" pitchFamily="34" charset="0"/>
              </a:rPr>
              <a:t> embedded learning opportunities.</a:t>
            </a:r>
          </a:p>
          <a:p>
            <a:pPr marL="257175" indent="-257175" defTabSz="685800">
              <a:spcAft>
                <a:spcPts val="900"/>
              </a:spcAft>
              <a:buFont typeface="+mj-lt"/>
              <a:buAutoNum type="arabicPeriod" startAt="3"/>
              <a:defRPr/>
            </a:pPr>
            <a:r>
              <a:rPr lang="en-US" sz="1500" u="sng" dirty="0">
                <a:solidFill>
                  <a:srgbClr val="1B294A"/>
                </a:solidFill>
                <a:latin typeface="Calibri" panose="020F0502020204030204" pitchFamily="34" charset="0"/>
                <a:ea typeface="ＭＳ Ｐゴシック" charset="-128"/>
                <a:cs typeface="Calibri" panose="020F0502020204030204" pitchFamily="34" charset="0"/>
              </a:rPr>
              <a:t>Develop</a:t>
            </a:r>
            <a:r>
              <a:rPr lang="en-US" sz="1500" dirty="0">
                <a:solidFill>
                  <a:srgbClr val="1B294A"/>
                </a:solidFill>
                <a:latin typeface="Calibri" panose="020F0502020204030204" pitchFamily="34" charset="0"/>
                <a:ea typeface="ＭＳ Ｐゴシック" charset="-128"/>
                <a:cs typeface="Calibri" panose="020F0502020204030204" pitchFamily="34" charset="0"/>
              </a:rPr>
              <a:t> and </a:t>
            </a:r>
            <a:r>
              <a:rPr lang="en-US" sz="1500" u="sng" dirty="0">
                <a:solidFill>
                  <a:srgbClr val="1B294A"/>
                </a:solidFill>
                <a:latin typeface="Calibri" panose="020F0502020204030204" pitchFamily="34" charset="0"/>
                <a:ea typeface="ＭＳ Ｐゴシック" charset="-128"/>
                <a:cs typeface="Calibri" panose="020F0502020204030204" pitchFamily="34" charset="0"/>
              </a:rPr>
              <a:t>use</a:t>
            </a:r>
            <a:r>
              <a:rPr lang="en-US" sz="1500" dirty="0">
                <a:solidFill>
                  <a:srgbClr val="1B294A"/>
                </a:solidFill>
                <a:latin typeface="Calibri" panose="020F0502020204030204" pitchFamily="34" charset="0"/>
                <a:ea typeface="ＭＳ Ｐゴシック" charset="-128"/>
                <a:cs typeface="Calibri" panose="020F0502020204030204" pitchFamily="34" charset="0"/>
              </a:rPr>
              <a:t> </a:t>
            </a:r>
            <a:r>
              <a:rPr lang="en-US" sz="1500" b="1" dirty="0">
                <a:solidFill>
                  <a:srgbClr val="1B294A"/>
                </a:solidFill>
                <a:latin typeface="Calibri" panose="020F0502020204030204" pitchFamily="34" charset="0"/>
                <a:ea typeface="ＭＳ Ｐゴシック" charset="-128"/>
                <a:cs typeface="Calibri" panose="020F0502020204030204" pitchFamily="34" charset="0"/>
              </a:rPr>
              <a:t>activity matrices</a:t>
            </a:r>
            <a:r>
              <a:rPr lang="en-US" sz="1500" dirty="0">
                <a:solidFill>
                  <a:srgbClr val="1B294A"/>
                </a:solidFill>
                <a:latin typeface="Calibri" panose="020F0502020204030204" pitchFamily="34" charset="0"/>
                <a:ea typeface="ＭＳ Ｐゴシック" charset="-128"/>
                <a:cs typeface="Calibri" panose="020F0502020204030204" pitchFamily="34" charset="0"/>
              </a:rPr>
              <a:t> to guide when, where, with whom, and how many learning opportunities are embedded within and across activities.</a:t>
            </a:r>
          </a:p>
        </p:txBody>
      </p:sp>
      <p:sp>
        <p:nvSpPr>
          <p:cNvPr id="11" name="TextBox 10">
            <a:extLst>
              <a:ext uri="{FF2B5EF4-FFF2-40B4-BE49-F238E27FC236}">
                <a16:creationId xmlns:a16="http://schemas.microsoft.com/office/drawing/2014/main" id="{F0D1E01F-0D50-CA4C-A6F4-F5CDB121077A}"/>
              </a:ext>
            </a:extLst>
          </p:cNvPr>
          <p:cNvSpPr txBox="1"/>
          <p:nvPr/>
        </p:nvSpPr>
        <p:spPr>
          <a:xfrm>
            <a:off x="6282635" y="4332876"/>
            <a:ext cx="3990242" cy="1015663"/>
          </a:xfrm>
          <a:prstGeom prst="rect">
            <a:avLst/>
          </a:prstGeom>
          <a:noFill/>
        </p:spPr>
        <p:txBody>
          <a:bodyPr wrap="square" rtlCol="0">
            <a:spAutoFit/>
          </a:bodyPr>
          <a:lstStyle/>
          <a:p>
            <a:pPr defTabSz="685800">
              <a:defRPr/>
            </a:pPr>
            <a:endParaRPr lang="en-US" sz="1500" dirty="0">
              <a:solidFill>
                <a:srgbClr val="1B294A"/>
              </a:solidFill>
              <a:latin typeface="Gill Sans" panose="020B0502020104020203" pitchFamily="34" charset="-79"/>
              <a:ea typeface="ＭＳ Ｐゴシック" charset="-128"/>
              <a:cs typeface="Gill Sans" panose="020B0502020104020203" pitchFamily="34" charset="-79"/>
            </a:endParaRPr>
          </a:p>
          <a:p>
            <a:pPr marL="257175" indent="-257175" defTabSz="685800">
              <a:spcAft>
                <a:spcPts val="900"/>
              </a:spcAft>
              <a:buFont typeface="+mj-lt"/>
              <a:buAutoNum type="arabicPeriod" startAt="5"/>
              <a:defRPr/>
            </a:pPr>
            <a:r>
              <a:rPr lang="en-US" sz="1500" u="sng" dirty="0">
                <a:solidFill>
                  <a:srgbClr val="1B294A"/>
                </a:solidFill>
                <a:latin typeface="Calibri" panose="020F0502020204030204" pitchFamily="34" charset="0"/>
                <a:ea typeface="ＭＳ Ｐゴシック" charset="-128"/>
                <a:cs typeface="Calibri" panose="020F0502020204030204" pitchFamily="34" charset="0"/>
              </a:rPr>
              <a:t>Implement</a:t>
            </a:r>
            <a:r>
              <a:rPr lang="en-US" sz="1500" dirty="0">
                <a:solidFill>
                  <a:srgbClr val="1B294A"/>
                </a:solidFill>
                <a:latin typeface="Calibri" panose="020F0502020204030204" pitchFamily="34" charset="0"/>
                <a:ea typeface="ＭＳ Ｐゴシック" charset="-128"/>
                <a:cs typeface="Calibri" panose="020F0502020204030204" pitchFamily="34" charset="0"/>
              </a:rPr>
              <a:t> embedded learning opportunities as </a:t>
            </a:r>
            <a:r>
              <a:rPr lang="en-US" sz="1500" b="1" dirty="0">
                <a:solidFill>
                  <a:srgbClr val="1B294A"/>
                </a:solidFill>
                <a:latin typeface="Calibri" panose="020F0502020204030204" pitchFamily="34" charset="0"/>
                <a:ea typeface="ＭＳ Ｐゴシック" charset="-128"/>
                <a:cs typeface="Calibri" panose="020F0502020204030204" pitchFamily="34" charset="0"/>
              </a:rPr>
              <a:t>complete A-B-C learning links </a:t>
            </a:r>
            <a:r>
              <a:rPr lang="en-US" sz="1500" dirty="0">
                <a:solidFill>
                  <a:srgbClr val="1B294A"/>
                </a:solidFill>
                <a:latin typeface="Calibri" panose="020F0502020204030204" pitchFamily="34" charset="0"/>
                <a:ea typeface="ＭＳ Ｐゴシック" charset="-128"/>
                <a:cs typeface="Calibri" panose="020F0502020204030204" pitchFamily="34" charset="0"/>
              </a:rPr>
              <a:t>(complete learning trials).</a:t>
            </a:r>
          </a:p>
        </p:txBody>
      </p:sp>
      <p:sp>
        <p:nvSpPr>
          <p:cNvPr id="12" name="TextBox 11">
            <a:extLst>
              <a:ext uri="{FF2B5EF4-FFF2-40B4-BE49-F238E27FC236}">
                <a16:creationId xmlns:a16="http://schemas.microsoft.com/office/drawing/2014/main" id="{A5EDC21C-6674-5E42-8176-AECE68763AE9}"/>
              </a:ext>
            </a:extLst>
          </p:cNvPr>
          <p:cNvSpPr txBox="1"/>
          <p:nvPr/>
        </p:nvSpPr>
        <p:spPr>
          <a:xfrm>
            <a:off x="2191777" y="2970963"/>
            <a:ext cx="1897537" cy="2146742"/>
          </a:xfrm>
          <a:prstGeom prst="rect">
            <a:avLst/>
          </a:prstGeom>
          <a:noFill/>
        </p:spPr>
        <p:txBody>
          <a:bodyPr wrap="square" rtlCol="0">
            <a:spAutoFit/>
          </a:bodyPr>
          <a:lstStyle/>
          <a:p>
            <a:pPr marL="257175" indent="-257175" defTabSz="685800">
              <a:buFont typeface="+mj-lt"/>
              <a:buAutoNum type="arabicPeriod" startAt="6"/>
              <a:defRPr/>
            </a:pPr>
            <a:r>
              <a:rPr lang="en-US" sz="1500" u="sng" dirty="0">
                <a:solidFill>
                  <a:srgbClr val="1B294A"/>
                </a:solidFill>
                <a:latin typeface="Calibri" panose="020F0502020204030204" pitchFamily="34" charset="0"/>
                <a:ea typeface="ＭＳ Ｐゴシック" charset="-128"/>
                <a:cs typeface="Calibri" panose="020F0502020204030204" pitchFamily="34" charset="0"/>
              </a:rPr>
              <a:t>Collect</a:t>
            </a:r>
            <a:r>
              <a:rPr lang="en-US" sz="1500" dirty="0">
                <a:solidFill>
                  <a:srgbClr val="1B294A"/>
                </a:solidFill>
                <a:latin typeface="Calibri" panose="020F0502020204030204" pitchFamily="34" charset="0"/>
                <a:ea typeface="ＭＳ Ｐゴシック" charset="-128"/>
                <a:cs typeface="Calibri" panose="020F0502020204030204" pitchFamily="34" charset="0"/>
              </a:rPr>
              <a:t> and </a:t>
            </a:r>
            <a:r>
              <a:rPr lang="en-US" sz="1500" u="sng" dirty="0">
                <a:solidFill>
                  <a:srgbClr val="1B294A"/>
                </a:solidFill>
                <a:latin typeface="Calibri" panose="020F0502020204030204" pitchFamily="34" charset="0"/>
                <a:ea typeface="ＭＳ Ｐゴシック" charset="-128"/>
                <a:cs typeface="Calibri" panose="020F0502020204030204" pitchFamily="34" charset="0"/>
              </a:rPr>
              <a:t>analyze</a:t>
            </a:r>
            <a:r>
              <a:rPr lang="en-US" sz="1500" dirty="0">
                <a:solidFill>
                  <a:srgbClr val="1B294A"/>
                </a:solidFill>
                <a:latin typeface="Calibri" panose="020F0502020204030204" pitchFamily="34" charset="0"/>
                <a:ea typeface="ＭＳ Ｐゴシック" charset="-128"/>
                <a:cs typeface="Calibri" panose="020F0502020204030204" pitchFamily="34" charset="0"/>
              </a:rPr>
              <a:t> </a:t>
            </a:r>
            <a:r>
              <a:rPr lang="en-US" sz="1500" b="1" dirty="0">
                <a:solidFill>
                  <a:srgbClr val="1B294A"/>
                </a:solidFill>
                <a:latin typeface="Calibri" panose="020F0502020204030204" pitchFamily="34" charset="0"/>
                <a:ea typeface="ＭＳ Ｐゴシック" charset="-128"/>
                <a:cs typeface="Calibri" panose="020F0502020204030204" pitchFamily="34" charset="0"/>
              </a:rPr>
              <a:t>data</a:t>
            </a:r>
            <a:r>
              <a:rPr lang="en-US" sz="1500" dirty="0">
                <a:solidFill>
                  <a:srgbClr val="1B294A"/>
                </a:solidFill>
                <a:latin typeface="Calibri" panose="020F0502020204030204" pitchFamily="34" charset="0"/>
                <a:ea typeface="ＭＳ Ｐゴシック" charset="-128"/>
                <a:cs typeface="Calibri" panose="020F0502020204030204" pitchFamily="34" charset="0"/>
              </a:rPr>
              <a:t> about </a:t>
            </a:r>
            <a:r>
              <a:rPr lang="en-US" sz="1500" b="1" dirty="0">
                <a:solidFill>
                  <a:srgbClr val="1B294A"/>
                </a:solidFill>
                <a:latin typeface="Calibri" panose="020F0502020204030204" pitchFamily="34" charset="0"/>
                <a:ea typeface="ＭＳ Ｐゴシック" charset="-128"/>
                <a:cs typeface="Calibri" panose="020F0502020204030204" pitchFamily="34" charset="0"/>
              </a:rPr>
              <a:t>implementation</a:t>
            </a:r>
            <a:r>
              <a:rPr lang="en-US" sz="1500" dirty="0">
                <a:solidFill>
                  <a:srgbClr val="1B294A"/>
                </a:solidFill>
                <a:latin typeface="Calibri" panose="020F0502020204030204" pitchFamily="34" charset="0"/>
                <a:ea typeface="ＭＳ Ｐゴシック" charset="-128"/>
                <a:cs typeface="Calibri" panose="020F0502020204030204" pitchFamily="34" charset="0"/>
              </a:rPr>
              <a:t> and </a:t>
            </a:r>
            <a:r>
              <a:rPr lang="en-US" sz="1500" b="1" dirty="0">
                <a:solidFill>
                  <a:srgbClr val="1B294A"/>
                </a:solidFill>
                <a:latin typeface="Calibri" panose="020F0502020204030204" pitchFamily="34" charset="0"/>
                <a:ea typeface="ＭＳ Ｐゴシック" charset="-128"/>
                <a:cs typeface="Calibri" panose="020F0502020204030204" pitchFamily="34" charset="0"/>
              </a:rPr>
              <a:t>child progress </a:t>
            </a:r>
            <a:r>
              <a:rPr lang="en-US" sz="1500" dirty="0">
                <a:solidFill>
                  <a:srgbClr val="1B294A"/>
                </a:solidFill>
                <a:latin typeface="Calibri" panose="020F0502020204030204" pitchFamily="34" charset="0"/>
                <a:ea typeface="ＭＳ Ｐゴシック" charset="-128"/>
                <a:cs typeface="Calibri" panose="020F0502020204030204" pitchFamily="34" charset="0"/>
              </a:rPr>
              <a:t>to </a:t>
            </a:r>
            <a:r>
              <a:rPr lang="en-US" sz="1500" b="1" dirty="0">
                <a:solidFill>
                  <a:srgbClr val="1B294A"/>
                </a:solidFill>
                <a:latin typeface="Calibri" panose="020F0502020204030204" pitchFamily="34" charset="0"/>
                <a:ea typeface="ＭＳ Ｐゴシック" charset="-128"/>
                <a:cs typeface="Calibri" panose="020F0502020204030204" pitchFamily="34" charset="0"/>
              </a:rPr>
              <a:t>inform instructional decisions</a:t>
            </a:r>
            <a:r>
              <a:rPr lang="en-US" sz="1500" dirty="0">
                <a:solidFill>
                  <a:srgbClr val="1B294A"/>
                </a:solidFill>
                <a:latin typeface="Calibri" panose="020F0502020204030204" pitchFamily="34" charset="0"/>
                <a:ea typeface="ＭＳ Ｐゴシック" charset="-128"/>
                <a:cs typeface="Calibri" panose="020F0502020204030204" pitchFamily="34" charset="0"/>
              </a:rPr>
              <a:t>.</a:t>
            </a:r>
          </a:p>
          <a:p>
            <a:pPr defTabSz="685800">
              <a:defRPr/>
            </a:pPr>
            <a:endParaRPr lang="en-US" sz="1350" dirty="0">
              <a:solidFill>
                <a:prstClr val="black"/>
              </a:solidFill>
              <a:latin typeface="Calibri" panose="020F0502020204030204"/>
              <a:ea typeface="ＭＳ Ｐゴシック" charset="-128"/>
            </a:endParaRPr>
          </a:p>
        </p:txBody>
      </p:sp>
      <p:pic>
        <p:nvPicPr>
          <p:cNvPr id="10" name="Picture 9" descr="This object again shows the What to Teach, When to Teach, How to Teach, and How to Evaluate parts of the Embedded Instruction for Early Learning framework, and indicates which of the six essential practices belong to each part. ">
            <a:extLst>
              <a:ext uri="{FF2B5EF4-FFF2-40B4-BE49-F238E27FC236}">
                <a16:creationId xmlns:a16="http://schemas.microsoft.com/office/drawing/2014/main" id="{8E38D975-F4AF-A0A7-A3EA-78F2F648DAE1}"/>
              </a:ext>
            </a:extLst>
          </p:cNvPr>
          <p:cNvPicPr>
            <a:picLocks noChangeAspect="1"/>
          </p:cNvPicPr>
          <p:nvPr/>
        </p:nvPicPr>
        <p:blipFill>
          <a:blip r:embed="rId3"/>
          <a:stretch>
            <a:fillRect/>
          </a:stretch>
        </p:blipFill>
        <p:spPr>
          <a:xfrm>
            <a:off x="3914904" y="1380093"/>
            <a:ext cx="3850858" cy="3181432"/>
          </a:xfrm>
          <a:prstGeom prst="rect">
            <a:avLst/>
          </a:prstGeom>
        </p:spPr>
      </p:pic>
      <p:sp>
        <p:nvSpPr>
          <p:cNvPr id="7" name="Rounded Rectangle 6">
            <a:extLst>
              <a:ext uri="{FF2B5EF4-FFF2-40B4-BE49-F238E27FC236}">
                <a16:creationId xmlns:a16="http://schemas.microsoft.com/office/drawing/2014/main" id="{CC668DDD-B693-744F-9963-3B7CC813AE42}"/>
              </a:ext>
              <a:ext uri="{C183D7F6-B498-43B3-948B-1728B52AA6E4}">
                <adec:decorative xmlns:adec="http://schemas.microsoft.com/office/drawing/2017/decorative" val="1"/>
              </a:ext>
            </a:extLst>
          </p:cNvPr>
          <p:cNvSpPr/>
          <p:nvPr/>
        </p:nvSpPr>
        <p:spPr>
          <a:xfrm>
            <a:off x="6310886" y="1772161"/>
            <a:ext cx="1057860" cy="822576"/>
          </a:xfrm>
          <a:prstGeom prst="roundRect">
            <a:avLst/>
          </a:prstGeom>
          <a:noFill/>
          <a:ln w="117475">
            <a:solidFill>
              <a:srgbClr val="E453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8" name="Rounded Rectangle 7">
            <a:extLst>
              <a:ext uri="{FF2B5EF4-FFF2-40B4-BE49-F238E27FC236}">
                <a16:creationId xmlns:a16="http://schemas.microsoft.com/office/drawing/2014/main" id="{F40D0D35-03AA-7B49-BD51-29B43D9115C7}"/>
              </a:ext>
              <a:ext uri="{C183D7F6-B498-43B3-948B-1728B52AA6E4}">
                <adec:decorative xmlns:adec="http://schemas.microsoft.com/office/drawing/2017/decorative" val="1"/>
              </a:ext>
            </a:extLst>
          </p:cNvPr>
          <p:cNvSpPr/>
          <p:nvPr/>
        </p:nvSpPr>
        <p:spPr>
          <a:xfrm>
            <a:off x="6282635" y="3440688"/>
            <a:ext cx="1196700" cy="822576"/>
          </a:xfrm>
          <a:prstGeom prst="roundRect">
            <a:avLst/>
          </a:prstGeom>
          <a:noFill/>
          <a:ln w="117475">
            <a:solidFill>
              <a:srgbClr val="E453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9" name="Rounded Rectangle 8">
            <a:extLst>
              <a:ext uri="{FF2B5EF4-FFF2-40B4-BE49-F238E27FC236}">
                <a16:creationId xmlns:a16="http://schemas.microsoft.com/office/drawing/2014/main" id="{3C03CE14-8886-7E4D-A469-67B80B9AF9BD}"/>
              </a:ext>
              <a:ext uri="{C183D7F6-B498-43B3-948B-1728B52AA6E4}">
                <adec:decorative xmlns:adec="http://schemas.microsoft.com/office/drawing/2017/decorative" val="1"/>
              </a:ext>
            </a:extLst>
          </p:cNvPr>
          <p:cNvSpPr/>
          <p:nvPr/>
        </p:nvSpPr>
        <p:spPr>
          <a:xfrm>
            <a:off x="4224371" y="3444023"/>
            <a:ext cx="1111608" cy="832475"/>
          </a:xfrm>
          <a:prstGeom prst="roundRect">
            <a:avLst/>
          </a:prstGeom>
          <a:noFill/>
          <a:ln w="117475">
            <a:solidFill>
              <a:srgbClr val="E453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5" name="Rounded Rectangle 4">
            <a:extLst>
              <a:ext uri="{FF2B5EF4-FFF2-40B4-BE49-F238E27FC236}">
                <a16:creationId xmlns:a16="http://schemas.microsoft.com/office/drawing/2014/main" id="{BB1F9731-09A1-0F47-A310-46B086325694}"/>
              </a:ext>
              <a:ext uri="{C183D7F6-B498-43B3-948B-1728B52AA6E4}">
                <adec:decorative xmlns:adec="http://schemas.microsoft.com/office/drawing/2017/decorative" val="1"/>
              </a:ext>
            </a:extLst>
          </p:cNvPr>
          <p:cNvSpPr/>
          <p:nvPr/>
        </p:nvSpPr>
        <p:spPr>
          <a:xfrm>
            <a:off x="4236547" y="1692652"/>
            <a:ext cx="1111608" cy="888853"/>
          </a:xfrm>
          <a:prstGeom prst="roundRect">
            <a:avLst/>
          </a:prstGeom>
          <a:noFill/>
          <a:ln w="117475">
            <a:solidFill>
              <a:srgbClr val="E453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Tree>
    <p:extLst>
      <p:ext uri="{BB962C8B-B14F-4D97-AF65-F5344CB8AC3E}">
        <p14:creationId xmlns:p14="http://schemas.microsoft.com/office/powerpoint/2010/main" val="222464515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ppt_y</p:attrName>
                                        </p:attrNameLst>
                                      </p:cBhvr>
                                      <p:tavLst>
                                        <p:tav tm="0">
                                          <p:val>
                                            <p:strVal val="#ppt_y+#ppt_h*1.125000"/>
                                          </p:val>
                                        </p:tav>
                                        <p:tav tm="100000">
                                          <p:val>
                                            <p:strVal val="#ppt_y"/>
                                          </p:val>
                                        </p:tav>
                                      </p:tavLst>
                                    </p:anim>
                                    <p:animEffect transition="in" filter="wipe(up)">
                                      <p:cBhvr>
                                        <p:cTn id="23" dur="500"/>
                                        <p:tgtEl>
                                          <p:spTgt spid="7"/>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p:tgtEl>
                                          <p:spTgt spid="2"/>
                                        </p:tgtEl>
                                        <p:attrNameLst>
                                          <p:attrName>ppt_y</p:attrName>
                                        </p:attrNameLst>
                                      </p:cBhvr>
                                      <p:tavLst>
                                        <p:tav tm="0">
                                          <p:val>
                                            <p:strVal val="#ppt_y+#ppt_h*1.125000"/>
                                          </p:val>
                                        </p:tav>
                                        <p:tav tm="100000">
                                          <p:val>
                                            <p:strVal val="#ppt_y"/>
                                          </p:val>
                                        </p:tav>
                                      </p:tavLst>
                                    </p:anim>
                                    <p:animEffect transition="in" filter="wipe(up)">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up)">
                                      <p:cBhvr>
                                        <p:cTn id="38" dur="500"/>
                                        <p:tgtEl>
                                          <p:spTgt spid="8"/>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p:tgtEl>
                                          <p:spTgt spid="11"/>
                                        </p:tgtEl>
                                        <p:attrNameLst>
                                          <p:attrName>ppt_y</p:attrName>
                                        </p:attrNameLst>
                                      </p:cBhvr>
                                      <p:tavLst>
                                        <p:tav tm="0">
                                          <p:val>
                                            <p:strVal val="#ppt_y+#ppt_h*1.125000"/>
                                          </p:val>
                                        </p:tav>
                                        <p:tav tm="100000">
                                          <p:val>
                                            <p:strVal val="#ppt_y"/>
                                          </p:val>
                                        </p:tav>
                                      </p:tavLst>
                                    </p:anim>
                                    <p:animEffect transition="in" filter="wipe(up)">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1" nodeType="clickEffect">
                                  <p:stCondLst>
                                    <p:cond delay="0"/>
                                  </p:stCondLst>
                                  <p:childTnLst>
                                    <p:animEffect transition="out" filter="dissolv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p:tgtEl>
                                          <p:spTgt spid="9"/>
                                        </p:tgtEl>
                                        <p:attrNameLst>
                                          <p:attrName>ppt_y</p:attrName>
                                        </p:attrNameLst>
                                      </p:cBhvr>
                                      <p:tavLst>
                                        <p:tav tm="0">
                                          <p:val>
                                            <p:strVal val="#ppt_y+#ppt_h*1.125000"/>
                                          </p:val>
                                        </p:tav>
                                        <p:tav tm="100000">
                                          <p:val>
                                            <p:strVal val="#ppt_y"/>
                                          </p:val>
                                        </p:tav>
                                      </p:tavLst>
                                    </p:anim>
                                    <p:animEffect transition="in" filter="wipe(up)">
                                      <p:cBhvr>
                                        <p:cTn id="53" dur="500"/>
                                        <p:tgtEl>
                                          <p:spTgt spid="9"/>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p:tgtEl>
                                          <p:spTgt spid="12"/>
                                        </p:tgtEl>
                                        <p:attrNameLst>
                                          <p:attrName>ppt_y</p:attrName>
                                        </p:attrNameLst>
                                      </p:cBhvr>
                                      <p:tavLst>
                                        <p:tav tm="0">
                                          <p:val>
                                            <p:strVal val="#ppt_y+#ppt_h*1.125000"/>
                                          </p:val>
                                        </p:tav>
                                        <p:tav tm="100000">
                                          <p:val>
                                            <p:strVal val="#ppt_y"/>
                                          </p:val>
                                        </p:tav>
                                      </p:tavLst>
                                    </p:anim>
                                    <p:animEffect transition="in" filter="wipe(up)">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1" nodeType="clickEffect">
                                  <p:stCondLst>
                                    <p:cond delay="0"/>
                                  </p:stCondLst>
                                  <p:childTnLst>
                                    <p:animEffect transition="out" filter="dissolv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1" grpId="0"/>
      <p:bldP spid="12" grpId="0"/>
      <p:bldP spid="7" grpId="0" animBg="1"/>
      <p:bldP spid="7" grpId="1" animBg="1"/>
      <p:bldP spid="8" grpId="0" animBg="1"/>
      <p:bldP spid="8" grpId="1" animBg="1"/>
      <p:bldP spid="9" grpId="0" animBg="1"/>
      <p:bldP spid="9" grpId="1" animBg="1"/>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94192-B591-08F0-2570-81EA2DE55D29}"/>
              </a:ext>
            </a:extLst>
          </p:cNvPr>
          <p:cNvSpPr>
            <a:spLocks noGrp="1"/>
          </p:cNvSpPr>
          <p:nvPr>
            <p:ph type="ctrTitle"/>
          </p:nvPr>
        </p:nvSpPr>
        <p:spPr/>
        <p:txBody>
          <a:bodyPr/>
          <a:lstStyle/>
          <a:p>
            <a:r>
              <a:rPr lang="en-US" dirty="0"/>
              <a:t>“Tools” to Support Implementation</a:t>
            </a:r>
          </a:p>
        </p:txBody>
      </p:sp>
      <p:sp>
        <p:nvSpPr>
          <p:cNvPr id="3" name="Subtitle 2">
            <a:extLst>
              <a:ext uri="{FF2B5EF4-FFF2-40B4-BE49-F238E27FC236}">
                <a16:creationId xmlns:a16="http://schemas.microsoft.com/office/drawing/2014/main" id="{E96F1A80-5BC5-5989-C074-5A6E4731532B}"/>
              </a:ext>
            </a:extLst>
          </p:cNvPr>
          <p:cNvSpPr>
            <a:spLocks noGrp="1"/>
          </p:cNvSpPr>
          <p:nvPr>
            <p:ph type="subTitle" idx="1"/>
          </p:nvPr>
        </p:nvSpPr>
        <p:spPr/>
        <p:txBody>
          <a:bodyPr/>
          <a:lstStyle/>
          <a:p>
            <a:r>
              <a:rPr lang="en-US" dirty="0"/>
              <a:t>Implementation “Drivers” and Strategies</a:t>
            </a:r>
          </a:p>
        </p:txBody>
      </p:sp>
    </p:spTree>
    <p:extLst>
      <p:ext uri="{BB962C8B-B14F-4D97-AF65-F5344CB8AC3E}">
        <p14:creationId xmlns:p14="http://schemas.microsoft.com/office/powerpoint/2010/main" val="3451945984"/>
      </p:ext>
    </p:extLst>
  </p:cSld>
  <p:clrMapOvr>
    <a:masterClrMapping/>
  </p:clrMapOvr>
  <p:transition spd="med">
    <p:wipe dir="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5E2A9B44-D4A0-AA41-A3E4-F22EAA7024D5}"/>
              </a:ext>
            </a:extLst>
          </p:cNvPr>
          <p:cNvSpPr>
            <a:spLocks noGrp="1"/>
          </p:cNvSpPr>
          <p:nvPr>
            <p:ph type="title"/>
          </p:nvPr>
        </p:nvSpPr>
        <p:spPr>
          <a:xfrm>
            <a:off x="717971" y="730517"/>
            <a:ext cx="11139854" cy="930447"/>
          </a:xfrm>
        </p:spPr>
        <p:txBody>
          <a:bodyPr vert="horz" lIns="91440" tIns="45720" rIns="91440" bIns="45720" rtlCol="0" anchor="b">
            <a:noAutofit/>
          </a:bodyPr>
          <a:lstStyle/>
          <a:p>
            <a:pPr algn="ctr"/>
            <a:r>
              <a:rPr lang="en-US" dirty="0">
                <a:solidFill>
                  <a:srgbClr val="FFFFFF"/>
                </a:solidFill>
              </a:rPr>
              <a:t>Implementation Supports: </a:t>
            </a:r>
            <a:br>
              <a:rPr lang="en-US" dirty="0">
                <a:solidFill>
                  <a:srgbClr val="FFFFFF"/>
                </a:solidFill>
              </a:rPr>
            </a:br>
            <a:r>
              <a:rPr lang="en-US" dirty="0">
                <a:solidFill>
                  <a:srgbClr val="FFFFFF"/>
                </a:solidFill>
              </a:rPr>
              <a:t>“Tools” for Teachers, Providers, and Families</a:t>
            </a:r>
          </a:p>
        </p:txBody>
      </p:sp>
      <p:cxnSp>
        <p:nvCxnSpPr>
          <p:cNvPr id="24" name="Straight Connector 2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3" descr="A figure showing the implementation drivers from the active implementation frameworks (Fixsen &amp; Blase, 2008). On the left is the competency driver, which shows staff selection, training, and coaching. Competent embedded instruction practice is supported through professional development, including workshops, practice-based coaching, and implementation resources and materials.">
            <a:extLst>
              <a:ext uri="{FF2B5EF4-FFF2-40B4-BE49-F238E27FC236}">
                <a16:creationId xmlns:a16="http://schemas.microsoft.com/office/drawing/2014/main" id="{E5B9D4C7-4824-A34C-8CF1-8904C25C4DB1}"/>
              </a:ext>
            </a:extLst>
          </p:cNvPr>
          <p:cNvPicPr>
            <a:picLocks noGrp="1" noChangeAspect="1"/>
          </p:cNvPicPr>
          <p:nvPr>
            <p:ph idx="1"/>
          </p:nvPr>
        </p:nvPicPr>
        <p:blipFill rotWithShape="1">
          <a:blip r:embed="rId3"/>
          <a:srcRect t="4352"/>
          <a:stretch/>
        </p:blipFill>
        <p:spPr>
          <a:xfrm>
            <a:off x="546351" y="2433155"/>
            <a:ext cx="5172015" cy="4431182"/>
          </a:xfrm>
          <a:prstGeom prst="rect">
            <a:avLst/>
          </a:prstGeom>
        </p:spPr>
      </p:pic>
      <p:cxnSp>
        <p:nvCxnSpPr>
          <p:cNvPr id="26" name="Straight Connector 2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2" name="Google Shape;98;p4" descr="This figure shows the practice-based coaching framework (Snyder et al., 2015) and its components: (a) shared goal setting and action planning, focused observation, and reflection and feedback. These occur in the context of a collaborative coaching partnership. At the center of the figure are the effective practices, such as embedded instruction practices, that are focus of coaching. ">
            <a:extLst>
              <a:ext uri="{FF2B5EF4-FFF2-40B4-BE49-F238E27FC236}">
                <a16:creationId xmlns:a16="http://schemas.microsoft.com/office/drawing/2014/main" id="{5EE772CB-D1E3-4F46-860B-31EEF5AAA790}"/>
              </a:ext>
            </a:extLst>
          </p:cNvPr>
          <p:cNvPicPr preferRelativeResize="0"/>
          <p:nvPr/>
        </p:nvPicPr>
        <p:blipFill rotWithShape="1">
          <a:blip r:embed="rId4"/>
          <a:srcRect l="7120" r="12385" b="-2"/>
          <a:stretch/>
        </p:blipFill>
        <p:spPr>
          <a:xfrm>
            <a:off x="6887502" y="2202865"/>
            <a:ext cx="4274177" cy="3915857"/>
          </a:xfrm>
          <a:prstGeom prst="rect">
            <a:avLst/>
          </a:prstGeom>
          <a:noFill/>
        </p:spPr>
      </p:pic>
      <p:sp>
        <p:nvSpPr>
          <p:cNvPr id="18" name="TextBox 17">
            <a:extLst>
              <a:ext uri="{FF2B5EF4-FFF2-40B4-BE49-F238E27FC236}">
                <a16:creationId xmlns:a16="http://schemas.microsoft.com/office/drawing/2014/main" id="{993DCB74-6F41-8846-9BB2-91DD6B9CC667}"/>
              </a:ext>
            </a:extLst>
          </p:cNvPr>
          <p:cNvSpPr txBox="1"/>
          <p:nvPr/>
        </p:nvSpPr>
        <p:spPr>
          <a:xfrm>
            <a:off x="6116278" y="6254436"/>
            <a:ext cx="6100762" cy="4801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Snyder, P. A., Hemmeter, M. L., &amp; Fox, L. (Eds.). (2022).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Essentials of </a:t>
            </a:r>
            <a:r>
              <a:rPr lang="en-US" sz="1400" i="1" dirty="0">
                <a:solidFill>
                  <a:prstClr val="black"/>
                </a:solidFill>
                <a:latin typeface="Calibri" panose="020F0502020204030204"/>
              </a:rPr>
              <a:t>practice-based coaching: Supporting effective practices in early childhood</a:t>
            </a:r>
            <a:r>
              <a:rPr lang="en-US" sz="1400" dirty="0">
                <a:solidFill>
                  <a:prstClr val="black"/>
                </a:solidFill>
                <a:latin typeface="Calibri" panose="020F0502020204030204"/>
              </a:rPr>
              <a:t>. Brookes.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31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2" name="Title 1">
            <a:extLst>
              <a:ext uri="{FF2B5EF4-FFF2-40B4-BE49-F238E27FC236}">
                <a16:creationId xmlns:a16="http://schemas.microsoft.com/office/drawing/2014/main" id="{5AC44F61-FD31-DFDA-C48E-F636BADF1CD9}"/>
              </a:ext>
            </a:extLst>
          </p:cNvPr>
          <p:cNvSpPr>
            <a:spLocks noGrp="1"/>
          </p:cNvSpPr>
          <p:nvPr>
            <p:ph type="ctrTitle"/>
          </p:nvPr>
        </p:nvSpPr>
        <p:spPr/>
        <p:txBody>
          <a:bodyPr/>
          <a:lstStyle/>
          <a:p>
            <a:r>
              <a:rPr lang="en-US" dirty="0"/>
              <a:t>Acknowledgments</a:t>
            </a:r>
          </a:p>
        </p:txBody>
      </p:sp>
      <p:sp>
        <p:nvSpPr>
          <p:cNvPr id="182" name="Google Shape;182;p11"/>
          <p:cNvSpPr txBox="1">
            <a:spLocks noGrp="1"/>
          </p:cNvSpPr>
          <p:nvPr>
            <p:ph type="subTitle" idx="1"/>
          </p:nvPr>
        </p:nvSpPr>
        <p:spPr>
          <a:xfrm>
            <a:off x="2220913" y="3161786"/>
            <a:ext cx="7804830" cy="2422585"/>
          </a:xfrm>
          <a:prstGeom prst="rect">
            <a:avLst/>
          </a:prstGeom>
          <a:noFill/>
          <a:ln>
            <a:noFill/>
          </a:ln>
        </p:spPr>
        <p:txBody>
          <a:bodyPr spcFirstLastPara="1" vert="horz" wrap="square" lIns="91425" tIns="91425" rIns="91425" bIns="91425" rtlCol="0" anchor="t" anchorCtr="0">
            <a:noAutofit/>
          </a:bodyPr>
          <a:lstStyle/>
          <a:p>
            <a:pPr marL="0" indent="0">
              <a:spcBef>
                <a:spcPts val="0"/>
              </a:spcBef>
              <a:buSzPts val="2400"/>
            </a:pPr>
            <a:r>
              <a:rPr lang="en-US" sz="2000" dirty="0">
                <a:sym typeface="Helvetica Neue"/>
              </a:rPr>
              <a:t>Embedded Instruction for Early Learning and Embedded Learning Support are based, in part, on research funded by the Institute of Education Sciences (Project Numbers: R324A070008, R324A150076, R324A200044, R324A210081) and the Florida Department of Health, Children’s Medical Services, Early Steps Program (Contact COQXY).</a:t>
            </a:r>
          </a:p>
          <a:p>
            <a:pPr marL="0" indent="0">
              <a:spcBef>
                <a:spcPts val="0"/>
              </a:spcBef>
              <a:buSzPts val="2400"/>
            </a:pPr>
            <a:r>
              <a:rPr lang="en-US" sz="2000" dirty="0">
                <a:sym typeface="Helvetica Neue"/>
              </a:rPr>
              <a:t>The opinions expressed are those of the </a:t>
            </a:r>
            <a:r>
              <a:rPr lang="en-US" sz="2000" dirty="0"/>
              <a:t>learning facilitators ,</a:t>
            </a:r>
            <a:r>
              <a:rPr lang="en-US" sz="2000" dirty="0">
                <a:sym typeface="Helvetica Neue"/>
              </a:rPr>
              <a:t>not the funding agency, and no official endorsement should be inferred.</a:t>
            </a:r>
            <a:endParaRPr dirty="0"/>
          </a:p>
          <a:p>
            <a:pPr marL="0" indent="0">
              <a:spcBef>
                <a:spcPts val="1100"/>
              </a:spcBef>
              <a:buSzPts val="2400"/>
            </a:pPr>
            <a:endParaRPr sz="2000" dirty="0"/>
          </a:p>
        </p:txBody>
      </p:sp>
    </p:spTree>
    <p:extLst>
      <p:ext uri="{BB962C8B-B14F-4D97-AF65-F5344CB8AC3E}">
        <p14:creationId xmlns:p14="http://schemas.microsoft.com/office/powerpoint/2010/main" val="761742375"/>
      </p:ext>
    </p:extLst>
  </p:cSld>
  <p:clrMapOvr>
    <a:masterClrMapping/>
  </p:clrMapOvr>
  <p:transition spd="med">
    <p:wipe dir="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77382B9-8F96-A88F-BF89-13EF1751FBC7}"/>
              </a:ext>
            </a:extLst>
          </p:cNvPr>
          <p:cNvSpPr>
            <a:spLocks noGrp="1"/>
          </p:cNvSpPr>
          <p:nvPr>
            <p:ph type="ctrTitle" idx="4294967295"/>
          </p:nvPr>
        </p:nvSpPr>
        <p:spPr>
          <a:xfrm>
            <a:off x="6590662" y="4267832"/>
            <a:ext cx="4805996" cy="1297115"/>
          </a:xfrm>
        </p:spPr>
        <p:txBody>
          <a:bodyPr vert="horz" lIns="91440" tIns="45720" rIns="91440" bIns="45720" rtlCol="0" anchor="t">
            <a:normAutofit/>
          </a:bodyPr>
          <a:lstStyle/>
          <a:p>
            <a:r>
              <a:rPr lang="en-US" sz="3700" b="1" kern="1200" dirty="0">
                <a:solidFill>
                  <a:schemeClr val="tx2"/>
                </a:solidFill>
                <a:latin typeface="+mj-lt"/>
                <a:ea typeface="+mj-ea"/>
                <a:cs typeface="+mj-cs"/>
              </a:rPr>
              <a:t>Sharing Implementation Stories and Experiences</a:t>
            </a:r>
          </a:p>
        </p:txBody>
      </p:sp>
      <p:pic>
        <p:nvPicPr>
          <p:cNvPr id="8" name="Graphic 7" descr="Chat">
            <a:extLst>
              <a:ext uri="{FF2B5EF4-FFF2-40B4-BE49-F238E27FC236}">
                <a16:creationId xmlns:a16="http://schemas.microsoft.com/office/drawing/2014/main" id="{29C9B278-561E-0204-E68C-5483741F0B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5" name="Group 14">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6" name="Freeform: Shape 15">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43144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6311494-0F50-7CA5-2583-33EEAB9E6EA7}"/>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References and </a:t>
            </a:r>
            <a:br>
              <a:rPr lang="en-US" sz="7200" kern="1200" dirty="0">
                <a:solidFill>
                  <a:schemeClr val="tx1"/>
                </a:solidFill>
                <a:latin typeface="+mj-lt"/>
                <a:ea typeface="+mj-ea"/>
                <a:cs typeface="+mj-cs"/>
              </a:rPr>
            </a:br>
            <a:r>
              <a:rPr lang="en-US" sz="7200" kern="1200" dirty="0">
                <a:solidFill>
                  <a:schemeClr val="tx1"/>
                </a:solidFill>
                <a:latin typeface="+mj-lt"/>
                <a:ea typeface="+mj-ea"/>
                <a:cs typeface="+mj-cs"/>
              </a:rPr>
              <a:t>Back-Home Resources</a:t>
            </a:r>
          </a:p>
        </p:txBody>
      </p:sp>
      <p:cxnSp>
        <p:nvCxnSpPr>
          <p:cNvPr id="58" name="Straight Connector 57">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58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97C17-D938-ACFC-49B6-11C3EA614E1D}"/>
              </a:ext>
            </a:extLst>
          </p:cNvPr>
          <p:cNvSpPr>
            <a:spLocks noGrp="1"/>
          </p:cNvSpPr>
          <p:nvPr>
            <p:ph type="title"/>
          </p:nvPr>
        </p:nvSpPr>
        <p:spPr/>
        <p:txBody>
          <a:bodyPr/>
          <a:lstStyle/>
          <a:p>
            <a:r>
              <a:rPr lang="en-US" dirty="0"/>
              <a:t>Acknowledgments and Contact Information</a:t>
            </a:r>
          </a:p>
        </p:txBody>
      </p:sp>
      <p:sp>
        <p:nvSpPr>
          <p:cNvPr id="3" name="Content Placeholder 2">
            <a:extLst>
              <a:ext uri="{FF2B5EF4-FFF2-40B4-BE49-F238E27FC236}">
                <a16:creationId xmlns:a16="http://schemas.microsoft.com/office/drawing/2014/main" id="{F0367D78-2E6C-3783-B562-76163933E1FF}"/>
              </a:ext>
            </a:extLst>
          </p:cNvPr>
          <p:cNvSpPr>
            <a:spLocks noGrp="1"/>
          </p:cNvSpPr>
          <p:nvPr>
            <p:ph idx="1"/>
          </p:nvPr>
        </p:nvSpPr>
        <p:spPr/>
        <p:txBody>
          <a:bodyPr/>
          <a:lstStyle/>
          <a:p>
            <a:r>
              <a:rPr lang="en-US" dirty="0"/>
              <a:t>We thank and acknowledge the contributions of our research and implementation partners, the practitioners, coaches, family members, program leaders, and local, regional, state, and national administrators, university faculty, training and technical assistance personnel, and policymakers who have collaborated and provided ongoing support, input, and feedback.</a:t>
            </a:r>
          </a:p>
          <a:p>
            <a:r>
              <a:rPr lang="en-US" dirty="0">
                <a:hlinkClick r:id="rId3"/>
              </a:rPr>
              <a:t>patriciasnyder@coe.ufl.edu</a:t>
            </a:r>
            <a:endParaRPr lang="en-US" dirty="0"/>
          </a:p>
          <a:p>
            <a:r>
              <a:rPr lang="en-US" dirty="0">
                <a:hlinkClick r:id="rId4"/>
              </a:rPr>
              <a:t>T.W.McLaughlin@massey.ac.nz</a:t>
            </a:r>
            <a:endParaRPr lang="en-US" dirty="0"/>
          </a:p>
          <a:p>
            <a:r>
              <a:rPr lang="en-US" dirty="0">
                <a:hlinkClick r:id="rId5"/>
              </a:rPr>
              <a:t>john.forster@noahsarkinc.org.au</a:t>
            </a:r>
            <a:endParaRPr lang="en-US" dirty="0"/>
          </a:p>
          <a:p>
            <a:endParaRPr lang="en-US" dirty="0"/>
          </a:p>
        </p:txBody>
      </p:sp>
    </p:spTree>
    <p:extLst>
      <p:ext uri="{BB962C8B-B14F-4D97-AF65-F5344CB8AC3E}">
        <p14:creationId xmlns:p14="http://schemas.microsoft.com/office/powerpoint/2010/main" val="2420753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p6"/>
          <p:cNvSpPr txBox="1">
            <a:spLocks noGrp="1"/>
          </p:cNvSpPr>
          <p:nvPr>
            <p:ph type="title" idx="4294967295"/>
          </p:nvPr>
        </p:nvSpPr>
        <p:spPr>
          <a:xfrm>
            <a:off x="1524000" y="4783138"/>
            <a:ext cx="9144000" cy="1046162"/>
          </a:xfrm>
          <a:prstGeom prst="rect">
            <a:avLst/>
          </a:prstGeom>
          <a:solidFill>
            <a:srgbClr val="3655A5"/>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600"/>
              </a:spcAft>
              <a:buClrTx/>
              <a:buSzPts val="1400"/>
              <a:buFont typeface="Arial" panose="020B0604020202020204" pitchFamily="34" charset="0"/>
              <a:buNone/>
              <a:tabLst/>
              <a:defRPr/>
            </a:pPr>
            <a:r>
              <a:rPr kumimoji="0" lang="en-US" sz="2400" b="0" i="0" u="none" strike="noStrike" kern="1200" cap="none" spc="0" normalizeH="0" baseline="0" noProof="0" dirty="0">
                <a:ln>
                  <a:noFill/>
                </a:ln>
                <a:solidFill>
                  <a:schemeClr val="lt1"/>
                </a:solidFill>
                <a:effectLst/>
                <a:uLnTx/>
                <a:uFillTx/>
                <a:latin typeface="Calibri" panose="020F0502020204030204" pitchFamily="34" charset="0"/>
                <a:ea typeface="+mn-ea"/>
                <a:cs typeface="Calibri" panose="020F0502020204030204" pitchFamily="34" charset="0"/>
              </a:rPr>
              <a:t>WELCOME and INTRODUCTIONS</a:t>
            </a:r>
            <a:br>
              <a:rPr kumimoji="0" lang="en-US" sz="1400" b="0" i="0" u="none" strike="noStrike" kern="1200" cap="none" spc="0" normalizeH="0" baseline="0" noProof="0" dirty="0">
                <a:ln>
                  <a:noFill/>
                </a:ln>
                <a:solidFill>
                  <a:schemeClr val="lt1"/>
                </a:solidFill>
                <a:effectLst/>
                <a:uLnTx/>
                <a:uFillTx/>
                <a:latin typeface="+mn-lt"/>
                <a:ea typeface="+mn-ea"/>
                <a:cs typeface="+mn-cs"/>
              </a:rPr>
            </a:br>
            <a:br>
              <a:rPr kumimoji="0" lang="en-US" sz="1400" b="0" i="0" u="none" strike="noStrike" kern="1200" cap="none" spc="0" normalizeH="0" baseline="0" noProof="0" dirty="0">
                <a:ln>
                  <a:noFill/>
                </a:ln>
                <a:solidFill>
                  <a:schemeClr val="lt1"/>
                </a:solidFill>
                <a:effectLst/>
                <a:uLnTx/>
                <a:uFillTx/>
                <a:latin typeface="+mn-lt"/>
                <a:ea typeface="+mn-ea"/>
                <a:cs typeface="+mn-cs"/>
              </a:rPr>
            </a:br>
            <a:endParaRPr kumimoji="0" lang="en-US" sz="1400" b="0" i="0" u="none" strike="noStrike" kern="1200" cap="none" spc="0" normalizeH="0" baseline="0" noProof="0" dirty="0">
              <a:ln>
                <a:noFill/>
              </a:ln>
              <a:solidFill>
                <a:schemeClr val="lt1"/>
              </a:solidFill>
              <a:effectLst/>
              <a:uLnTx/>
              <a:uFillTx/>
              <a:latin typeface="+mn-lt"/>
              <a:ea typeface="+mn-ea"/>
              <a:cs typeface="+mn-cs"/>
            </a:endParaRPr>
          </a:p>
        </p:txBody>
      </p:sp>
      <p:pic>
        <p:nvPicPr>
          <p:cNvPr id="4" name="Picture 3" descr="This slide shows a hand of 14 different young children. The hands have been painted in different colors, and eyes, noses, and mouths have been added to them. The object was included because it illustrates the importance of having different perspectives and experiences represented in the session. ">
            <a:extLst>
              <a:ext uri="{FF2B5EF4-FFF2-40B4-BE49-F238E27FC236}">
                <a16:creationId xmlns:a16="http://schemas.microsoft.com/office/drawing/2014/main" id="{21B4A08C-D6DF-BA6B-6682-5C7DBD718DF8}"/>
              </a:ext>
            </a:extLst>
          </p:cNvPr>
          <p:cNvPicPr>
            <a:picLocks noChangeAspect="1"/>
          </p:cNvPicPr>
          <p:nvPr/>
        </p:nvPicPr>
        <p:blipFill>
          <a:blip r:embed="rId3"/>
          <a:stretch>
            <a:fillRect/>
          </a:stretch>
        </p:blipFill>
        <p:spPr>
          <a:xfrm>
            <a:off x="2113021" y="287518"/>
            <a:ext cx="7772400" cy="4369757"/>
          </a:xfrm>
          <a:prstGeom prst="rect">
            <a:avLst/>
          </a:prstGeom>
        </p:spPr>
      </p:pic>
    </p:spTree>
    <p:extLst>
      <p:ext uri="{BB962C8B-B14F-4D97-AF65-F5344CB8AC3E}">
        <p14:creationId xmlns:p14="http://schemas.microsoft.com/office/powerpoint/2010/main" val="481932614"/>
      </p:ext>
    </p:extLst>
  </p:cSld>
  <p:clrMapOvr>
    <a:masterClrMapping/>
  </p:clrMapOvr>
  <mc:AlternateContent xmlns:mc="http://schemas.openxmlformats.org/markup-compatibility/2006" xmlns:p14="http://schemas.microsoft.com/office/powerpoint/2010/main">
    <mc:Choice Requires="p14">
      <p:transition spd="slow" p14:dur="5000" advClick="0" advTm="15000">
        <p:circle/>
      </p:transition>
    </mc:Choice>
    <mc:Fallback xmlns="">
      <p:transition spd="slow" advClick="0" advTm="15000">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0"/>
        <p:cNvGrpSpPr/>
        <p:nvPr/>
      </p:nvGrpSpPr>
      <p:grpSpPr>
        <a:xfrm>
          <a:off x="0" y="0"/>
          <a:ext cx="0" cy="0"/>
          <a:chOff x="0" y="0"/>
          <a:chExt cx="0" cy="0"/>
        </a:xfrm>
      </p:grpSpPr>
      <p:sp useBgFill="1">
        <p:nvSpPr>
          <p:cNvPr id="207" name="Rectangle 206">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9" name="Group 20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10" name="Rectangle 20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Rectangle 21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Rectangle 21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4" name="Rectangle 21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Google Shape;201;p13"/>
          <p:cNvSpPr txBox="1">
            <a:spLocks noGrp="1"/>
          </p:cNvSpPr>
          <p:nvPr>
            <p:ph type="title"/>
          </p:nvPr>
        </p:nvSpPr>
        <p:spPr>
          <a:xfrm>
            <a:off x="1043631" y="809898"/>
            <a:ext cx="9942716" cy="1554480"/>
          </a:xfrm>
          <a:prstGeom prst="rect">
            <a:avLst/>
          </a:prstGeom>
        </p:spPr>
        <p:txBody>
          <a:bodyPr spcFirstLastPara="1" vert="horz" lIns="91440" tIns="45720" rIns="91440" bIns="45720" rtlCol="0" anchor="ctr" anchorCtr="0">
            <a:normAutofit/>
          </a:bodyPr>
          <a:lstStyle/>
          <a:p>
            <a:pPr>
              <a:buSzPts val="1400"/>
            </a:pPr>
            <a:r>
              <a:rPr lang="en-US" sz="4800" kern="1200" dirty="0">
                <a:solidFill>
                  <a:schemeClr val="tx1"/>
                </a:solidFill>
                <a:latin typeface="+mj-lt"/>
                <a:ea typeface="+mj-ea"/>
                <a:cs typeface="+mj-cs"/>
              </a:rPr>
              <a:t>Overview of Part 1</a:t>
            </a:r>
          </a:p>
        </p:txBody>
      </p:sp>
      <p:sp>
        <p:nvSpPr>
          <p:cNvPr id="202" name="Google Shape;202;p13"/>
          <p:cNvSpPr txBox="1"/>
          <p:nvPr/>
        </p:nvSpPr>
        <p:spPr>
          <a:xfrm>
            <a:off x="1045028" y="3017522"/>
            <a:ext cx="9941319" cy="3124658"/>
          </a:xfrm>
          <a:prstGeom prst="rect">
            <a:avLst/>
          </a:prstGeom>
        </p:spPr>
        <p:txBody>
          <a:bodyPr spcFirstLastPara="1" vert="horz" lIns="91440" tIns="45720" rIns="91440" bIns="45720" rtlCol="0" anchor="ctr" anchorCtr="0">
            <a:normAutofit/>
          </a:bodyPr>
          <a:lstStyle/>
          <a:p>
            <a:pPr indent="-228600">
              <a:lnSpc>
                <a:spcPct val="90000"/>
              </a:lnSpc>
              <a:spcBef>
                <a:spcPts val="760"/>
              </a:spcBef>
              <a:buClr>
                <a:srgbClr val="119B48"/>
              </a:buClr>
              <a:buSzPts val="3360"/>
              <a:buFont typeface="Arial" panose="020B0604020202020204" pitchFamily="34" charset="0"/>
              <a:buChar char="•"/>
            </a:pPr>
            <a:r>
              <a:rPr lang="en-US" sz="2000" dirty="0">
                <a:sym typeface="Helvetica Neue"/>
              </a:rPr>
              <a:t>By the end of today’s Part 1 session, you will be able to</a:t>
            </a:r>
          </a:p>
          <a:p>
            <a:pPr marL="457200" indent="-228600">
              <a:lnSpc>
                <a:spcPct val="90000"/>
              </a:lnSpc>
              <a:spcBef>
                <a:spcPts val="760"/>
              </a:spcBef>
              <a:buClr>
                <a:srgbClr val="119B48"/>
              </a:buClr>
              <a:buSzPts val="3360"/>
              <a:buFont typeface="Arial" panose="020B0604020202020204" pitchFamily="34" charset="0"/>
              <a:buChar char="•"/>
            </a:pPr>
            <a:r>
              <a:rPr lang="en-US" sz="2000" dirty="0">
                <a:sym typeface="Helvetica Neue"/>
              </a:rPr>
              <a:t>Describe the rationales for the embedded learning support frameworks, their key parts, and the practices they include</a:t>
            </a:r>
          </a:p>
          <a:p>
            <a:pPr marL="457200" indent="-228600">
              <a:lnSpc>
                <a:spcPct val="90000"/>
              </a:lnSpc>
              <a:spcBef>
                <a:spcPts val="760"/>
              </a:spcBef>
              <a:buClr>
                <a:srgbClr val="119B48"/>
              </a:buClr>
              <a:buSzPts val="3360"/>
              <a:buFont typeface="Arial" panose="020B0604020202020204" pitchFamily="34" charset="0"/>
              <a:buChar char="•"/>
            </a:pPr>
            <a:r>
              <a:rPr lang="en-US" sz="2000" dirty="0">
                <a:sym typeface="Helvetica Neue"/>
              </a:rPr>
              <a:t> Discuss key ”drivers” and strategies that have been shown to support effective implementation </a:t>
            </a:r>
          </a:p>
          <a:p>
            <a:pPr marL="457200" indent="-228600">
              <a:lnSpc>
                <a:spcPct val="90000"/>
              </a:lnSpc>
              <a:spcBef>
                <a:spcPts val="760"/>
              </a:spcBef>
              <a:buClr>
                <a:srgbClr val="119B48"/>
              </a:buClr>
              <a:buSzPts val="3360"/>
              <a:buFont typeface="Arial" panose="020B0604020202020204" pitchFamily="34" charset="0"/>
              <a:buChar char="•"/>
            </a:pPr>
            <a:r>
              <a:rPr lang="en-US" sz="2000" dirty="0">
                <a:sym typeface="Helvetica Neue"/>
              </a:rPr>
              <a:t>Analyze modifications and adaptations made over time based on 26+ years of implementation experiences, user feedback, and research studies</a:t>
            </a:r>
          </a:p>
          <a:p>
            <a:pPr marL="457200" indent="-228600">
              <a:lnSpc>
                <a:spcPct val="90000"/>
              </a:lnSpc>
              <a:spcBef>
                <a:spcPts val="760"/>
              </a:spcBef>
              <a:buClr>
                <a:srgbClr val="119B48"/>
              </a:buClr>
              <a:buSzPts val="3360"/>
              <a:buFont typeface="Arial" panose="020B0604020202020204" pitchFamily="34" charset="0"/>
              <a:buChar char="•"/>
            </a:pPr>
            <a:r>
              <a:rPr lang="en-US" sz="2000" dirty="0">
                <a:sym typeface="Helvetica Neue"/>
              </a:rPr>
              <a:t>Share ways the framework and practices have been used successfully in local and state contexts in the U.S.</a:t>
            </a:r>
          </a:p>
          <a:p>
            <a:pPr lvl="2" indent="-228600">
              <a:lnSpc>
                <a:spcPct val="90000"/>
              </a:lnSpc>
              <a:spcBef>
                <a:spcPts val="760"/>
              </a:spcBef>
              <a:buClr>
                <a:srgbClr val="119B48"/>
              </a:buClr>
              <a:buSzPts val="3360"/>
              <a:buFont typeface="Arial" panose="020B0604020202020204" pitchFamily="34" charset="0"/>
              <a:buChar char="•"/>
            </a:pPr>
            <a:endParaRPr lang="en-US" sz="2000" dirty="0">
              <a:sym typeface="Helvetica Neue"/>
            </a:endParaRPr>
          </a:p>
          <a:p>
            <a:pPr lvl="1" indent="-228600">
              <a:lnSpc>
                <a:spcPct val="90000"/>
              </a:lnSpc>
              <a:spcBef>
                <a:spcPts val="760"/>
              </a:spcBef>
              <a:buClr>
                <a:srgbClr val="119B48"/>
              </a:buClr>
              <a:buSzPts val="3360"/>
              <a:buFont typeface="Arial" panose="020B0604020202020204" pitchFamily="34" charset="0"/>
              <a:buChar char="•"/>
            </a:pPr>
            <a:endParaRPr lang="en-US" sz="2000" dirty="0">
              <a:sym typeface="Helvetica Neue"/>
            </a:endParaRPr>
          </a:p>
          <a:p>
            <a:pPr marL="457200" lvl="2" indent="-228600">
              <a:lnSpc>
                <a:spcPct val="90000"/>
              </a:lnSpc>
              <a:spcBef>
                <a:spcPts val="760"/>
              </a:spcBef>
              <a:buClr>
                <a:srgbClr val="119B48"/>
              </a:buClr>
              <a:buSzPts val="3360"/>
              <a:buFont typeface="Arial" panose="020B0604020202020204" pitchFamily="34" charset="0"/>
              <a:buChar char="•"/>
            </a:pPr>
            <a:endParaRPr lang="en-US" sz="2000" dirty="0">
              <a:sym typeface="Helvetica Neue"/>
            </a:endParaRPr>
          </a:p>
        </p:txBody>
      </p:sp>
      <p:cxnSp>
        <p:nvCxnSpPr>
          <p:cNvPr id="216" name="Straight Connector 21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347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4AD82-75E3-4A1F-E735-8966B1071441}"/>
              </a:ext>
            </a:extLst>
          </p:cNvPr>
          <p:cNvSpPr>
            <a:spLocks noGrp="1"/>
          </p:cNvSpPr>
          <p:nvPr>
            <p:ph type="ctrTitle"/>
          </p:nvPr>
        </p:nvSpPr>
        <p:spPr>
          <a:xfrm>
            <a:off x="842433" y="352062"/>
            <a:ext cx="6908196" cy="2422525"/>
          </a:xfrm>
        </p:spPr>
        <p:txBody>
          <a:bodyPr wrap="square" anchor="b">
            <a:normAutofit/>
          </a:bodyPr>
          <a:lstStyle/>
          <a:p>
            <a:r>
              <a:rPr lang="en-US" dirty="0"/>
              <a:t>Background and Rationales for the Embedded Learning Support Frameworks, Parts, and Practices</a:t>
            </a:r>
          </a:p>
        </p:txBody>
      </p:sp>
    </p:spTree>
    <p:extLst>
      <p:ext uri="{BB962C8B-B14F-4D97-AF65-F5344CB8AC3E}">
        <p14:creationId xmlns:p14="http://schemas.microsoft.com/office/powerpoint/2010/main" val="762581660"/>
      </p:ext>
    </p:extLst>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7B171A-6626-4F3A-B245-ED69CC715583}"/>
              </a:ext>
              <a:ext uri="{C183D7F6-B498-43B3-948B-1728B52AA6E4}">
                <adec:decorative xmlns:adec="http://schemas.microsoft.com/office/drawing/2017/decorative" val="0"/>
              </a:ext>
            </a:extLst>
          </p:cNvPr>
          <p:cNvSpPr>
            <a:spLocks noGrp="1"/>
          </p:cNvSpPr>
          <p:nvPr>
            <p:ph type="title"/>
          </p:nvPr>
        </p:nvSpPr>
        <p:spPr>
          <a:xfrm>
            <a:off x="232229" y="168002"/>
            <a:ext cx="11671905" cy="941614"/>
          </a:xfrm>
        </p:spPr>
        <p:txBody>
          <a:bodyPr wrap="square" anchor="ctr">
            <a:normAutofit/>
          </a:bodyPr>
          <a:lstStyle/>
          <a:p>
            <a:r>
              <a:rPr lang="en-US" sz="3300" dirty="0"/>
              <a:t>What is Embedded Instruction or Embedded Learning?</a:t>
            </a:r>
          </a:p>
        </p:txBody>
      </p:sp>
      <p:sp>
        <p:nvSpPr>
          <p:cNvPr id="5" name="Text Placeholder 4">
            <a:extLst>
              <a:ext uri="{FF2B5EF4-FFF2-40B4-BE49-F238E27FC236}">
                <a16:creationId xmlns:a16="http://schemas.microsoft.com/office/drawing/2014/main" id="{99CE4C6A-E8C8-AC52-3F19-1EC9FB428273}"/>
              </a:ext>
            </a:extLst>
          </p:cNvPr>
          <p:cNvSpPr>
            <a:spLocks noGrp="1"/>
          </p:cNvSpPr>
          <p:nvPr>
            <p:ph sz="half" idx="1"/>
          </p:nvPr>
        </p:nvSpPr>
        <p:spPr>
          <a:xfrm>
            <a:off x="319313" y="1600200"/>
            <a:ext cx="5670248" cy="4285343"/>
          </a:xfrm>
        </p:spPr>
        <p:txBody>
          <a:bodyPr wrap="square" anchor="t">
            <a:normAutofit/>
          </a:bodyPr>
          <a:lstStyle/>
          <a:p>
            <a:pPr marL="91440" indent="0">
              <a:buNone/>
            </a:pPr>
            <a:r>
              <a:rPr lang="en-US" dirty="0"/>
              <a:t>Learning opportunities for </a:t>
            </a:r>
            <a:r>
              <a:rPr lang="en-US" dirty="0">
                <a:solidFill>
                  <a:schemeClr val="tx1"/>
                </a:solidFill>
              </a:rPr>
              <a:t>priority </a:t>
            </a:r>
            <a:r>
              <a:rPr lang="en-US" dirty="0"/>
              <a:t>skills in everyday activities, routines, and transitions by people who regularly interact with the child to support engagement and learning and other desired distal outcomes </a:t>
            </a:r>
          </a:p>
          <a:p>
            <a:pPr marL="91440" indent="0">
              <a:buNone/>
            </a:pPr>
            <a:r>
              <a:rPr lang="en-US" dirty="0"/>
              <a:t>(e.g., belonging, friendships, self-determination, quality of life)</a:t>
            </a:r>
            <a:endParaRPr lang="en-US" u="sng" dirty="0"/>
          </a:p>
          <a:p>
            <a:endParaRPr lang="en-US" dirty="0"/>
          </a:p>
        </p:txBody>
      </p:sp>
      <p:pic>
        <p:nvPicPr>
          <p:cNvPr id="7" name="Content Placeholder 6" descr="Mother reading a bedtime story">
            <a:extLst>
              <a:ext uri="{FF2B5EF4-FFF2-40B4-BE49-F238E27FC236}">
                <a16:creationId xmlns:a16="http://schemas.microsoft.com/office/drawing/2014/main" id="{87D5D49A-EB05-1DEC-9573-443AF42639A3}"/>
              </a:ext>
            </a:extLst>
          </p:cNvPr>
          <p:cNvPicPr>
            <a:picLocks noGrp="1" noChangeAspect="1"/>
          </p:cNvPicPr>
          <p:nvPr>
            <p:ph sz="half" idx="10"/>
          </p:nvPr>
        </p:nvPicPr>
        <p:blipFill>
          <a:blip r:embed="rId3"/>
          <a:stretch>
            <a:fillRect/>
          </a:stretch>
        </p:blipFill>
        <p:spPr>
          <a:xfrm>
            <a:off x="6230938" y="1850349"/>
            <a:ext cx="5673725" cy="3784365"/>
          </a:xfrm>
        </p:spPr>
      </p:pic>
    </p:spTree>
    <p:extLst>
      <p:ext uri="{BB962C8B-B14F-4D97-AF65-F5344CB8AC3E}">
        <p14:creationId xmlns:p14="http://schemas.microsoft.com/office/powerpoint/2010/main" val="1345315119"/>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A3126B8-E929-9142-B651-1315D0313044}"/>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en-US" dirty="0"/>
              <a:t>3Rs of Early Learning, Relationships, Repetition, Routines</a:t>
            </a:r>
          </a:p>
        </p:txBody>
      </p:sp>
      <p:sp>
        <p:nvSpPr>
          <p:cNvPr id="17" name="TextBox 16">
            <a:extLst>
              <a:ext uri="{FF2B5EF4-FFF2-40B4-BE49-F238E27FC236}">
                <a16:creationId xmlns:a16="http://schemas.microsoft.com/office/drawing/2014/main" id="{4F81835F-86A4-7E05-33F7-46C1AC9A210B}"/>
              </a:ext>
              <a:ext uri="{C183D7F6-B498-43B3-948B-1728B52AA6E4}">
                <adec:decorative xmlns:adec="http://schemas.microsoft.com/office/drawing/2017/decorative" val="1"/>
              </a:ext>
            </a:extLst>
          </p:cNvPr>
          <p:cNvSpPr txBox="1"/>
          <p:nvPr/>
        </p:nvSpPr>
        <p:spPr>
          <a:xfrm flipH="1">
            <a:off x="8539843" y="1404257"/>
            <a:ext cx="1228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solidFill>
                <a:effectLst/>
                <a:uLnTx/>
                <a:uFillTx/>
                <a:latin typeface="Century Gothic" panose="020B0502020202020204" pitchFamily="34" charset="0"/>
                <a:ea typeface="+mn-ea"/>
                <a:cs typeface="Gill Sans Nova Light" panose="020F0302020204030204" pitchFamily="34" charset="0"/>
                <a:sym typeface="Arial"/>
              </a:rPr>
              <a:t>™️ </a:t>
            </a:r>
            <a:endPar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9D66118A-517D-5CB7-58E4-2A97989E6AB4}"/>
              </a:ext>
              <a:ext uri="{C183D7F6-B498-43B3-948B-1728B52AA6E4}">
                <adec:decorative xmlns:adec="http://schemas.microsoft.com/office/drawing/2017/decorative" val="1"/>
              </a:ext>
            </a:extLst>
          </p:cNvPr>
          <p:cNvPicPr>
            <a:picLocks noChangeAspect="1"/>
          </p:cNvPicPr>
          <p:nvPr/>
        </p:nvPicPr>
        <p:blipFill rotWithShape="1">
          <a:blip r:embed="rId3">
            <a:alphaModFix amt="85000"/>
            <a:duotone>
              <a:srgbClr val="3553A4">
                <a:shade val="45000"/>
                <a:satMod val="135000"/>
              </a:srgbClr>
              <a:prstClr val="white"/>
            </a:duotone>
            <a:extLst>
              <a:ext uri="{28A0092B-C50C-407E-A947-70E740481C1C}">
                <a14:useLocalDpi xmlns:a14="http://schemas.microsoft.com/office/drawing/2010/main" val="0"/>
              </a:ext>
            </a:extLst>
          </a:blip>
          <a:srcRect t="15436" b="17378"/>
          <a:stretch/>
        </p:blipFill>
        <p:spPr>
          <a:xfrm>
            <a:off x="2460979" y="114018"/>
            <a:ext cx="6853889" cy="1753368"/>
          </a:xfrm>
          <a:prstGeom prst="rect">
            <a:avLst/>
          </a:prstGeom>
        </p:spPr>
      </p:pic>
      <p:pic>
        <p:nvPicPr>
          <p:cNvPr id="26" name="Picture 25" descr="A picture of two caregivers holding their infant as they all interact in a face-to-face position. ">
            <a:extLst>
              <a:ext uri="{FF2B5EF4-FFF2-40B4-BE49-F238E27FC236}">
                <a16:creationId xmlns:a16="http://schemas.microsoft.com/office/drawing/2014/main" id="{9F0A09F1-0732-0258-8825-857DF1676756}"/>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769" y="1597571"/>
            <a:ext cx="3273266" cy="3027438"/>
          </a:xfrm>
          <a:prstGeom prst="ellipse">
            <a:avLst/>
          </a:prstGeom>
          <a:ln>
            <a:noFill/>
          </a:ln>
          <a:effectLst>
            <a:softEdge rad="0"/>
          </a:effectLst>
        </p:spPr>
      </p:pic>
      <p:sp>
        <p:nvSpPr>
          <p:cNvPr id="4" name="Text Placeholder 1">
            <a:extLst>
              <a:ext uri="{FF2B5EF4-FFF2-40B4-BE49-F238E27FC236}">
                <a16:creationId xmlns:a16="http://schemas.microsoft.com/office/drawing/2014/main" id="{D90D8973-88E6-7823-1916-DA570A6E14F4}"/>
              </a:ext>
              <a:ext uri="{C183D7F6-B498-43B3-948B-1728B52AA6E4}">
                <adec:decorative xmlns:adec="http://schemas.microsoft.com/office/drawing/2017/decorative" val="0"/>
              </a:ext>
            </a:extLst>
          </p:cNvPr>
          <p:cNvSpPr txBox="1">
            <a:spLocks/>
          </p:cNvSpPr>
          <p:nvPr/>
        </p:nvSpPr>
        <p:spPr>
          <a:xfrm>
            <a:off x="769769" y="4622024"/>
            <a:ext cx="2926079" cy="12008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ct val="0"/>
              </a:spcBef>
              <a:spcAft>
                <a:spcPct val="0"/>
              </a:spcAft>
              <a:buClr>
                <a:srgbClr val="E45318"/>
              </a:buClr>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ctr" defTabSz="685800" rtl="0" eaLnBrk="1" fontAlgn="base" latinLnBrk="0" hangingPunct="1">
              <a:lnSpc>
                <a:spcPct val="100000"/>
              </a:lnSpc>
              <a:spcBef>
                <a:spcPct val="0"/>
              </a:spcBef>
              <a:spcAft>
                <a:spcPct val="0"/>
              </a:spcAft>
              <a:buClr>
                <a:srgbClr val="E45318"/>
              </a:buClr>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RELATIONSHIPS</a:t>
            </a:r>
          </a:p>
          <a:p>
            <a:pPr marL="0" marR="0" lvl="0" indent="0" algn="ctr" defTabSz="685800" rtl="0" eaLnBrk="1" fontAlgn="base" latinLnBrk="0" hangingPunct="1">
              <a:lnSpc>
                <a:spcPct val="100000"/>
              </a:lnSpc>
              <a:spcBef>
                <a:spcPct val="0"/>
              </a:spcBef>
              <a:spcAft>
                <a:spcPct val="0"/>
              </a:spcAft>
              <a:buClr>
                <a:srgbClr val="E45318"/>
              </a:buClr>
              <a:buSzTx/>
              <a:buFontTx/>
              <a:buNone/>
              <a:tabLst/>
              <a:defRPr/>
            </a:pPr>
            <a:r>
              <a:rPr kumimoji="0" lang="en-US" sz="18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sym typeface="Arial"/>
              </a:rPr>
              <a:t>Nurturing and responsive</a:t>
            </a:r>
          </a:p>
          <a:p>
            <a:pPr marL="0" marR="0" lvl="0" indent="0" algn="ctr" defTabSz="685800" rtl="0" eaLnBrk="1" fontAlgn="base" latinLnBrk="0" hangingPunct="1">
              <a:lnSpc>
                <a:spcPct val="100000"/>
              </a:lnSpc>
              <a:spcBef>
                <a:spcPct val="0"/>
              </a:spcBef>
              <a:spcAft>
                <a:spcPct val="0"/>
              </a:spcAft>
              <a:buClr>
                <a:srgbClr val="E45318"/>
              </a:buClr>
              <a:buSzTx/>
              <a:buFontTx/>
              <a:buNone/>
              <a:tabLst/>
              <a:defRPr/>
            </a:pPr>
            <a:r>
              <a:rPr kumimoji="0" lang="en-US" sz="18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sym typeface="Arial"/>
              </a:rPr>
              <a:t>interactions</a:t>
            </a:r>
          </a:p>
        </p:txBody>
      </p:sp>
      <p:pic>
        <p:nvPicPr>
          <p:cNvPr id="5" name="Picture 4" descr="A picture containing ground, outdoor, person, sidewalk">
            <a:extLst>
              <a:ext uri="{FF2B5EF4-FFF2-40B4-BE49-F238E27FC236}">
                <a16:creationId xmlns:a16="http://schemas.microsoft.com/office/drawing/2014/main" id="{F15ACBA6-9B8E-13A6-D693-ED4EC170F079}"/>
              </a:ext>
            </a:extLst>
          </p:cNvPr>
          <p:cNvPicPr>
            <a:picLocks noChangeAspect="1"/>
          </p:cNvPicPr>
          <p:nvPr/>
        </p:nvPicPr>
        <p:blipFill rotWithShape="1">
          <a:blip r:embed="rId5">
            <a:extLst>
              <a:ext uri="{28A0092B-C50C-407E-A947-70E740481C1C}">
                <a14:useLocalDpi xmlns:a14="http://schemas.microsoft.com/office/drawing/2010/main" val="0"/>
              </a:ext>
            </a:extLst>
          </a:blip>
          <a:srcRect t="17251" r="20721" b="-17251"/>
          <a:stretch/>
        </p:blipFill>
        <p:spPr>
          <a:xfrm>
            <a:off x="4541699" y="1993179"/>
            <a:ext cx="3414917" cy="2871641"/>
          </a:xfrm>
          <a:prstGeom prst="rect">
            <a:avLst/>
          </a:prstGeom>
        </p:spPr>
      </p:pic>
      <p:sp>
        <p:nvSpPr>
          <p:cNvPr id="6" name="Text Placeholder 1">
            <a:extLst>
              <a:ext uri="{FF2B5EF4-FFF2-40B4-BE49-F238E27FC236}">
                <a16:creationId xmlns:a16="http://schemas.microsoft.com/office/drawing/2014/main" id="{8E7D542A-AAE2-2E45-0C7C-7C812ED064F4}"/>
              </a:ext>
              <a:ext uri="{C183D7F6-B498-43B3-948B-1728B52AA6E4}">
                <adec:decorative xmlns:adec="http://schemas.microsoft.com/office/drawing/2017/decorative" val="0"/>
              </a:ext>
            </a:extLst>
          </p:cNvPr>
          <p:cNvSpPr txBox="1">
            <a:spLocks/>
          </p:cNvSpPr>
          <p:nvPr/>
        </p:nvSpPr>
        <p:spPr>
          <a:xfrm>
            <a:off x="4299413" y="4590283"/>
            <a:ext cx="3414917" cy="17533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ct val="0"/>
              </a:spcBef>
              <a:spcAft>
                <a:spcPct val="0"/>
              </a:spcAft>
              <a:buClr>
                <a:srgbClr val="E45318"/>
              </a:buClr>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ctr" defTabSz="685800" rtl="0" eaLnBrk="1" fontAlgn="base" latinLnBrk="0" hangingPunct="1">
              <a:lnSpc>
                <a:spcPct val="100000"/>
              </a:lnSpc>
              <a:spcBef>
                <a:spcPct val="0"/>
              </a:spcBef>
              <a:spcAft>
                <a:spcPct val="0"/>
              </a:spcAft>
              <a:buClr>
                <a:srgbClr val="E45318"/>
              </a:buClr>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REPETITION</a:t>
            </a:r>
          </a:p>
          <a:p>
            <a:pPr marL="0" marR="0" lvl="0" indent="0" algn="ctr" defTabSz="685800" rtl="0" eaLnBrk="1" fontAlgn="base" latinLnBrk="0" hangingPunct="1">
              <a:lnSpc>
                <a:spcPct val="100000"/>
              </a:lnSpc>
              <a:spcBef>
                <a:spcPct val="0"/>
              </a:spcBef>
              <a:spcAft>
                <a:spcPct val="0"/>
              </a:spcAft>
              <a:buClr>
                <a:srgbClr val="E45318"/>
              </a:buClr>
              <a:buSzTx/>
              <a:buFontTx/>
              <a:buNone/>
              <a:tabLst/>
              <a:defRPr/>
            </a:pPr>
            <a:r>
              <a:rPr kumimoji="0" lang="en-US" sz="18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sym typeface="Arial"/>
              </a:rPr>
              <a:t>Making neural connections by embedding learning in everyday activities and routines</a:t>
            </a:r>
          </a:p>
        </p:txBody>
      </p:sp>
      <p:pic>
        <p:nvPicPr>
          <p:cNvPr id="28" name="Picture 27" descr="A picture of a toddler engaged in a mealtime routine with a bowl of spaghetti. ">
            <a:extLst>
              <a:ext uri="{FF2B5EF4-FFF2-40B4-BE49-F238E27FC236}">
                <a16:creationId xmlns:a16="http://schemas.microsoft.com/office/drawing/2014/main" id="{DF7FA992-5DC1-D97B-D02C-86B4A6CCA57A}"/>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4389" y="1753368"/>
            <a:ext cx="3017841" cy="2871641"/>
          </a:xfrm>
          <a:prstGeom prst="ellipse">
            <a:avLst/>
          </a:prstGeom>
          <a:ln>
            <a:noFill/>
          </a:ln>
          <a:effectLst>
            <a:softEdge rad="0"/>
          </a:effectLst>
        </p:spPr>
      </p:pic>
      <p:sp>
        <p:nvSpPr>
          <p:cNvPr id="8" name="Text Placeholder 1">
            <a:extLst>
              <a:ext uri="{FF2B5EF4-FFF2-40B4-BE49-F238E27FC236}">
                <a16:creationId xmlns:a16="http://schemas.microsoft.com/office/drawing/2014/main" id="{1BD11E22-7984-F30F-3851-AAB52BA6FAE7}"/>
              </a:ext>
            </a:extLst>
          </p:cNvPr>
          <p:cNvSpPr txBox="1">
            <a:spLocks/>
          </p:cNvSpPr>
          <p:nvPr/>
        </p:nvSpPr>
        <p:spPr>
          <a:xfrm>
            <a:off x="8303802" y="4590282"/>
            <a:ext cx="3414917" cy="178809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ct val="0"/>
              </a:spcBef>
              <a:spcAft>
                <a:spcPct val="0"/>
              </a:spcAft>
              <a:buClr>
                <a:srgbClr val="E45318"/>
              </a:buClr>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ctr" defTabSz="685800" rtl="0" eaLnBrk="1" fontAlgn="base" latinLnBrk="0" hangingPunct="1">
              <a:lnSpc>
                <a:spcPct val="100000"/>
              </a:lnSpc>
              <a:spcBef>
                <a:spcPct val="0"/>
              </a:spcBef>
              <a:spcAft>
                <a:spcPct val="0"/>
              </a:spcAft>
              <a:buClr>
                <a:srgbClr val="E45318"/>
              </a:buClr>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ROUTINES</a:t>
            </a:r>
          </a:p>
          <a:p>
            <a:pPr marL="0" marR="0" lvl="0" indent="0" algn="ctr" defTabSz="685800" rtl="0" eaLnBrk="1" fontAlgn="base" latinLnBrk="0" hangingPunct="1">
              <a:lnSpc>
                <a:spcPct val="100000"/>
              </a:lnSpc>
              <a:spcBef>
                <a:spcPct val="0"/>
              </a:spcBef>
              <a:spcAft>
                <a:spcPct val="0"/>
              </a:spcAft>
              <a:buClr>
                <a:srgbClr val="E45318"/>
              </a:buClr>
              <a:buSzTx/>
              <a:buFontTx/>
              <a:buNone/>
              <a:tabLst/>
              <a:defRPr/>
            </a:pPr>
            <a:r>
              <a:rPr kumimoji="0" lang="en-US" sz="18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sym typeface="Arial"/>
              </a:rPr>
              <a:t>Predictable activities in everyday activities and routines that engage and motivate</a:t>
            </a:r>
          </a:p>
        </p:txBody>
      </p:sp>
      <p:pic>
        <p:nvPicPr>
          <p:cNvPr id="2" name="Picture 1">
            <a:extLst>
              <a:ext uri="{FF2B5EF4-FFF2-40B4-BE49-F238E27FC236}">
                <a16:creationId xmlns:a16="http://schemas.microsoft.com/office/drawing/2014/main" id="{964704F5-D929-FEC8-6D6C-627520DD0FF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73313" y="6074423"/>
            <a:ext cx="3869722" cy="773944"/>
          </a:xfrm>
          <a:prstGeom prst="rect">
            <a:avLst/>
          </a:prstGeom>
        </p:spPr>
      </p:pic>
    </p:spTree>
    <p:extLst>
      <p:ext uri="{BB962C8B-B14F-4D97-AF65-F5344CB8AC3E}">
        <p14:creationId xmlns:p14="http://schemas.microsoft.com/office/powerpoint/2010/main" val="2467299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7"/>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lgn="ctr"/>
            <a:r>
              <a:rPr lang="en-US" dirty="0">
                <a:latin typeface="Calibri" panose="020F0502020204030204" pitchFamily="34" charset="0"/>
                <a:cs typeface="Calibri" panose="020F0502020204030204" pitchFamily="34" charset="0"/>
              </a:rPr>
              <a:t>Inclusion </a:t>
            </a:r>
            <a:r>
              <a:rPr lang="en-US" b="1" u="sng" dirty="0">
                <a:latin typeface="Calibri" panose="020F0502020204030204" pitchFamily="34" charset="0"/>
                <a:cs typeface="Calibri" panose="020F0502020204030204" pitchFamily="34" charset="0"/>
              </a:rPr>
              <a:t>and</a:t>
            </a:r>
            <a:r>
              <a:rPr lang="en-US" dirty="0">
                <a:latin typeface="Calibri" panose="020F0502020204030204" pitchFamily="34" charset="0"/>
                <a:cs typeface="Calibri" panose="020F0502020204030204" pitchFamily="34" charset="0"/>
              </a:rPr>
              <a:t> Inclusive Practices</a:t>
            </a:r>
            <a:endParaRPr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24274BB-62B1-D64D-BEFB-59A1C62C82B7}"/>
              </a:ext>
            </a:extLst>
          </p:cNvPr>
          <p:cNvSpPr>
            <a:spLocks noGrp="1"/>
          </p:cNvSpPr>
          <p:nvPr>
            <p:ph type="body" idx="1"/>
          </p:nvPr>
        </p:nvSpPr>
        <p:spPr>
          <a:xfrm>
            <a:off x="1698172" y="1109618"/>
            <a:ext cx="3481285" cy="2184912"/>
          </a:xfrm>
        </p:spPr>
        <p:txBody>
          <a:bodyPr/>
          <a:lstStyle/>
          <a:p>
            <a:pPr marL="15240" indent="0" algn="ctr">
              <a:buNone/>
            </a:pPr>
            <a:r>
              <a:rPr lang="en-US" dirty="0">
                <a:latin typeface="Calibri" panose="020F0502020204030204" pitchFamily="34" charset="0"/>
                <a:cs typeface="Calibri" panose="020F0502020204030204" pitchFamily="34" charset="0"/>
              </a:rPr>
              <a:t>Inclusion </a:t>
            </a:r>
            <a:r>
              <a:rPr lang="en-US" sz="1400" dirty="0">
                <a:latin typeface="Calibri" panose="020F0502020204030204" pitchFamily="34" charset="0"/>
                <a:cs typeface="Calibri" panose="020F0502020204030204" pitchFamily="34" charset="0"/>
              </a:rPr>
              <a:t>(</a:t>
            </a:r>
            <a:r>
              <a:rPr lang="en-US" sz="1400" i="1" dirty="0">
                <a:latin typeface="Calibri" panose="020F0502020204030204" pitchFamily="34" charset="0"/>
                <a:cs typeface="Calibri" panose="020F0502020204030204" pitchFamily="34" charset="0"/>
              </a:rPr>
              <a:t>noun)</a:t>
            </a:r>
            <a:endParaRPr lang="en-US" sz="1400" dirty="0">
              <a:latin typeface="Calibri" panose="020F0502020204030204" pitchFamily="34" charset="0"/>
              <a:cs typeface="Calibri" panose="020F0502020204030204" pitchFamily="34" charset="0"/>
            </a:endParaRPr>
          </a:p>
          <a:p>
            <a:pPr marL="0" indent="0">
              <a:spcBef>
                <a:spcPts val="0"/>
              </a:spcBef>
              <a:buNone/>
            </a:pPr>
            <a:r>
              <a:rPr lang="en-US" sz="2400" dirty="0">
                <a:latin typeface="Calibri" panose="020F0502020204030204" pitchFamily="34" charset="0"/>
                <a:cs typeface="Calibri" panose="020F0502020204030204" pitchFamily="34" charset="0"/>
              </a:rPr>
              <a:t>Action or state of being </a:t>
            </a:r>
          </a:p>
          <a:p>
            <a:pPr marL="0" indent="0">
              <a:spcBef>
                <a:spcPts val="0"/>
              </a:spcBef>
              <a:buNone/>
            </a:pPr>
            <a:r>
              <a:rPr lang="en-US" sz="2400" dirty="0">
                <a:latin typeface="Calibri" panose="020F0502020204030204" pitchFamily="34" charset="0"/>
                <a:cs typeface="Calibri" panose="020F0502020204030204" pitchFamily="34" charset="0"/>
              </a:rPr>
              <a:t>included within a group or structure </a:t>
            </a:r>
          </a:p>
          <a:p>
            <a:pPr marL="0" lvl="1" indent="0">
              <a:spcBef>
                <a:spcPts val="0"/>
              </a:spcBef>
              <a:buNone/>
            </a:pP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Access</a:t>
            </a:r>
            <a:r>
              <a:rPr lang="en-US" dirty="0">
                <a:latin typeface="Calibri" panose="020F0502020204030204" pitchFamily="34" charset="0"/>
                <a:cs typeface="Calibri" panose="020F0502020204030204" pitchFamily="34" charset="0"/>
              </a:rPr>
              <a:t>”</a:t>
            </a:r>
          </a:p>
        </p:txBody>
      </p:sp>
      <p:sp>
        <p:nvSpPr>
          <p:cNvPr id="5" name="Text Placeholder 4">
            <a:extLst>
              <a:ext uri="{FF2B5EF4-FFF2-40B4-BE49-F238E27FC236}">
                <a16:creationId xmlns:a16="http://schemas.microsoft.com/office/drawing/2014/main" id="{F7104ECD-7281-E846-A4B6-17B8C676F35B}"/>
              </a:ext>
            </a:extLst>
          </p:cNvPr>
          <p:cNvSpPr>
            <a:spLocks noGrp="1"/>
          </p:cNvSpPr>
          <p:nvPr>
            <p:ph type="body" idx="2"/>
          </p:nvPr>
        </p:nvSpPr>
        <p:spPr>
          <a:xfrm>
            <a:off x="5395357" y="1107124"/>
            <a:ext cx="5272644" cy="2187405"/>
          </a:xfrm>
        </p:spPr>
        <p:txBody>
          <a:bodyPr/>
          <a:lstStyle/>
          <a:p>
            <a:pPr marL="15240" indent="0" algn="ctr">
              <a:buNone/>
            </a:pPr>
            <a:r>
              <a:rPr lang="en-US" dirty="0">
                <a:latin typeface="Calibri" panose="020F0502020204030204" pitchFamily="34" charset="0"/>
                <a:cs typeface="Calibri" panose="020F0502020204030204" pitchFamily="34" charset="0"/>
              </a:rPr>
              <a:t>Inclusive Practices </a:t>
            </a:r>
            <a:r>
              <a:rPr lang="en-US" sz="1400" i="1" dirty="0">
                <a:latin typeface="Calibri" panose="020F0502020204030204" pitchFamily="34" charset="0"/>
                <a:cs typeface="Calibri" panose="020F0502020204030204" pitchFamily="34" charset="0"/>
              </a:rPr>
              <a:t>(verb)</a:t>
            </a:r>
            <a:endParaRPr lang="en-US" sz="1400" dirty="0">
              <a:latin typeface="Calibri" panose="020F0502020204030204" pitchFamily="34" charset="0"/>
              <a:cs typeface="Calibri" panose="020F0502020204030204" pitchFamily="34" charset="0"/>
            </a:endParaRPr>
          </a:p>
          <a:p>
            <a:pPr marL="0" indent="0">
              <a:spcBef>
                <a:spcPts val="0"/>
              </a:spcBef>
              <a:buNone/>
            </a:pPr>
            <a:r>
              <a:rPr lang="en-US" sz="2400" dirty="0">
                <a:latin typeface="Calibri" panose="020F0502020204030204" pitchFamily="34" charset="0"/>
                <a:cs typeface="Calibri" panose="020F0502020204030204" pitchFamily="34" charset="0"/>
              </a:rPr>
              <a:t>Actions or behaviors of </a:t>
            </a:r>
            <a:r>
              <a:rPr lang="en-US" sz="2400" b="1" i="1" u="sng" dirty="0">
                <a:latin typeface="Calibri" panose="020F0502020204030204" pitchFamily="34" charset="0"/>
                <a:cs typeface="Calibri" panose="020F0502020204030204" pitchFamily="34" charset="0"/>
              </a:rPr>
              <a:t>people</a:t>
            </a:r>
            <a:r>
              <a:rPr lang="en-US" sz="2400" dirty="0">
                <a:latin typeface="Calibri" panose="020F0502020204030204" pitchFamily="34" charset="0"/>
                <a:cs typeface="Calibri" panose="020F0502020204030204" pitchFamily="34" charset="0"/>
              </a:rPr>
              <a:t> to support participation and engagement in group or structure</a:t>
            </a:r>
            <a:endParaRPr lang="en-US" b="1" dirty="0">
              <a:latin typeface="Calibri" panose="020F0502020204030204" pitchFamily="34" charset="0"/>
              <a:cs typeface="Calibri" panose="020F0502020204030204" pitchFamily="34" charset="0"/>
            </a:endParaRPr>
          </a:p>
          <a:p>
            <a:pPr marL="472440" lvl="1" indent="0">
              <a:spcBef>
                <a:spcPts val="0"/>
              </a:spcBef>
              <a:buNone/>
            </a:pPr>
            <a:r>
              <a:rPr lang="en-US" b="1" dirty="0">
                <a:latin typeface="Calibri" panose="020F0502020204030204" pitchFamily="34" charset="0"/>
                <a:cs typeface="Calibri" panose="020F0502020204030204" pitchFamily="34" charset="0"/>
              </a:rPr>
              <a:t>            “Engagement”</a:t>
            </a:r>
            <a:r>
              <a:rPr lang="en-US" dirty="0">
                <a:latin typeface="Calibri" panose="020F0502020204030204" pitchFamily="34" charset="0"/>
                <a:cs typeface="Calibri" panose="020F0502020204030204" pitchFamily="34" charset="0"/>
              </a:rPr>
              <a:t> </a:t>
            </a:r>
          </a:p>
        </p:txBody>
      </p:sp>
      <p:graphicFrame>
        <p:nvGraphicFramePr>
          <p:cNvPr id="7" name="Diagram 6" descr="This object shows connections among access, participation/engagement, embedded learing opportunities, learning of priority skills, and achievement of desired outcomes.">
            <a:extLst>
              <a:ext uri="{FF2B5EF4-FFF2-40B4-BE49-F238E27FC236}">
                <a16:creationId xmlns:a16="http://schemas.microsoft.com/office/drawing/2014/main" id="{3A5A1FD9-4A93-4240-8863-21DBBA44F521}"/>
              </a:ext>
            </a:extLst>
          </p:cNvPr>
          <p:cNvGraphicFramePr/>
          <p:nvPr>
            <p:extLst>
              <p:ext uri="{D42A27DB-BD31-4B8C-83A1-F6EECF244321}">
                <p14:modId xmlns:p14="http://schemas.microsoft.com/office/powerpoint/2010/main" val="2834570645"/>
              </p:ext>
            </p:extLst>
          </p:nvPr>
        </p:nvGraphicFramePr>
        <p:xfrm>
          <a:off x="1799344" y="1756606"/>
          <a:ext cx="8969829" cy="4954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3505317"/>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00E7E6-5E0B-7CF2-334A-302930C0F43B}"/>
              </a:ext>
            </a:extLst>
          </p:cNvPr>
          <p:cNvSpPr>
            <a:spLocks noGrp="1"/>
          </p:cNvSpPr>
          <p:nvPr>
            <p:ph type="title"/>
          </p:nvPr>
        </p:nvSpPr>
        <p:spPr>
          <a:xfrm>
            <a:off x="4695810" y="163287"/>
            <a:ext cx="6657990" cy="1527402"/>
          </a:xfrm>
        </p:spPr>
        <p:txBody>
          <a:bodyPr/>
          <a:lstStyle/>
          <a:p>
            <a:r>
              <a:rPr lang="en-US" dirty="0"/>
              <a:t>Additional Rationales</a:t>
            </a:r>
          </a:p>
        </p:txBody>
      </p:sp>
      <p:sp>
        <p:nvSpPr>
          <p:cNvPr id="3" name="Content Placeholder 2">
            <a:extLst>
              <a:ext uri="{FF2B5EF4-FFF2-40B4-BE49-F238E27FC236}">
                <a16:creationId xmlns:a16="http://schemas.microsoft.com/office/drawing/2014/main" id="{AC3A9BDD-DF09-4743-A16C-01FBAEB7F681}"/>
              </a:ext>
            </a:extLst>
          </p:cNvPr>
          <p:cNvSpPr>
            <a:spLocks noGrp="1"/>
          </p:cNvSpPr>
          <p:nvPr>
            <p:ph idx="1"/>
          </p:nvPr>
        </p:nvSpPr>
        <p:spPr>
          <a:xfrm>
            <a:off x="4698858" y="645836"/>
            <a:ext cx="7026420" cy="5546047"/>
          </a:xfrm>
        </p:spPr>
        <p:txBody>
          <a:bodyPr anchor="ctr">
            <a:normAutofit/>
          </a:bodyPr>
          <a:lstStyle/>
          <a:p>
            <a:r>
              <a:rPr lang="en-US" sz="3200" dirty="0"/>
              <a:t>Recommended practice</a:t>
            </a:r>
            <a:r>
              <a:rPr lang="en-US" sz="3200" baseline="30000" dirty="0"/>
              <a:t>1</a:t>
            </a:r>
            <a:endParaRPr lang="en-US" sz="3200" dirty="0"/>
          </a:p>
          <a:p>
            <a:r>
              <a:rPr lang="en-US" sz="3200" dirty="0"/>
              <a:t>Substantial empirical evidence</a:t>
            </a:r>
            <a:r>
              <a:rPr lang="en-US" sz="3200" baseline="30000" dirty="0"/>
              <a:t>2</a:t>
            </a:r>
            <a:endParaRPr lang="en-US" sz="3200" dirty="0"/>
          </a:p>
          <a:p>
            <a:r>
              <a:rPr lang="en-US" sz="3200" dirty="0"/>
              <a:t>Supports “participation” </a:t>
            </a:r>
          </a:p>
          <a:p>
            <a:r>
              <a:rPr lang="en-US" sz="3200" dirty="0"/>
              <a:t>Often not implemented as intended in routine practice without professional learning supports</a:t>
            </a:r>
            <a:r>
              <a:rPr lang="en-US" sz="3200" baseline="30000" dirty="0"/>
              <a:t>3</a:t>
            </a:r>
            <a:endParaRPr lang="en-US" sz="3200" dirty="0"/>
          </a:p>
          <a:p>
            <a:endParaRPr lang="en-US" sz="2000" dirty="0"/>
          </a:p>
        </p:txBody>
      </p:sp>
      <p:sp>
        <p:nvSpPr>
          <p:cNvPr id="4" name="TextBox 3">
            <a:extLst>
              <a:ext uri="{FF2B5EF4-FFF2-40B4-BE49-F238E27FC236}">
                <a16:creationId xmlns:a16="http://schemas.microsoft.com/office/drawing/2014/main" id="{760C6B26-F499-9542-8684-25DDEB2B8CD8}"/>
              </a:ext>
            </a:extLst>
          </p:cNvPr>
          <p:cNvSpPr txBox="1"/>
          <p:nvPr/>
        </p:nvSpPr>
        <p:spPr>
          <a:xfrm>
            <a:off x="4170847" y="5478074"/>
            <a:ext cx="808244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Division for Early Childhood, 2014; </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lang="en-US" dirty="0">
                <a:solidFill>
                  <a:prstClr val="black"/>
                </a:solidFill>
                <a:latin typeface="Calibri" panose="020F0502020204030204"/>
              </a:rPr>
              <a:t>Balikci et al., 2026; Gulboy et al., 2023; Pretorius, McLaughlin et al., 2025; 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nyder et al., 2015; Snyder et al., 2018; Snyder et al., 2026, </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 DHHS &amp; DOE, 2015)</a:t>
            </a:r>
          </a:p>
        </p:txBody>
      </p:sp>
    </p:spTree>
    <p:extLst>
      <p:ext uri="{BB962C8B-B14F-4D97-AF65-F5344CB8AC3E}">
        <p14:creationId xmlns:p14="http://schemas.microsoft.com/office/powerpoint/2010/main" val="1549822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FT Template">
  <a:themeElements>
    <a:clrScheme name="Custom 16">
      <a:dk1>
        <a:srgbClr val="000000"/>
      </a:dk1>
      <a:lt1>
        <a:srgbClr val="FFFFFF"/>
      </a:lt1>
      <a:dk2>
        <a:srgbClr val="1F497D"/>
      </a:dk2>
      <a:lt2>
        <a:srgbClr val="EEECE1"/>
      </a:lt2>
      <a:accent1>
        <a:srgbClr val="008000"/>
      </a:accent1>
      <a:accent2>
        <a:srgbClr val="0033CC"/>
      </a:accent2>
      <a:accent3>
        <a:srgbClr val="FFFF00"/>
      </a:accent3>
      <a:accent4>
        <a:srgbClr val="008000"/>
      </a:accent4>
      <a:accent5>
        <a:srgbClr val="0033CC"/>
      </a:accent5>
      <a:accent6>
        <a:srgbClr val="FFFF00"/>
      </a:accent6>
      <a:hlink>
        <a:srgbClr val="EF3111"/>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R Presentation 2018-2019 House Health Care October 2017" id="{1B430638-5FF5-467E-BDE4-07FE6A413B85}" vid="{B1C51724-9329-4282-970F-F210334DD201}"/>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658</TotalTime>
  <Words>804</Words>
  <Application>Microsoft Macintosh PowerPoint</Application>
  <PresentationFormat>Widescreen</PresentationFormat>
  <Paragraphs>101</Paragraphs>
  <Slides>22</Slides>
  <Notes>22</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22</vt:i4>
      </vt:variant>
    </vt:vector>
  </HeadingPairs>
  <TitlesOfParts>
    <vt:vector size="38" baseType="lpstr">
      <vt:lpstr>Aptos</vt:lpstr>
      <vt:lpstr>Aptos Display</vt:lpstr>
      <vt:lpstr>Arial</vt:lpstr>
      <vt:lpstr>Arial Black</vt:lpstr>
      <vt:lpstr>Calibri</vt:lpstr>
      <vt:lpstr>Calibri Light</vt:lpstr>
      <vt:lpstr>Century Gothic</vt:lpstr>
      <vt:lpstr>Gill Sans</vt:lpstr>
      <vt:lpstr>Helvetica Neue</vt:lpstr>
      <vt:lpstr>Montserrat ExtraBold</vt:lpstr>
      <vt:lpstr>Noto Sans Symbols</vt:lpstr>
      <vt:lpstr>Office Theme</vt:lpstr>
      <vt:lpstr>TFT Template</vt:lpstr>
      <vt:lpstr>1_Office Theme</vt:lpstr>
      <vt:lpstr>2_Office Theme</vt:lpstr>
      <vt:lpstr>Document</vt:lpstr>
      <vt:lpstr>Introduction to Embedded Learning Frameworks and Their Use</vt:lpstr>
      <vt:lpstr>Acknowledgments</vt:lpstr>
      <vt:lpstr>WELCOME and INTRODUCTIONS  </vt:lpstr>
      <vt:lpstr>Overview of Part 1</vt:lpstr>
      <vt:lpstr>Background and Rationales for the Embedded Learning Support Frameworks, Parts, and Practices</vt:lpstr>
      <vt:lpstr>What is Embedded Instruction or Embedded Learning?</vt:lpstr>
      <vt:lpstr>3Rs of Early Learning, Relationships, Repetition, Routines</vt:lpstr>
      <vt:lpstr>Inclusion and Inclusive Practices</vt:lpstr>
      <vt:lpstr>Additional Rationales</vt:lpstr>
      <vt:lpstr>Embedded Frameworks</vt:lpstr>
      <vt:lpstr>Initial Embedded Instruction for Early Learning Framework</vt:lpstr>
      <vt:lpstr>Adapted Embedded Instruction for Early Learning Framework for Classroom Contexts</vt:lpstr>
      <vt:lpstr>Adapted Framework for Classroom-Home Collaborations</vt:lpstr>
      <vt:lpstr>Adapted Framework for Early Intervention:  Home and Community </vt:lpstr>
      <vt:lpstr>Embedded Practices</vt:lpstr>
      <vt:lpstr>Adaptations to Practices:  14 Initial to 6 “Essentials” (see Handouts)</vt:lpstr>
      <vt:lpstr>Six “Essential” Embedded Learning Practices </vt:lpstr>
      <vt:lpstr>“Tools” to Support Implementation</vt:lpstr>
      <vt:lpstr>Implementation Supports:  “Tools” for Teachers, Providers, and Families</vt:lpstr>
      <vt:lpstr>Sharing Implementation Stories and Experiences</vt:lpstr>
      <vt:lpstr>References and  Back-Home Resources</vt:lpstr>
      <vt:lpstr>Acknowledgments and 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Snyder,Patricia</dc:creator>
  <cp:lastModifiedBy>Snyder,Patricia</cp:lastModifiedBy>
  <cp:revision>72</cp:revision>
  <dcterms:created xsi:type="dcterms:W3CDTF">2026-06-08T17:21:01Z</dcterms:created>
  <dcterms:modified xsi:type="dcterms:W3CDTF">2026-06-22T18:54:07Z</dcterms:modified>
</cp:coreProperties>
</file>