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132736859" r:id="rId5"/>
    <p:sldId id="2132736860" r:id="rId6"/>
    <p:sldId id="2132736850" r:id="rId7"/>
    <p:sldId id="2132736865" r:id="rId8"/>
    <p:sldId id="2132736893" r:id="rId9"/>
    <p:sldId id="2132736894" r:id="rId10"/>
    <p:sldId id="2132736895" r:id="rId11"/>
    <p:sldId id="2132736862" r:id="rId12"/>
    <p:sldId id="2147475264" r:id="rId13"/>
    <p:sldId id="2132736896" r:id="rId14"/>
    <p:sldId id="2132736882" r:id="rId15"/>
    <p:sldId id="2132736892" r:id="rId16"/>
    <p:sldId id="2132736870" r:id="rId17"/>
    <p:sldId id="2132736871" r:id="rId18"/>
    <p:sldId id="2132736887" r:id="rId19"/>
    <p:sldId id="2147475263" r:id="rId20"/>
    <p:sldId id="2132736858" r:id="rId21"/>
  </p:sldIdLst>
  <p:sldSz cx="9144000" cy="5143500" type="screen16x9"/>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5F4E84AE-40CA-4355-B557-B737B8F9CA4B}">
          <p14:sldIdLst>
            <p14:sldId id="2132736859"/>
          </p14:sldIdLst>
        </p14:section>
        <p14:section name="Content Layouts" id="{248DF410-4728-473B-8594-2CE3F10F4788}">
          <p14:sldIdLst>
            <p14:sldId id="2132736860"/>
            <p14:sldId id="2132736850"/>
            <p14:sldId id="2132736865"/>
            <p14:sldId id="2132736893"/>
            <p14:sldId id="2132736894"/>
            <p14:sldId id="2132736895"/>
            <p14:sldId id="2132736862"/>
            <p14:sldId id="2147475264"/>
            <p14:sldId id="2132736896"/>
            <p14:sldId id="2132736882"/>
            <p14:sldId id="2132736892"/>
            <p14:sldId id="2132736870"/>
            <p14:sldId id="2132736871"/>
            <p14:sldId id="2132736887"/>
            <p14:sldId id="2147475263"/>
            <p14:sldId id="2132736858"/>
          </p14:sldIdLst>
        </p14:section>
        <p14:section name="Section Dividers" id="{C10A5D20-DC79-404F-BE26-445891BA6E54}">
          <p14:sldIdLst/>
        </p14:section>
        <p14:section name="Feature Dividers" id="{69AE386C-4A93-4FE7-858E-715853509525}">
          <p14:sldIdLst/>
        </p14:section>
        <p14:section name="Closing" id="{E0CC615E-E97D-449E-BEC1-C4705E6B9E8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4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F4305-05CA-AB80-9BE8-70A7B4915F79}" name="Ashley Erro-Coulter" initials="AE" userId="S::30044799@brighthorizons.com::cf66ca82-da14-4e9c-b7ea-af88129440f3" providerId="AD"/>
  <p188:author id="{34D24B29-0CCE-1350-2897-157261B11495}" name="Marta Melo" initials="MM" userId="S::00106155@brighthorizons.com::b0fbcb59-dba1-4fce-96c8-d0e7551bd68d" providerId="AD"/>
  <p188:author id="{06A6C733-250A-1CFB-77BB-7010F73475AE}" name="Anna Kline" initials="AK" userId="S::00091309@brighthorizons.com::796ea904-e08f-4667-9ae1-e785e9846696" providerId="AD"/>
  <p188:author id="{6BE17876-EA38-0A1C-B52F-C515EF50EA6D}" name="Kate Cox" initials="KC" userId="S::30079572@brighthorizons.com::dc6cc865-7192-4a04-a870-4b3eb56f28de" providerId="AD"/>
  <p188:author id="{002976BE-3299-D7DD-B326-858270FDF274}" name="Rachel Belliveau" initials="RB" userId="S::30014664@brighthorizons.com::4665e7d7-4f97-411e-9a48-9dd4d5afe6bf" providerId="AD"/>
  <p188:author id="{69CB70C6-28C5-EEC4-A56A-278EC42DB7F0}" name="Katie Bone" initials="KB" userId="S::30086146@brighthorizons.com::1bb45c02-0a96-447f-812b-9c5329775759" providerId="AD"/>
  <p188:author id="{AFA7EDCF-E1B1-B2C3-2439-5C9DCDC87FFC}" name="Brian Shrader" initials="BS" userId="S::00127813@brighthorizons.com::f2dfaefd-4119-490b-990e-26db8ce2d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88E"/>
    <a:srgbClr val="F8CF48"/>
    <a:srgbClr val="F39C33"/>
    <a:srgbClr val="3DB54F"/>
    <a:srgbClr val="907CAF"/>
    <a:srgbClr val="11366D"/>
    <a:srgbClr val="D04733"/>
    <a:srgbClr val="139FCB"/>
    <a:srgbClr val="2DBEEB"/>
    <a:srgbClr val="FC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A58EF-313B-8039-24BE-777ADD6A2365}" v="28" dt="2026-05-11T22:02:25.255"/>
    <p1510:client id="{E276B159-503F-726F-AD31-6FE77BC76647}" v="337" dt="2026-05-11T21:40:04.650"/>
    <p1510:client id="{F6DD32B4-4A87-7944-B14D-C06C8197F4A1}" v="23" dt="2026-05-11T18:13:48.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 pos="42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8986A-F0D8-4E58-BF1B-E6FAF90C13EF}"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A665-3DFA-4D42-A281-5BC8F7DA7FB0}" type="slidenum">
              <a:rPr lang="en-US" smtClean="0"/>
              <a:t>‹#›</a:t>
            </a:fld>
            <a:endParaRPr lang="en-US"/>
          </a:p>
        </p:txBody>
      </p:sp>
    </p:spTree>
    <p:extLst>
      <p:ext uri="{BB962C8B-B14F-4D97-AF65-F5344CB8AC3E}">
        <p14:creationId xmlns:p14="http://schemas.microsoft.com/office/powerpoint/2010/main" val="1519700735"/>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4"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2" algn="l" defTabSz="685766" rtl="0" eaLnBrk="1" latinLnBrk="0" hangingPunct="1">
      <a:defRPr sz="900" kern="1200">
        <a:solidFill>
          <a:schemeClr val="tx1"/>
        </a:solidFill>
        <a:latin typeface="+mn-lt"/>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 &amp; Leiha: Introduce ourselves here.</a:t>
            </a:r>
          </a:p>
        </p:txBody>
      </p:sp>
      <p:sp>
        <p:nvSpPr>
          <p:cNvPr id="4" name="Slide Number Placeholder 3"/>
          <p:cNvSpPr>
            <a:spLocks noGrp="1"/>
          </p:cNvSpPr>
          <p:nvPr>
            <p:ph type="sldNum" sz="quarter" idx="5"/>
          </p:nvPr>
        </p:nvSpPr>
        <p:spPr/>
        <p:txBody>
          <a:bodyPr/>
          <a:lstStyle/>
          <a:p>
            <a:fld id="{3E88A665-3DFA-4D42-A281-5BC8F7DA7FB0}" type="slidenum">
              <a:rPr lang="en-US" smtClean="0"/>
              <a:t>1</a:t>
            </a:fld>
            <a:endParaRPr lang="en-US"/>
          </a:p>
        </p:txBody>
      </p:sp>
    </p:spTree>
    <p:extLst>
      <p:ext uri="{BB962C8B-B14F-4D97-AF65-F5344CB8AC3E}">
        <p14:creationId xmlns:p14="http://schemas.microsoft.com/office/powerpoint/2010/main" val="132151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D9FF-20A6-F8BB-F052-D38D67081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C4D26-2EB7-B533-DF0A-A00E36034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DB13C-8172-32BE-F5C4-EF2BE2DEDCCD}"/>
              </a:ext>
            </a:extLst>
          </p:cNvPr>
          <p:cNvSpPr>
            <a:spLocks noGrp="1"/>
          </p:cNvSpPr>
          <p:nvPr>
            <p:ph type="body" idx="1"/>
          </p:nvPr>
        </p:nvSpPr>
        <p:spPr/>
        <p:txBody>
          <a:bodyPr/>
          <a:lstStyle/>
          <a:p>
            <a:r>
              <a:rPr lang="en-US"/>
              <a:t>Lindsay will set up the activity- reflect alone and then share with a person next to you</a:t>
            </a:r>
          </a:p>
        </p:txBody>
      </p:sp>
      <p:sp>
        <p:nvSpPr>
          <p:cNvPr id="4" name="Slide Number Placeholder 3">
            <a:extLst>
              <a:ext uri="{FF2B5EF4-FFF2-40B4-BE49-F238E27FC236}">
                <a16:creationId xmlns:a16="http://schemas.microsoft.com/office/drawing/2014/main" id="{EB96C951-38AE-3A44-0493-05D34E5F58A5}"/>
              </a:ext>
            </a:extLst>
          </p:cNvPr>
          <p:cNvSpPr>
            <a:spLocks noGrp="1"/>
          </p:cNvSpPr>
          <p:nvPr>
            <p:ph type="sldNum" sz="quarter" idx="5"/>
          </p:nvPr>
        </p:nvSpPr>
        <p:spPr/>
        <p:txBody>
          <a:bodyPr/>
          <a:lstStyle/>
          <a:p>
            <a:fld id="{3E88A665-3DFA-4D42-A281-5BC8F7DA7FB0}" type="slidenum">
              <a:rPr lang="en-US" smtClean="0"/>
              <a:t>10</a:t>
            </a:fld>
            <a:endParaRPr lang="en-US"/>
          </a:p>
        </p:txBody>
      </p:sp>
    </p:spTree>
    <p:extLst>
      <p:ext uri="{BB962C8B-B14F-4D97-AF65-F5344CB8AC3E}">
        <p14:creationId xmlns:p14="http://schemas.microsoft.com/office/powerpoint/2010/main" val="6536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Leiha- need input on best way to set this up. </a:t>
            </a:r>
            <a:r>
              <a:rPr lang="en-US" b="1"/>
              <a:t>I like asking for barriers and then sharing my story. Go through multi disciplinary teams and have them share ideas on how to take </a:t>
            </a:r>
            <a:r>
              <a:rPr lang="en-US" b="1" err="1"/>
              <a:t>dowm</a:t>
            </a:r>
            <a:r>
              <a:rPr lang="en-US" b="1"/>
              <a:t> barriers. If the next slide isn't what you were looking for and more steps to be taken, let me know</a:t>
            </a:r>
            <a:r>
              <a:rPr lang="en-US"/>
              <a:t>.</a:t>
            </a:r>
          </a:p>
          <a:p>
            <a:r>
              <a:rPr lang="en-US">
                <a:ea typeface="Calibri"/>
                <a:cs typeface="Calibri"/>
              </a:rPr>
              <a:t>I think this works- lets just think about whether we want people to write them on post its or share out or some other mechanism. :) </a:t>
            </a:r>
            <a:r>
              <a:rPr lang="en-US">
                <a:solidFill>
                  <a:srgbClr val="FF0000"/>
                </a:solidFill>
                <a:ea typeface="Calibri"/>
                <a:cs typeface="Calibri"/>
              </a:rPr>
              <a:t>If we have the ability to write down what is said, the share out could work (unless there are 200 people in there LOL) How would the </a:t>
            </a:r>
            <a:r>
              <a:rPr lang="en-US" err="1">
                <a:solidFill>
                  <a:srgbClr val="FF0000"/>
                </a:solidFill>
                <a:ea typeface="Calibri"/>
                <a:cs typeface="Calibri"/>
              </a:rPr>
              <a:t>post-it</a:t>
            </a:r>
            <a:r>
              <a:rPr lang="en-US">
                <a:solidFill>
                  <a:srgbClr val="FF0000"/>
                </a:solidFill>
                <a:ea typeface="Calibri"/>
                <a:cs typeface="Calibri"/>
              </a:rPr>
              <a:t> notes work? Did you like either of the quick activities below? One better than the other?</a:t>
            </a:r>
          </a:p>
          <a:p>
            <a:endParaRPr lang="en-US"/>
          </a:p>
          <a:p>
            <a:r>
              <a:rPr lang="en-US"/>
              <a:t>Barrier</a:t>
            </a:r>
          </a:p>
          <a:p>
            <a:r>
              <a:rPr lang="en-US" b="1"/>
              <a:t>Goal:</a:t>
            </a:r>
            <a:r>
              <a:rPr lang="en-US"/>
              <a:t> Problem-solve real challenges</a:t>
            </a:r>
            <a:endParaRPr lang="en-US">
              <a:ea typeface="Calibri"/>
              <a:cs typeface="Calibri"/>
            </a:endParaRPr>
          </a:p>
          <a:p>
            <a:r>
              <a:rPr lang="en-US"/>
              <a:t>On board or slide:</a:t>
            </a:r>
          </a:p>
          <a:p>
            <a:r>
              <a:rPr lang="en-US"/>
              <a:t>List barriers:</a:t>
            </a:r>
          </a:p>
          <a:p>
            <a:pPr marL="171450" indent="-171450">
              <a:buFont typeface="Arial"/>
              <a:buChar char="•"/>
            </a:pPr>
            <a:r>
              <a:rPr lang="en-US"/>
              <a:t>Ratios </a:t>
            </a:r>
          </a:p>
          <a:p>
            <a:pPr marL="171450" indent="-171450">
              <a:buFont typeface="Arial"/>
              <a:buChar char="•"/>
            </a:pPr>
            <a:r>
              <a:rPr lang="en-US"/>
              <a:t>Time </a:t>
            </a:r>
          </a:p>
          <a:p>
            <a:pPr marL="171450" indent="-171450">
              <a:buFont typeface="Arial"/>
              <a:buChar char="•"/>
            </a:pPr>
            <a:r>
              <a:rPr lang="en-US"/>
              <a:t>Training gaps </a:t>
            </a:r>
          </a:p>
          <a:p>
            <a:pPr marL="171450" indent="-171450">
              <a:buFont typeface="Arial"/>
              <a:buChar char="•"/>
            </a:pPr>
            <a:r>
              <a:rPr lang="en-US"/>
              <a:t>Communication </a:t>
            </a:r>
          </a:p>
          <a:p>
            <a:r>
              <a:rPr lang="en-US"/>
              <a:t>Ask:</a:t>
            </a:r>
          </a:p>
          <a:p>
            <a:r>
              <a:rPr lang="en-US"/>
              <a:t>“What can YOU do as a therapist to reduce this barrier?”</a:t>
            </a:r>
          </a:p>
          <a:p>
            <a:r>
              <a:rPr lang="en-US"/>
              <a:t>Have participants shout out ideas</a:t>
            </a:r>
          </a:p>
          <a:p>
            <a:endParaRPr lang="en-US">
              <a:ea typeface="Calibri"/>
              <a:cs typeface="Calibri"/>
            </a:endParaRPr>
          </a:p>
          <a:p>
            <a:r>
              <a:rPr lang="en-US" b="1">
                <a:ea typeface="Calibri"/>
                <a:cs typeface="Calibri"/>
              </a:rPr>
              <a:t>OR</a:t>
            </a:r>
          </a:p>
          <a:p>
            <a:pPr marL="171450" indent="-171450">
              <a:buFont typeface="Arial"/>
              <a:buChar char="•"/>
            </a:pPr>
            <a:endParaRPr lang="en-US">
              <a:ea typeface="Calibri"/>
              <a:cs typeface="Calibri"/>
            </a:endParaRPr>
          </a:p>
          <a:p>
            <a:r>
              <a:rPr lang="en-US"/>
              <a:t>Barrier to Solution Brainstorm</a:t>
            </a:r>
          </a:p>
          <a:p>
            <a:r>
              <a:rPr lang="en-US"/>
              <a:t>Purpose:</a:t>
            </a:r>
          </a:p>
          <a:p>
            <a:r>
              <a:rPr lang="en-US"/>
              <a:t>Identify common collaboration challenges and generate practical solutions.</a:t>
            </a:r>
            <a:endParaRPr lang="en-US">
              <a:ea typeface="Calibri"/>
              <a:cs typeface="Calibri"/>
            </a:endParaRPr>
          </a:p>
          <a:p>
            <a:r>
              <a:rPr lang="en-US"/>
              <a:t>Small Group Prompt:</a:t>
            </a:r>
          </a:p>
          <a:p>
            <a:r>
              <a:rPr lang="en-US"/>
              <a:t>“What gets in the way of successful collaboration between therapists and child care providers?”</a:t>
            </a:r>
            <a:endParaRPr lang="en-US">
              <a:ea typeface="Calibri"/>
              <a:cs typeface="Calibri"/>
            </a:endParaRPr>
          </a:p>
          <a:p>
            <a:r>
              <a:rPr lang="en-US"/>
              <a:t>Common Barriers:</a:t>
            </a:r>
          </a:p>
          <a:p>
            <a:pPr marL="171450" indent="-171450">
              <a:buFont typeface="Arial"/>
              <a:buChar char="•"/>
            </a:pPr>
            <a:r>
              <a:rPr lang="en-US"/>
              <a:t>Limited teacher training in disability and inclusion </a:t>
            </a:r>
          </a:p>
          <a:p>
            <a:pPr marL="171450" indent="-171450">
              <a:buFont typeface="Arial"/>
              <a:buChar char="•"/>
            </a:pPr>
            <a:r>
              <a:rPr lang="en-US"/>
              <a:t>Time constraints </a:t>
            </a:r>
          </a:p>
          <a:p>
            <a:pPr marL="171450" indent="-171450">
              <a:buFont typeface="Arial"/>
              <a:buChar char="•"/>
            </a:pPr>
            <a:r>
              <a:rPr lang="en-US"/>
              <a:t>Therapy jargon </a:t>
            </a:r>
          </a:p>
          <a:p>
            <a:pPr marL="171450" indent="-171450">
              <a:buFont typeface="Arial"/>
              <a:buChar char="•"/>
            </a:pPr>
            <a:r>
              <a:rPr lang="en-US"/>
              <a:t>Recommendations that don’t fit classroom realities </a:t>
            </a:r>
            <a:endParaRPr lang="en-US">
              <a:ea typeface="Calibri"/>
              <a:cs typeface="Calibri"/>
            </a:endParaRPr>
          </a:p>
          <a:p>
            <a:pPr marL="171450" indent="-171450">
              <a:buFont typeface="Arial"/>
              <a:buChar char="•"/>
            </a:pPr>
            <a:r>
              <a:rPr lang="en-US"/>
              <a:t>Lack of administrative support </a:t>
            </a:r>
          </a:p>
          <a:p>
            <a:r>
              <a:rPr lang="en-US"/>
              <a:t>Group Task:</a:t>
            </a:r>
          </a:p>
          <a:p>
            <a:endParaRPr lang="en-US">
              <a:ea typeface="Calibri"/>
              <a:cs typeface="Calibri"/>
            </a:endParaRPr>
          </a:p>
          <a:p>
            <a:r>
              <a:rPr lang="en-US" b="1"/>
              <a:t>Barrier                                                                                Practical Solution</a:t>
            </a:r>
            <a:endParaRPr lang="en-US"/>
          </a:p>
          <a:p>
            <a:r>
              <a:rPr lang="en-US"/>
              <a:t>Teachers are overwhelmed                                            Prioritize one easy strategy to start</a:t>
            </a:r>
            <a:endParaRPr lang="en-US">
              <a:ea typeface="Calibri"/>
              <a:cs typeface="Calibri"/>
            </a:endParaRPr>
          </a:p>
          <a:p>
            <a:r>
              <a:rPr lang="en-US"/>
              <a:t>Recommendation requires special equipment           Adapt using classroom materials</a:t>
            </a:r>
            <a:endParaRPr lang="en-US">
              <a:ea typeface="Calibri"/>
              <a:cs typeface="Calibri"/>
            </a:endParaRPr>
          </a:p>
          <a:p>
            <a:r>
              <a:rPr lang="en-US"/>
              <a:t>Limited communication                                                  Use a simple one-page communication form</a:t>
            </a:r>
          </a:p>
          <a:p>
            <a:r>
              <a:rPr lang="en-US">
                <a:ea typeface="Calibri"/>
                <a:cs typeface="Calibri"/>
              </a:rPr>
              <a:t>Clinical Language                                                              Teacher friendly language</a:t>
            </a:r>
          </a:p>
          <a:p>
            <a:endParaRPr lang="en-US">
              <a:ea typeface="Calibri"/>
              <a:cs typeface="Calibri"/>
            </a:endParaRPr>
          </a:p>
          <a:p>
            <a:r>
              <a:rPr lang="en-US"/>
              <a:t>When therapists shift from isolated service delivery to collaborative, classroom-based partnerships, they transform inclusion from a theoretical goal into a practical reality within private childcare settings.</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88A665-3DFA-4D42-A281-5BC8F7DA7FB0}" type="slidenum">
              <a:rPr lang="en-US" smtClean="0"/>
              <a:t>11</a:t>
            </a:fld>
            <a:endParaRPr lang="en-US"/>
          </a:p>
        </p:txBody>
      </p:sp>
    </p:spTree>
    <p:extLst>
      <p:ext uri="{BB962C8B-B14F-4D97-AF65-F5344CB8AC3E}">
        <p14:creationId xmlns:p14="http://schemas.microsoft.com/office/powerpoint/2010/main" val="6124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Perhaps use this slide to highlight key collaboration points in Leiha’s example. (NOT SURE WHAT PICS TO PUT)--&gt; I do think that everyone knows that MDTs are essential.... but I think your BIG point is "MDTs are essential.... and child care should be a part of that!" So I'd lean into that here very intentionally. Might want to </a:t>
            </a:r>
            <a:r>
              <a:rPr lang="en-US" err="1"/>
              <a:t>adjut</a:t>
            </a:r>
            <a:r>
              <a:rPr lang="en-US"/>
              <a:t> the slide title to include that </a:t>
            </a:r>
            <a:r>
              <a:rPr lang="en-US">
                <a:solidFill>
                  <a:srgbClr val="FF0000"/>
                </a:solidFill>
              </a:rPr>
              <a:t>Adjusted the heading, what do you think?</a:t>
            </a:r>
            <a:endParaRPr lang="en-US">
              <a:solidFill>
                <a:srgbClr val="FF0000"/>
              </a:solidFill>
              <a:ea typeface="Calibri"/>
              <a:cs typeface="Calibri"/>
            </a:endParaRPr>
          </a:p>
          <a:p>
            <a:endParaRPr lang="en-US">
              <a:ea typeface="Calibri" panose="020F0502020204030204"/>
              <a:cs typeface="Calibri" panose="020F0502020204030204"/>
            </a:endParaRPr>
          </a:p>
          <a:p>
            <a:r>
              <a:rPr lang="en-US"/>
              <a:t>In early childhood, no single professional has all the knowledge needed to fully support a young child’s development. Children grow across multiple domains—communication, motor skills, cognition, social-emotional development, sensory regulation, and adaptive behavior. A multidisciplinary team (MDT) brings together professionals with different expertise to create a more complete understanding of the child and develop coordinated, meaningful supports.</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highlight>
                  <a:srgbClr val="F5F5F5"/>
                </a:highlight>
              </a:rPr>
              <a:t>The most effective therapy is not what happens during a 30-minute session—it is what happens all day long when therapists, teachers, and families work together.</a:t>
            </a:r>
            <a:endParaRPr lang="en-US"/>
          </a:p>
        </p:txBody>
      </p:sp>
      <p:sp>
        <p:nvSpPr>
          <p:cNvPr id="4" name="Slide Number Placeholder 3"/>
          <p:cNvSpPr>
            <a:spLocks noGrp="1"/>
          </p:cNvSpPr>
          <p:nvPr>
            <p:ph type="sldNum" sz="quarter" idx="5"/>
          </p:nvPr>
        </p:nvSpPr>
        <p:spPr/>
        <p:txBody>
          <a:bodyPr/>
          <a:lstStyle/>
          <a:p>
            <a:fld id="{3E88A665-3DFA-4D42-A281-5BC8F7DA7FB0}" type="slidenum">
              <a:rPr lang="en-US" smtClean="0"/>
              <a:t>12</a:t>
            </a:fld>
            <a:endParaRPr lang="en-US"/>
          </a:p>
        </p:txBody>
      </p:sp>
    </p:spTree>
    <p:extLst>
      <p:ext uri="{BB962C8B-B14F-4D97-AF65-F5344CB8AC3E}">
        <p14:creationId xmlns:p14="http://schemas.microsoft.com/office/powerpoint/2010/main" val="271592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88A665-3DFA-4D42-A281-5BC8F7DA7FB0}" type="slidenum">
              <a:rPr lang="en-US" smtClean="0"/>
              <a:t>13</a:t>
            </a:fld>
            <a:endParaRPr lang="en-US"/>
          </a:p>
        </p:txBody>
      </p:sp>
    </p:spTree>
    <p:extLst>
      <p:ext uri="{BB962C8B-B14F-4D97-AF65-F5344CB8AC3E}">
        <p14:creationId xmlns:p14="http://schemas.microsoft.com/office/powerpoint/2010/main" val="279405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88A665-3DFA-4D42-A281-5BC8F7DA7FB0}" type="slidenum">
              <a:rPr lang="en-US" smtClean="0"/>
              <a:t>14</a:t>
            </a:fld>
            <a:endParaRPr lang="en-US"/>
          </a:p>
        </p:txBody>
      </p:sp>
    </p:spTree>
    <p:extLst>
      <p:ext uri="{BB962C8B-B14F-4D97-AF65-F5344CB8AC3E}">
        <p14:creationId xmlns:p14="http://schemas.microsoft.com/office/powerpoint/2010/main" val="29005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a:t>
            </a:r>
          </a:p>
        </p:txBody>
      </p:sp>
      <p:sp>
        <p:nvSpPr>
          <p:cNvPr id="4" name="Slide Number Placeholder 3"/>
          <p:cNvSpPr>
            <a:spLocks noGrp="1"/>
          </p:cNvSpPr>
          <p:nvPr>
            <p:ph type="sldNum" sz="quarter" idx="5"/>
          </p:nvPr>
        </p:nvSpPr>
        <p:spPr/>
        <p:txBody>
          <a:bodyPr/>
          <a:lstStyle/>
          <a:p>
            <a:fld id="{3E88A665-3DFA-4D42-A281-5BC8F7DA7FB0}" type="slidenum">
              <a:rPr lang="en-US" smtClean="0"/>
              <a:t>2</a:t>
            </a:fld>
            <a:endParaRPr lang="en-US"/>
          </a:p>
        </p:txBody>
      </p:sp>
    </p:spTree>
    <p:extLst>
      <p:ext uri="{BB962C8B-B14F-4D97-AF65-F5344CB8AC3E}">
        <p14:creationId xmlns:p14="http://schemas.microsoft.com/office/powerpoint/2010/main" val="47687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believe our style guide has child care as two words but I will check since it consistently comes up as incorrect.)</a:t>
            </a:r>
          </a:p>
          <a:p>
            <a:endParaRPr lang="en-US"/>
          </a:p>
          <a:p>
            <a:r>
              <a:rPr lang="en-US"/>
              <a:t>Leiha</a:t>
            </a:r>
          </a:p>
        </p:txBody>
      </p:sp>
      <p:sp>
        <p:nvSpPr>
          <p:cNvPr id="4" name="Slide Number Placeholder 3"/>
          <p:cNvSpPr>
            <a:spLocks noGrp="1"/>
          </p:cNvSpPr>
          <p:nvPr>
            <p:ph type="sldNum" sz="quarter" idx="5"/>
          </p:nvPr>
        </p:nvSpPr>
        <p:spPr/>
        <p:txBody>
          <a:bodyPr/>
          <a:lstStyle/>
          <a:p>
            <a:fld id="{3E88A665-3DFA-4D42-A281-5BC8F7DA7FB0}" type="slidenum">
              <a:rPr lang="en-US" smtClean="0"/>
              <a:t>3</a:t>
            </a:fld>
            <a:endParaRPr lang="en-US"/>
          </a:p>
        </p:txBody>
      </p:sp>
    </p:spTree>
    <p:extLst>
      <p:ext uri="{BB962C8B-B14F-4D97-AF65-F5344CB8AC3E}">
        <p14:creationId xmlns:p14="http://schemas.microsoft.com/office/powerpoint/2010/main" val="371870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a:t>
            </a:r>
          </a:p>
        </p:txBody>
      </p:sp>
      <p:sp>
        <p:nvSpPr>
          <p:cNvPr id="4" name="Slide Number Placeholder 3"/>
          <p:cNvSpPr>
            <a:spLocks noGrp="1"/>
          </p:cNvSpPr>
          <p:nvPr>
            <p:ph type="sldNum" sz="quarter" idx="5"/>
          </p:nvPr>
        </p:nvSpPr>
        <p:spPr/>
        <p:txBody>
          <a:bodyPr/>
          <a:lstStyle/>
          <a:p>
            <a:fld id="{3E88A665-3DFA-4D42-A281-5BC8F7DA7FB0}" type="slidenum">
              <a:rPr lang="en-US" smtClean="0"/>
              <a:t>4</a:t>
            </a:fld>
            <a:endParaRPr lang="en-US"/>
          </a:p>
        </p:txBody>
      </p:sp>
    </p:spTree>
    <p:extLst>
      <p:ext uri="{BB962C8B-B14F-4D97-AF65-F5344CB8AC3E}">
        <p14:creationId xmlns:p14="http://schemas.microsoft.com/office/powerpoint/2010/main" val="102907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About Child Care--- slide 1</a:t>
            </a:r>
          </a:p>
          <a:p>
            <a:r>
              <a:rPr lang="en-US"/>
              <a:t>Nationally, research continues to demonstrate that while inclusive early childhood education improves developmental and social outcomes for children with and without disabilities, systemic barriers—including inadequate educator preparation, workforce shortages, and fragmented collaboration between therapists and childcare providers—continue to limit meaningful inclusion in community-based childcare settings.</a:t>
            </a:r>
          </a:p>
          <a:p>
            <a:endParaRPr lang="en-US"/>
          </a:p>
        </p:txBody>
      </p:sp>
      <p:sp>
        <p:nvSpPr>
          <p:cNvPr id="4" name="Slide Number Placeholder 3"/>
          <p:cNvSpPr>
            <a:spLocks noGrp="1"/>
          </p:cNvSpPr>
          <p:nvPr>
            <p:ph type="sldNum" sz="quarter" idx="5"/>
          </p:nvPr>
        </p:nvSpPr>
        <p:spPr/>
        <p:txBody>
          <a:bodyPr/>
          <a:lstStyle/>
          <a:p>
            <a:fld id="{3E88A665-3DFA-4D42-A281-5BC8F7DA7FB0}" type="slidenum">
              <a:rPr lang="en-US" smtClean="0"/>
              <a:t>5</a:t>
            </a:fld>
            <a:endParaRPr lang="en-US"/>
          </a:p>
        </p:txBody>
      </p:sp>
    </p:spTree>
    <p:extLst>
      <p:ext uri="{BB962C8B-B14F-4D97-AF65-F5344CB8AC3E}">
        <p14:creationId xmlns:p14="http://schemas.microsoft.com/office/powerpoint/2010/main" val="89090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t>About Child Care--- slide 2</a:t>
            </a:r>
          </a:p>
          <a:p>
            <a:r>
              <a:rPr lang="en-US"/>
              <a:t>Prevalence &amp; Access</a:t>
            </a:r>
          </a:p>
          <a:p>
            <a:pPr marL="171450" indent="-171450">
              <a:buFont typeface="Arial"/>
              <a:buChar char="•"/>
            </a:pPr>
            <a:r>
              <a:rPr lang="en-US">
                <a:solidFill>
                  <a:srgbClr val="222222"/>
                </a:solidFill>
                <a:highlight>
                  <a:srgbClr val="FFFFFF"/>
                </a:highlight>
              </a:rPr>
              <a:t>Nearly </a:t>
            </a:r>
            <a:r>
              <a:rPr lang="en-US" b="1">
                <a:solidFill>
                  <a:srgbClr val="222222"/>
                </a:solidFill>
                <a:highlight>
                  <a:srgbClr val="FFFFFF"/>
                </a:highlight>
              </a:rPr>
              <a:t>1 in 6 children</a:t>
            </a:r>
            <a:r>
              <a:rPr lang="en-US">
                <a:solidFill>
                  <a:srgbClr val="222222"/>
                </a:solidFill>
                <a:highlight>
                  <a:srgbClr val="FFFFFF"/>
                </a:highlight>
              </a:rPr>
              <a:t> in the United States has a developmental disability.</a:t>
            </a:r>
            <a:endParaRPr lang="en-US"/>
          </a:p>
          <a:p>
            <a:pPr marL="171450" indent="-171450">
              <a:buFont typeface="Arial"/>
              <a:buChar char="•"/>
            </a:pPr>
            <a:r>
              <a:rPr lang="en-US">
                <a:solidFill>
                  <a:srgbClr val="222222"/>
                </a:solidFill>
                <a:highlight>
                  <a:srgbClr val="FFFFFF"/>
                </a:highlight>
              </a:rPr>
              <a:t>Despite this prevalence, only about:</a:t>
            </a:r>
            <a:endParaRPr lang="en-US"/>
          </a:p>
          <a:p>
            <a:pPr marL="513715" lvl="1" indent="-171450">
              <a:buFont typeface="Arial"/>
              <a:buChar char="•"/>
            </a:pPr>
            <a:r>
              <a:rPr lang="en-US" b="1">
                <a:solidFill>
                  <a:srgbClr val="222222"/>
                </a:solidFill>
                <a:highlight>
                  <a:srgbClr val="FFFFFF"/>
                </a:highlight>
              </a:rPr>
              <a:t>3.7% of infants/toddlers</a:t>
            </a:r>
            <a:r>
              <a:rPr lang="en-US">
                <a:solidFill>
                  <a:srgbClr val="222222"/>
                </a:solidFill>
                <a:highlight>
                  <a:srgbClr val="FFFFFF"/>
                </a:highlight>
              </a:rPr>
              <a:t> receive IDEA Part C services</a:t>
            </a:r>
            <a:endParaRPr lang="en-US"/>
          </a:p>
          <a:p>
            <a:pPr marL="513715" lvl="1" indent="-171450">
              <a:buFont typeface="Arial"/>
              <a:buChar char="•"/>
            </a:pPr>
            <a:r>
              <a:rPr lang="en-US" b="1">
                <a:solidFill>
                  <a:srgbClr val="222222"/>
                </a:solidFill>
                <a:highlight>
                  <a:srgbClr val="FFFFFF"/>
                </a:highlight>
              </a:rPr>
              <a:t>4% of preschoolers</a:t>
            </a:r>
            <a:r>
              <a:rPr lang="en-US">
                <a:solidFill>
                  <a:srgbClr val="222222"/>
                </a:solidFill>
                <a:highlight>
                  <a:srgbClr val="FFFFFF"/>
                </a:highlight>
              </a:rPr>
              <a:t> receive IDEA preschool special education services.</a:t>
            </a:r>
            <a:endParaRPr lang="en-US"/>
          </a:p>
          <a:p>
            <a:r>
              <a:rPr lang="en-US"/>
              <a:t>Inclusion Has Stalled Nationally</a:t>
            </a:r>
          </a:p>
          <a:p>
            <a:pPr marL="171450" indent="-171450">
              <a:buFont typeface="Arial"/>
              <a:buChar char="•"/>
            </a:pPr>
            <a:r>
              <a:rPr lang="en-US">
                <a:solidFill>
                  <a:srgbClr val="222222"/>
                </a:solidFill>
                <a:highlight>
                  <a:srgbClr val="FFFFFF"/>
                </a:highlight>
              </a:rPr>
              <a:t>Federal data show that the percentage of preschool children with disabilities served in inclusive early childhood settings has remained </a:t>
            </a:r>
            <a:r>
              <a:rPr lang="en-US" b="1">
                <a:solidFill>
                  <a:srgbClr val="222222"/>
                </a:solidFill>
                <a:highlight>
                  <a:srgbClr val="FFFFFF"/>
                </a:highlight>
              </a:rPr>
              <a:t>largely unchanged for decades</a:t>
            </a:r>
            <a:r>
              <a:rPr lang="en-US">
                <a:solidFill>
                  <a:srgbClr val="222222"/>
                </a:solidFill>
                <a:highlight>
                  <a:srgbClr val="FFFFFF"/>
                </a:highlight>
              </a:rPr>
              <a:t>.</a:t>
            </a:r>
            <a:endParaRPr lang="en-US"/>
          </a:p>
          <a:p>
            <a:r>
              <a:rPr lang="en-US"/>
              <a:t>Workforce &amp; Training Barriers</a:t>
            </a:r>
          </a:p>
          <a:p>
            <a:pPr marL="171450" indent="-171450">
              <a:buFont typeface="Arial"/>
              <a:buChar char="•"/>
            </a:pPr>
            <a:r>
              <a:rPr lang="en-US"/>
              <a:t>National inclusion guidance identifies:</a:t>
            </a:r>
            <a:endParaRPr lang="en-US">
              <a:ea typeface="Calibri"/>
              <a:cs typeface="Calibri"/>
            </a:endParaRPr>
          </a:p>
          <a:p>
            <a:pPr marL="513715" lvl="1" indent="-171450">
              <a:buFont typeface="Arial"/>
              <a:buChar char="•"/>
            </a:pPr>
            <a:r>
              <a:rPr lang="en-US"/>
              <a:t>insufficient professional development,</a:t>
            </a:r>
          </a:p>
          <a:p>
            <a:pPr marL="513715" lvl="1" indent="-171450">
              <a:buFont typeface="Arial"/>
              <a:buChar char="•"/>
            </a:pPr>
            <a:r>
              <a:rPr lang="en-US"/>
              <a:t>staffing shortages,</a:t>
            </a:r>
          </a:p>
          <a:p>
            <a:pPr marL="513715" lvl="1" indent="-171450">
              <a:buFont typeface="Arial"/>
              <a:buChar char="•"/>
            </a:pPr>
            <a:r>
              <a:rPr lang="en-US"/>
              <a:t>lack of coordinated systems,</a:t>
            </a:r>
          </a:p>
          <a:p>
            <a:pPr marL="513715" lvl="1" indent="-171450">
              <a:buFont typeface="Arial"/>
              <a:buChar char="•"/>
            </a:pPr>
            <a:r>
              <a:rPr lang="en-US"/>
              <a:t>and limited collaboration across agencies</a:t>
            </a:r>
            <a:br>
              <a:rPr lang="en-US"/>
            </a:br>
            <a:r>
              <a:rPr lang="en-US"/>
              <a:t>as major barriers to inclusion.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88A665-3DFA-4D42-A281-5BC8F7DA7FB0}" type="slidenum">
              <a:rPr lang="en-US" smtClean="0"/>
              <a:t>6</a:t>
            </a:fld>
            <a:endParaRPr lang="en-US"/>
          </a:p>
        </p:txBody>
      </p:sp>
    </p:spTree>
    <p:extLst>
      <p:ext uri="{BB962C8B-B14F-4D97-AF65-F5344CB8AC3E}">
        <p14:creationId xmlns:p14="http://schemas.microsoft.com/office/powerpoint/2010/main" val="361806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t>About Child Care--- slide 3</a:t>
            </a:r>
          </a:p>
          <a:p>
            <a:r>
              <a:rPr lang="en-US"/>
              <a:t>Childcare Providers Need More Support</a:t>
            </a:r>
          </a:p>
          <a:p>
            <a:r>
              <a:rPr lang="en-US"/>
              <a:t>National recommendations for improving inclusion specifically call for:</a:t>
            </a:r>
          </a:p>
          <a:p>
            <a:pPr marL="171450" indent="-171450">
              <a:buFont typeface="Arial"/>
              <a:buChar char="•"/>
            </a:pPr>
            <a:r>
              <a:rPr lang="en-US"/>
              <a:t>increased training and technical assistance,</a:t>
            </a:r>
            <a:endParaRPr lang="en-US">
              <a:ea typeface="Calibri"/>
              <a:cs typeface="Calibri"/>
            </a:endParaRPr>
          </a:p>
          <a:p>
            <a:pPr marL="171450" indent="-171450">
              <a:buFont typeface="Arial"/>
              <a:buChar char="•"/>
            </a:pPr>
            <a:r>
              <a:rPr lang="en-US"/>
              <a:t>stronger partnerships between therapists and childcare programs,</a:t>
            </a:r>
          </a:p>
          <a:p>
            <a:pPr marL="171450" indent="-171450">
              <a:buFont typeface="Arial"/>
              <a:buChar char="•"/>
            </a:pPr>
            <a:r>
              <a:rPr lang="en-US"/>
              <a:t>and better support for community-based childcare settings.</a:t>
            </a:r>
          </a:p>
          <a:p>
            <a:r>
              <a:rPr lang="en-US"/>
              <a:t>Collaboration Improves Outcomes</a:t>
            </a:r>
          </a:p>
          <a:p>
            <a:r>
              <a:rPr lang="en-US"/>
              <a:t>A multi-state evaluation of inclusive early education programs found that:</a:t>
            </a:r>
          </a:p>
          <a:p>
            <a:pPr marL="171450" indent="-171450">
              <a:buFont typeface="Arial"/>
              <a:buChar char="•"/>
            </a:pPr>
            <a:r>
              <a:rPr lang="en-US"/>
              <a:t>3 out of 4 families reported positive impacts from inclusive settings,</a:t>
            </a:r>
          </a:p>
          <a:p>
            <a:pPr marL="171450" indent="-171450">
              <a:buFont typeface="Arial"/>
              <a:buChar char="•"/>
            </a:pPr>
            <a:r>
              <a:rPr lang="en-US"/>
              <a:t>and collaborative partnerships improved:</a:t>
            </a:r>
          </a:p>
          <a:p>
            <a:pPr marL="513715" lvl="1" indent="-171450">
              <a:buFont typeface="Arial"/>
              <a:buChar char="•"/>
            </a:pPr>
            <a:r>
              <a:rPr lang="en-US"/>
              <a:t>communication,</a:t>
            </a:r>
          </a:p>
          <a:p>
            <a:pPr marL="513715" lvl="1" indent="-171450">
              <a:buFont typeface="Arial"/>
              <a:buChar char="•"/>
            </a:pPr>
            <a:r>
              <a:rPr lang="en-US"/>
              <a:t>consistency,</a:t>
            </a:r>
          </a:p>
          <a:p>
            <a:pPr marL="513715" lvl="1" indent="-171450">
              <a:buFont typeface="Arial"/>
              <a:buChar char="•"/>
            </a:pPr>
            <a:r>
              <a:rPr lang="en-US"/>
              <a:t>access to services,</a:t>
            </a:r>
          </a:p>
          <a:p>
            <a:pPr marL="513715" lvl="1" indent="-171450">
              <a:buFont typeface="Arial"/>
              <a:buChar char="•"/>
            </a:pPr>
            <a:r>
              <a:rPr lang="en-US"/>
              <a:t>and teacher confidence.</a:t>
            </a:r>
          </a:p>
          <a:p>
            <a:pPr marL="513715" lvl="1" indent="-171450">
              <a:buFont typeface="Arial"/>
              <a:buChar char="•"/>
            </a:pPr>
            <a:endParaRPr lang="en-US">
              <a:ea typeface="Calibri"/>
              <a:cs typeface="Calibri"/>
            </a:endParaRPr>
          </a:p>
          <a:p>
            <a:pPr marL="342265" lvl="1"/>
            <a:r>
              <a:rPr lang="en-US"/>
              <a:t>The issue is not whether inclusion benefits children—we already know it does. The challenge is whether our systems, training models, and collaborative practices are strong enough to support it consistently in real childcare settings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88A665-3DFA-4D42-A281-5BC8F7DA7FB0}" type="slidenum">
              <a:rPr lang="en-US" smtClean="0"/>
              <a:t>7</a:t>
            </a:fld>
            <a:endParaRPr lang="en-US"/>
          </a:p>
        </p:txBody>
      </p:sp>
    </p:spTree>
    <p:extLst>
      <p:ext uri="{BB962C8B-B14F-4D97-AF65-F5344CB8AC3E}">
        <p14:creationId xmlns:p14="http://schemas.microsoft.com/office/powerpoint/2010/main" val="250814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Lindsay</a:t>
            </a:r>
          </a:p>
        </p:txBody>
      </p:sp>
      <p:sp>
        <p:nvSpPr>
          <p:cNvPr id="4" name="Slide Number Placeholder 3"/>
          <p:cNvSpPr>
            <a:spLocks noGrp="1"/>
          </p:cNvSpPr>
          <p:nvPr>
            <p:ph type="sldNum" sz="quarter" idx="5"/>
          </p:nvPr>
        </p:nvSpPr>
        <p:spPr/>
        <p:txBody>
          <a:bodyPr/>
          <a:lstStyle/>
          <a:p>
            <a:fld id="{3E88A665-3DFA-4D42-A281-5BC8F7DA7FB0}" type="slidenum">
              <a:rPr lang="en-US" smtClean="0"/>
              <a:t>8</a:t>
            </a:fld>
            <a:endParaRPr lang="en-US"/>
          </a:p>
        </p:txBody>
      </p:sp>
    </p:spTree>
    <p:extLst>
      <p:ext uri="{BB962C8B-B14F-4D97-AF65-F5344CB8AC3E}">
        <p14:creationId xmlns:p14="http://schemas.microsoft.com/office/powerpoint/2010/main" val="374317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09F9-45F9-AFE9-97DB-6E372FF14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FDA8C-3327-B580-3234-491085657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B97AA-31D0-585D-579C-2EB1F4DD6863}"/>
              </a:ext>
            </a:extLst>
          </p:cNvPr>
          <p:cNvSpPr>
            <a:spLocks noGrp="1"/>
          </p:cNvSpPr>
          <p:nvPr>
            <p:ph type="body" idx="1"/>
          </p:nvPr>
        </p:nvSpPr>
        <p:spPr/>
        <p:txBody>
          <a:bodyPr/>
          <a:lstStyle/>
          <a:p>
            <a:r>
              <a:rPr lang="en-US"/>
              <a:t>Lindsay</a:t>
            </a:r>
          </a:p>
        </p:txBody>
      </p:sp>
      <p:sp>
        <p:nvSpPr>
          <p:cNvPr id="4" name="Slide Number Placeholder 3">
            <a:extLst>
              <a:ext uri="{FF2B5EF4-FFF2-40B4-BE49-F238E27FC236}">
                <a16:creationId xmlns:a16="http://schemas.microsoft.com/office/drawing/2014/main" id="{0D7C9EC7-0764-4B1D-6CD1-1734D02EDB4E}"/>
              </a:ext>
            </a:extLst>
          </p:cNvPr>
          <p:cNvSpPr>
            <a:spLocks noGrp="1"/>
          </p:cNvSpPr>
          <p:nvPr>
            <p:ph type="sldNum" sz="quarter" idx="5"/>
          </p:nvPr>
        </p:nvSpPr>
        <p:spPr/>
        <p:txBody>
          <a:bodyPr/>
          <a:lstStyle/>
          <a:p>
            <a:fld id="{3E88A665-3DFA-4D42-A281-5BC8F7DA7FB0}" type="slidenum">
              <a:rPr lang="en-US" smtClean="0"/>
              <a:t>9</a:t>
            </a:fld>
            <a:endParaRPr lang="en-US"/>
          </a:p>
        </p:txBody>
      </p:sp>
    </p:spTree>
    <p:extLst>
      <p:ext uri="{BB962C8B-B14F-4D97-AF65-F5344CB8AC3E}">
        <p14:creationId xmlns:p14="http://schemas.microsoft.com/office/powerpoint/2010/main" val="3067367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D22CD9E-DB20-B7DF-F182-FE435CF8E3E8}"/>
              </a:ext>
            </a:extLst>
          </p:cNvPr>
          <p:cNvSpPr>
            <a:spLocks noGrp="1"/>
          </p:cNvSpPr>
          <p:nvPr>
            <p:ph type="body" sz="quarter" idx="14" hasCustomPrompt="1"/>
          </p:nvPr>
        </p:nvSpPr>
        <p:spPr>
          <a:xfrm>
            <a:off x="633413" y="2603500"/>
            <a:ext cx="3008312" cy="227013"/>
          </a:xfrm>
          <a:prstGeom prst="rect">
            <a:avLst/>
          </a:prstGeom>
        </p:spPr>
        <p:txBody>
          <a:bodyPr anchor="ctr"/>
          <a:lstStyle>
            <a:lvl1pPr marL="0" indent="0">
              <a:buNone/>
              <a:defRPr sz="1400">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Click to add subhead</a:t>
            </a:r>
          </a:p>
        </p:txBody>
      </p:sp>
      <p:sp>
        <p:nvSpPr>
          <p:cNvPr id="11" name="Text Placeholder 10">
            <a:extLst>
              <a:ext uri="{FF2B5EF4-FFF2-40B4-BE49-F238E27FC236}">
                <a16:creationId xmlns:a16="http://schemas.microsoft.com/office/drawing/2014/main" id="{9770B088-CC17-261B-3835-CD380FDACC59}"/>
              </a:ext>
            </a:extLst>
          </p:cNvPr>
          <p:cNvSpPr>
            <a:spLocks noGrp="1"/>
          </p:cNvSpPr>
          <p:nvPr>
            <p:ph type="body" sz="quarter" idx="13" hasCustomPrompt="1"/>
          </p:nvPr>
        </p:nvSpPr>
        <p:spPr>
          <a:xfrm>
            <a:off x="633413" y="1422278"/>
            <a:ext cx="2998787" cy="974847"/>
          </a:xfrm>
          <a:prstGeom prst="rect">
            <a:avLst/>
          </a:prstGeom>
        </p:spPr>
        <p:txBody>
          <a:bodyPr anchor="ctr"/>
          <a:lstStyle>
            <a:lvl1pPr marL="0" indent="0">
              <a:lnSpc>
                <a:spcPct val="100000"/>
              </a:lnSpc>
              <a:spcBef>
                <a:spcPts val="0"/>
              </a:spcBef>
              <a:buNone/>
              <a:defRPr sz="3200" b="1">
                <a:solidFill>
                  <a:schemeClr val="tx1"/>
                </a:solidFill>
              </a:defRPr>
            </a:lvl1pPr>
          </a:lstStyle>
          <a:p>
            <a:pPr lvl="0"/>
            <a:r>
              <a:rPr lang="en-US"/>
              <a:t>Click to add title</a:t>
            </a:r>
          </a:p>
        </p:txBody>
      </p:sp>
      <p:sp>
        <p:nvSpPr>
          <p:cNvPr id="6" name="Rectangle 5">
            <a:extLst>
              <a:ext uri="{FF2B5EF4-FFF2-40B4-BE49-F238E27FC236}">
                <a16:creationId xmlns:a16="http://schemas.microsoft.com/office/drawing/2014/main" id="{D012AD8B-6EBF-EC0D-46A5-81A6E39DE74D}"/>
              </a:ext>
            </a:extLst>
          </p:cNvPr>
          <p:cNvSpPr/>
          <p:nvPr userDrawn="1"/>
        </p:nvSpPr>
        <p:spPr>
          <a:xfrm>
            <a:off x="0" y="4135272"/>
            <a:ext cx="9144000" cy="1016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93C9A6F-8496-46DF-87FC-B53E59847488}"/>
              </a:ext>
            </a:extLst>
          </p:cNvPr>
          <p:cNvSpPr>
            <a:spLocks noGrp="1"/>
          </p:cNvSpPr>
          <p:nvPr>
            <p:ph type="pic" sz="quarter" idx="10"/>
          </p:nvPr>
        </p:nvSpPr>
        <p:spPr>
          <a:xfrm>
            <a:off x="4570814" y="0"/>
            <a:ext cx="4573186" cy="4135273"/>
          </a:xfrm>
          <a:prstGeom prst="rect">
            <a:avLst/>
          </a:prstGeom>
          <a:solidFill>
            <a:srgbClr val="808080"/>
          </a:solidFill>
        </p:spPr>
        <p:txBody>
          <a:bodyPr anchor="ctr"/>
          <a:lstStyle>
            <a:lvl1pPr marL="0" indent="0" algn="ctr">
              <a:buNone/>
              <a:defRPr>
                <a:solidFill>
                  <a:srgbClr val="FFFFFF"/>
                </a:solidFill>
              </a:defRPr>
            </a:lvl1pPr>
          </a:lstStyle>
          <a:p>
            <a:r>
              <a:rPr lang="en-US"/>
              <a:t>Click icon to add picture</a:t>
            </a:r>
          </a:p>
        </p:txBody>
      </p:sp>
      <p:sp>
        <p:nvSpPr>
          <p:cNvPr id="14" name="Text Placeholder 12">
            <a:extLst>
              <a:ext uri="{FF2B5EF4-FFF2-40B4-BE49-F238E27FC236}">
                <a16:creationId xmlns:a16="http://schemas.microsoft.com/office/drawing/2014/main" id="{2E054C33-ED62-30B0-47F9-D09BE6E49CF6}"/>
              </a:ext>
            </a:extLst>
          </p:cNvPr>
          <p:cNvSpPr>
            <a:spLocks noGrp="1"/>
          </p:cNvSpPr>
          <p:nvPr>
            <p:ph type="body" sz="quarter" idx="15" hasCustomPrompt="1"/>
          </p:nvPr>
        </p:nvSpPr>
        <p:spPr>
          <a:xfrm>
            <a:off x="628650" y="2893262"/>
            <a:ext cx="3008312" cy="227013"/>
          </a:xfrm>
          <a:prstGeom prst="rect">
            <a:avLst/>
          </a:prstGeom>
        </p:spPr>
        <p:txBody>
          <a:bodyPr anchor="ctr"/>
          <a:lstStyle>
            <a:lvl1pPr marL="0" indent="0">
              <a:buNone/>
              <a:defRPr sz="1100">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Month 20XX</a:t>
            </a:r>
          </a:p>
        </p:txBody>
      </p:sp>
      <p:pic>
        <p:nvPicPr>
          <p:cNvPr id="18" name="Graphic 17">
            <a:extLst>
              <a:ext uri="{FF2B5EF4-FFF2-40B4-BE49-F238E27FC236}">
                <a16:creationId xmlns:a16="http://schemas.microsoft.com/office/drawing/2014/main" id="{DB0E5FC6-B89E-E783-4D76-5F53F08690E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681239" y="4350471"/>
            <a:ext cx="1128506" cy="564253"/>
          </a:xfrm>
          <a:prstGeom prst="rect">
            <a:avLst/>
          </a:prstGeom>
        </p:spPr>
      </p:pic>
    </p:spTree>
    <p:extLst>
      <p:ext uri="{BB962C8B-B14F-4D97-AF65-F5344CB8AC3E}">
        <p14:creationId xmlns:p14="http://schemas.microsoft.com/office/powerpoint/2010/main" val="95888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_case stud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199" y="186772"/>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3" name="Rectangle 2">
            <a:extLst>
              <a:ext uri="{FF2B5EF4-FFF2-40B4-BE49-F238E27FC236}">
                <a16:creationId xmlns:a16="http://schemas.microsoft.com/office/drawing/2014/main" id="{C613964D-5577-5342-1067-B3363460618F}"/>
              </a:ext>
            </a:extLst>
          </p:cNvPr>
          <p:cNvSpPr/>
          <p:nvPr userDrawn="1"/>
        </p:nvSpPr>
        <p:spPr>
          <a:xfrm>
            <a:off x="515815" y="900885"/>
            <a:ext cx="1950720" cy="3887361"/>
          </a:xfrm>
          <a:prstGeom prst="rect">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5C9ED9-DB2F-4507-9887-8CEE2C1B6C8C}"/>
              </a:ext>
            </a:extLst>
          </p:cNvPr>
          <p:cNvSpPr/>
          <p:nvPr userDrawn="1"/>
        </p:nvSpPr>
        <p:spPr>
          <a:xfrm>
            <a:off x="2610795" y="910263"/>
            <a:ext cx="2812300" cy="1847299"/>
          </a:xfrm>
          <a:prstGeom prst="rect">
            <a:avLst/>
          </a:pr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BD1869-E429-0DD5-ACAD-9EDCF1656139}"/>
              </a:ext>
            </a:extLst>
          </p:cNvPr>
          <p:cNvSpPr/>
          <p:nvPr userDrawn="1"/>
        </p:nvSpPr>
        <p:spPr>
          <a:xfrm>
            <a:off x="2610795" y="2875038"/>
            <a:ext cx="2812300" cy="1908519"/>
          </a:xfrm>
          <a:prstGeom prst="rect">
            <a:avLst/>
          </a:pr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90B35F-9F90-3178-389C-44E91B7462BC}"/>
              </a:ext>
            </a:extLst>
          </p:cNvPr>
          <p:cNvSpPr/>
          <p:nvPr userDrawn="1"/>
        </p:nvSpPr>
        <p:spPr>
          <a:xfrm>
            <a:off x="5539218" y="910263"/>
            <a:ext cx="2812300" cy="1847299"/>
          </a:xfrm>
          <a:prstGeom prst="rect">
            <a:avLst/>
          </a:pr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626AD6-700C-A6AD-77CD-71FBB9DDB253}"/>
              </a:ext>
            </a:extLst>
          </p:cNvPr>
          <p:cNvSpPr/>
          <p:nvPr userDrawn="1"/>
        </p:nvSpPr>
        <p:spPr>
          <a:xfrm>
            <a:off x="5539218" y="2875038"/>
            <a:ext cx="2812300" cy="1908519"/>
          </a:xfrm>
          <a:prstGeom prst="rect">
            <a:avLst/>
          </a:pr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57F11FF1-65E9-FC46-0C75-C893E836EC69}"/>
              </a:ext>
            </a:extLst>
          </p:cNvPr>
          <p:cNvSpPr>
            <a:spLocks noGrp="1"/>
          </p:cNvSpPr>
          <p:nvPr>
            <p:ph type="pic" sz="quarter" idx="10"/>
          </p:nvPr>
        </p:nvSpPr>
        <p:spPr>
          <a:xfrm>
            <a:off x="878843" y="1246569"/>
            <a:ext cx="1266825" cy="1265238"/>
          </a:xfrm>
          <a:prstGeom prst="ellipse">
            <a:avLst/>
          </a:prstGeom>
          <a:solidFill>
            <a:srgbClr val="808080"/>
          </a:solidFill>
          <a:ln w="28575">
            <a:solidFill>
              <a:srgbClr val="DFF2F9"/>
            </a:solidFill>
          </a:ln>
        </p:spPr>
        <p:txBody>
          <a:bodyPr anchor="ctr">
            <a:normAutofit/>
          </a:bodyPr>
          <a:lstStyle>
            <a:lvl1pPr marL="0" indent="0" algn="ctr">
              <a:buNone/>
              <a:defRPr sz="1000"/>
            </a:lvl1pPr>
          </a:lstStyle>
          <a:p>
            <a:endParaRPr lang="en-US"/>
          </a:p>
        </p:txBody>
      </p:sp>
      <p:sp>
        <p:nvSpPr>
          <p:cNvPr id="14" name="Text Placeholder 13">
            <a:extLst>
              <a:ext uri="{FF2B5EF4-FFF2-40B4-BE49-F238E27FC236}">
                <a16:creationId xmlns:a16="http://schemas.microsoft.com/office/drawing/2014/main" id="{9C302562-4966-ACBC-3A9E-12F7A4CA86FD}"/>
              </a:ext>
            </a:extLst>
          </p:cNvPr>
          <p:cNvSpPr>
            <a:spLocks noGrp="1"/>
          </p:cNvSpPr>
          <p:nvPr>
            <p:ph type="body" sz="quarter" idx="11" hasCustomPrompt="1"/>
          </p:nvPr>
        </p:nvSpPr>
        <p:spPr>
          <a:xfrm>
            <a:off x="774069" y="2748184"/>
            <a:ext cx="1476374" cy="234950"/>
          </a:xfrm>
          <a:prstGeom prst="rect">
            <a:avLst/>
          </a:prstGeom>
        </p:spPr>
        <p:txBody>
          <a:bodyPr anchor="ctr">
            <a:noAutofit/>
          </a:bodyPr>
          <a:lstStyle>
            <a:lvl1pPr marL="0" indent="0" algn="ctr">
              <a:buNone/>
              <a:defRPr sz="12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headline</a:t>
            </a:r>
          </a:p>
        </p:txBody>
      </p:sp>
      <p:sp>
        <p:nvSpPr>
          <p:cNvPr id="15" name="Text Placeholder 15">
            <a:extLst>
              <a:ext uri="{FF2B5EF4-FFF2-40B4-BE49-F238E27FC236}">
                <a16:creationId xmlns:a16="http://schemas.microsoft.com/office/drawing/2014/main" id="{300A11CB-DE46-C442-46FC-69A5C20B6D53}"/>
              </a:ext>
            </a:extLst>
          </p:cNvPr>
          <p:cNvSpPr>
            <a:spLocks noGrp="1"/>
          </p:cNvSpPr>
          <p:nvPr>
            <p:ph type="body" sz="quarter" idx="12" hasCustomPrompt="1"/>
          </p:nvPr>
        </p:nvSpPr>
        <p:spPr>
          <a:xfrm>
            <a:off x="774068" y="3183007"/>
            <a:ext cx="1476375" cy="1301750"/>
          </a:xfrm>
          <a:prstGeom prst="rect">
            <a:avLst/>
          </a:prstGeom>
        </p:spPr>
        <p:txBody>
          <a:bodyPr>
            <a:noAutofit/>
          </a:bodyPr>
          <a:lstStyle>
            <a:lvl1pPr marL="0" indent="0">
              <a:buFontTx/>
              <a:buNone/>
              <a:defRPr sz="1000">
                <a:solidFill>
                  <a:schemeClr val="tx1"/>
                </a:solidFill>
              </a:defRPr>
            </a:lvl1pPr>
            <a:lvl2pPr marL="342900" indent="0">
              <a:buFontTx/>
              <a:buNone/>
              <a:defRPr sz="1200"/>
            </a:lvl2pPr>
            <a:lvl3pPr marL="685800" indent="0">
              <a:buFontTx/>
              <a:buNone/>
              <a:defRPr sz="1200"/>
            </a:lvl3pPr>
            <a:lvl4pPr marL="914400" indent="0">
              <a:buFontTx/>
              <a:buNone/>
              <a:defRPr sz="1200"/>
            </a:lvl4pPr>
            <a:lvl5pPr marL="1139825" indent="0">
              <a:buFontTx/>
              <a:buNone/>
              <a:defRPr sz="1200"/>
            </a:lvl5pPr>
          </a:lstStyle>
          <a:p>
            <a:pPr lvl="0"/>
            <a:r>
              <a:rPr lang="en-US"/>
              <a:t>Click to edit text</a:t>
            </a:r>
          </a:p>
        </p:txBody>
      </p:sp>
      <p:sp>
        <p:nvSpPr>
          <p:cNvPr id="16" name="Text Placeholder 20">
            <a:extLst>
              <a:ext uri="{FF2B5EF4-FFF2-40B4-BE49-F238E27FC236}">
                <a16:creationId xmlns:a16="http://schemas.microsoft.com/office/drawing/2014/main" id="{6F6DE207-C451-1EC9-21E0-A7C823A6C745}"/>
              </a:ext>
            </a:extLst>
          </p:cNvPr>
          <p:cNvSpPr>
            <a:spLocks noGrp="1"/>
          </p:cNvSpPr>
          <p:nvPr>
            <p:ph type="body" sz="quarter" idx="13" hasCustomPrompt="1"/>
          </p:nvPr>
        </p:nvSpPr>
        <p:spPr>
          <a:xfrm>
            <a:off x="2747963" y="1027783"/>
            <a:ext cx="1490662"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1</a:t>
            </a:r>
          </a:p>
        </p:txBody>
      </p:sp>
      <p:sp>
        <p:nvSpPr>
          <p:cNvPr id="17" name="Text Placeholder 20">
            <a:extLst>
              <a:ext uri="{FF2B5EF4-FFF2-40B4-BE49-F238E27FC236}">
                <a16:creationId xmlns:a16="http://schemas.microsoft.com/office/drawing/2014/main" id="{3009D85B-B8C9-7B37-1896-6EF2E4F0FD5F}"/>
              </a:ext>
            </a:extLst>
          </p:cNvPr>
          <p:cNvSpPr>
            <a:spLocks noGrp="1"/>
          </p:cNvSpPr>
          <p:nvPr>
            <p:ph type="body" sz="quarter" idx="14" hasCustomPrompt="1"/>
          </p:nvPr>
        </p:nvSpPr>
        <p:spPr>
          <a:xfrm>
            <a:off x="5645908" y="1027783"/>
            <a:ext cx="1490662"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2</a:t>
            </a:r>
          </a:p>
        </p:txBody>
      </p:sp>
      <p:sp>
        <p:nvSpPr>
          <p:cNvPr id="18" name="Text Placeholder 20">
            <a:extLst>
              <a:ext uri="{FF2B5EF4-FFF2-40B4-BE49-F238E27FC236}">
                <a16:creationId xmlns:a16="http://schemas.microsoft.com/office/drawing/2014/main" id="{692D71A8-5DF6-66AA-C858-53F418BBB39C}"/>
              </a:ext>
            </a:extLst>
          </p:cNvPr>
          <p:cNvSpPr>
            <a:spLocks noGrp="1"/>
          </p:cNvSpPr>
          <p:nvPr>
            <p:ph type="body" sz="quarter" idx="15" hasCustomPrompt="1"/>
          </p:nvPr>
        </p:nvSpPr>
        <p:spPr>
          <a:xfrm>
            <a:off x="2747963" y="3009396"/>
            <a:ext cx="1490662"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3</a:t>
            </a:r>
          </a:p>
        </p:txBody>
      </p:sp>
      <p:sp>
        <p:nvSpPr>
          <p:cNvPr id="19" name="Text Placeholder 20">
            <a:extLst>
              <a:ext uri="{FF2B5EF4-FFF2-40B4-BE49-F238E27FC236}">
                <a16:creationId xmlns:a16="http://schemas.microsoft.com/office/drawing/2014/main" id="{F83F6BAC-0DF2-1DE5-85D8-1A6DDFD0020A}"/>
              </a:ext>
            </a:extLst>
          </p:cNvPr>
          <p:cNvSpPr>
            <a:spLocks noGrp="1"/>
          </p:cNvSpPr>
          <p:nvPr>
            <p:ph type="body" sz="quarter" idx="16" hasCustomPrompt="1"/>
          </p:nvPr>
        </p:nvSpPr>
        <p:spPr>
          <a:xfrm>
            <a:off x="5645908" y="3009396"/>
            <a:ext cx="1490662"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4</a:t>
            </a:r>
          </a:p>
        </p:txBody>
      </p:sp>
    </p:spTree>
    <p:extLst>
      <p:ext uri="{BB962C8B-B14F-4D97-AF65-F5344CB8AC3E}">
        <p14:creationId xmlns:p14="http://schemas.microsoft.com/office/powerpoint/2010/main" val="144675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_Q1 overview">
    <p:bg>
      <p:bgPr>
        <a:solidFill>
          <a:srgbClr val="FFFF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2013E1D-8071-44DE-471D-0A8CC6EFC97A}"/>
              </a:ext>
            </a:extLst>
          </p:cNvPr>
          <p:cNvSpPr/>
          <p:nvPr userDrawn="1"/>
        </p:nvSpPr>
        <p:spPr>
          <a:xfrm>
            <a:off x="4409440" y="1114780"/>
            <a:ext cx="4026780" cy="1702075"/>
          </a:xfrm>
          <a:prstGeom prst="round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FFFFFF"/>
              </a:solidFill>
            </a:endParaRPr>
          </a:p>
        </p:txBody>
      </p:sp>
      <p:sp>
        <p:nvSpPr>
          <p:cNvPr id="7" name="Title 6"/>
          <p:cNvSpPr>
            <a:spLocks noGrp="1"/>
          </p:cNvSpPr>
          <p:nvPr>
            <p:ph type="title" hasCustomPrompt="1"/>
          </p:nvPr>
        </p:nvSpPr>
        <p:spPr>
          <a:xfrm>
            <a:off x="3069699" y="305213"/>
            <a:ext cx="4959078"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3" name="Rectangle 2">
            <a:extLst>
              <a:ext uri="{FF2B5EF4-FFF2-40B4-BE49-F238E27FC236}">
                <a16:creationId xmlns:a16="http://schemas.microsoft.com/office/drawing/2014/main" id="{C613964D-5577-5342-1067-B3363460618F}"/>
              </a:ext>
            </a:extLst>
          </p:cNvPr>
          <p:cNvSpPr/>
          <p:nvPr userDrawn="1"/>
        </p:nvSpPr>
        <p:spPr>
          <a:xfrm>
            <a:off x="0" y="0"/>
            <a:ext cx="2493999" cy="5143500"/>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57F11FF1-65E9-FC46-0C75-C893E836EC69}"/>
              </a:ext>
            </a:extLst>
          </p:cNvPr>
          <p:cNvSpPr>
            <a:spLocks noGrp="1"/>
          </p:cNvSpPr>
          <p:nvPr>
            <p:ph type="pic" sz="quarter" idx="10"/>
          </p:nvPr>
        </p:nvSpPr>
        <p:spPr>
          <a:xfrm>
            <a:off x="545220" y="873629"/>
            <a:ext cx="1462210" cy="1460378"/>
          </a:xfrm>
          <a:prstGeom prst="ellipse">
            <a:avLst/>
          </a:prstGeom>
          <a:solidFill>
            <a:srgbClr val="808080"/>
          </a:solidFill>
          <a:ln w="28575">
            <a:solidFill>
              <a:srgbClr val="DFF2F9"/>
            </a:solidFill>
          </a:ln>
        </p:spPr>
        <p:txBody>
          <a:bodyPr anchor="ctr">
            <a:normAutofit/>
          </a:bodyPr>
          <a:lstStyle>
            <a:lvl1pPr marL="0" indent="0" algn="ctr">
              <a:buNone/>
              <a:defRPr sz="1000"/>
            </a:lvl1pPr>
          </a:lstStyle>
          <a:p>
            <a:endParaRPr lang="en-US"/>
          </a:p>
        </p:txBody>
      </p:sp>
      <p:sp>
        <p:nvSpPr>
          <p:cNvPr id="14" name="Text Placeholder 13">
            <a:extLst>
              <a:ext uri="{FF2B5EF4-FFF2-40B4-BE49-F238E27FC236}">
                <a16:creationId xmlns:a16="http://schemas.microsoft.com/office/drawing/2014/main" id="{9C302562-4966-ACBC-3A9E-12F7A4CA86FD}"/>
              </a:ext>
            </a:extLst>
          </p:cNvPr>
          <p:cNvSpPr>
            <a:spLocks noGrp="1"/>
          </p:cNvSpPr>
          <p:nvPr>
            <p:ph type="body" sz="quarter" idx="11" hasCustomPrompt="1"/>
          </p:nvPr>
        </p:nvSpPr>
        <p:spPr>
          <a:xfrm>
            <a:off x="440445" y="2534147"/>
            <a:ext cx="1704079" cy="271187"/>
          </a:xfrm>
          <a:prstGeom prst="rect">
            <a:avLst/>
          </a:prstGeom>
        </p:spPr>
        <p:txBody>
          <a:bodyPr anchor="ctr">
            <a:noAutofit/>
          </a:bodyPr>
          <a:lstStyle>
            <a:lvl1pPr marL="0" indent="0" algn="ctr">
              <a:buNone/>
              <a:defRPr sz="1400" b="1">
                <a:solidFill>
                  <a:schemeClr val="bg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headline</a:t>
            </a:r>
          </a:p>
        </p:txBody>
      </p:sp>
      <p:sp>
        <p:nvSpPr>
          <p:cNvPr id="15" name="Text Placeholder 15">
            <a:extLst>
              <a:ext uri="{FF2B5EF4-FFF2-40B4-BE49-F238E27FC236}">
                <a16:creationId xmlns:a16="http://schemas.microsoft.com/office/drawing/2014/main" id="{300A11CB-DE46-C442-46FC-69A5C20B6D53}"/>
              </a:ext>
            </a:extLst>
          </p:cNvPr>
          <p:cNvSpPr>
            <a:spLocks noGrp="1"/>
          </p:cNvSpPr>
          <p:nvPr>
            <p:ph type="body" sz="quarter" idx="12"/>
          </p:nvPr>
        </p:nvSpPr>
        <p:spPr>
          <a:xfrm>
            <a:off x="440445" y="2804436"/>
            <a:ext cx="1704079" cy="1502521"/>
          </a:xfrm>
          <a:prstGeom prst="rect">
            <a:avLst/>
          </a:prstGeom>
        </p:spPr>
        <p:txBody>
          <a:bodyPr>
            <a:noAutofit/>
          </a:bodyPr>
          <a:lstStyle>
            <a:lvl1pPr marL="0" indent="0">
              <a:buFontTx/>
              <a:buNone/>
              <a:defRPr sz="1000">
                <a:solidFill>
                  <a:schemeClr val="bg1"/>
                </a:solidFill>
              </a:defRPr>
            </a:lvl1pPr>
            <a:lvl2pPr marL="342900" indent="0">
              <a:buFontTx/>
              <a:buNone/>
              <a:defRPr sz="1200"/>
            </a:lvl2pPr>
            <a:lvl3pPr marL="685800" indent="0">
              <a:buFontTx/>
              <a:buNone/>
              <a:defRPr sz="1200"/>
            </a:lvl3pPr>
            <a:lvl4pPr marL="914400" indent="0">
              <a:buFontTx/>
              <a:buNone/>
              <a:defRPr sz="1200"/>
            </a:lvl4pPr>
            <a:lvl5pPr marL="1139825" indent="0">
              <a:buFontTx/>
              <a:buNone/>
              <a:defRPr sz="1200"/>
            </a:lvl5pPr>
          </a:lstStyle>
          <a:p>
            <a:pPr lvl="0"/>
            <a:r>
              <a:rPr lang="en-US"/>
              <a:t>Click to edit Master text styles</a:t>
            </a:r>
          </a:p>
        </p:txBody>
      </p:sp>
      <p:sp>
        <p:nvSpPr>
          <p:cNvPr id="16" name="Text Placeholder 20">
            <a:extLst>
              <a:ext uri="{FF2B5EF4-FFF2-40B4-BE49-F238E27FC236}">
                <a16:creationId xmlns:a16="http://schemas.microsoft.com/office/drawing/2014/main" id="{6F6DE207-C451-1EC9-21E0-A7C823A6C745}"/>
              </a:ext>
            </a:extLst>
          </p:cNvPr>
          <p:cNvSpPr>
            <a:spLocks noGrp="1"/>
          </p:cNvSpPr>
          <p:nvPr>
            <p:ph type="body" sz="quarter" idx="13" hasCustomPrompt="1"/>
          </p:nvPr>
        </p:nvSpPr>
        <p:spPr>
          <a:xfrm>
            <a:off x="4655306" y="1695462"/>
            <a:ext cx="3616549" cy="890462"/>
          </a:xfrm>
          <a:prstGeom prst="rect">
            <a:avLst/>
          </a:prstGeom>
        </p:spPr>
        <p:txBody>
          <a:bodyPr>
            <a:normAutofit/>
          </a:bodyPr>
          <a:lstStyle>
            <a:lvl1pPr marL="285750" indent="-285750">
              <a:buClr>
                <a:schemeClr val="tx1"/>
              </a:buClr>
              <a:buFont typeface="Arial" panose="020B0604020202020204" pitchFamily="34" charset="0"/>
              <a:buChar char="•"/>
              <a:defRPr sz="1400" b="0">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Bullet 1</a:t>
            </a:r>
          </a:p>
          <a:p>
            <a:pPr lvl="0"/>
            <a:r>
              <a:rPr lang="en-US"/>
              <a:t>Bullet 2</a:t>
            </a:r>
          </a:p>
          <a:p>
            <a:pPr lvl="0"/>
            <a:r>
              <a:rPr lang="en-US"/>
              <a:t>Bullet 3</a:t>
            </a:r>
          </a:p>
        </p:txBody>
      </p:sp>
      <p:sp>
        <p:nvSpPr>
          <p:cNvPr id="17" name="Text Placeholder 20">
            <a:extLst>
              <a:ext uri="{FF2B5EF4-FFF2-40B4-BE49-F238E27FC236}">
                <a16:creationId xmlns:a16="http://schemas.microsoft.com/office/drawing/2014/main" id="{3009D85B-B8C9-7B37-1896-6EF2E4F0FD5F}"/>
              </a:ext>
            </a:extLst>
          </p:cNvPr>
          <p:cNvSpPr>
            <a:spLocks noGrp="1"/>
          </p:cNvSpPr>
          <p:nvPr>
            <p:ph type="body" sz="quarter" idx="14" hasCustomPrompt="1"/>
          </p:nvPr>
        </p:nvSpPr>
        <p:spPr>
          <a:xfrm>
            <a:off x="4655307" y="1299960"/>
            <a:ext cx="3616549"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1</a:t>
            </a:r>
          </a:p>
        </p:txBody>
      </p:sp>
      <p:sp>
        <p:nvSpPr>
          <p:cNvPr id="2" name="Rectangle: Rounded Corners 1">
            <a:extLst>
              <a:ext uri="{FF2B5EF4-FFF2-40B4-BE49-F238E27FC236}">
                <a16:creationId xmlns:a16="http://schemas.microsoft.com/office/drawing/2014/main" id="{54A9E6C0-B115-18A2-3D2C-6F568E2661A0}"/>
              </a:ext>
            </a:extLst>
          </p:cNvPr>
          <p:cNvSpPr/>
          <p:nvPr userDrawn="1"/>
        </p:nvSpPr>
        <p:spPr>
          <a:xfrm>
            <a:off x="3134360" y="1539823"/>
            <a:ext cx="1005840" cy="76367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FFFF"/>
                </a:solidFill>
              </a:rPr>
              <a:t>Q1</a:t>
            </a:r>
          </a:p>
        </p:txBody>
      </p:sp>
      <p:sp>
        <p:nvSpPr>
          <p:cNvPr id="6" name="Rectangle: Rounded Corners 5">
            <a:extLst>
              <a:ext uri="{FF2B5EF4-FFF2-40B4-BE49-F238E27FC236}">
                <a16:creationId xmlns:a16="http://schemas.microsoft.com/office/drawing/2014/main" id="{4C10C361-3870-632D-F43D-EDE8819B7C3C}"/>
              </a:ext>
            </a:extLst>
          </p:cNvPr>
          <p:cNvSpPr/>
          <p:nvPr userDrawn="1"/>
        </p:nvSpPr>
        <p:spPr>
          <a:xfrm>
            <a:off x="4409440" y="2938362"/>
            <a:ext cx="4026780" cy="1702075"/>
          </a:xfrm>
          <a:prstGeom prst="round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FFFFFF"/>
              </a:solidFill>
            </a:endParaRPr>
          </a:p>
        </p:txBody>
      </p:sp>
      <p:sp>
        <p:nvSpPr>
          <p:cNvPr id="20" name="Text Placeholder 20">
            <a:extLst>
              <a:ext uri="{FF2B5EF4-FFF2-40B4-BE49-F238E27FC236}">
                <a16:creationId xmlns:a16="http://schemas.microsoft.com/office/drawing/2014/main" id="{E400F39A-8A5B-8DDA-D41F-B084EA5FC6A0}"/>
              </a:ext>
            </a:extLst>
          </p:cNvPr>
          <p:cNvSpPr>
            <a:spLocks noGrp="1"/>
          </p:cNvSpPr>
          <p:nvPr>
            <p:ph type="body" sz="quarter" idx="15" hasCustomPrompt="1"/>
          </p:nvPr>
        </p:nvSpPr>
        <p:spPr>
          <a:xfrm>
            <a:off x="4655306" y="3519044"/>
            <a:ext cx="3616549" cy="890462"/>
          </a:xfrm>
          <a:prstGeom prst="rect">
            <a:avLst/>
          </a:prstGeom>
        </p:spPr>
        <p:txBody>
          <a:bodyPr>
            <a:normAutofit/>
          </a:bodyPr>
          <a:lstStyle>
            <a:lvl1pPr marL="285750" indent="-285750">
              <a:buClr>
                <a:schemeClr val="tx1"/>
              </a:buClr>
              <a:buFont typeface="Arial" panose="020B0604020202020204" pitchFamily="34" charset="0"/>
              <a:buChar char="•"/>
              <a:defRPr sz="1400" b="0">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Bullet 1</a:t>
            </a:r>
          </a:p>
          <a:p>
            <a:pPr lvl="0"/>
            <a:r>
              <a:rPr lang="en-US"/>
              <a:t>Bullet 2</a:t>
            </a:r>
          </a:p>
          <a:p>
            <a:pPr lvl="0"/>
            <a:r>
              <a:rPr lang="en-US"/>
              <a:t>Bullet 3</a:t>
            </a:r>
          </a:p>
        </p:txBody>
      </p:sp>
      <p:sp>
        <p:nvSpPr>
          <p:cNvPr id="21" name="Text Placeholder 20">
            <a:extLst>
              <a:ext uri="{FF2B5EF4-FFF2-40B4-BE49-F238E27FC236}">
                <a16:creationId xmlns:a16="http://schemas.microsoft.com/office/drawing/2014/main" id="{C90605CE-F1E3-EAD7-B707-FF2C8C8D68F3}"/>
              </a:ext>
            </a:extLst>
          </p:cNvPr>
          <p:cNvSpPr>
            <a:spLocks noGrp="1"/>
          </p:cNvSpPr>
          <p:nvPr>
            <p:ph type="body" sz="quarter" idx="16" hasCustomPrompt="1"/>
          </p:nvPr>
        </p:nvSpPr>
        <p:spPr>
          <a:xfrm>
            <a:off x="4655307" y="3123542"/>
            <a:ext cx="3616549" cy="319087"/>
          </a:xfrm>
          <a:prstGeom prst="rect">
            <a:avLst/>
          </a:prstGeom>
        </p:spPr>
        <p:txBody>
          <a:bodyPr>
            <a:normAutofit/>
          </a:bodyPr>
          <a:lstStyle>
            <a:lvl1pPr marL="0" indent="0">
              <a:buNone/>
              <a:defRPr sz="1400" b="1">
                <a:solidFill>
                  <a:schemeClr val="tx1"/>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Heading 1</a:t>
            </a:r>
          </a:p>
        </p:txBody>
      </p:sp>
      <p:sp>
        <p:nvSpPr>
          <p:cNvPr id="22" name="Rectangle: Rounded Corners 21">
            <a:extLst>
              <a:ext uri="{FF2B5EF4-FFF2-40B4-BE49-F238E27FC236}">
                <a16:creationId xmlns:a16="http://schemas.microsoft.com/office/drawing/2014/main" id="{C16E7113-7DB3-645A-CCA5-D2090D649546}"/>
              </a:ext>
            </a:extLst>
          </p:cNvPr>
          <p:cNvSpPr/>
          <p:nvPr userDrawn="1"/>
        </p:nvSpPr>
        <p:spPr>
          <a:xfrm>
            <a:off x="3134360" y="3363405"/>
            <a:ext cx="1005840" cy="763677"/>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FFFF"/>
                </a:solidFill>
              </a:rPr>
              <a:t>Q2</a:t>
            </a:r>
          </a:p>
        </p:txBody>
      </p:sp>
    </p:spTree>
    <p:extLst>
      <p:ext uri="{BB962C8B-B14F-4D97-AF65-F5344CB8AC3E}">
        <p14:creationId xmlns:p14="http://schemas.microsoft.com/office/powerpoint/2010/main" val="49914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terior">
    <p:bg>
      <p:bgPr>
        <a:solidFill>
          <a:schemeClr val="accent2"/>
        </a:solidFill>
        <a:effectLst/>
      </p:bgPr>
    </p:bg>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B7C83CA5-DA94-20CB-0397-97EA25992CAE}"/>
              </a:ext>
            </a:extLst>
          </p:cNvPr>
          <p:cNvSpPr>
            <a:spLocks noGrp="1"/>
          </p:cNvSpPr>
          <p:nvPr>
            <p:ph type="pic" sz="quarter" idx="19"/>
          </p:nvPr>
        </p:nvSpPr>
        <p:spPr>
          <a:xfrm>
            <a:off x="487273" y="907969"/>
            <a:ext cx="3086100" cy="3086100"/>
          </a:xfrm>
          <a:prstGeom prst="ellipse">
            <a:avLst/>
          </a:prstGeom>
          <a:solidFill>
            <a:srgbClr val="808080"/>
          </a:solidFill>
          <a:ln w="76200">
            <a:solidFill>
              <a:srgbClr val="DFF2F9"/>
            </a:solidFill>
          </a:ln>
        </p:spPr>
        <p:txBody>
          <a:bodyPr anchor="ctr"/>
          <a:lstStyle>
            <a:lvl1pPr marL="0" indent="0" algn="ctr">
              <a:buNone/>
              <a:defRPr>
                <a:solidFill>
                  <a:srgbClr val="FFFFFF"/>
                </a:solidFill>
              </a:defRPr>
            </a:lvl1pPr>
          </a:lstStyle>
          <a:p>
            <a:r>
              <a:rPr lang="en-US"/>
              <a:t>Click icon to add picture</a:t>
            </a:r>
          </a:p>
        </p:txBody>
      </p:sp>
      <p:pic>
        <p:nvPicPr>
          <p:cNvPr id="2" name="Graphic 1">
            <a:extLst>
              <a:ext uri="{FF2B5EF4-FFF2-40B4-BE49-F238E27FC236}">
                <a16:creationId xmlns:a16="http://schemas.microsoft.com/office/drawing/2014/main" id="{8C5B1794-67B7-A139-006C-36DFE98EAA3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184856" y="4527030"/>
            <a:ext cx="571500" cy="312078"/>
          </a:xfrm>
          <a:prstGeom prst="rect">
            <a:avLst/>
          </a:prstGeom>
        </p:spPr>
      </p:pic>
      <p:sp>
        <p:nvSpPr>
          <p:cNvPr id="24" name="Text Placeholder 9">
            <a:extLst>
              <a:ext uri="{FF2B5EF4-FFF2-40B4-BE49-F238E27FC236}">
                <a16:creationId xmlns:a16="http://schemas.microsoft.com/office/drawing/2014/main" id="{8E3252A3-B9F6-A699-7CD9-5E826B18CD6D}"/>
              </a:ext>
            </a:extLst>
          </p:cNvPr>
          <p:cNvSpPr>
            <a:spLocks noGrp="1"/>
          </p:cNvSpPr>
          <p:nvPr>
            <p:ph type="body" sz="quarter" idx="20" hasCustomPrompt="1"/>
          </p:nvPr>
        </p:nvSpPr>
        <p:spPr>
          <a:xfrm>
            <a:off x="4060647" y="1868489"/>
            <a:ext cx="4722370" cy="2573337"/>
          </a:xfrm>
          <a:prstGeom prst="rect">
            <a:avLst/>
          </a:prstGeom>
        </p:spPr>
        <p:txBody>
          <a:bodyPr/>
          <a:lstStyle>
            <a:lvl1pPr marL="0" indent="0">
              <a:buNone/>
              <a:defRPr b="1">
                <a:solidFill>
                  <a:schemeClr val="tx1"/>
                </a:solidFill>
              </a:defRPr>
            </a:lvl1pPr>
            <a:lvl2pPr marL="0" indent="0">
              <a:buNone/>
              <a:defRPr sz="1600">
                <a:solidFill>
                  <a:schemeClr val="tx1"/>
                </a:solidFill>
              </a:defRPr>
            </a:lvl2pPr>
            <a:lvl3pPr marL="685783" indent="0">
              <a:buNone/>
              <a:defRPr>
                <a:solidFill>
                  <a:schemeClr val="bg1"/>
                </a:solidFill>
              </a:defRPr>
            </a:lvl3pPr>
            <a:lvl4pPr marL="1028675" indent="0">
              <a:buNone/>
              <a:defRPr>
                <a:solidFill>
                  <a:schemeClr val="bg1"/>
                </a:solidFill>
              </a:defRPr>
            </a:lvl4pPr>
            <a:lvl5pPr marL="1371566" indent="0">
              <a:buNone/>
              <a:defRPr>
                <a:solidFill>
                  <a:schemeClr val="bg1"/>
                </a:solidFill>
              </a:defRPr>
            </a:lvl5pPr>
          </a:lstStyle>
          <a:p>
            <a:pPr lvl="0"/>
            <a:r>
              <a:rPr lang="en-US"/>
              <a:t>Click to edit text</a:t>
            </a:r>
          </a:p>
          <a:p>
            <a:pPr lvl="1"/>
            <a:r>
              <a:rPr lang="en-US"/>
              <a:t>Second level</a:t>
            </a:r>
          </a:p>
        </p:txBody>
      </p:sp>
    </p:spTree>
    <p:extLst>
      <p:ext uri="{BB962C8B-B14F-4D97-AF65-F5344CB8AC3E}">
        <p14:creationId xmlns:p14="http://schemas.microsoft.com/office/powerpoint/2010/main" val="176143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ior_ comparison">
    <p:bg>
      <p:bgPr>
        <a:solidFill>
          <a:srgbClr val="DFF2F9"/>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9EE6F8-67C5-8742-F572-D63FDBA01725}"/>
              </a:ext>
            </a:extLst>
          </p:cNvPr>
          <p:cNvSpPr>
            <a:spLocks noGrp="1"/>
          </p:cNvSpPr>
          <p:nvPr>
            <p:ph type="pic" sz="quarter" idx="10"/>
          </p:nvPr>
        </p:nvSpPr>
        <p:spPr>
          <a:xfrm>
            <a:off x="1380734" y="1383796"/>
            <a:ext cx="1675451" cy="1675451"/>
          </a:xfrm>
          <a:prstGeom prst="ellipse">
            <a:avLst/>
          </a:prstGeom>
          <a:solidFill>
            <a:srgbClr val="808080"/>
          </a:solidFill>
        </p:spPr>
        <p:txBody>
          <a:bodyPr anchor="ctr">
            <a:normAutofit/>
          </a:bodyPr>
          <a:lstStyle>
            <a:lvl1pPr marL="0" indent="0" algn="ctr">
              <a:buNone/>
              <a:defRPr sz="1200">
                <a:solidFill>
                  <a:srgbClr val="FFFFFF"/>
                </a:solidFill>
                <a:latin typeface="+mj-lt"/>
              </a:defRPr>
            </a:lvl1pPr>
          </a:lstStyle>
          <a:p>
            <a:r>
              <a:rPr lang="en-US"/>
              <a:t>Click icon to add picture</a:t>
            </a:r>
          </a:p>
        </p:txBody>
      </p:sp>
      <p:sp>
        <p:nvSpPr>
          <p:cNvPr id="12" name="Picture Placeholder 4">
            <a:extLst>
              <a:ext uri="{FF2B5EF4-FFF2-40B4-BE49-F238E27FC236}">
                <a16:creationId xmlns:a16="http://schemas.microsoft.com/office/drawing/2014/main" id="{3C2DA58E-00E3-CDFE-BB1E-671507F6E98B}"/>
              </a:ext>
            </a:extLst>
          </p:cNvPr>
          <p:cNvSpPr>
            <a:spLocks noGrp="1"/>
          </p:cNvSpPr>
          <p:nvPr>
            <p:ph type="pic" sz="quarter" idx="11"/>
          </p:nvPr>
        </p:nvSpPr>
        <p:spPr>
          <a:xfrm>
            <a:off x="3648459" y="1383796"/>
            <a:ext cx="1675451" cy="1675451"/>
          </a:xfrm>
          <a:prstGeom prst="ellipse">
            <a:avLst/>
          </a:prstGeom>
          <a:solidFill>
            <a:srgbClr val="808080"/>
          </a:solidFill>
        </p:spPr>
        <p:txBody>
          <a:bodyPr anchor="ctr">
            <a:normAutofit/>
          </a:bodyPr>
          <a:lstStyle>
            <a:lvl1pPr marL="0" indent="0" algn="ctr">
              <a:buNone/>
              <a:defRPr sz="1200">
                <a:solidFill>
                  <a:srgbClr val="FFFFFF"/>
                </a:solidFill>
                <a:latin typeface="+mj-lt"/>
              </a:defRPr>
            </a:lvl1pPr>
          </a:lstStyle>
          <a:p>
            <a:r>
              <a:rPr lang="en-US"/>
              <a:t>Click icon to add picture</a:t>
            </a:r>
          </a:p>
        </p:txBody>
      </p:sp>
      <p:sp>
        <p:nvSpPr>
          <p:cNvPr id="14" name="Picture Placeholder 4">
            <a:extLst>
              <a:ext uri="{FF2B5EF4-FFF2-40B4-BE49-F238E27FC236}">
                <a16:creationId xmlns:a16="http://schemas.microsoft.com/office/drawing/2014/main" id="{FD32A504-76AF-58CE-FF7C-628CDB15A87D}"/>
              </a:ext>
            </a:extLst>
          </p:cNvPr>
          <p:cNvSpPr>
            <a:spLocks noGrp="1"/>
          </p:cNvSpPr>
          <p:nvPr>
            <p:ph type="pic" sz="quarter" idx="12"/>
          </p:nvPr>
        </p:nvSpPr>
        <p:spPr>
          <a:xfrm>
            <a:off x="5918080" y="1383796"/>
            <a:ext cx="1675451" cy="1675451"/>
          </a:xfrm>
          <a:prstGeom prst="ellipse">
            <a:avLst/>
          </a:prstGeom>
          <a:solidFill>
            <a:srgbClr val="808080"/>
          </a:solidFill>
        </p:spPr>
        <p:txBody>
          <a:bodyPr anchor="ctr">
            <a:normAutofit/>
          </a:bodyPr>
          <a:lstStyle>
            <a:lvl1pPr marL="0" indent="0" algn="ctr">
              <a:buNone/>
              <a:defRPr sz="1200">
                <a:solidFill>
                  <a:srgbClr val="FFFFFF"/>
                </a:solidFill>
                <a:latin typeface="+mj-lt"/>
              </a:defRPr>
            </a:lvl1pPr>
          </a:lstStyle>
          <a:p>
            <a:r>
              <a:rPr lang="en-US"/>
              <a:t>Click icon to add picture</a:t>
            </a:r>
          </a:p>
        </p:txBody>
      </p:sp>
      <p:sp>
        <p:nvSpPr>
          <p:cNvPr id="3" name="Text Placeholder 2">
            <a:extLst>
              <a:ext uri="{FF2B5EF4-FFF2-40B4-BE49-F238E27FC236}">
                <a16:creationId xmlns:a16="http://schemas.microsoft.com/office/drawing/2014/main" id="{4BAAFEB7-6170-C5F1-8170-253D06153A85}"/>
              </a:ext>
            </a:extLst>
          </p:cNvPr>
          <p:cNvSpPr>
            <a:spLocks noGrp="1"/>
          </p:cNvSpPr>
          <p:nvPr>
            <p:ph type="body" sz="quarter" idx="13" hasCustomPrompt="1"/>
          </p:nvPr>
        </p:nvSpPr>
        <p:spPr>
          <a:xfrm>
            <a:off x="1380259" y="3162118"/>
            <a:ext cx="1676400" cy="300038"/>
          </a:xfrm>
          <a:prstGeom prst="rect">
            <a:avLst/>
          </a:prstGeom>
        </p:spPr>
        <p:txBody>
          <a:bodyPr>
            <a:noAutofit/>
          </a:bodyPr>
          <a:lstStyle>
            <a:lvl1pPr marL="0" indent="0" algn="ctr">
              <a:buNone/>
              <a:defRPr sz="1400" b="1">
                <a:solidFill>
                  <a:schemeClr val="tx1"/>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sp>
        <p:nvSpPr>
          <p:cNvPr id="4" name="Text Placeholder 2">
            <a:extLst>
              <a:ext uri="{FF2B5EF4-FFF2-40B4-BE49-F238E27FC236}">
                <a16:creationId xmlns:a16="http://schemas.microsoft.com/office/drawing/2014/main" id="{9B27D151-019B-B2C5-8816-17CBB65981FD}"/>
              </a:ext>
            </a:extLst>
          </p:cNvPr>
          <p:cNvSpPr>
            <a:spLocks noGrp="1"/>
          </p:cNvSpPr>
          <p:nvPr>
            <p:ph type="body" sz="quarter" idx="14" hasCustomPrompt="1"/>
          </p:nvPr>
        </p:nvSpPr>
        <p:spPr>
          <a:xfrm>
            <a:off x="3647984" y="3164677"/>
            <a:ext cx="1676400" cy="300038"/>
          </a:xfrm>
          <a:prstGeom prst="rect">
            <a:avLst/>
          </a:prstGeom>
        </p:spPr>
        <p:txBody>
          <a:bodyPr>
            <a:noAutofit/>
          </a:bodyPr>
          <a:lstStyle>
            <a:lvl1pPr marL="0" indent="0" algn="ctr">
              <a:buNone/>
              <a:defRPr sz="1400" b="1">
                <a:solidFill>
                  <a:schemeClr val="tx1"/>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sp>
        <p:nvSpPr>
          <p:cNvPr id="6" name="Text Placeholder 2">
            <a:extLst>
              <a:ext uri="{FF2B5EF4-FFF2-40B4-BE49-F238E27FC236}">
                <a16:creationId xmlns:a16="http://schemas.microsoft.com/office/drawing/2014/main" id="{1DBAF3E3-CEC8-5AE9-796E-43F21867FA28}"/>
              </a:ext>
            </a:extLst>
          </p:cNvPr>
          <p:cNvSpPr>
            <a:spLocks noGrp="1"/>
          </p:cNvSpPr>
          <p:nvPr>
            <p:ph type="body" sz="quarter" idx="15" hasCustomPrompt="1"/>
          </p:nvPr>
        </p:nvSpPr>
        <p:spPr>
          <a:xfrm>
            <a:off x="5917131" y="3162118"/>
            <a:ext cx="1676400" cy="300038"/>
          </a:xfrm>
          <a:prstGeom prst="rect">
            <a:avLst/>
          </a:prstGeom>
        </p:spPr>
        <p:txBody>
          <a:bodyPr>
            <a:noAutofit/>
          </a:bodyPr>
          <a:lstStyle>
            <a:lvl1pPr marL="0" indent="0" algn="ctr">
              <a:buNone/>
              <a:defRPr sz="1400" b="1">
                <a:solidFill>
                  <a:schemeClr val="tx1"/>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sp>
        <p:nvSpPr>
          <p:cNvPr id="8" name="Text Placeholder 2">
            <a:extLst>
              <a:ext uri="{FF2B5EF4-FFF2-40B4-BE49-F238E27FC236}">
                <a16:creationId xmlns:a16="http://schemas.microsoft.com/office/drawing/2014/main" id="{5CAA5A6B-03A9-DEFB-A22A-B05D74BCF4B3}"/>
              </a:ext>
            </a:extLst>
          </p:cNvPr>
          <p:cNvSpPr>
            <a:spLocks noGrp="1"/>
          </p:cNvSpPr>
          <p:nvPr>
            <p:ph type="body" sz="quarter" idx="16" hasCustomPrompt="1"/>
          </p:nvPr>
        </p:nvSpPr>
        <p:spPr>
          <a:xfrm>
            <a:off x="1380259" y="3565026"/>
            <a:ext cx="1676400" cy="1118715"/>
          </a:xfrm>
          <a:prstGeom prst="rect">
            <a:avLst/>
          </a:prstGeom>
        </p:spPr>
        <p:txBody>
          <a:bodyPr>
            <a:noAutofit/>
          </a:bodyPr>
          <a:lstStyle>
            <a:lvl1pPr marL="0" indent="0" algn="ctr">
              <a:buNone/>
              <a:defRPr sz="1400" b="0">
                <a:solidFill>
                  <a:srgbClr val="182B54"/>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sp>
        <p:nvSpPr>
          <p:cNvPr id="9" name="Text Placeholder 2">
            <a:extLst>
              <a:ext uri="{FF2B5EF4-FFF2-40B4-BE49-F238E27FC236}">
                <a16:creationId xmlns:a16="http://schemas.microsoft.com/office/drawing/2014/main" id="{6E395770-A624-9B2D-5B2A-2C9AC6AE648E}"/>
              </a:ext>
            </a:extLst>
          </p:cNvPr>
          <p:cNvSpPr>
            <a:spLocks noGrp="1"/>
          </p:cNvSpPr>
          <p:nvPr>
            <p:ph type="body" sz="quarter" idx="17" hasCustomPrompt="1"/>
          </p:nvPr>
        </p:nvSpPr>
        <p:spPr>
          <a:xfrm>
            <a:off x="3647984" y="3567585"/>
            <a:ext cx="1676400" cy="1118715"/>
          </a:xfrm>
          <a:prstGeom prst="rect">
            <a:avLst/>
          </a:prstGeom>
        </p:spPr>
        <p:txBody>
          <a:bodyPr>
            <a:noAutofit/>
          </a:bodyPr>
          <a:lstStyle>
            <a:lvl1pPr marL="0" indent="0" algn="ctr">
              <a:buNone/>
              <a:defRPr sz="1400" b="0">
                <a:solidFill>
                  <a:srgbClr val="182B54"/>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sp>
        <p:nvSpPr>
          <p:cNvPr id="11" name="Text Placeholder 2">
            <a:extLst>
              <a:ext uri="{FF2B5EF4-FFF2-40B4-BE49-F238E27FC236}">
                <a16:creationId xmlns:a16="http://schemas.microsoft.com/office/drawing/2014/main" id="{8883EB8F-D4F4-871B-2283-5CFADF4658A6}"/>
              </a:ext>
            </a:extLst>
          </p:cNvPr>
          <p:cNvSpPr>
            <a:spLocks noGrp="1"/>
          </p:cNvSpPr>
          <p:nvPr>
            <p:ph type="body" sz="quarter" idx="18" hasCustomPrompt="1"/>
          </p:nvPr>
        </p:nvSpPr>
        <p:spPr>
          <a:xfrm>
            <a:off x="5917131" y="3565026"/>
            <a:ext cx="1676400" cy="1118715"/>
          </a:xfrm>
          <a:prstGeom prst="rect">
            <a:avLst/>
          </a:prstGeom>
        </p:spPr>
        <p:txBody>
          <a:bodyPr>
            <a:noAutofit/>
          </a:bodyPr>
          <a:lstStyle>
            <a:lvl1pPr marL="0" indent="0" algn="ctr">
              <a:buNone/>
              <a:defRPr sz="1400" b="0">
                <a:solidFill>
                  <a:srgbClr val="182B54"/>
                </a:solidFill>
                <a:latin typeface="+mj-lt"/>
              </a:defRPr>
            </a:lvl1pPr>
            <a:lvl2pPr marL="342900" indent="0">
              <a:buNone/>
              <a:defRPr sz="1400"/>
            </a:lvl2pPr>
            <a:lvl3pPr marL="685800" indent="0">
              <a:buNone/>
              <a:defRPr sz="1400"/>
            </a:lvl3pPr>
            <a:lvl4pPr marL="914400" indent="0">
              <a:buNone/>
              <a:defRPr sz="1400"/>
            </a:lvl4pPr>
            <a:lvl5pPr marL="1139825" indent="0">
              <a:buNone/>
              <a:defRPr sz="1400"/>
            </a:lvl5pPr>
          </a:lstStyle>
          <a:p>
            <a:pPr lvl="0"/>
            <a:r>
              <a:rPr lang="en-US"/>
              <a:t>Click to add text</a:t>
            </a:r>
          </a:p>
        </p:txBody>
      </p:sp>
      <p:pic>
        <p:nvPicPr>
          <p:cNvPr id="2" name="Graphic 1">
            <a:extLst>
              <a:ext uri="{FF2B5EF4-FFF2-40B4-BE49-F238E27FC236}">
                <a16:creationId xmlns:a16="http://schemas.microsoft.com/office/drawing/2014/main" id="{8C5B1794-67B7-A139-006C-36DFE98EAA3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184856" y="4527030"/>
            <a:ext cx="571500" cy="312078"/>
          </a:xfrm>
          <a:prstGeom prst="rect">
            <a:avLst/>
          </a:prstGeom>
        </p:spPr>
      </p:pic>
      <p:sp>
        <p:nvSpPr>
          <p:cNvPr id="7" name="Title 6">
            <a:extLst>
              <a:ext uri="{FF2B5EF4-FFF2-40B4-BE49-F238E27FC236}">
                <a16:creationId xmlns:a16="http://schemas.microsoft.com/office/drawing/2014/main" id="{3F53DFD1-9976-68AF-B1C4-044F1CC78ADB}"/>
              </a:ext>
            </a:extLst>
          </p:cNvPr>
          <p:cNvSpPr>
            <a:spLocks noGrp="1"/>
          </p:cNvSpPr>
          <p:nvPr>
            <p:ph type="title" hasCustomPrompt="1"/>
          </p:nvPr>
        </p:nvSpPr>
        <p:spPr>
          <a:xfrm>
            <a:off x="457199" y="259773"/>
            <a:ext cx="8229600" cy="775805"/>
          </a:xfrm>
          <a:prstGeom prst="rect">
            <a:avLst/>
          </a:prstGeom>
        </p:spPr>
        <p:txBody>
          <a:bodyPr anchor="ctr"/>
          <a:lstStyle>
            <a:lvl1pPr algn="ctr">
              <a:lnSpc>
                <a:spcPct val="100000"/>
              </a:lnSpc>
              <a:defRPr sz="3200" b="1">
                <a:solidFill>
                  <a:schemeClr val="tx1"/>
                </a:solidFill>
              </a:defRPr>
            </a:lvl1pPr>
          </a:lstStyle>
          <a:p>
            <a:r>
              <a:rPr lang="en-US"/>
              <a:t>Click to add text</a:t>
            </a:r>
          </a:p>
        </p:txBody>
      </p:sp>
    </p:spTree>
    <p:extLst>
      <p:ext uri="{BB962C8B-B14F-4D97-AF65-F5344CB8AC3E}">
        <p14:creationId xmlns:p14="http://schemas.microsoft.com/office/powerpoint/2010/main" val="7562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blue">
    <p:bg>
      <p:bgPr>
        <a:solidFill>
          <a:srgbClr val="4AC8E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AAD4EC-E524-27C0-8C19-B2CF3730D120}"/>
              </a:ext>
            </a:extLst>
          </p:cNvPr>
          <p:cNvSpPr>
            <a:spLocks noGrp="1"/>
          </p:cNvSpPr>
          <p:nvPr>
            <p:ph type="body" sz="quarter" idx="10" hasCustomPrompt="1"/>
          </p:nvPr>
        </p:nvSpPr>
        <p:spPr>
          <a:xfrm>
            <a:off x="1046162" y="1858962"/>
            <a:ext cx="7051675" cy="1425575"/>
          </a:xfrm>
          <a:prstGeom prst="rect">
            <a:avLst/>
          </a:prstGeom>
        </p:spPr>
        <p:txBody>
          <a:bodyPr anchor="ctr"/>
          <a:lstStyle>
            <a:lvl1pPr marL="0" indent="0" algn="ctr">
              <a:lnSpc>
                <a:spcPct val="100000"/>
              </a:lnSpc>
              <a:spcBef>
                <a:spcPts val="0"/>
              </a:spcBef>
              <a:buNone/>
              <a:defRPr sz="3200" b="1">
                <a:solidFill>
                  <a:schemeClr val="tx2"/>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Insert headline here</a:t>
            </a:r>
          </a:p>
        </p:txBody>
      </p:sp>
      <p:pic>
        <p:nvPicPr>
          <p:cNvPr id="2" name="Graphic 1">
            <a:extLst>
              <a:ext uri="{FF2B5EF4-FFF2-40B4-BE49-F238E27FC236}">
                <a16:creationId xmlns:a16="http://schemas.microsoft.com/office/drawing/2014/main" id="{47DC6C9D-9DAC-921A-C763-908C5C68C8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78291" y="4399140"/>
            <a:ext cx="932322" cy="469228"/>
          </a:xfrm>
          <a:prstGeom prst="rect">
            <a:avLst/>
          </a:prstGeom>
        </p:spPr>
      </p:pic>
    </p:spTree>
    <p:extLst>
      <p:ext uri="{BB962C8B-B14F-4D97-AF65-F5344CB8AC3E}">
        <p14:creationId xmlns:p14="http://schemas.microsoft.com/office/powerpoint/2010/main" val="131371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_yellow">
    <p:bg>
      <p:bgPr>
        <a:solidFill>
          <a:srgbClr val="F8CF48"/>
        </a:solidFill>
        <a:effectLst/>
      </p:bgPr>
    </p:bg>
    <p:spTree>
      <p:nvGrpSpPr>
        <p:cNvPr id="1" name=""/>
        <p:cNvGrpSpPr/>
        <p:nvPr/>
      </p:nvGrpSpPr>
      <p:grpSpPr>
        <a:xfrm>
          <a:off x="0" y="0"/>
          <a:ext cx="0" cy="0"/>
          <a:chOff x="0" y="0"/>
          <a:chExt cx="0" cy="0"/>
        </a:xfrm>
      </p:grpSpPr>
      <p:pic>
        <p:nvPicPr>
          <p:cNvPr id="55" name="Graphic 54">
            <a:extLst>
              <a:ext uri="{FF2B5EF4-FFF2-40B4-BE49-F238E27FC236}">
                <a16:creationId xmlns:a16="http://schemas.microsoft.com/office/drawing/2014/main" id="{675EF272-D0A8-D9FE-FF2A-A24A410C404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78291" y="4399140"/>
            <a:ext cx="932322" cy="469228"/>
          </a:xfrm>
          <a:prstGeom prst="rect">
            <a:avLst/>
          </a:prstGeom>
        </p:spPr>
      </p:pic>
      <p:sp>
        <p:nvSpPr>
          <p:cNvPr id="4" name="Text Placeholder 11">
            <a:extLst>
              <a:ext uri="{FF2B5EF4-FFF2-40B4-BE49-F238E27FC236}">
                <a16:creationId xmlns:a16="http://schemas.microsoft.com/office/drawing/2014/main" id="{895DB609-B008-3924-09BD-F55407724740}"/>
              </a:ext>
            </a:extLst>
          </p:cNvPr>
          <p:cNvSpPr>
            <a:spLocks noGrp="1"/>
          </p:cNvSpPr>
          <p:nvPr>
            <p:ph type="body" sz="quarter" idx="10" hasCustomPrompt="1"/>
          </p:nvPr>
        </p:nvSpPr>
        <p:spPr>
          <a:xfrm>
            <a:off x="1046162" y="1858962"/>
            <a:ext cx="7051675" cy="1425575"/>
          </a:xfrm>
          <a:prstGeom prst="rect">
            <a:avLst/>
          </a:prstGeom>
        </p:spPr>
        <p:txBody>
          <a:bodyPr anchor="ctr"/>
          <a:lstStyle>
            <a:lvl1pPr marL="0" indent="0" algn="ctr">
              <a:lnSpc>
                <a:spcPct val="100000"/>
              </a:lnSpc>
              <a:spcBef>
                <a:spcPts val="0"/>
              </a:spcBef>
              <a:buNone/>
              <a:defRPr sz="3200" b="1">
                <a:solidFill>
                  <a:schemeClr val="tx2"/>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Insert headline here</a:t>
            </a:r>
          </a:p>
        </p:txBody>
      </p:sp>
    </p:spTree>
    <p:extLst>
      <p:ext uri="{BB962C8B-B14F-4D97-AF65-F5344CB8AC3E}">
        <p14:creationId xmlns:p14="http://schemas.microsoft.com/office/powerpoint/2010/main" val="293013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_orange">
    <p:bg>
      <p:bgPr>
        <a:solidFill>
          <a:srgbClr val="F39C33"/>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AAD4EC-E524-27C0-8C19-B2CF3730D120}"/>
              </a:ext>
            </a:extLst>
          </p:cNvPr>
          <p:cNvSpPr>
            <a:spLocks noGrp="1"/>
          </p:cNvSpPr>
          <p:nvPr>
            <p:ph type="body" sz="quarter" idx="10" hasCustomPrompt="1"/>
          </p:nvPr>
        </p:nvSpPr>
        <p:spPr>
          <a:xfrm>
            <a:off x="1046162" y="1858962"/>
            <a:ext cx="7051675" cy="1425575"/>
          </a:xfrm>
          <a:prstGeom prst="rect">
            <a:avLst/>
          </a:prstGeom>
        </p:spPr>
        <p:txBody>
          <a:bodyPr anchor="ctr"/>
          <a:lstStyle>
            <a:lvl1pPr marL="0" indent="0" algn="ctr">
              <a:lnSpc>
                <a:spcPct val="100000"/>
              </a:lnSpc>
              <a:spcBef>
                <a:spcPts val="0"/>
              </a:spcBef>
              <a:buNone/>
              <a:defRPr sz="3200" b="1">
                <a:solidFill>
                  <a:schemeClr val="bg1"/>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Insert headline here</a:t>
            </a:r>
          </a:p>
        </p:txBody>
      </p:sp>
      <p:pic>
        <p:nvPicPr>
          <p:cNvPr id="2" name="Graphic 1">
            <a:extLst>
              <a:ext uri="{FF2B5EF4-FFF2-40B4-BE49-F238E27FC236}">
                <a16:creationId xmlns:a16="http://schemas.microsoft.com/office/drawing/2014/main" id="{47DC6C9D-9DAC-921A-C763-908C5C68C8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78291" y="4399140"/>
            <a:ext cx="932322" cy="469228"/>
          </a:xfrm>
          <a:prstGeom prst="rect">
            <a:avLst/>
          </a:prstGeom>
        </p:spPr>
      </p:pic>
    </p:spTree>
    <p:extLst>
      <p:ext uri="{BB962C8B-B14F-4D97-AF65-F5344CB8AC3E}">
        <p14:creationId xmlns:p14="http://schemas.microsoft.com/office/powerpoint/2010/main" val="1809992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green">
    <p:bg>
      <p:bgPr>
        <a:solidFill>
          <a:srgbClr val="3DB54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AAD4EC-E524-27C0-8C19-B2CF3730D120}"/>
              </a:ext>
            </a:extLst>
          </p:cNvPr>
          <p:cNvSpPr>
            <a:spLocks noGrp="1"/>
          </p:cNvSpPr>
          <p:nvPr>
            <p:ph type="body" sz="quarter" idx="10" hasCustomPrompt="1"/>
          </p:nvPr>
        </p:nvSpPr>
        <p:spPr>
          <a:xfrm>
            <a:off x="1046162" y="1858962"/>
            <a:ext cx="7051675" cy="1425575"/>
          </a:xfrm>
          <a:prstGeom prst="rect">
            <a:avLst/>
          </a:prstGeom>
        </p:spPr>
        <p:txBody>
          <a:bodyPr anchor="ctr"/>
          <a:lstStyle>
            <a:lvl1pPr marL="0" indent="0" algn="ctr">
              <a:lnSpc>
                <a:spcPct val="100000"/>
              </a:lnSpc>
              <a:spcBef>
                <a:spcPts val="0"/>
              </a:spcBef>
              <a:buNone/>
              <a:defRPr sz="3200" b="1">
                <a:solidFill>
                  <a:schemeClr val="bg1"/>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Insert headline here</a:t>
            </a:r>
          </a:p>
        </p:txBody>
      </p:sp>
      <p:pic>
        <p:nvPicPr>
          <p:cNvPr id="2" name="Graphic 1">
            <a:extLst>
              <a:ext uri="{FF2B5EF4-FFF2-40B4-BE49-F238E27FC236}">
                <a16:creationId xmlns:a16="http://schemas.microsoft.com/office/drawing/2014/main" id="{47DC6C9D-9DAC-921A-C763-908C5C68C8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78291" y="4399140"/>
            <a:ext cx="932322" cy="469228"/>
          </a:xfrm>
          <a:prstGeom prst="rect">
            <a:avLst/>
          </a:prstGeom>
        </p:spPr>
      </p:pic>
    </p:spTree>
    <p:extLst>
      <p:ext uri="{BB962C8B-B14F-4D97-AF65-F5344CB8AC3E}">
        <p14:creationId xmlns:p14="http://schemas.microsoft.com/office/powerpoint/2010/main" val="208206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lavender">
    <p:bg>
      <p:bgPr>
        <a:solidFill>
          <a:srgbClr val="907CA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AAD4EC-E524-27C0-8C19-B2CF3730D120}"/>
              </a:ext>
            </a:extLst>
          </p:cNvPr>
          <p:cNvSpPr>
            <a:spLocks noGrp="1"/>
          </p:cNvSpPr>
          <p:nvPr>
            <p:ph type="body" sz="quarter" idx="10" hasCustomPrompt="1"/>
          </p:nvPr>
        </p:nvSpPr>
        <p:spPr>
          <a:xfrm>
            <a:off x="1046162" y="1858962"/>
            <a:ext cx="7051675" cy="1425575"/>
          </a:xfrm>
          <a:prstGeom prst="rect">
            <a:avLst/>
          </a:prstGeom>
        </p:spPr>
        <p:txBody>
          <a:bodyPr anchor="ctr"/>
          <a:lstStyle>
            <a:lvl1pPr marL="0" indent="0" algn="ctr">
              <a:lnSpc>
                <a:spcPct val="100000"/>
              </a:lnSpc>
              <a:spcBef>
                <a:spcPts val="0"/>
              </a:spcBef>
              <a:buNone/>
              <a:defRPr sz="3200" b="1">
                <a:solidFill>
                  <a:schemeClr val="bg1"/>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Insert headline here</a:t>
            </a:r>
          </a:p>
        </p:txBody>
      </p:sp>
      <p:pic>
        <p:nvPicPr>
          <p:cNvPr id="2" name="Graphic 1">
            <a:extLst>
              <a:ext uri="{FF2B5EF4-FFF2-40B4-BE49-F238E27FC236}">
                <a16:creationId xmlns:a16="http://schemas.microsoft.com/office/drawing/2014/main" id="{47DC6C9D-9DAC-921A-C763-908C5C68C87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778291" y="4399140"/>
            <a:ext cx="932322" cy="469228"/>
          </a:xfrm>
          <a:prstGeom prst="rect">
            <a:avLst/>
          </a:prstGeom>
        </p:spPr>
      </p:pic>
    </p:spTree>
    <p:extLst>
      <p:ext uri="{BB962C8B-B14F-4D97-AF65-F5344CB8AC3E}">
        <p14:creationId xmlns:p14="http://schemas.microsoft.com/office/powerpoint/2010/main" val="37577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0-50_right_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0"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4010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4898147" y="850900"/>
            <a:ext cx="3919706" cy="2098643"/>
          </a:xfrm>
          <a:prstGeom prst="rect">
            <a:avLst/>
          </a:prstGeom>
        </p:spPr>
        <p:txBody>
          <a:bodyPr anchor="b">
            <a:noAutofit/>
          </a:bodyPr>
          <a:lstStyle>
            <a:lvl1pPr marL="0" indent="0">
              <a:lnSpc>
                <a:spcPct val="100000"/>
              </a:lnSpc>
              <a:spcBef>
                <a:spcPts val="0"/>
              </a:spcBef>
              <a:buNone/>
              <a:defRPr sz="3859" b="1">
                <a:solidFill>
                  <a:schemeClr val="tx2"/>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4898146" y="3086100"/>
            <a:ext cx="3919705" cy="1043904"/>
          </a:xfrm>
          <a:prstGeom prst="rect">
            <a:avLst/>
          </a:prstGeom>
        </p:spPr>
        <p:txBody>
          <a:bodyPr>
            <a:noAutofit/>
          </a:bodyPr>
          <a:lstStyle>
            <a:lvl1pPr marL="0" indent="0">
              <a:lnSpc>
                <a:spcPct val="100000"/>
              </a:lnSpc>
              <a:buNone/>
              <a:defRPr sz="1818">
                <a:solidFill>
                  <a:schemeClr val="tx2"/>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32489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_yel">
    <p:bg>
      <p:bgPr>
        <a:solidFill>
          <a:srgbClr val="FFFFFF"/>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D86553A-CE4B-F25F-1D44-4FD5D8D1A84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83189" y="4481222"/>
            <a:ext cx="961354" cy="378405"/>
          </a:xfrm>
          <a:prstGeom prst="rect">
            <a:avLst/>
          </a:prstGeom>
        </p:spPr>
      </p:pic>
      <p:sp>
        <p:nvSpPr>
          <p:cNvPr id="2" name="Title Placeholder 12">
            <a:extLst>
              <a:ext uri="{FF2B5EF4-FFF2-40B4-BE49-F238E27FC236}">
                <a16:creationId xmlns:a16="http://schemas.microsoft.com/office/drawing/2014/main" id="{F48DDB93-D0DF-1592-FA62-FFCCC3118FC3}"/>
              </a:ext>
            </a:extLst>
          </p:cNvPr>
          <p:cNvSpPr>
            <a:spLocks noGrp="1"/>
          </p:cNvSpPr>
          <p:nvPr>
            <p:ph type="title" hasCustomPrompt="1"/>
          </p:nvPr>
        </p:nvSpPr>
        <p:spPr>
          <a:xfrm>
            <a:off x="1975280" y="670282"/>
            <a:ext cx="6711519" cy="740748"/>
          </a:xfrm>
          <a:prstGeom prst="rect">
            <a:avLst/>
          </a:prstGeom>
          <a:noFill/>
        </p:spPr>
        <p:txBody>
          <a:bodyPr vert="horz" lIns="91440" tIns="45720" rIns="91440" bIns="45720" rtlCol="0" anchor="t">
            <a:normAutofit/>
          </a:bodyPr>
          <a:lstStyle>
            <a:lvl1pPr>
              <a:lnSpc>
                <a:spcPct val="100000"/>
              </a:lnSpc>
              <a:defRPr/>
            </a:lvl1pPr>
          </a:lstStyle>
          <a:p>
            <a:r>
              <a:rPr lang="en-US"/>
              <a:t>Click to edit master title style</a:t>
            </a:r>
          </a:p>
        </p:txBody>
      </p:sp>
      <p:sp>
        <p:nvSpPr>
          <p:cNvPr id="4" name="Text Placeholder 1">
            <a:extLst>
              <a:ext uri="{FF2B5EF4-FFF2-40B4-BE49-F238E27FC236}">
                <a16:creationId xmlns:a16="http://schemas.microsoft.com/office/drawing/2014/main" id="{B44B1A27-150A-F2B3-8C78-0FFE3E7FCB15}"/>
              </a:ext>
            </a:extLst>
          </p:cNvPr>
          <p:cNvSpPr>
            <a:spLocks noGrp="1"/>
          </p:cNvSpPr>
          <p:nvPr>
            <p:ph idx="1"/>
          </p:nvPr>
        </p:nvSpPr>
        <p:spPr>
          <a:xfrm>
            <a:off x="1971636" y="1547728"/>
            <a:ext cx="6711519" cy="2979302"/>
          </a:xfrm>
          <a:prstGeom prst="rect">
            <a:avLst/>
          </a:prstGeom>
        </p:spPr>
        <p:txBody>
          <a:bodyPr vert="horz" lIns="91440" tIns="45720" rIns="91440" bIns="45720" rtlCol="0">
            <a:normAutofit/>
          </a:bodyPr>
          <a:lstStyle>
            <a:lvl1pPr marL="225425" indent="-225425">
              <a:lnSpc>
                <a:spcPct val="100000"/>
              </a:lnSpc>
              <a:buClr>
                <a:schemeClr val="tx2"/>
              </a:buClr>
              <a:buFont typeface="Arial" panose="020B0604020202020204" pitchFamily="34" charset="0"/>
              <a:buChar char="•"/>
              <a:defRPr>
                <a:solidFill>
                  <a:srgbClr val="182B54"/>
                </a:solidFill>
              </a:defRPr>
            </a:lvl1pPr>
            <a:lvl2pPr marL="569913" indent="-227013">
              <a:buClr>
                <a:schemeClr val="tx2"/>
              </a:buClr>
              <a:buFont typeface="Arial" panose="020B0604020202020204" pitchFamily="34" charset="0"/>
              <a:buChar char="•"/>
              <a:defRPr/>
            </a:lvl2pPr>
            <a:lvl3pPr marL="914400" indent="-228600">
              <a:buClr>
                <a:schemeClr val="tx2"/>
              </a:buClr>
              <a:buFont typeface="Arial" panose="020B0604020202020204" pitchFamily="34" charset="0"/>
              <a:buChar char="•"/>
              <a:defRPr/>
            </a:lvl3pPr>
            <a:lvl4pPr marL="628650" indent="-171450">
              <a:lnSpc>
                <a:spcPct val="100000"/>
              </a:lnSpc>
              <a:buClr>
                <a:schemeClr val="tx2"/>
              </a:buClr>
              <a:buFont typeface="Arial" panose="020B0604020202020204" pitchFamily="34" charset="0"/>
              <a:buChar char="•"/>
              <a:tabLst/>
              <a:defRPr>
                <a:solidFill>
                  <a:srgbClr val="182B54"/>
                </a:solidFill>
              </a:defRPr>
            </a:lvl4pPr>
            <a:lvl5pPr marL="1085850" indent="-171450">
              <a:lnSpc>
                <a:spcPct val="100000"/>
              </a:lnSpc>
              <a:buClr>
                <a:schemeClr val="tx2"/>
              </a:buClr>
              <a:buFont typeface="Arial" panose="020B0604020202020204" pitchFamily="34" charset="0"/>
              <a:buChar char="•"/>
              <a:tabLst/>
              <a:defRPr>
                <a:solidFill>
                  <a:srgbClr val="182B54"/>
                </a:solidFill>
              </a:defRPr>
            </a:lvl5pPr>
          </a:lstStyle>
          <a:p>
            <a:pPr lvl="0"/>
            <a:r>
              <a:rPr lang="en-US"/>
              <a:t>Click to edit</a:t>
            </a:r>
          </a:p>
          <a:p>
            <a:pPr lvl="3"/>
            <a:r>
              <a:rPr lang="en-US"/>
              <a:t>Second level</a:t>
            </a:r>
          </a:p>
          <a:p>
            <a:pPr lvl="4"/>
            <a:r>
              <a:rPr lang="en-US"/>
              <a:t>Third level</a:t>
            </a:r>
          </a:p>
        </p:txBody>
      </p:sp>
      <p:sp>
        <p:nvSpPr>
          <p:cNvPr id="9" name="Rectangle 8">
            <a:extLst>
              <a:ext uri="{FF2B5EF4-FFF2-40B4-BE49-F238E27FC236}">
                <a16:creationId xmlns:a16="http://schemas.microsoft.com/office/drawing/2014/main" id="{7AB356A0-C257-FE95-986F-DFD9A8327CA9}"/>
              </a:ext>
            </a:extLst>
          </p:cNvPr>
          <p:cNvSpPr/>
          <p:nvPr userDrawn="1"/>
        </p:nvSpPr>
        <p:spPr>
          <a:xfrm>
            <a:off x="1971636" y="529867"/>
            <a:ext cx="1427807" cy="720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DE9D014E-EC31-15A4-48D1-3FF5CAD4EA5A}"/>
              </a:ext>
            </a:extLst>
          </p:cNvPr>
          <p:cNvSpPr/>
          <p:nvPr userDrawn="1"/>
        </p:nvSpPr>
        <p:spPr>
          <a:xfrm>
            <a:off x="0" y="0"/>
            <a:ext cx="1448050" cy="5143500"/>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18">
              <a:solidFill>
                <a:schemeClr val="bg1"/>
              </a:solidFill>
            </a:endParaRPr>
          </a:p>
        </p:txBody>
      </p:sp>
      <p:pic>
        <p:nvPicPr>
          <p:cNvPr id="11" name="Graphic 10">
            <a:extLst>
              <a:ext uri="{FF2B5EF4-FFF2-40B4-BE49-F238E27FC236}">
                <a16:creationId xmlns:a16="http://schemas.microsoft.com/office/drawing/2014/main" id="{9FCF078F-1F3D-584C-6933-29EF885DC7A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38275" y="4527030"/>
            <a:ext cx="571500" cy="312078"/>
          </a:xfrm>
          <a:prstGeom prst="rect">
            <a:avLst/>
          </a:prstGeom>
        </p:spPr>
      </p:pic>
      <p:sp>
        <p:nvSpPr>
          <p:cNvPr id="5" name="Slide Number Placeholder 11">
            <a:extLst>
              <a:ext uri="{FF2B5EF4-FFF2-40B4-BE49-F238E27FC236}">
                <a16:creationId xmlns:a16="http://schemas.microsoft.com/office/drawing/2014/main" id="{A1B4DE7C-E48C-A069-7D4F-E66865482988}"/>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6" name="Footer Placeholder 10">
            <a:extLst>
              <a:ext uri="{FF2B5EF4-FFF2-40B4-BE49-F238E27FC236}">
                <a16:creationId xmlns:a16="http://schemas.microsoft.com/office/drawing/2014/main" id="{9918149E-AC9B-BA48-F5E7-F880EC265326}"/>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Tree>
    <p:extLst>
      <p:ext uri="{BB962C8B-B14F-4D97-AF65-F5344CB8AC3E}">
        <p14:creationId xmlns:p14="http://schemas.microsoft.com/office/powerpoint/2010/main" val="1985017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0-50_right_yellow">
    <p:bg>
      <p:bgPr>
        <a:solidFill>
          <a:srgbClr val="F8CF4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0"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4010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4898147" y="850900"/>
            <a:ext cx="3919706" cy="2098643"/>
          </a:xfrm>
          <a:prstGeom prst="rect">
            <a:avLst/>
          </a:prstGeom>
        </p:spPr>
        <p:txBody>
          <a:bodyPr anchor="b">
            <a:noAutofit/>
          </a:bodyPr>
          <a:lstStyle>
            <a:lvl1pPr marL="0" indent="0">
              <a:lnSpc>
                <a:spcPct val="100000"/>
              </a:lnSpc>
              <a:spcBef>
                <a:spcPts val="0"/>
              </a:spcBef>
              <a:buNone/>
              <a:defRPr sz="3859" b="1">
                <a:solidFill>
                  <a:schemeClr val="tx2"/>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4898146" y="3086100"/>
            <a:ext cx="3919705" cy="1043904"/>
          </a:xfrm>
          <a:prstGeom prst="rect">
            <a:avLst/>
          </a:prstGeom>
        </p:spPr>
        <p:txBody>
          <a:bodyPr>
            <a:noAutofit/>
          </a:bodyPr>
          <a:lstStyle>
            <a:lvl1pPr marL="0" indent="0">
              <a:lnSpc>
                <a:spcPct val="100000"/>
              </a:lnSpc>
              <a:buNone/>
              <a:defRPr sz="1818">
                <a:solidFill>
                  <a:schemeClr val="tx2"/>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325868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0-50_right_green">
    <p:bg>
      <p:bgPr>
        <a:solidFill>
          <a:srgbClr val="3DB54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0"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4010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4898147"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4898146"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2868113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0-50_right_orange">
    <p:bg>
      <p:bgPr>
        <a:solidFill>
          <a:srgbClr val="F39C3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40101" y="4537402"/>
            <a:ext cx="571500" cy="312078"/>
          </a:xfrm>
          <a:prstGeom prst="rect">
            <a:avLst/>
          </a:prstGeom>
        </p:spPr>
      </p:pic>
      <p:sp>
        <p:nvSpPr>
          <p:cNvPr id="14" name="Picture Placeholder 14">
            <a:extLst>
              <a:ext uri="{FF2B5EF4-FFF2-40B4-BE49-F238E27FC236}">
                <a16:creationId xmlns:a16="http://schemas.microsoft.com/office/drawing/2014/main" id="{FA6B1F79-E137-B3DF-58EB-B140DD9A2B8A}"/>
              </a:ext>
            </a:extLst>
          </p:cNvPr>
          <p:cNvSpPr>
            <a:spLocks noGrp="1"/>
          </p:cNvSpPr>
          <p:nvPr>
            <p:ph type="pic" sz="quarter" idx="12" hasCustomPrompt="1"/>
          </p:nvPr>
        </p:nvSpPr>
        <p:spPr>
          <a:xfrm>
            <a:off x="0"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sp>
        <p:nvSpPr>
          <p:cNvPr id="2" name="Text Placeholder 8">
            <a:extLst>
              <a:ext uri="{FF2B5EF4-FFF2-40B4-BE49-F238E27FC236}">
                <a16:creationId xmlns:a16="http://schemas.microsoft.com/office/drawing/2014/main" id="{F869EDDA-7DED-3CEA-2C95-9E3478179524}"/>
              </a:ext>
            </a:extLst>
          </p:cNvPr>
          <p:cNvSpPr>
            <a:spLocks noGrp="1"/>
          </p:cNvSpPr>
          <p:nvPr>
            <p:ph type="body" sz="quarter" idx="10" hasCustomPrompt="1"/>
          </p:nvPr>
        </p:nvSpPr>
        <p:spPr>
          <a:xfrm>
            <a:off x="4898147"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3" name="Text Placeholder 10">
            <a:extLst>
              <a:ext uri="{FF2B5EF4-FFF2-40B4-BE49-F238E27FC236}">
                <a16:creationId xmlns:a16="http://schemas.microsoft.com/office/drawing/2014/main" id="{B4AA41A4-787E-FDED-C821-7DDC8C4D62DC}"/>
              </a:ext>
            </a:extLst>
          </p:cNvPr>
          <p:cNvSpPr>
            <a:spLocks noGrp="1"/>
          </p:cNvSpPr>
          <p:nvPr>
            <p:ph type="body" sz="quarter" idx="11" hasCustomPrompt="1"/>
          </p:nvPr>
        </p:nvSpPr>
        <p:spPr>
          <a:xfrm>
            <a:off x="4898146"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3808754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_right_lavender">
    <p:bg>
      <p:bgPr>
        <a:solidFill>
          <a:srgbClr val="907CA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0"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24010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4898147"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4898146"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1808430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0-50_left_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4571998"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7849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336537" y="850900"/>
            <a:ext cx="3919706" cy="2098643"/>
          </a:xfrm>
          <a:prstGeom prst="rect">
            <a:avLst/>
          </a:prstGeom>
        </p:spPr>
        <p:txBody>
          <a:bodyPr anchor="b">
            <a:noAutofit/>
          </a:bodyPr>
          <a:lstStyle>
            <a:lvl1pPr marL="0" indent="0">
              <a:lnSpc>
                <a:spcPct val="100000"/>
              </a:lnSpc>
              <a:spcBef>
                <a:spcPts val="0"/>
              </a:spcBef>
              <a:buNone/>
              <a:defRPr sz="3859" b="1">
                <a:solidFill>
                  <a:schemeClr val="tx2"/>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336536" y="3086100"/>
            <a:ext cx="3919705" cy="1043904"/>
          </a:xfrm>
          <a:prstGeom prst="rect">
            <a:avLst/>
          </a:prstGeom>
        </p:spPr>
        <p:txBody>
          <a:bodyPr>
            <a:noAutofit/>
          </a:bodyPr>
          <a:lstStyle>
            <a:lvl1pPr marL="0" indent="0">
              <a:lnSpc>
                <a:spcPct val="100000"/>
              </a:lnSpc>
              <a:buNone/>
              <a:defRPr sz="1818">
                <a:solidFill>
                  <a:schemeClr val="tx2"/>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1041240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50_left_yellow">
    <p:bg>
      <p:bgPr>
        <a:solidFill>
          <a:srgbClr val="F8CF4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4571998"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68101"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326147" y="850900"/>
            <a:ext cx="3919706" cy="2098643"/>
          </a:xfrm>
          <a:prstGeom prst="rect">
            <a:avLst/>
          </a:prstGeom>
        </p:spPr>
        <p:txBody>
          <a:bodyPr anchor="b">
            <a:noAutofit/>
          </a:bodyPr>
          <a:lstStyle>
            <a:lvl1pPr marL="0" indent="0">
              <a:lnSpc>
                <a:spcPct val="100000"/>
              </a:lnSpc>
              <a:spcBef>
                <a:spcPts val="0"/>
              </a:spcBef>
              <a:buNone/>
              <a:defRPr sz="3859" b="1">
                <a:solidFill>
                  <a:schemeClr val="tx2"/>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326146" y="3086100"/>
            <a:ext cx="3919705" cy="1043904"/>
          </a:xfrm>
          <a:prstGeom prst="rect">
            <a:avLst/>
          </a:prstGeom>
        </p:spPr>
        <p:txBody>
          <a:bodyPr>
            <a:noAutofit/>
          </a:bodyPr>
          <a:lstStyle>
            <a:lvl1pPr marL="0" indent="0">
              <a:lnSpc>
                <a:spcPct val="100000"/>
              </a:lnSpc>
              <a:buNone/>
              <a:defRPr sz="1818">
                <a:solidFill>
                  <a:schemeClr val="tx2"/>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22284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0-50_left_green">
    <p:bg>
      <p:bgPr>
        <a:solidFill>
          <a:srgbClr val="3DB54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4571998"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50783"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308829"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308828"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2822221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0-50_left_orange">
    <p:bg>
      <p:bgPr>
        <a:solidFill>
          <a:srgbClr val="F39C33"/>
        </a:solidFill>
        <a:effectLst/>
      </p:bgPr>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FA6B1F79-E137-B3DF-58EB-B140DD9A2B8A}"/>
              </a:ext>
            </a:extLst>
          </p:cNvPr>
          <p:cNvSpPr>
            <a:spLocks noGrp="1"/>
          </p:cNvSpPr>
          <p:nvPr>
            <p:ph type="pic" sz="quarter" idx="12" hasCustomPrompt="1"/>
          </p:nvPr>
        </p:nvSpPr>
        <p:spPr>
          <a:xfrm>
            <a:off x="4571998"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54247" y="4537402"/>
            <a:ext cx="571500" cy="312078"/>
          </a:xfrm>
          <a:prstGeom prst="rect">
            <a:avLst/>
          </a:prstGeom>
        </p:spPr>
      </p:pic>
      <p:sp>
        <p:nvSpPr>
          <p:cNvPr id="2" name="Text Placeholder 8">
            <a:extLst>
              <a:ext uri="{FF2B5EF4-FFF2-40B4-BE49-F238E27FC236}">
                <a16:creationId xmlns:a16="http://schemas.microsoft.com/office/drawing/2014/main" id="{F869EDDA-7DED-3CEA-2C95-9E3478179524}"/>
              </a:ext>
            </a:extLst>
          </p:cNvPr>
          <p:cNvSpPr>
            <a:spLocks noGrp="1"/>
          </p:cNvSpPr>
          <p:nvPr>
            <p:ph type="body" sz="quarter" idx="10" hasCustomPrompt="1"/>
          </p:nvPr>
        </p:nvSpPr>
        <p:spPr>
          <a:xfrm>
            <a:off x="312293"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3" name="Text Placeholder 10">
            <a:extLst>
              <a:ext uri="{FF2B5EF4-FFF2-40B4-BE49-F238E27FC236}">
                <a16:creationId xmlns:a16="http://schemas.microsoft.com/office/drawing/2014/main" id="{B4AA41A4-787E-FDED-C821-7DDC8C4D62DC}"/>
              </a:ext>
            </a:extLst>
          </p:cNvPr>
          <p:cNvSpPr>
            <a:spLocks noGrp="1"/>
          </p:cNvSpPr>
          <p:nvPr>
            <p:ph type="body" sz="quarter" idx="11" hasCustomPrompt="1"/>
          </p:nvPr>
        </p:nvSpPr>
        <p:spPr>
          <a:xfrm>
            <a:off x="312292"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383067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0-50_left_lavender">
    <p:bg>
      <p:bgPr>
        <a:solidFill>
          <a:srgbClr val="907CA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9894C3F-3D00-3644-6D5C-D2E203F9FA77}"/>
              </a:ext>
            </a:extLst>
          </p:cNvPr>
          <p:cNvSpPr>
            <a:spLocks noGrp="1"/>
          </p:cNvSpPr>
          <p:nvPr>
            <p:ph type="pic" sz="quarter" idx="12" hasCustomPrompt="1"/>
          </p:nvPr>
        </p:nvSpPr>
        <p:spPr>
          <a:xfrm>
            <a:off x="4571998" y="0"/>
            <a:ext cx="4572000" cy="5143500"/>
          </a:xfrm>
          <a:prstGeom prst="rect">
            <a:avLst/>
          </a:prstGeom>
          <a:solidFill>
            <a:srgbClr val="808080"/>
          </a:solidFill>
        </p:spPr>
        <p:txBody>
          <a:bodyPr anchor="ctr">
            <a:normAutofit/>
          </a:bodyPr>
          <a:lstStyle>
            <a:lvl1pPr marL="0" indent="0" algn="ctr">
              <a:buNone/>
              <a:defRPr sz="2000">
                <a:solidFill>
                  <a:srgbClr val="FFFFFF"/>
                </a:solidFill>
              </a:defRPr>
            </a:lvl1pPr>
          </a:lstStyle>
          <a:p>
            <a:pPr marL="0" marR="0" lvl="0" indent="0" algn="ctr"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lang="en-US"/>
              <a:t>Tap icon to add picture</a:t>
            </a:r>
          </a:p>
        </p:txBody>
      </p:sp>
      <p:pic>
        <p:nvPicPr>
          <p:cNvPr id="7" name="Graphic 6">
            <a:extLst>
              <a:ext uri="{FF2B5EF4-FFF2-40B4-BE49-F238E27FC236}">
                <a16:creationId xmlns:a16="http://schemas.microsoft.com/office/drawing/2014/main" id="{1F538FF1-206A-4FD1-620F-DB46006937B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57710" y="4537402"/>
            <a:ext cx="571500" cy="312078"/>
          </a:xfrm>
          <a:prstGeom prst="rect">
            <a:avLst/>
          </a:prstGeom>
        </p:spPr>
      </p:pic>
      <p:sp>
        <p:nvSpPr>
          <p:cNvPr id="5" name="Text Placeholder 8">
            <a:extLst>
              <a:ext uri="{FF2B5EF4-FFF2-40B4-BE49-F238E27FC236}">
                <a16:creationId xmlns:a16="http://schemas.microsoft.com/office/drawing/2014/main" id="{A667B74F-FE8F-505C-F9E2-20F2E9CC2917}"/>
              </a:ext>
            </a:extLst>
          </p:cNvPr>
          <p:cNvSpPr>
            <a:spLocks noGrp="1"/>
          </p:cNvSpPr>
          <p:nvPr>
            <p:ph type="body" sz="quarter" idx="10" hasCustomPrompt="1"/>
          </p:nvPr>
        </p:nvSpPr>
        <p:spPr>
          <a:xfrm>
            <a:off x="315756" y="850900"/>
            <a:ext cx="3919706" cy="2098643"/>
          </a:xfrm>
          <a:prstGeom prst="rect">
            <a:avLst/>
          </a:prstGeom>
        </p:spPr>
        <p:txBody>
          <a:bodyPr anchor="b">
            <a:noAutofit/>
          </a:bodyPr>
          <a:lstStyle>
            <a:lvl1pPr marL="0" indent="0">
              <a:lnSpc>
                <a:spcPct val="100000"/>
              </a:lnSpc>
              <a:spcBef>
                <a:spcPts val="0"/>
              </a:spcBef>
              <a:buNone/>
              <a:defRPr sz="3859" b="1">
                <a:solidFill>
                  <a:schemeClr val="bg1"/>
                </a:solidFill>
                <a:latin typeface="Arial" panose="020B0604020202020204" pitchFamily="34" charset="0"/>
                <a:cs typeface="Arial" panose="020B0604020202020204" pitchFamily="34" charset="0"/>
              </a:defRPr>
            </a:lvl1pPr>
            <a:lvl2pPr marL="456635" indent="0">
              <a:lnSpc>
                <a:spcPts val="4045"/>
              </a:lnSpc>
              <a:buNone/>
              <a:defRPr sz="3859" b="1">
                <a:solidFill>
                  <a:srgbClr val="0C2955"/>
                </a:solidFill>
              </a:defRPr>
            </a:lvl2pPr>
            <a:lvl3pPr marL="913270" indent="0">
              <a:lnSpc>
                <a:spcPts val="4045"/>
              </a:lnSpc>
              <a:buNone/>
              <a:defRPr sz="3859" b="1">
                <a:solidFill>
                  <a:srgbClr val="0C2955"/>
                </a:solidFill>
              </a:defRPr>
            </a:lvl3pPr>
            <a:lvl4pPr marL="1369904" indent="0">
              <a:lnSpc>
                <a:spcPts val="4045"/>
              </a:lnSpc>
              <a:buNone/>
              <a:defRPr sz="3859" b="1">
                <a:solidFill>
                  <a:srgbClr val="0C2955"/>
                </a:solidFill>
              </a:defRPr>
            </a:lvl4pPr>
            <a:lvl5pPr marL="1826539" indent="0">
              <a:lnSpc>
                <a:spcPts val="4045"/>
              </a:lnSpc>
              <a:buNone/>
              <a:defRPr sz="3859" b="1">
                <a:solidFill>
                  <a:srgbClr val="0C2955"/>
                </a:solidFill>
              </a:defRPr>
            </a:lvl5pPr>
          </a:lstStyle>
          <a:p>
            <a:pPr lvl="0"/>
            <a:r>
              <a:rPr lang="en-US"/>
              <a:t>Click to edit headline style</a:t>
            </a:r>
          </a:p>
        </p:txBody>
      </p:sp>
      <p:sp>
        <p:nvSpPr>
          <p:cNvPr id="6" name="Text Placeholder 10">
            <a:extLst>
              <a:ext uri="{FF2B5EF4-FFF2-40B4-BE49-F238E27FC236}">
                <a16:creationId xmlns:a16="http://schemas.microsoft.com/office/drawing/2014/main" id="{F4DF0698-73F5-680B-041A-64359EA5DA65}"/>
              </a:ext>
            </a:extLst>
          </p:cNvPr>
          <p:cNvSpPr>
            <a:spLocks noGrp="1"/>
          </p:cNvSpPr>
          <p:nvPr>
            <p:ph type="body" sz="quarter" idx="11" hasCustomPrompt="1"/>
          </p:nvPr>
        </p:nvSpPr>
        <p:spPr>
          <a:xfrm>
            <a:off x="315755" y="3086100"/>
            <a:ext cx="3919705" cy="1043904"/>
          </a:xfrm>
          <a:prstGeom prst="rect">
            <a:avLst/>
          </a:prstGeom>
        </p:spPr>
        <p:txBody>
          <a:bodyPr>
            <a:noAutofit/>
          </a:bodyPr>
          <a:lstStyle>
            <a:lvl1pPr marL="0" indent="0">
              <a:lnSpc>
                <a:spcPct val="100000"/>
              </a:lnSpc>
              <a:buNone/>
              <a:defRPr sz="1818">
                <a:solidFill>
                  <a:schemeClr val="bg1"/>
                </a:solidFill>
                <a:latin typeface="Arial" panose="020B0604020202020204" pitchFamily="34" charset="0"/>
                <a:cs typeface="Arial" panose="020B0604020202020204" pitchFamily="34" charset="0"/>
              </a:defRPr>
            </a:lvl1pPr>
            <a:lvl2pPr marL="456635" indent="0">
              <a:buNone/>
              <a:defRPr sz="1818">
                <a:solidFill>
                  <a:srgbClr val="0C2955"/>
                </a:solidFill>
              </a:defRPr>
            </a:lvl2pPr>
            <a:lvl3pPr marL="913270" indent="0">
              <a:buNone/>
              <a:defRPr sz="1818">
                <a:solidFill>
                  <a:srgbClr val="0C2955"/>
                </a:solidFill>
              </a:defRPr>
            </a:lvl3pPr>
            <a:lvl4pPr marL="1369904" indent="0">
              <a:buNone/>
              <a:defRPr sz="1818">
                <a:solidFill>
                  <a:srgbClr val="0C2955"/>
                </a:solidFill>
              </a:defRPr>
            </a:lvl4pPr>
            <a:lvl5pPr marL="1826539" indent="0">
              <a:buNone/>
              <a:defRPr sz="1818">
                <a:solidFill>
                  <a:srgbClr val="0C2955"/>
                </a:solidFill>
              </a:defRPr>
            </a:lvl5pPr>
          </a:lstStyle>
          <a:p>
            <a:pPr lvl="0"/>
            <a:r>
              <a:rPr lang="en-US"/>
              <a:t>Click to edit text style</a:t>
            </a:r>
          </a:p>
        </p:txBody>
      </p:sp>
    </p:spTree>
    <p:extLst>
      <p:ext uri="{BB962C8B-B14F-4D97-AF65-F5344CB8AC3E}">
        <p14:creationId xmlns:p14="http://schemas.microsoft.com/office/powerpoint/2010/main" val="136179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AAD4EC-E524-27C0-8C19-B2CF3730D120}"/>
              </a:ext>
            </a:extLst>
          </p:cNvPr>
          <p:cNvSpPr>
            <a:spLocks noGrp="1"/>
          </p:cNvSpPr>
          <p:nvPr>
            <p:ph type="body" sz="quarter" idx="10" hasCustomPrompt="1"/>
          </p:nvPr>
        </p:nvSpPr>
        <p:spPr>
          <a:xfrm>
            <a:off x="1042441" y="3357707"/>
            <a:ext cx="7051675" cy="588962"/>
          </a:xfrm>
          <a:prstGeom prst="rect">
            <a:avLst/>
          </a:prstGeom>
        </p:spPr>
        <p:txBody>
          <a:bodyPr anchor="ctr"/>
          <a:lstStyle>
            <a:lvl1pPr marL="0" indent="0" algn="ctr">
              <a:lnSpc>
                <a:spcPct val="100000"/>
              </a:lnSpc>
              <a:spcBef>
                <a:spcPts val="0"/>
              </a:spcBef>
              <a:buNone/>
              <a:defRPr b="1">
                <a:solidFill>
                  <a:schemeClr val="tx2"/>
                </a:solidFill>
                <a:latin typeface="+mj-lt"/>
              </a:defRPr>
            </a:lvl1pPr>
            <a:lvl2pPr marL="342900" indent="0">
              <a:buNone/>
              <a:defRPr b="1">
                <a:solidFill>
                  <a:srgbClr val="FFFFFF"/>
                </a:solidFill>
                <a:latin typeface="+mj-lt"/>
              </a:defRPr>
            </a:lvl2pPr>
            <a:lvl3pPr marL="685800" indent="0">
              <a:buNone/>
              <a:defRPr b="1">
                <a:solidFill>
                  <a:srgbClr val="FFFFFF"/>
                </a:solidFill>
                <a:latin typeface="+mj-lt"/>
              </a:defRPr>
            </a:lvl3pPr>
            <a:lvl4pPr marL="914400" indent="0">
              <a:buNone/>
              <a:defRPr b="1">
                <a:solidFill>
                  <a:srgbClr val="FFFFFF"/>
                </a:solidFill>
                <a:latin typeface="+mj-lt"/>
              </a:defRPr>
            </a:lvl4pPr>
            <a:lvl5pPr marL="1139825" indent="0">
              <a:buNone/>
              <a:defRPr b="1">
                <a:solidFill>
                  <a:srgbClr val="FFFFFF"/>
                </a:solidFill>
                <a:latin typeface="+mj-lt"/>
              </a:defRPr>
            </a:lvl5pPr>
          </a:lstStyle>
          <a:p>
            <a:pPr lvl="0"/>
            <a:r>
              <a:rPr lang="en-US"/>
              <a:t>Thank you</a:t>
            </a:r>
          </a:p>
        </p:txBody>
      </p:sp>
      <p:pic>
        <p:nvPicPr>
          <p:cNvPr id="2" name="Graphic 1">
            <a:extLst>
              <a:ext uri="{FF2B5EF4-FFF2-40B4-BE49-F238E27FC236}">
                <a16:creationId xmlns:a16="http://schemas.microsoft.com/office/drawing/2014/main" id="{17D4192E-576D-C6CE-4AE1-EEAAAB26745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58918" y="1505940"/>
            <a:ext cx="2818721" cy="1418633"/>
          </a:xfrm>
          <a:prstGeom prst="rect">
            <a:avLst/>
          </a:prstGeom>
        </p:spPr>
      </p:pic>
      <p:sp>
        <p:nvSpPr>
          <p:cNvPr id="13" name="Text Placeholder 12">
            <a:extLst>
              <a:ext uri="{FF2B5EF4-FFF2-40B4-BE49-F238E27FC236}">
                <a16:creationId xmlns:a16="http://schemas.microsoft.com/office/drawing/2014/main" id="{78133DE5-9D60-7548-2AAD-8857D7E44803}"/>
              </a:ext>
            </a:extLst>
          </p:cNvPr>
          <p:cNvSpPr>
            <a:spLocks noGrp="1"/>
          </p:cNvSpPr>
          <p:nvPr>
            <p:ph type="body" sz="quarter" idx="15" hasCustomPrompt="1"/>
          </p:nvPr>
        </p:nvSpPr>
        <p:spPr>
          <a:xfrm>
            <a:off x="3064122" y="4666644"/>
            <a:ext cx="3008312" cy="227013"/>
          </a:xfrm>
          <a:prstGeom prst="rect">
            <a:avLst/>
          </a:prstGeom>
        </p:spPr>
        <p:txBody>
          <a:bodyPr anchor="ctr"/>
          <a:lstStyle>
            <a:lvl1pPr marL="0" indent="0" algn="ctr">
              <a:buNone/>
              <a:defRPr sz="400">
                <a:solidFill>
                  <a:schemeClr val="tx2"/>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©2025 Bright Horizons Family Solutions LLC.</a:t>
            </a:r>
          </a:p>
        </p:txBody>
      </p:sp>
    </p:spTree>
    <p:extLst>
      <p:ext uri="{BB962C8B-B14F-4D97-AF65-F5344CB8AC3E}">
        <p14:creationId xmlns:p14="http://schemas.microsoft.com/office/powerpoint/2010/main" val="243046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_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2EB2F-3BFE-3D57-6F8C-A375319CA71D}"/>
              </a:ext>
            </a:extLst>
          </p:cNvPr>
          <p:cNvSpPr/>
          <p:nvPr userDrawn="1"/>
        </p:nvSpPr>
        <p:spPr>
          <a:xfrm>
            <a:off x="0" y="0"/>
            <a:ext cx="9144000" cy="5143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7" name="Title 6"/>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p:nvPr>
        </p:nvSpPr>
        <p:spPr>
          <a:xfrm>
            <a:off x="453555" y="1005084"/>
            <a:ext cx="8229600" cy="3719316"/>
          </a:xfrm>
          <a:prstGeom prst="rect">
            <a:avLst/>
          </a:prstGeom>
        </p:spPr>
        <p:txBody>
          <a:bodyPr vert="horz" lIns="91440" tIns="45720" rIns="91440" bIns="45720" rtlCol="0">
            <a:normAutofit/>
          </a:bodyPr>
          <a:lstStyle>
            <a:lvl1pPr marL="171450" indent="-171450">
              <a:lnSpc>
                <a:spcPct val="100000"/>
              </a:lnSpc>
              <a:buClr>
                <a:schemeClr val="tx1"/>
              </a:buClr>
              <a:buFont typeface="Arial" panose="020B0604020202020204" pitchFamily="34" charset="0"/>
              <a:buChar char="•"/>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lnSpc>
                <a:spcPct val="100000"/>
              </a:lnSpc>
              <a:buClr>
                <a:schemeClr val="tx1"/>
              </a:buClr>
              <a:buFont typeface="Arial" panose="020B0604020202020204" pitchFamily="34" charset="0"/>
              <a:buChar char="•"/>
              <a:tabLst/>
              <a:defRPr>
                <a:solidFill>
                  <a:srgbClr val="182B54"/>
                </a:solidFill>
              </a:defRPr>
            </a:lvl4pPr>
            <a:lvl5pPr marL="1377950" indent="-238125">
              <a:lnSpc>
                <a:spcPct val="100000"/>
              </a:lnSpc>
              <a:buClr>
                <a:schemeClr val="tx1"/>
              </a:buClr>
              <a:buFont typeface="Arial" panose="020B0604020202020204" pitchFamily="34" charset="0"/>
              <a:buChar char="•"/>
              <a:defRPr>
                <a:solidFill>
                  <a:srgbClr val="182B54"/>
                </a:solidFill>
              </a:defRPr>
            </a:lvl5pPr>
          </a:lstStyle>
          <a:p>
            <a:pPr lvl="0"/>
            <a:r>
              <a:rPr lang="en-US"/>
              <a:t>Click to edit</a:t>
            </a:r>
          </a:p>
          <a:p>
            <a:pPr lvl="3"/>
            <a:r>
              <a:rPr lang="en-US"/>
              <a:t>Second level</a:t>
            </a:r>
          </a:p>
          <a:p>
            <a:pPr lvl="4"/>
            <a:r>
              <a:rPr lang="en-US"/>
              <a:t>Third level</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Tree>
    <p:extLst>
      <p:ext uri="{BB962C8B-B14F-4D97-AF65-F5344CB8AC3E}">
        <p14:creationId xmlns:p14="http://schemas.microsoft.com/office/powerpoint/2010/main" val="72095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_50-50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2EB2F-3BFE-3D57-6F8C-A375319CA71D}"/>
              </a:ext>
            </a:extLst>
          </p:cNvPr>
          <p:cNvSpPr/>
          <p:nvPr userDrawn="1"/>
        </p:nvSpPr>
        <p:spPr>
          <a:xfrm>
            <a:off x="0" y="0"/>
            <a:ext cx="9144000" cy="5143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p:nvPr>
        </p:nvSpPr>
        <p:spPr>
          <a:xfrm>
            <a:off x="453555" y="1005084"/>
            <a:ext cx="3975570" cy="3719316"/>
          </a:xfrm>
          <a:prstGeom prst="rect">
            <a:avLst/>
          </a:prstGeom>
        </p:spPr>
        <p:txBody>
          <a:bodyPr vert="horz" lIns="91440" tIns="45720" rIns="91440" bIns="45720" rtlCol="0">
            <a:normAutofit/>
          </a:bodyPr>
          <a:lstStyle>
            <a:lvl1pPr marL="171450" indent="-171450">
              <a:buClr>
                <a:schemeClr val="tx1"/>
              </a:buClr>
              <a:buFont typeface="Arial" panose="020B0604020202020204" pitchFamily="34" charset="0"/>
              <a:buChar char="•"/>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buClr>
                <a:schemeClr val="tx1"/>
              </a:buClr>
              <a:buFont typeface="Arial" panose="020B0604020202020204" pitchFamily="34" charset="0"/>
              <a:buChar char="•"/>
              <a:tabLst/>
              <a:defRPr>
                <a:solidFill>
                  <a:srgbClr val="182B54"/>
                </a:solidFill>
              </a:defRPr>
            </a:lvl4pPr>
            <a:lvl5pPr marL="1377950" indent="-238125">
              <a:buClr>
                <a:schemeClr val="tx1"/>
              </a:buClr>
              <a:buFont typeface="Arial" panose="020B0604020202020204" pitchFamily="34" charset="0"/>
              <a:buChar char="•"/>
              <a:defRPr>
                <a:solidFill>
                  <a:srgbClr val="182B54"/>
                </a:solidFill>
              </a:defRPr>
            </a:lvl5pPr>
          </a:lstStyle>
          <a:p>
            <a:pPr lvl="0"/>
            <a:r>
              <a:rPr lang="en-US"/>
              <a:t>Click to edit</a:t>
            </a:r>
          </a:p>
          <a:p>
            <a:pPr lvl="3"/>
            <a:r>
              <a:rPr lang="en-US"/>
              <a:t>Second level</a:t>
            </a:r>
          </a:p>
          <a:p>
            <a:pPr lvl="4"/>
            <a:r>
              <a:rPr lang="en-US"/>
              <a:t>Third level</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3" name="Text Placeholder 1">
            <a:extLst>
              <a:ext uri="{FF2B5EF4-FFF2-40B4-BE49-F238E27FC236}">
                <a16:creationId xmlns:a16="http://schemas.microsoft.com/office/drawing/2014/main" id="{B58E48FB-7A3B-96AF-FE81-764FFB745536}"/>
              </a:ext>
            </a:extLst>
          </p:cNvPr>
          <p:cNvSpPr>
            <a:spLocks noGrp="1"/>
          </p:cNvSpPr>
          <p:nvPr>
            <p:ph idx="10"/>
          </p:nvPr>
        </p:nvSpPr>
        <p:spPr>
          <a:xfrm>
            <a:off x="4571999" y="1005084"/>
            <a:ext cx="3975570" cy="3719316"/>
          </a:xfrm>
          <a:prstGeom prst="rect">
            <a:avLst/>
          </a:prstGeom>
        </p:spPr>
        <p:txBody>
          <a:bodyPr vert="horz" lIns="91440" tIns="45720" rIns="91440" bIns="45720" rtlCol="0">
            <a:normAutofit/>
          </a:bodyPr>
          <a:lstStyle>
            <a:lvl1pPr marL="171450" indent="-171450">
              <a:buClr>
                <a:schemeClr val="tx1"/>
              </a:buClr>
              <a:buFont typeface="Arial" panose="020B0604020202020204" pitchFamily="34" charset="0"/>
              <a:buChar char="•"/>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buClr>
                <a:schemeClr val="tx1"/>
              </a:buClr>
              <a:buFont typeface="Arial" panose="020B0604020202020204" pitchFamily="34" charset="0"/>
              <a:buChar char="•"/>
              <a:tabLst/>
              <a:defRPr>
                <a:solidFill>
                  <a:srgbClr val="182B54"/>
                </a:solidFill>
              </a:defRPr>
            </a:lvl4pPr>
            <a:lvl5pPr marL="1377950" indent="-238125">
              <a:buClr>
                <a:schemeClr val="tx1"/>
              </a:buClr>
              <a:buFont typeface="Arial" panose="020B0604020202020204" pitchFamily="34" charset="0"/>
              <a:buChar char="•"/>
              <a:defRPr>
                <a:solidFill>
                  <a:srgbClr val="182B54"/>
                </a:solidFill>
              </a:defRPr>
            </a:lvl5pPr>
          </a:lstStyle>
          <a:p>
            <a:pPr lvl="0"/>
            <a:r>
              <a:rPr lang="en-US"/>
              <a:t>Click to edit</a:t>
            </a:r>
          </a:p>
          <a:p>
            <a:pPr lvl="3"/>
            <a:r>
              <a:rPr lang="en-US"/>
              <a:t>Second level</a:t>
            </a:r>
          </a:p>
          <a:p>
            <a:pPr lvl="4"/>
            <a:r>
              <a:rPr lang="en-US"/>
              <a:t>Third level</a:t>
            </a:r>
          </a:p>
        </p:txBody>
      </p:sp>
      <p:sp>
        <p:nvSpPr>
          <p:cNvPr id="8" name="Title 6">
            <a:extLst>
              <a:ext uri="{FF2B5EF4-FFF2-40B4-BE49-F238E27FC236}">
                <a16:creationId xmlns:a16="http://schemas.microsoft.com/office/drawing/2014/main" id="{D0911DF8-C81E-C3D9-43FB-46A79EF29551}"/>
              </a:ext>
            </a:extLst>
          </p:cNvPr>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rgbClr val="16488E"/>
                </a:solidFill>
              </a:defRPr>
            </a:lvl1pPr>
          </a:lstStyle>
          <a:p>
            <a:r>
              <a:rPr lang="en-US"/>
              <a:t>Click to edit title headline</a:t>
            </a:r>
          </a:p>
        </p:txBody>
      </p:sp>
    </p:spTree>
    <p:extLst>
      <p:ext uri="{BB962C8B-B14F-4D97-AF65-F5344CB8AC3E}">
        <p14:creationId xmlns:p14="http://schemas.microsoft.com/office/powerpoint/2010/main" val="228216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_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solidFill>
                <a:srgbClr val="DFF2F9"/>
              </a:solidFill>
            </a:endParaRP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lnSpc>
                <a:spcPct val="100000"/>
              </a:lnSpc>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hasCustomPrompt="1"/>
          </p:nvPr>
        </p:nvSpPr>
        <p:spPr>
          <a:xfrm>
            <a:off x="453555" y="2949575"/>
            <a:ext cx="2721445" cy="1549400"/>
          </a:xfrm>
          <a:prstGeom prst="rect">
            <a:avLst/>
          </a:prstGeom>
        </p:spPr>
        <p:txBody>
          <a:bodyPr vert="horz" lIns="91440" tIns="45720" rIns="91440" bIns="45720" rtlCol="0">
            <a:normAutofit/>
          </a:bodyPr>
          <a:lstStyle>
            <a:lvl1pPr marL="0" indent="0">
              <a:lnSpc>
                <a:spcPct val="100000"/>
              </a:lnSpc>
              <a:spcBef>
                <a:spcPts val="0"/>
              </a:spcBef>
              <a:buClr>
                <a:schemeClr val="tx1"/>
              </a:buClr>
              <a:buFont typeface="Arial" panose="020B0604020202020204" pitchFamily="34" charset="0"/>
              <a:buNone/>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571500" indent="0">
              <a:buClr>
                <a:schemeClr val="tx1"/>
              </a:buClr>
              <a:buFont typeface="Arial" panose="020B0604020202020204" pitchFamily="34" charset="0"/>
              <a:buNone/>
              <a:tabLst/>
              <a:defRPr>
                <a:solidFill>
                  <a:srgbClr val="182B54"/>
                </a:solidFill>
              </a:defRPr>
            </a:lvl4pPr>
            <a:lvl5pPr marL="1139825" indent="0">
              <a:buClr>
                <a:schemeClr val="tx1"/>
              </a:buClr>
              <a:buFont typeface="Arial" panose="020B0604020202020204" pitchFamily="34" charset="0"/>
              <a:buNone/>
              <a:defRPr>
                <a:solidFill>
                  <a:srgbClr val="182B54"/>
                </a:solidFill>
              </a:defRPr>
            </a:lvl5pPr>
          </a:lstStyle>
          <a:p>
            <a:pPr lvl="0"/>
            <a:r>
              <a:rPr lang="en-US"/>
              <a:t>Click to edit headline </a:t>
            </a:r>
          </a:p>
          <a:p>
            <a:pPr lvl="0"/>
            <a:r>
              <a:rPr lang="en-US"/>
              <a:t>Click to edit headline</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lnSpc>
                <a:spcPct val="100000"/>
              </a:lnSpc>
              <a:defRPr sz="400">
                <a:solidFill>
                  <a:srgbClr val="182B54"/>
                </a:solidFill>
                <a:latin typeface="Mulish" pitchFamily="2" charset="0"/>
              </a:defRPr>
            </a:lvl1pPr>
          </a:lstStyle>
          <a:p>
            <a:r>
              <a:rPr lang="en-US"/>
              <a:t>© 2024 Bright Horizons Family Solutions LLC</a:t>
            </a:r>
          </a:p>
        </p:txBody>
      </p:sp>
      <p:sp>
        <p:nvSpPr>
          <p:cNvPr id="3" name="Text Placeholder 1">
            <a:extLst>
              <a:ext uri="{FF2B5EF4-FFF2-40B4-BE49-F238E27FC236}">
                <a16:creationId xmlns:a16="http://schemas.microsoft.com/office/drawing/2014/main" id="{BE8D4484-14D5-6051-B87F-37EBB7E3D121}"/>
              </a:ext>
            </a:extLst>
          </p:cNvPr>
          <p:cNvSpPr>
            <a:spLocks noGrp="1"/>
          </p:cNvSpPr>
          <p:nvPr>
            <p:ph idx="10" hasCustomPrompt="1"/>
          </p:nvPr>
        </p:nvSpPr>
        <p:spPr>
          <a:xfrm>
            <a:off x="453554" y="1336675"/>
            <a:ext cx="2721445" cy="1549400"/>
          </a:xfrm>
          <a:prstGeom prst="rect">
            <a:avLst/>
          </a:prstGeom>
        </p:spPr>
        <p:txBody>
          <a:bodyPr vert="horz" lIns="91440" tIns="45720" rIns="91440" bIns="45720" rtlCol="0" anchor="b">
            <a:normAutofit/>
          </a:bodyPr>
          <a:lstStyle>
            <a:lvl1pPr marL="0" indent="0">
              <a:lnSpc>
                <a:spcPct val="100000"/>
              </a:lnSpc>
              <a:spcBef>
                <a:spcPts val="0"/>
              </a:spcBef>
              <a:buClr>
                <a:schemeClr val="tx1"/>
              </a:buClr>
              <a:buFont typeface="Arial" panose="020B0604020202020204" pitchFamily="34" charset="0"/>
              <a:buNone/>
              <a:tabLst/>
              <a:defRPr sz="6000" b="1">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571500" indent="0">
              <a:buClr>
                <a:schemeClr val="tx1"/>
              </a:buClr>
              <a:buFont typeface="Arial" panose="020B0604020202020204" pitchFamily="34" charset="0"/>
              <a:buNone/>
              <a:tabLst/>
              <a:defRPr>
                <a:solidFill>
                  <a:srgbClr val="182B54"/>
                </a:solidFill>
              </a:defRPr>
            </a:lvl4pPr>
            <a:lvl5pPr marL="1139825" indent="0">
              <a:buClr>
                <a:schemeClr val="tx1"/>
              </a:buClr>
              <a:buFont typeface="Arial" panose="020B0604020202020204" pitchFamily="34" charset="0"/>
              <a:buNone/>
              <a:defRPr>
                <a:solidFill>
                  <a:srgbClr val="182B54"/>
                </a:solidFill>
              </a:defRPr>
            </a:lvl5pPr>
          </a:lstStyle>
          <a:p>
            <a:pPr lvl="0"/>
            <a:r>
              <a:rPr lang="en-US"/>
              <a:t>XX%</a:t>
            </a:r>
          </a:p>
        </p:txBody>
      </p:sp>
      <p:cxnSp>
        <p:nvCxnSpPr>
          <p:cNvPr id="9" name="Straight Connector 8">
            <a:extLst>
              <a:ext uri="{FF2B5EF4-FFF2-40B4-BE49-F238E27FC236}">
                <a16:creationId xmlns:a16="http://schemas.microsoft.com/office/drawing/2014/main" id="{D43C5883-BED3-9A62-64A3-F4C07C02EC4E}"/>
              </a:ext>
            </a:extLst>
          </p:cNvPr>
          <p:cNvCxnSpPr/>
          <p:nvPr userDrawn="1"/>
        </p:nvCxnSpPr>
        <p:spPr>
          <a:xfrm>
            <a:off x="3409950" y="1117600"/>
            <a:ext cx="0" cy="3527425"/>
          </a:xfrm>
          <a:prstGeom prst="line">
            <a:avLst/>
          </a:prstGeom>
        </p:spPr>
        <p:style>
          <a:lnRef idx="1">
            <a:schemeClr val="dk1"/>
          </a:lnRef>
          <a:fillRef idx="0">
            <a:schemeClr val="dk1"/>
          </a:fillRef>
          <a:effectRef idx="0">
            <a:schemeClr val="dk1"/>
          </a:effectRef>
          <a:fontRef idx="minor">
            <a:schemeClr val="tx1"/>
          </a:fontRef>
        </p:style>
      </p:cxnSp>
      <p:sp>
        <p:nvSpPr>
          <p:cNvPr id="11" name="Text Placeholder 10">
            <a:extLst>
              <a:ext uri="{FF2B5EF4-FFF2-40B4-BE49-F238E27FC236}">
                <a16:creationId xmlns:a16="http://schemas.microsoft.com/office/drawing/2014/main" id="{4DEFCB0C-69C4-3EA6-E8BF-09C60C91425D}"/>
              </a:ext>
            </a:extLst>
          </p:cNvPr>
          <p:cNvSpPr>
            <a:spLocks noGrp="1"/>
          </p:cNvSpPr>
          <p:nvPr>
            <p:ph type="body" sz="quarter" idx="11" hasCustomPrompt="1"/>
          </p:nvPr>
        </p:nvSpPr>
        <p:spPr>
          <a:xfrm>
            <a:off x="5257802" y="1190626"/>
            <a:ext cx="3536948" cy="228600"/>
          </a:xfrm>
          <a:prstGeom prst="rect">
            <a:avLst/>
          </a:prstGeom>
        </p:spPr>
        <p:txBody>
          <a:bodyPr anchor="ctr"/>
          <a:lstStyle>
            <a:lvl1pPr marL="0" indent="0">
              <a:lnSpc>
                <a:spcPct val="100000"/>
              </a:lnSpc>
              <a:buNone/>
              <a:defRPr sz="1600" b="1">
                <a:solidFill>
                  <a:schemeClr val="tx2"/>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call out</a:t>
            </a:r>
          </a:p>
        </p:txBody>
      </p:sp>
      <p:sp>
        <p:nvSpPr>
          <p:cNvPr id="13" name="Text Placeholder 10">
            <a:extLst>
              <a:ext uri="{FF2B5EF4-FFF2-40B4-BE49-F238E27FC236}">
                <a16:creationId xmlns:a16="http://schemas.microsoft.com/office/drawing/2014/main" id="{0B71E59A-7222-E7C6-8056-015329045935}"/>
              </a:ext>
            </a:extLst>
          </p:cNvPr>
          <p:cNvSpPr>
            <a:spLocks noGrp="1"/>
          </p:cNvSpPr>
          <p:nvPr>
            <p:ph type="body" sz="quarter" idx="12" hasCustomPrompt="1"/>
          </p:nvPr>
        </p:nvSpPr>
        <p:spPr>
          <a:xfrm>
            <a:off x="5257801" y="1471422"/>
            <a:ext cx="3536948" cy="193674"/>
          </a:xfrm>
          <a:prstGeom prst="rect">
            <a:avLst/>
          </a:prstGeom>
        </p:spPr>
        <p:txBody>
          <a:bodyPr anchor="ctr"/>
          <a:lstStyle>
            <a:lvl1pPr marL="0" indent="0">
              <a:lnSpc>
                <a:spcPct val="100000"/>
              </a:lnSpc>
              <a:buNone/>
              <a:defRPr sz="110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secondary using style treatment</a:t>
            </a:r>
          </a:p>
        </p:txBody>
      </p:sp>
      <p:sp>
        <p:nvSpPr>
          <p:cNvPr id="14" name="Text Placeholder 10">
            <a:extLst>
              <a:ext uri="{FF2B5EF4-FFF2-40B4-BE49-F238E27FC236}">
                <a16:creationId xmlns:a16="http://schemas.microsoft.com/office/drawing/2014/main" id="{8BF91A9C-2787-3125-3B8C-182F56ABA28B}"/>
              </a:ext>
            </a:extLst>
          </p:cNvPr>
          <p:cNvSpPr>
            <a:spLocks noGrp="1"/>
          </p:cNvSpPr>
          <p:nvPr>
            <p:ph type="body" sz="quarter" idx="13" hasCustomPrompt="1"/>
          </p:nvPr>
        </p:nvSpPr>
        <p:spPr>
          <a:xfrm>
            <a:off x="5257801" y="1690497"/>
            <a:ext cx="3536948" cy="397066"/>
          </a:xfrm>
          <a:prstGeom prst="rect">
            <a:avLst/>
          </a:prstGeom>
        </p:spPr>
        <p:txBody>
          <a:bodyPr/>
          <a:lstStyle>
            <a:lvl1pPr marL="171450" indent="-171450">
              <a:lnSpc>
                <a:spcPct val="100000"/>
              </a:lnSpc>
              <a:spcBef>
                <a:spcPts val="0"/>
              </a:spcBef>
              <a:buClr>
                <a:schemeClr val="tx1"/>
              </a:buClr>
              <a:buFont typeface="Arial" panose="020B0604020202020204" pitchFamily="34" charset="0"/>
              <a:buChar char="•"/>
              <a:defRPr sz="105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Bullet text</a:t>
            </a:r>
          </a:p>
          <a:p>
            <a:pPr marL="171450" marR="0" lvl="0" indent="-171450" algn="l" defTabSz="6858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tab pos="225425" algn="l"/>
              </a:tabLst>
              <a:defRPr/>
            </a:pPr>
            <a:r>
              <a:rPr lang="en-US"/>
              <a:t>Bullet text</a:t>
            </a:r>
          </a:p>
        </p:txBody>
      </p:sp>
      <p:sp>
        <p:nvSpPr>
          <p:cNvPr id="16" name="Picture Placeholder 15">
            <a:extLst>
              <a:ext uri="{FF2B5EF4-FFF2-40B4-BE49-F238E27FC236}">
                <a16:creationId xmlns:a16="http://schemas.microsoft.com/office/drawing/2014/main" id="{72E60F29-841A-BA45-DA03-1C5EE101AB6A}"/>
              </a:ext>
            </a:extLst>
          </p:cNvPr>
          <p:cNvSpPr>
            <a:spLocks noGrp="1"/>
          </p:cNvSpPr>
          <p:nvPr>
            <p:ph type="pic" sz="quarter" idx="14" hasCustomPrompt="1"/>
          </p:nvPr>
        </p:nvSpPr>
        <p:spPr>
          <a:xfrm>
            <a:off x="3727451" y="1190626"/>
            <a:ext cx="1406521" cy="896937"/>
          </a:xfrm>
          <a:prstGeom prst="rect">
            <a:avLst/>
          </a:prstGeom>
          <a:solidFill>
            <a:srgbClr val="5F5F5F"/>
          </a:solidFill>
        </p:spPr>
        <p:txBody>
          <a:bodyPr anchor="ctr"/>
          <a:lstStyle>
            <a:lvl1pPr marL="0" indent="0" algn="ctr">
              <a:lnSpc>
                <a:spcPct val="100000"/>
              </a:lnSpc>
              <a:buNone/>
              <a:defRPr sz="1200">
                <a:solidFill>
                  <a:srgbClr val="FFFFFF"/>
                </a:solidFill>
              </a:defRPr>
            </a:lvl1pPr>
          </a:lstStyle>
          <a:p>
            <a:r>
              <a:rPr lang="en-US"/>
              <a:t>Insert photo</a:t>
            </a:r>
          </a:p>
        </p:txBody>
      </p:sp>
      <p:sp>
        <p:nvSpPr>
          <p:cNvPr id="25" name="Text Placeholder 10">
            <a:extLst>
              <a:ext uri="{FF2B5EF4-FFF2-40B4-BE49-F238E27FC236}">
                <a16:creationId xmlns:a16="http://schemas.microsoft.com/office/drawing/2014/main" id="{88FE10BA-1529-4D05-F29E-0F563EDEC7A6}"/>
              </a:ext>
            </a:extLst>
          </p:cNvPr>
          <p:cNvSpPr>
            <a:spLocks noGrp="1"/>
          </p:cNvSpPr>
          <p:nvPr>
            <p:ph type="body" sz="quarter" idx="15" hasCustomPrompt="1"/>
          </p:nvPr>
        </p:nvSpPr>
        <p:spPr>
          <a:xfrm>
            <a:off x="5257803" y="2277792"/>
            <a:ext cx="3536948" cy="228600"/>
          </a:xfrm>
          <a:prstGeom prst="rect">
            <a:avLst/>
          </a:prstGeom>
        </p:spPr>
        <p:txBody>
          <a:bodyPr anchor="ctr"/>
          <a:lstStyle>
            <a:lvl1pPr marL="0" indent="0">
              <a:lnSpc>
                <a:spcPct val="100000"/>
              </a:lnSpc>
              <a:buNone/>
              <a:defRPr sz="1600" b="1">
                <a:solidFill>
                  <a:schemeClr val="tx2"/>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call out</a:t>
            </a:r>
          </a:p>
        </p:txBody>
      </p:sp>
      <p:sp>
        <p:nvSpPr>
          <p:cNvPr id="26" name="Text Placeholder 10">
            <a:extLst>
              <a:ext uri="{FF2B5EF4-FFF2-40B4-BE49-F238E27FC236}">
                <a16:creationId xmlns:a16="http://schemas.microsoft.com/office/drawing/2014/main" id="{921C90F0-B687-527D-C616-75F9D6B1E013}"/>
              </a:ext>
            </a:extLst>
          </p:cNvPr>
          <p:cNvSpPr>
            <a:spLocks noGrp="1"/>
          </p:cNvSpPr>
          <p:nvPr>
            <p:ph type="body" sz="quarter" idx="16" hasCustomPrompt="1"/>
          </p:nvPr>
        </p:nvSpPr>
        <p:spPr>
          <a:xfrm>
            <a:off x="5257802" y="2558588"/>
            <a:ext cx="3536948" cy="193674"/>
          </a:xfrm>
          <a:prstGeom prst="rect">
            <a:avLst/>
          </a:prstGeom>
        </p:spPr>
        <p:txBody>
          <a:bodyPr anchor="ctr"/>
          <a:lstStyle>
            <a:lvl1pPr marL="0" indent="0">
              <a:lnSpc>
                <a:spcPct val="100000"/>
              </a:lnSpc>
              <a:buNone/>
              <a:defRPr sz="110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secondary using style treatment</a:t>
            </a:r>
          </a:p>
        </p:txBody>
      </p:sp>
      <p:sp>
        <p:nvSpPr>
          <p:cNvPr id="27" name="Text Placeholder 10">
            <a:extLst>
              <a:ext uri="{FF2B5EF4-FFF2-40B4-BE49-F238E27FC236}">
                <a16:creationId xmlns:a16="http://schemas.microsoft.com/office/drawing/2014/main" id="{35A17B10-28E3-0780-72BF-F1B5B43FC919}"/>
              </a:ext>
            </a:extLst>
          </p:cNvPr>
          <p:cNvSpPr>
            <a:spLocks noGrp="1"/>
          </p:cNvSpPr>
          <p:nvPr>
            <p:ph type="body" sz="quarter" idx="17" hasCustomPrompt="1"/>
          </p:nvPr>
        </p:nvSpPr>
        <p:spPr>
          <a:xfrm>
            <a:off x="5257802" y="2777663"/>
            <a:ext cx="3536948" cy="397066"/>
          </a:xfrm>
          <a:prstGeom prst="rect">
            <a:avLst/>
          </a:prstGeom>
        </p:spPr>
        <p:txBody>
          <a:bodyPr/>
          <a:lstStyle>
            <a:lvl1pPr marL="171450" indent="-171450">
              <a:lnSpc>
                <a:spcPct val="100000"/>
              </a:lnSpc>
              <a:spcBef>
                <a:spcPts val="0"/>
              </a:spcBef>
              <a:buClr>
                <a:schemeClr val="tx1"/>
              </a:buClr>
              <a:buFont typeface="Arial" panose="020B0604020202020204" pitchFamily="34" charset="0"/>
              <a:buChar char="•"/>
              <a:defRPr sz="105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Bullet text</a:t>
            </a:r>
          </a:p>
          <a:p>
            <a:pPr marL="171450" marR="0" lvl="0" indent="-171450" algn="l" defTabSz="6858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tab pos="225425" algn="l"/>
              </a:tabLst>
              <a:defRPr/>
            </a:pPr>
            <a:r>
              <a:rPr lang="en-US"/>
              <a:t>Bullet text</a:t>
            </a:r>
          </a:p>
        </p:txBody>
      </p:sp>
      <p:sp>
        <p:nvSpPr>
          <p:cNvPr id="28" name="Picture Placeholder 15">
            <a:extLst>
              <a:ext uri="{FF2B5EF4-FFF2-40B4-BE49-F238E27FC236}">
                <a16:creationId xmlns:a16="http://schemas.microsoft.com/office/drawing/2014/main" id="{B83C0FCE-D991-CE47-4757-B85564839C2D}"/>
              </a:ext>
            </a:extLst>
          </p:cNvPr>
          <p:cNvSpPr>
            <a:spLocks noGrp="1"/>
          </p:cNvSpPr>
          <p:nvPr>
            <p:ph type="pic" sz="quarter" idx="18" hasCustomPrompt="1"/>
          </p:nvPr>
        </p:nvSpPr>
        <p:spPr>
          <a:xfrm>
            <a:off x="3727452" y="2277792"/>
            <a:ext cx="1406521" cy="896937"/>
          </a:xfrm>
          <a:prstGeom prst="rect">
            <a:avLst/>
          </a:prstGeom>
          <a:solidFill>
            <a:srgbClr val="5F5F5F"/>
          </a:solidFill>
        </p:spPr>
        <p:txBody>
          <a:bodyPr anchor="ctr"/>
          <a:lstStyle>
            <a:lvl1pPr marL="0" indent="0" algn="ctr">
              <a:lnSpc>
                <a:spcPct val="100000"/>
              </a:lnSpc>
              <a:buNone/>
              <a:defRPr sz="1200">
                <a:solidFill>
                  <a:srgbClr val="FFFFFF"/>
                </a:solidFill>
              </a:defRPr>
            </a:lvl1pPr>
          </a:lstStyle>
          <a:p>
            <a:r>
              <a:rPr lang="en-US"/>
              <a:t>Insert photo</a:t>
            </a:r>
          </a:p>
        </p:txBody>
      </p:sp>
      <p:sp>
        <p:nvSpPr>
          <p:cNvPr id="29" name="Text Placeholder 10">
            <a:extLst>
              <a:ext uri="{FF2B5EF4-FFF2-40B4-BE49-F238E27FC236}">
                <a16:creationId xmlns:a16="http://schemas.microsoft.com/office/drawing/2014/main" id="{F01C56E2-C20F-43CD-0F7F-4DB92A093B97}"/>
              </a:ext>
            </a:extLst>
          </p:cNvPr>
          <p:cNvSpPr>
            <a:spLocks noGrp="1"/>
          </p:cNvSpPr>
          <p:nvPr>
            <p:ph type="body" sz="quarter" idx="19" hasCustomPrompt="1"/>
          </p:nvPr>
        </p:nvSpPr>
        <p:spPr>
          <a:xfrm>
            <a:off x="5257802" y="3335320"/>
            <a:ext cx="3536948" cy="228600"/>
          </a:xfrm>
          <a:prstGeom prst="rect">
            <a:avLst/>
          </a:prstGeom>
        </p:spPr>
        <p:txBody>
          <a:bodyPr anchor="ctr"/>
          <a:lstStyle>
            <a:lvl1pPr marL="0" indent="0">
              <a:lnSpc>
                <a:spcPct val="100000"/>
              </a:lnSpc>
              <a:buNone/>
              <a:defRPr sz="1600" b="1">
                <a:solidFill>
                  <a:schemeClr val="tx2"/>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call out</a:t>
            </a:r>
          </a:p>
        </p:txBody>
      </p:sp>
      <p:sp>
        <p:nvSpPr>
          <p:cNvPr id="30" name="Text Placeholder 10">
            <a:extLst>
              <a:ext uri="{FF2B5EF4-FFF2-40B4-BE49-F238E27FC236}">
                <a16:creationId xmlns:a16="http://schemas.microsoft.com/office/drawing/2014/main" id="{0C1D943A-A578-D08A-BCF0-E49CE0B91C8C}"/>
              </a:ext>
            </a:extLst>
          </p:cNvPr>
          <p:cNvSpPr>
            <a:spLocks noGrp="1"/>
          </p:cNvSpPr>
          <p:nvPr>
            <p:ph type="body" sz="quarter" idx="20" hasCustomPrompt="1"/>
          </p:nvPr>
        </p:nvSpPr>
        <p:spPr>
          <a:xfrm>
            <a:off x="5257801" y="3616116"/>
            <a:ext cx="3536948" cy="193674"/>
          </a:xfrm>
          <a:prstGeom prst="rect">
            <a:avLst/>
          </a:prstGeom>
        </p:spPr>
        <p:txBody>
          <a:bodyPr anchor="ctr"/>
          <a:lstStyle>
            <a:lvl1pPr marL="0" indent="0">
              <a:lnSpc>
                <a:spcPct val="100000"/>
              </a:lnSpc>
              <a:buNone/>
              <a:defRPr sz="110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secondary using style treatment</a:t>
            </a:r>
          </a:p>
        </p:txBody>
      </p:sp>
      <p:sp>
        <p:nvSpPr>
          <p:cNvPr id="31" name="Text Placeholder 10">
            <a:extLst>
              <a:ext uri="{FF2B5EF4-FFF2-40B4-BE49-F238E27FC236}">
                <a16:creationId xmlns:a16="http://schemas.microsoft.com/office/drawing/2014/main" id="{B81CE46A-3318-64FD-3B6D-90089E88A29B}"/>
              </a:ext>
            </a:extLst>
          </p:cNvPr>
          <p:cNvSpPr>
            <a:spLocks noGrp="1"/>
          </p:cNvSpPr>
          <p:nvPr>
            <p:ph type="body" sz="quarter" idx="21" hasCustomPrompt="1"/>
          </p:nvPr>
        </p:nvSpPr>
        <p:spPr>
          <a:xfrm>
            <a:off x="5257801" y="3835191"/>
            <a:ext cx="3536948" cy="397066"/>
          </a:xfrm>
          <a:prstGeom prst="rect">
            <a:avLst/>
          </a:prstGeom>
        </p:spPr>
        <p:txBody>
          <a:bodyPr/>
          <a:lstStyle>
            <a:lvl1pPr marL="171450" indent="-171450">
              <a:lnSpc>
                <a:spcPct val="100000"/>
              </a:lnSpc>
              <a:spcBef>
                <a:spcPts val="0"/>
              </a:spcBef>
              <a:buClr>
                <a:schemeClr val="tx1"/>
              </a:buClr>
              <a:buFont typeface="Arial" panose="020B0604020202020204" pitchFamily="34" charset="0"/>
              <a:buChar char="•"/>
              <a:defRPr sz="1050" b="0">
                <a:solidFill>
                  <a:srgbClr val="5F5F5F"/>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Bullet text</a:t>
            </a:r>
          </a:p>
          <a:p>
            <a:pPr marL="171450" marR="0" lvl="0" indent="-171450" algn="l" defTabSz="6858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tab pos="225425" algn="l"/>
              </a:tabLst>
              <a:defRPr/>
            </a:pPr>
            <a:r>
              <a:rPr lang="en-US"/>
              <a:t>Bullet text</a:t>
            </a:r>
          </a:p>
        </p:txBody>
      </p:sp>
      <p:sp>
        <p:nvSpPr>
          <p:cNvPr id="32" name="Picture Placeholder 15">
            <a:extLst>
              <a:ext uri="{FF2B5EF4-FFF2-40B4-BE49-F238E27FC236}">
                <a16:creationId xmlns:a16="http://schemas.microsoft.com/office/drawing/2014/main" id="{B92816C9-3CB9-FBD5-272C-259DD2DCD550}"/>
              </a:ext>
            </a:extLst>
          </p:cNvPr>
          <p:cNvSpPr>
            <a:spLocks noGrp="1"/>
          </p:cNvSpPr>
          <p:nvPr>
            <p:ph type="pic" sz="quarter" idx="22" hasCustomPrompt="1"/>
          </p:nvPr>
        </p:nvSpPr>
        <p:spPr>
          <a:xfrm>
            <a:off x="3727451" y="3335320"/>
            <a:ext cx="1406521" cy="896937"/>
          </a:xfrm>
          <a:prstGeom prst="rect">
            <a:avLst/>
          </a:prstGeom>
          <a:solidFill>
            <a:srgbClr val="5F5F5F"/>
          </a:solidFill>
        </p:spPr>
        <p:txBody>
          <a:bodyPr anchor="ctr"/>
          <a:lstStyle>
            <a:lvl1pPr marL="0" indent="0" algn="ctr">
              <a:lnSpc>
                <a:spcPct val="100000"/>
              </a:lnSpc>
              <a:buNone/>
              <a:defRPr sz="1200">
                <a:solidFill>
                  <a:srgbClr val="FFFFFF"/>
                </a:solidFill>
              </a:defRPr>
            </a:lvl1pPr>
          </a:lstStyle>
          <a:p>
            <a:r>
              <a:rPr lang="en-US"/>
              <a:t>Insert photo</a:t>
            </a:r>
          </a:p>
        </p:txBody>
      </p:sp>
      <p:sp>
        <p:nvSpPr>
          <p:cNvPr id="33" name="Text Placeholder 10">
            <a:extLst>
              <a:ext uri="{FF2B5EF4-FFF2-40B4-BE49-F238E27FC236}">
                <a16:creationId xmlns:a16="http://schemas.microsoft.com/office/drawing/2014/main" id="{C064C5B7-6BEA-7588-C80C-3B37A6DD82B8}"/>
              </a:ext>
            </a:extLst>
          </p:cNvPr>
          <p:cNvSpPr>
            <a:spLocks noGrp="1"/>
          </p:cNvSpPr>
          <p:nvPr>
            <p:ph type="body" sz="quarter" idx="23" hasCustomPrompt="1"/>
          </p:nvPr>
        </p:nvSpPr>
        <p:spPr>
          <a:xfrm>
            <a:off x="3727450" y="4422486"/>
            <a:ext cx="5067293" cy="228600"/>
          </a:xfrm>
          <a:prstGeom prst="rect">
            <a:avLst/>
          </a:prstGeom>
        </p:spPr>
        <p:txBody>
          <a:bodyPr anchor="ctr"/>
          <a:lstStyle>
            <a:lvl1pPr marL="0" indent="0">
              <a:lnSpc>
                <a:spcPct val="100000"/>
              </a:lnSpc>
              <a:buNone/>
              <a:defRPr sz="1400" b="0">
                <a:solidFill>
                  <a:schemeClr val="tx2"/>
                </a:solidFill>
              </a:defRPr>
            </a:lvl1pPr>
            <a:lvl2pPr marL="342900" indent="0">
              <a:buNone/>
              <a:defRPr/>
            </a:lvl2pPr>
            <a:lvl3pPr marL="685800" indent="0">
              <a:buNone/>
              <a:defRPr/>
            </a:lvl3pPr>
            <a:lvl4pPr marL="914400" indent="0">
              <a:buNone/>
              <a:defRPr/>
            </a:lvl4pPr>
            <a:lvl5pPr marL="1139825" indent="0">
              <a:buNone/>
              <a:defRPr/>
            </a:lvl5pPr>
          </a:lstStyle>
          <a:p>
            <a:pPr lvl="0"/>
            <a:r>
              <a:rPr lang="en-US"/>
              <a:t>Insert supplemental text or call to action here</a:t>
            </a:r>
          </a:p>
        </p:txBody>
      </p:sp>
      <p:sp>
        <p:nvSpPr>
          <p:cNvPr id="5" name="Title 6">
            <a:extLst>
              <a:ext uri="{FF2B5EF4-FFF2-40B4-BE49-F238E27FC236}">
                <a16:creationId xmlns:a16="http://schemas.microsoft.com/office/drawing/2014/main" id="{52804418-7944-68F3-0ED2-EECE9D121199}"/>
              </a:ext>
            </a:extLst>
          </p:cNvPr>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Tree>
    <p:extLst>
      <p:ext uri="{BB962C8B-B14F-4D97-AF65-F5344CB8AC3E}">
        <p14:creationId xmlns:p14="http://schemas.microsoft.com/office/powerpoint/2010/main" val="451327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_soci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2EB2F-3BFE-3D57-6F8C-A375319CA71D}"/>
              </a:ext>
            </a:extLst>
          </p:cNvPr>
          <p:cNvSpPr/>
          <p:nvPr userDrawn="1"/>
        </p:nvSpPr>
        <p:spPr>
          <a:xfrm>
            <a:off x="0" y="0"/>
            <a:ext cx="9144000" cy="5143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7" name="Title 6"/>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p:nvPr>
        </p:nvSpPr>
        <p:spPr>
          <a:xfrm>
            <a:off x="453555" y="1005084"/>
            <a:ext cx="3975570" cy="3719316"/>
          </a:xfrm>
          <a:prstGeom prst="rect">
            <a:avLst/>
          </a:prstGeom>
        </p:spPr>
        <p:txBody>
          <a:bodyPr vert="horz" lIns="91440" tIns="45720" rIns="91440" bIns="45720" rtlCol="0">
            <a:normAutofit/>
          </a:bodyPr>
          <a:lstStyle>
            <a:lvl1pPr marL="171450" indent="-171450">
              <a:lnSpc>
                <a:spcPct val="100000"/>
              </a:lnSpc>
              <a:buClr>
                <a:schemeClr val="tx1"/>
              </a:buClr>
              <a:buFont typeface="Arial" panose="020B0604020202020204" pitchFamily="34" charset="0"/>
              <a:buChar char="•"/>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lnSpc>
                <a:spcPct val="100000"/>
              </a:lnSpc>
              <a:buClr>
                <a:schemeClr val="tx1"/>
              </a:buClr>
              <a:buFont typeface="Arial" panose="020B0604020202020204" pitchFamily="34" charset="0"/>
              <a:buChar char="•"/>
              <a:tabLst/>
              <a:defRPr>
                <a:solidFill>
                  <a:srgbClr val="182B54"/>
                </a:solidFill>
              </a:defRPr>
            </a:lvl4pPr>
            <a:lvl5pPr marL="1377950" indent="-238125">
              <a:lnSpc>
                <a:spcPct val="100000"/>
              </a:lnSpc>
              <a:buClr>
                <a:schemeClr val="tx1"/>
              </a:buClr>
              <a:buFont typeface="Arial" panose="020B0604020202020204" pitchFamily="34" charset="0"/>
              <a:buChar char="•"/>
              <a:defRPr>
                <a:solidFill>
                  <a:srgbClr val="182B54"/>
                </a:solidFill>
              </a:defRPr>
            </a:lvl5pPr>
          </a:lstStyle>
          <a:p>
            <a:pPr lvl="0"/>
            <a:r>
              <a:rPr lang="en-US"/>
              <a:t>Click to edit</a:t>
            </a:r>
          </a:p>
          <a:p>
            <a:pPr lvl="3"/>
            <a:r>
              <a:rPr lang="en-US"/>
              <a:t>Second level</a:t>
            </a:r>
          </a:p>
          <a:p>
            <a:pPr lvl="4"/>
            <a:r>
              <a:rPr lang="en-US"/>
              <a:t>Third level</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11" name="Picture Placeholder 10">
            <a:extLst>
              <a:ext uri="{FF2B5EF4-FFF2-40B4-BE49-F238E27FC236}">
                <a16:creationId xmlns:a16="http://schemas.microsoft.com/office/drawing/2014/main" id="{23567035-0AE7-F2D8-4CF3-A175378B6DE3}"/>
              </a:ext>
            </a:extLst>
          </p:cNvPr>
          <p:cNvSpPr>
            <a:spLocks noGrp="1"/>
          </p:cNvSpPr>
          <p:nvPr>
            <p:ph type="pic" sz="quarter" idx="10" hasCustomPrompt="1"/>
          </p:nvPr>
        </p:nvSpPr>
        <p:spPr>
          <a:xfrm>
            <a:off x="4714875" y="1368425"/>
            <a:ext cx="1771650" cy="1771650"/>
          </a:xfrm>
          <a:prstGeom prst="rect">
            <a:avLst/>
          </a:prstGeom>
          <a:solidFill>
            <a:srgbClr val="808080"/>
          </a:solidFill>
        </p:spPr>
        <p:txBody>
          <a:bodyPr anchor="ctr"/>
          <a:lstStyle>
            <a:lvl1pPr marL="0" indent="0" algn="ctr">
              <a:buNone/>
              <a:defRPr sz="1400">
                <a:solidFill>
                  <a:srgbClr val="FFFFFF"/>
                </a:solidFill>
              </a:defRPr>
            </a:lvl1pPr>
          </a:lstStyle>
          <a:p>
            <a:r>
              <a:rPr lang="en-US"/>
              <a:t>Insert picture</a:t>
            </a:r>
          </a:p>
        </p:txBody>
      </p:sp>
      <p:pic>
        <p:nvPicPr>
          <p:cNvPr id="14" name="Graphic 13">
            <a:extLst>
              <a:ext uri="{FF2B5EF4-FFF2-40B4-BE49-F238E27FC236}">
                <a16:creationId xmlns:a16="http://schemas.microsoft.com/office/drawing/2014/main" id="{A4F2262A-9922-439B-2BFF-21892556C0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772275" y="930723"/>
            <a:ext cx="1817987" cy="3778250"/>
          </a:xfrm>
          <a:prstGeom prst="rect">
            <a:avLst/>
          </a:prstGeom>
        </p:spPr>
      </p:pic>
      <p:sp>
        <p:nvSpPr>
          <p:cNvPr id="15" name="Picture Placeholder 10">
            <a:extLst>
              <a:ext uri="{FF2B5EF4-FFF2-40B4-BE49-F238E27FC236}">
                <a16:creationId xmlns:a16="http://schemas.microsoft.com/office/drawing/2014/main" id="{5767199B-CA1D-AF91-0C71-4C673DE0251D}"/>
              </a:ext>
            </a:extLst>
          </p:cNvPr>
          <p:cNvSpPr>
            <a:spLocks noGrp="1"/>
          </p:cNvSpPr>
          <p:nvPr>
            <p:ph type="pic" sz="quarter" idx="11" hasCustomPrompt="1"/>
          </p:nvPr>
        </p:nvSpPr>
        <p:spPr>
          <a:xfrm>
            <a:off x="6842125" y="1311274"/>
            <a:ext cx="1682750" cy="2930525"/>
          </a:xfrm>
          <a:prstGeom prst="rect">
            <a:avLst/>
          </a:prstGeom>
          <a:solidFill>
            <a:srgbClr val="808080"/>
          </a:solidFill>
        </p:spPr>
        <p:txBody>
          <a:bodyPr anchor="ctr"/>
          <a:lstStyle>
            <a:lvl1pPr marL="0" indent="0" algn="ctr">
              <a:buNone/>
              <a:defRPr sz="1400">
                <a:solidFill>
                  <a:srgbClr val="FFFFFF"/>
                </a:solidFill>
              </a:defRPr>
            </a:lvl1pPr>
          </a:lstStyle>
          <a:p>
            <a:r>
              <a:rPr lang="en-US"/>
              <a:t>Insert picture</a:t>
            </a:r>
          </a:p>
        </p:txBody>
      </p:sp>
      <p:sp>
        <p:nvSpPr>
          <p:cNvPr id="16" name="Picture Placeholder 10">
            <a:extLst>
              <a:ext uri="{FF2B5EF4-FFF2-40B4-BE49-F238E27FC236}">
                <a16:creationId xmlns:a16="http://schemas.microsoft.com/office/drawing/2014/main" id="{3DF987B1-0D00-19C8-8F26-DADAB46B6F56}"/>
              </a:ext>
            </a:extLst>
          </p:cNvPr>
          <p:cNvSpPr>
            <a:spLocks noGrp="1"/>
          </p:cNvSpPr>
          <p:nvPr>
            <p:ph type="pic" sz="quarter" idx="12" hasCustomPrompt="1"/>
          </p:nvPr>
        </p:nvSpPr>
        <p:spPr>
          <a:xfrm>
            <a:off x="4714875" y="3321050"/>
            <a:ext cx="1771650" cy="1022350"/>
          </a:xfrm>
          <a:prstGeom prst="rect">
            <a:avLst/>
          </a:prstGeom>
          <a:solidFill>
            <a:srgbClr val="808080"/>
          </a:solidFill>
        </p:spPr>
        <p:txBody>
          <a:bodyPr anchor="ctr"/>
          <a:lstStyle>
            <a:lvl1pPr marL="0" indent="0" algn="ctr">
              <a:buNone/>
              <a:defRPr sz="1400">
                <a:solidFill>
                  <a:srgbClr val="FFFFFF"/>
                </a:solidFill>
              </a:defRPr>
            </a:lvl1pPr>
          </a:lstStyle>
          <a:p>
            <a:r>
              <a:rPr lang="en-US"/>
              <a:t>Insert picture</a:t>
            </a:r>
          </a:p>
        </p:txBody>
      </p:sp>
    </p:spTree>
    <p:extLst>
      <p:ext uri="{BB962C8B-B14F-4D97-AF65-F5344CB8AC3E}">
        <p14:creationId xmlns:p14="http://schemas.microsoft.com/office/powerpoint/2010/main" val="29541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_toolki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2EB2F-3BFE-3D57-6F8C-A375319CA71D}"/>
              </a:ext>
            </a:extLst>
          </p:cNvPr>
          <p:cNvSpPr/>
          <p:nvPr userDrawn="1"/>
        </p:nvSpPr>
        <p:spPr>
          <a:xfrm>
            <a:off x="0" y="0"/>
            <a:ext cx="9144000" cy="5143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7" name="Title 6"/>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p:nvPr>
        </p:nvSpPr>
        <p:spPr>
          <a:xfrm>
            <a:off x="453555" y="1005084"/>
            <a:ext cx="3131020" cy="3839870"/>
          </a:xfrm>
          <a:prstGeom prst="rect">
            <a:avLst/>
          </a:prstGeom>
        </p:spPr>
        <p:txBody>
          <a:bodyPr vert="horz" lIns="91440" tIns="45720" rIns="91440" bIns="45720" rtlCol="0">
            <a:normAutofit/>
          </a:bodyPr>
          <a:lstStyle>
            <a:lvl1pPr marL="171450" indent="-171450">
              <a:lnSpc>
                <a:spcPct val="100000"/>
              </a:lnSpc>
              <a:buClr>
                <a:schemeClr val="tx1"/>
              </a:buClr>
              <a:buFont typeface="Arial" panose="020B0604020202020204" pitchFamily="34" charset="0"/>
              <a:buChar char="•"/>
              <a:tabLst/>
              <a:defRPr sz="20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lnSpc>
                <a:spcPct val="100000"/>
              </a:lnSpc>
              <a:buClr>
                <a:schemeClr val="tx1"/>
              </a:buClr>
              <a:buFont typeface="Arial" panose="020B0604020202020204" pitchFamily="34" charset="0"/>
              <a:buChar char="•"/>
              <a:tabLst/>
              <a:defRPr>
                <a:solidFill>
                  <a:srgbClr val="182B54"/>
                </a:solidFill>
              </a:defRPr>
            </a:lvl4pPr>
            <a:lvl5pPr marL="1377950" indent="-238125">
              <a:lnSpc>
                <a:spcPct val="100000"/>
              </a:lnSpc>
              <a:buClr>
                <a:schemeClr val="tx1"/>
              </a:buClr>
              <a:buFont typeface="Arial" panose="020B0604020202020204" pitchFamily="34" charset="0"/>
              <a:buChar char="•"/>
              <a:defRPr>
                <a:solidFill>
                  <a:srgbClr val="182B54"/>
                </a:solidFill>
              </a:defRPr>
            </a:lvl5pPr>
          </a:lstStyle>
          <a:p>
            <a:pPr lvl="0"/>
            <a:r>
              <a:rPr lang="en-US"/>
              <a:t>Click to edit</a:t>
            </a:r>
          </a:p>
          <a:p>
            <a:pPr lvl="3"/>
            <a:r>
              <a:rPr lang="en-US"/>
              <a:t>Second level</a:t>
            </a:r>
          </a:p>
          <a:p>
            <a:pPr lvl="4"/>
            <a:r>
              <a:rPr lang="en-US"/>
              <a:t>Third level</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11" name="Picture Placeholder 10">
            <a:extLst>
              <a:ext uri="{FF2B5EF4-FFF2-40B4-BE49-F238E27FC236}">
                <a16:creationId xmlns:a16="http://schemas.microsoft.com/office/drawing/2014/main" id="{23567035-0AE7-F2D8-4CF3-A175378B6DE3}"/>
              </a:ext>
            </a:extLst>
          </p:cNvPr>
          <p:cNvSpPr>
            <a:spLocks noGrp="1"/>
          </p:cNvSpPr>
          <p:nvPr>
            <p:ph type="pic" sz="quarter" idx="10" hasCustomPrompt="1"/>
          </p:nvPr>
        </p:nvSpPr>
        <p:spPr>
          <a:xfrm>
            <a:off x="6389804" y="1262260"/>
            <a:ext cx="2343150" cy="3200860"/>
          </a:xfrm>
          <a:prstGeom prst="rect">
            <a:avLst/>
          </a:prstGeom>
          <a:solidFill>
            <a:srgbClr val="808080"/>
          </a:solidFill>
        </p:spPr>
        <p:txBody>
          <a:bodyPr anchor="ctr"/>
          <a:lstStyle>
            <a:lvl1pPr marL="0" indent="0" algn="ctr">
              <a:buNone/>
              <a:defRPr sz="1400">
                <a:solidFill>
                  <a:srgbClr val="FFFFFF"/>
                </a:solidFill>
              </a:defRPr>
            </a:lvl1pPr>
          </a:lstStyle>
          <a:p>
            <a:r>
              <a:rPr lang="en-US"/>
              <a:t>Insert flyer</a:t>
            </a:r>
          </a:p>
        </p:txBody>
      </p:sp>
      <p:sp>
        <p:nvSpPr>
          <p:cNvPr id="15" name="Picture Placeholder 10">
            <a:extLst>
              <a:ext uri="{FF2B5EF4-FFF2-40B4-BE49-F238E27FC236}">
                <a16:creationId xmlns:a16="http://schemas.microsoft.com/office/drawing/2014/main" id="{5767199B-CA1D-AF91-0C71-4C673DE0251D}"/>
              </a:ext>
            </a:extLst>
          </p:cNvPr>
          <p:cNvSpPr>
            <a:spLocks noGrp="1"/>
          </p:cNvSpPr>
          <p:nvPr>
            <p:ph type="pic" sz="quarter" idx="11" hasCustomPrompt="1"/>
          </p:nvPr>
        </p:nvSpPr>
        <p:spPr>
          <a:xfrm>
            <a:off x="5000625" y="2295525"/>
            <a:ext cx="1267669" cy="694136"/>
          </a:xfrm>
          <a:prstGeom prst="rect">
            <a:avLst/>
          </a:prstGeom>
          <a:solidFill>
            <a:srgbClr val="808080"/>
          </a:solidFill>
        </p:spPr>
        <p:txBody>
          <a:bodyPr anchor="ctr"/>
          <a:lstStyle>
            <a:lvl1pPr marL="0" indent="0" algn="ctr">
              <a:lnSpc>
                <a:spcPts val="1200"/>
              </a:lnSpc>
              <a:spcBef>
                <a:spcPts val="0"/>
              </a:spcBef>
              <a:buNone/>
              <a:defRPr sz="1000">
                <a:solidFill>
                  <a:srgbClr val="FFFFFF"/>
                </a:solidFill>
              </a:defRPr>
            </a:lvl1pPr>
          </a:lstStyle>
          <a:p>
            <a:r>
              <a:rPr lang="en-US"/>
              <a:t>Insert  photo</a:t>
            </a:r>
          </a:p>
        </p:txBody>
      </p:sp>
      <p:sp>
        <p:nvSpPr>
          <p:cNvPr id="16" name="Picture Placeholder 10">
            <a:extLst>
              <a:ext uri="{FF2B5EF4-FFF2-40B4-BE49-F238E27FC236}">
                <a16:creationId xmlns:a16="http://schemas.microsoft.com/office/drawing/2014/main" id="{3DF987B1-0D00-19C8-8F26-DADAB46B6F56}"/>
              </a:ext>
            </a:extLst>
          </p:cNvPr>
          <p:cNvSpPr>
            <a:spLocks noGrp="1"/>
          </p:cNvSpPr>
          <p:nvPr>
            <p:ph type="pic" sz="quarter" idx="12" hasCustomPrompt="1"/>
          </p:nvPr>
        </p:nvSpPr>
        <p:spPr>
          <a:xfrm>
            <a:off x="3917616" y="3078187"/>
            <a:ext cx="2343149" cy="1384932"/>
          </a:xfrm>
          <a:prstGeom prst="rect">
            <a:avLst/>
          </a:prstGeom>
          <a:solidFill>
            <a:srgbClr val="808080"/>
          </a:solidFill>
        </p:spPr>
        <p:txBody>
          <a:bodyPr anchor="ctr"/>
          <a:lstStyle>
            <a:lvl1pPr marL="0" indent="0" algn="ctr">
              <a:buNone/>
              <a:defRPr sz="1400">
                <a:solidFill>
                  <a:srgbClr val="FFFFFF"/>
                </a:solidFill>
              </a:defRPr>
            </a:lvl1pPr>
          </a:lstStyle>
          <a:p>
            <a:r>
              <a:rPr lang="en-US"/>
              <a:t>Insert monitor graphic</a:t>
            </a:r>
          </a:p>
        </p:txBody>
      </p:sp>
      <p:sp>
        <p:nvSpPr>
          <p:cNvPr id="8" name="Picture Placeholder 10">
            <a:extLst>
              <a:ext uri="{FF2B5EF4-FFF2-40B4-BE49-F238E27FC236}">
                <a16:creationId xmlns:a16="http://schemas.microsoft.com/office/drawing/2014/main" id="{1E0BD6F1-DE8E-D267-5082-2198A8C72BE3}"/>
              </a:ext>
            </a:extLst>
          </p:cNvPr>
          <p:cNvSpPr>
            <a:spLocks noGrp="1"/>
          </p:cNvSpPr>
          <p:nvPr>
            <p:ph type="pic" sz="quarter" idx="13" hasCustomPrompt="1"/>
          </p:nvPr>
        </p:nvSpPr>
        <p:spPr>
          <a:xfrm>
            <a:off x="3918677" y="1262259"/>
            <a:ext cx="1027973" cy="1727402"/>
          </a:xfrm>
          <a:prstGeom prst="rect">
            <a:avLst/>
          </a:prstGeom>
          <a:solidFill>
            <a:srgbClr val="808080"/>
          </a:solidFill>
        </p:spPr>
        <p:txBody>
          <a:bodyPr anchor="ctr"/>
          <a:lstStyle>
            <a:lvl1pPr marL="0" indent="0" algn="ctr">
              <a:lnSpc>
                <a:spcPts val="1200"/>
              </a:lnSpc>
              <a:spcBef>
                <a:spcPts val="0"/>
              </a:spcBef>
              <a:buNone/>
              <a:defRPr sz="800">
                <a:solidFill>
                  <a:srgbClr val="FFFFFF"/>
                </a:solidFill>
              </a:defRPr>
            </a:lvl1pPr>
          </a:lstStyle>
          <a:p>
            <a:r>
              <a:rPr lang="en-US"/>
              <a:t>Insert </a:t>
            </a:r>
          </a:p>
          <a:p>
            <a:r>
              <a:rPr lang="en-US"/>
              <a:t>social media</a:t>
            </a:r>
          </a:p>
        </p:txBody>
      </p:sp>
      <p:sp>
        <p:nvSpPr>
          <p:cNvPr id="9" name="Picture Placeholder 10">
            <a:extLst>
              <a:ext uri="{FF2B5EF4-FFF2-40B4-BE49-F238E27FC236}">
                <a16:creationId xmlns:a16="http://schemas.microsoft.com/office/drawing/2014/main" id="{777443E4-5A20-439E-E310-075DB7D7043A}"/>
              </a:ext>
            </a:extLst>
          </p:cNvPr>
          <p:cNvSpPr>
            <a:spLocks noGrp="1"/>
          </p:cNvSpPr>
          <p:nvPr>
            <p:ph type="pic" sz="quarter" idx="14" hasCustomPrompt="1"/>
          </p:nvPr>
        </p:nvSpPr>
        <p:spPr>
          <a:xfrm>
            <a:off x="4993096" y="1262259"/>
            <a:ext cx="1267669" cy="970786"/>
          </a:xfrm>
          <a:prstGeom prst="rect">
            <a:avLst/>
          </a:prstGeom>
          <a:solidFill>
            <a:srgbClr val="808080"/>
          </a:solidFill>
        </p:spPr>
        <p:txBody>
          <a:bodyPr anchor="ctr"/>
          <a:lstStyle>
            <a:lvl1pPr marL="0" indent="0" algn="ctr">
              <a:lnSpc>
                <a:spcPts val="1200"/>
              </a:lnSpc>
              <a:spcBef>
                <a:spcPts val="0"/>
              </a:spcBef>
              <a:buNone/>
              <a:defRPr sz="800">
                <a:solidFill>
                  <a:srgbClr val="FFFFFF"/>
                </a:solidFill>
              </a:defRPr>
            </a:lvl1pPr>
          </a:lstStyle>
          <a:p>
            <a:r>
              <a:rPr lang="en-US"/>
              <a:t>Insert photo</a:t>
            </a:r>
          </a:p>
        </p:txBody>
      </p:sp>
    </p:spTree>
    <p:extLst>
      <p:ext uri="{BB962C8B-B14F-4D97-AF65-F5344CB8AC3E}">
        <p14:creationId xmlns:p14="http://schemas.microsoft.com/office/powerpoint/2010/main" val="215137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_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F2EB2F-3BFE-3D57-6F8C-A375319CA71D}"/>
              </a:ext>
            </a:extLst>
          </p:cNvPr>
          <p:cNvSpPr/>
          <p:nvPr userDrawn="1"/>
        </p:nvSpPr>
        <p:spPr>
          <a:xfrm>
            <a:off x="0" y="0"/>
            <a:ext cx="9144000" cy="51435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7" name="Title 6"/>
          <p:cNvSpPr>
            <a:spLocks noGrp="1"/>
          </p:cNvSpPr>
          <p:nvPr>
            <p:ph type="title" hasCustomPrompt="1"/>
          </p:nvPr>
        </p:nvSpPr>
        <p:spPr>
          <a:xfrm>
            <a:off x="457199" y="127638"/>
            <a:ext cx="8229600" cy="514240"/>
          </a:xfrm>
          <a:prstGeom prst="rect">
            <a:avLst/>
          </a:prstGeom>
        </p:spPr>
        <p:txBody>
          <a:bodyPr anchor="ctr"/>
          <a:lstStyle>
            <a:lvl1pPr>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3" name="Picture Placeholder 14">
            <a:extLst>
              <a:ext uri="{FF2B5EF4-FFF2-40B4-BE49-F238E27FC236}">
                <a16:creationId xmlns:a16="http://schemas.microsoft.com/office/drawing/2014/main" id="{5F3AFC61-FB66-DD2D-CD51-0C91338D1808}"/>
              </a:ext>
            </a:extLst>
          </p:cNvPr>
          <p:cNvSpPr>
            <a:spLocks noGrp="1"/>
          </p:cNvSpPr>
          <p:nvPr>
            <p:ph type="pic" sz="quarter" idx="12" hasCustomPrompt="1"/>
          </p:nvPr>
        </p:nvSpPr>
        <p:spPr>
          <a:xfrm>
            <a:off x="244259" y="1426691"/>
            <a:ext cx="2404342" cy="3040456"/>
          </a:xfrm>
          <a:prstGeom prst="rect">
            <a:avLst/>
          </a:prstGeom>
          <a:solidFill>
            <a:srgbClr val="808080"/>
          </a:solidFill>
        </p:spPr>
        <p:txBody>
          <a:bodyPr anchor="ctr">
            <a:normAutofit/>
          </a:bodyPr>
          <a:lstStyle>
            <a:lvl1pPr marL="0" indent="0" algn="ctr">
              <a:buNone/>
              <a:defRPr sz="1200">
                <a:solidFill>
                  <a:srgbClr val="FFFFFF"/>
                </a:solidFill>
              </a:defRPr>
            </a:lvl1pPr>
          </a:lstStyle>
          <a:p>
            <a:r>
              <a:rPr lang="en-US"/>
              <a:t>Tap icon to add picture</a:t>
            </a:r>
          </a:p>
        </p:txBody>
      </p:sp>
      <p:sp>
        <p:nvSpPr>
          <p:cNvPr id="10" name="Picture Placeholder 14">
            <a:extLst>
              <a:ext uri="{FF2B5EF4-FFF2-40B4-BE49-F238E27FC236}">
                <a16:creationId xmlns:a16="http://schemas.microsoft.com/office/drawing/2014/main" id="{9B70EFF3-78C0-CBFC-97C8-AD75FFBCCE91}"/>
              </a:ext>
            </a:extLst>
          </p:cNvPr>
          <p:cNvSpPr>
            <a:spLocks noGrp="1"/>
          </p:cNvSpPr>
          <p:nvPr>
            <p:ph type="pic" sz="quarter" idx="13" hasCustomPrompt="1"/>
          </p:nvPr>
        </p:nvSpPr>
        <p:spPr>
          <a:xfrm>
            <a:off x="2736938" y="1426691"/>
            <a:ext cx="2346237" cy="1462559"/>
          </a:xfrm>
          <a:prstGeom prst="rect">
            <a:avLst/>
          </a:prstGeom>
          <a:solidFill>
            <a:srgbClr val="808080"/>
          </a:solidFill>
        </p:spPr>
        <p:txBody>
          <a:bodyPr anchor="ctr">
            <a:normAutofit/>
          </a:bodyPr>
          <a:lstStyle>
            <a:lvl1pPr marL="0" indent="0" algn="ctr">
              <a:buNone/>
              <a:defRPr sz="1200">
                <a:solidFill>
                  <a:srgbClr val="FFFFFF"/>
                </a:solidFill>
              </a:defRPr>
            </a:lvl1pPr>
          </a:lstStyle>
          <a:p>
            <a:r>
              <a:rPr lang="en-US"/>
              <a:t>Tap icon to add picture</a:t>
            </a:r>
          </a:p>
        </p:txBody>
      </p:sp>
      <p:sp>
        <p:nvSpPr>
          <p:cNvPr id="13" name="Picture Placeholder 14">
            <a:extLst>
              <a:ext uri="{FF2B5EF4-FFF2-40B4-BE49-F238E27FC236}">
                <a16:creationId xmlns:a16="http://schemas.microsoft.com/office/drawing/2014/main" id="{FB66AB2D-42B8-F70F-3C29-0814E8DAEAEB}"/>
              </a:ext>
            </a:extLst>
          </p:cNvPr>
          <p:cNvSpPr>
            <a:spLocks noGrp="1"/>
          </p:cNvSpPr>
          <p:nvPr>
            <p:ph type="pic" sz="quarter" idx="14" hasCustomPrompt="1"/>
          </p:nvPr>
        </p:nvSpPr>
        <p:spPr>
          <a:xfrm>
            <a:off x="2736938" y="3004590"/>
            <a:ext cx="2346237" cy="1462559"/>
          </a:xfrm>
          <a:prstGeom prst="rect">
            <a:avLst/>
          </a:prstGeom>
          <a:solidFill>
            <a:srgbClr val="808080"/>
          </a:solidFill>
        </p:spPr>
        <p:txBody>
          <a:bodyPr anchor="ctr">
            <a:normAutofit/>
          </a:bodyPr>
          <a:lstStyle>
            <a:lvl1pPr marL="0" indent="0" algn="ctr">
              <a:buNone/>
              <a:defRPr sz="1200">
                <a:solidFill>
                  <a:srgbClr val="FFFFFF"/>
                </a:solidFill>
              </a:defRPr>
            </a:lvl1pPr>
          </a:lstStyle>
          <a:p>
            <a:r>
              <a:rPr lang="en-US"/>
              <a:t>Tap icon to add picture</a:t>
            </a:r>
          </a:p>
        </p:txBody>
      </p:sp>
      <p:sp>
        <p:nvSpPr>
          <p:cNvPr id="14" name="Picture Placeholder 14">
            <a:extLst>
              <a:ext uri="{FF2B5EF4-FFF2-40B4-BE49-F238E27FC236}">
                <a16:creationId xmlns:a16="http://schemas.microsoft.com/office/drawing/2014/main" id="{AB7F9037-4833-EC8C-AD61-39665F95356D}"/>
              </a:ext>
            </a:extLst>
          </p:cNvPr>
          <p:cNvSpPr>
            <a:spLocks noGrp="1"/>
          </p:cNvSpPr>
          <p:nvPr>
            <p:ph type="pic" sz="quarter" idx="15" hasCustomPrompt="1"/>
          </p:nvPr>
        </p:nvSpPr>
        <p:spPr>
          <a:xfrm>
            <a:off x="5185833" y="1426691"/>
            <a:ext cx="3737192" cy="3040457"/>
          </a:xfrm>
          <a:prstGeom prst="rect">
            <a:avLst/>
          </a:prstGeom>
          <a:solidFill>
            <a:srgbClr val="808080"/>
          </a:solidFill>
        </p:spPr>
        <p:txBody>
          <a:bodyPr anchor="ctr">
            <a:normAutofit/>
          </a:bodyPr>
          <a:lstStyle>
            <a:lvl1pPr marL="0" indent="0" algn="ctr">
              <a:buNone/>
              <a:defRPr sz="1200">
                <a:solidFill>
                  <a:srgbClr val="FFFFFF"/>
                </a:solidFill>
              </a:defRPr>
            </a:lvl1pPr>
          </a:lstStyle>
          <a:p>
            <a:r>
              <a:rPr lang="en-US"/>
              <a:t>Tap icon to add picture</a:t>
            </a:r>
          </a:p>
        </p:txBody>
      </p:sp>
      <p:sp>
        <p:nvSpPr>
          <p:cNvPr id="17" name="Title 6">
            <a:extLst>
              <a:ext uri="{FF2B5EF4-FFF2-40B4-BE49-F238E27FC236}">
                <a16:creationId xmlns:a16="http://schemas.microsoft.com/office/drawing/2014/main" id="{1FD79197-263A-A30A-8137-23322998610C}"/>
              </a:ext>
            </a:extLst>
          </p:cNvPr>
          <p:cNvSpPr txBox="1">
            <a:spLocks/>
          </p:cNvSpPr>
          <p:nvPr userDrawn="1"/>
        </p:nvSpPr>
        <p:spPr>
          <a:xfrm>
            <a:off x="358774" y="1004031"/>
            <a:ext cx="4949826" cy="261453"/>
          </a:xfrm>
          <a:prstGeom prst="rect">
            <a:avLst/>
          </a:prstGeom>
        </p:spPr>
        <p:txBody>
          <a:bodyPr anchor="ctr"/>
          <a:lstStyle>
            <a:lvl1pPr algn="l"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1600">
                <a:solidFill>
                  <a:srgbClr val="182B54"/>
                </a:solidFill>
              </a:rPr>
              <a:t>Click to add subhead or remove</a:t>
            </a:r>
          </a:p>
        </p:txBody>
      </p:sp>
    </p:spTree>
    <p:extLst>
      <p:ext uri="{BB962C8B-B14F-4D97-AF65-F5344CB8AC3E}">
        <p14:creationId xmlns:p14="http://schemas.microsoft.com/office/powerpoint/2010/main" val="390524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ior_table with 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090F60-A150-0BC4-1C5D-6CFA3133F78A}"/>
              </a:ext>
            </a:extLst>
          </p:cNvPr>
          <p:cNvSpPr/>
          <p:nvPr userDrawn="1"/>
        </p:nvSpPr>
        <p:spPr>
          <a:xfrm>
            <a:off x="-1" y="0"/>
            <a:ext cx="9144000" cy="803085"/>
          </a:xfrm>
          <a:prstGeom prst="rect">
            <a:avLst/>
          </a:prstGeom>
          <a:solidFill>
            <a:srgbClr val="DFF2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FF2F9"/>
              </a:solidFill>
            </a:endParaRPr>
          </a:p>
        </p:txBody>
      </p:sp>
      <p:sp>
        <p:nvSpPr>
          <p:cNvPr id="7" name="Title 6"/>
          <p:cNvSpPr>
            <a:spLocks noGrp="1"/>
          </p:cNvSpPr>
          <p:nvPr>
            <p:ph type="title" hasCustomPrompt="1"/>
          </p:nvPr>
        </p:nvSpPr>
        <p:spPr>
          <a:xfrm>
            <a:off x="457199" y="127638"/>
            <a:ext cx="8229600" cy="514240"/>
          </a:xfrm>
          <a:prstGeom prst="rect">
            <a:avLst/>
          </a:prstGeom>
        </p:spPr>
        <p:txBody>
          <a:bodyPr anchor="ctr"/>
          <a:lstStyle>
            <a:lvl1pPr>
              <a:lnSpc>
                <a:spcPct val="100000"/>
              </a:lnSpc>
              <a:defRPr b="1">
                <a:solidFill>
                  <a:schemeClr val="tx1"/>
                </a:solidFill>
              </a:defRPr>
            </a:lvl1pPr>
          </a:lstStyle>
          <a:p>
            <a:r>
              <a:rPr lang="en-US"/>
              <a:t>Click to edit title headline</a:t>
            </a:r>
          </a:p>
        </p:txBody>
      </p:sp>
      <p:sp>
        <p:nvSpPr>
          <p:cNvPr id="12" name="Slide Number Placeholder 11">
            <a:extLst>
              <a:ext uri="{FF2B5EF4-FFF2-40B4-BE49-F238E27FC236}">
                <a16:creationId xmlns:a16="http://schemas.microsoft.com/office/drawing/2014/main" id="{BBD2E3B1-93C4-F0B2-74F4-EFCC2278D275}"/>
              </a:ext>
            </a:extLst>
          </p:cNvPr>
          <p:cNvSpPr>
            <a:spLocks noGrp="1"/>
          </p:cNvSpPr>
          <p:nvPr>
            <p:ph type="sldNum" sz="quarter" idx="4"/>
          </p:nvPr>
        </p:nvSpPr>
        <p:spPr>
          <a:xfrm>
            <a:off x="8312497" y="4844954"/>
            <a:ext cx="370659" cy="102884"/>
          </a:xfrm>
          <a:prstGeom prst="rect">
            <a:avLst/>
          </a:prstGeom>
        </p:spPr>
        <p:txBody>
          <a:bodyPr vert="horz" lIns="91440" tIns="45720" rIns="91440" bIns="45720" rtlCol="0" anchor="ctr"/>
          <a:lstStyle>
            <a:lvl1pPr algn="r">
              <a:defRPr sz="500">
                <a:solidFill>
                  <a:srgbClr val="182B54"/>
                </a:solidFill>
                <a:latin typeface="Mulish" pitchFamily="2" charset="0"/>
              </a:defRPr>
            </a:lvl1pPr>
          </a:lstStyle>
          <a:p>
            <a:fld id="{13339436-1C1D-488C-BA1E-AD2E2B0C3E8D}" type="slidenum">
              <a:rPr lang="en-US" smtClean="0"/>
              <a:pPr/>
              <a:t>‹#›</a:t>
            </a:fld>
            <a:endParaRPr lang="en-US"/>
          </a:p>
        </p:txBody>
      </p:sp>
      <p:sp>
        <p:nvSpPr>
          <p:cNvPr id="2" name="Text Placeholder 1">
            <a:extLst>
              <a:ext uri="{FF2B5EF4-FFF2-40B4-BE49-F238E27FC236}">
                <a16:creationId xmlns:a16="http://schemas.microsoft.com/office/drawing/2014/main" id="{3D040D9E-DDE6-64E5-24CB-98AE93DF1F95}"/>
              </a:ext>
            </a:extLst>
          </p:cNvPr>
          <p:cNvSpPr>
            <a:spLocks noGrp="1"/>
          </p:cNvSpPr>
          <p:nvPr>
            <p:ph idx="1"/>
          </p:nvPr>
        </p:nvSpPr>
        <p:spPr>
          <a:xfrm>
            <a:off x="6197130" y="1482724"/>
            <a:ext cx="2680170" cy="3317877"/>
          </a:xfrm>
          <a:prstGeom prst="rect">
            <a:avLst/>
          </a:prstGeom>
        </p:spPr>
        <p:txBody>
          <a:bodyPr vert="horz" lIns="91440" tIns="45720" rIns="91440" bIns="45720" rtlCol="0">
            <a:normAutofit/>
          </a:bodyPr>
          <a:lstStyle>
            <a:lvl1pPr marL="171450" indent="-171450">
              <a:lnSpc>
                <a:spcPct val="100000"/>
              </a:lnSpc>
              <a:buClr>
                <a:schemeClr val="tx1"/>
              </a:buClr>
              <a:buFont typeface="Arial" panose="020B0604020202020204" pitchFamily="34" charset="0"/>
              <a:buChar char="•"/>
              <a:tabLst/>
              <a:defRPr sz="1600">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687388" indent="-115888">
              <a:lnSpc>
                <a:spcPct val="100000"/>
              </a:lnSpc>
              <a:buClr>
                <a:schemeClr val="tx1"/>
              </a:buClr>
              <a:buFont typeface="Arial" panose="020B0604020202020204" pitchFamily="34" charset="0"/>
              <a:buChar char="•"/>
              <a:tabLst/>
              <a:defRPr sz="1400">
                <a:solidFill>
                  <a:srgbClr val="182B54"/>
                </a:solidFill>
              </a:defRPr>
            </a:lvl4pPr>
            <a:lvl5pPr marL="1377950" indent="-238125">
              <a:lnSpc>
                <a:spcPct val="100000"/>
              </a:lnSpc>
              <a:buClr>
                <a:schemeClr val="tx1"/>
              </a:buClr>
              <a:buFont typeface="Arial" panose="020B0604020202020204" pitchFamily="34" charset="0"/>
              <a:buChar char="•"/>
              <a:defRPr sz="1400">
                <a:solidFill>
                  <a:srgbClr val="182B54"/>
                </a:solidFill>
              </a:defRPr>
            </a:lvl5pPr>
          </a:lstStyle>
          <a:p>
            <a:pPr lvl="0"/>
            <a:r>
              <a:rPr lang="en-US"/>
              <a:t>Click to edit</a:t>
            </a:r>
          </a:p>
          <a:p>
            <a:pPr lvl="3"/>
            <a:r>
              <a:rPr lang="en-US"/>
              <a:t>Second level</a:t>
            </a:r>
          </a:p>
          <a:p>
            <a:pPr lvl="4"/>
            <a:r>
              <a:rPr lang="en-US"/>
              <a:t>Third level</a:t>
            </a:r>
          </a:p>
        </p:txBody>
      </p:sp>
      <p:sp>
        <p:nvSpPr>
          <p:cNvPr id="4" name="Footer Placeholder 10">
            <a:extLst>
              <a:ext uri="{FF2B5EF4-FFF2-40B4-BE49-F238E27FC236}">
                <a16:creationId xmlns:a16="http://schemas.microsoft.com/office/drawing/2014/main" id="{A942E006-85D1-7FCA-CA04-B47F9CA2AD9F}"/>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2024 Bright Horizons Family Solutions LLC</a:t>
            </a:r>
          </a:p>
        </p:txBody>
      </p:sp>
      <p:sp>
        <p:nvSpPr>
          <p:cNvPr id="17" name="Text Placeholder 1">
            <a:extLst>
              <a:ext uri="{FF2B5EF4-FFF2-40B4-BE49-F238E27FC236}">
                <a16:creationId xmlns:a16="http://schemas.microsoft.com/office/drawing/2014/main" id="{A04A33E8-BBB2-6A36-DC0B-4AA50D19D2ED}"/>
              </a:ext>
            </a:extLst>
          </p:cNvPr>
          <p:cNvSpPr>
            <a:spLocks noGrp="1"/>
          </p:cNvSpPr>
          <p:nvPr>
            <p:ph idx="10"/>
          </p:nvPr>
        </p:nvSpPr>
        <p:spPr>
          <a:xfrm>
            <a:off x="6197130" y="986033"/>
            <a:ext cx="2680170" cy="423667"/>
          </a:xfrm>
          <a:prstGeom prst="rect">
            <a:avLst/>
          </a:prstGeom>
        </p:spPr>
        <p:txBody>
          <a:bodyPr vert="horz" lIns="91440" tIns="45720" rIns="91440" bIns="45720" rtlCol="0">
            <a:normAutofit/>
          </a:bodyPr>
          <a:lstStyle>
            <a:lvl1pPr marL="0" indent="0">
              <a:lnSpc>
                <a:spcPct val="100000"/>
              </a:lnSpc>
              <a:buClr>
                <a:schemeClr val="tx1"/>
              </a:buClr>
              <a:buFont typeface="Arial" panose="020B0604020202020204" pitchFamily="34" charset="0"/>
              <a:buNone/>
              <a:tabLst/>
              <a:defRPr sz="1600" b="1">
                <a:solidFill>
                  <a:srgbClr val="182B54"/>
                </a:solidFill>
              </a:defRPr>
            </a:lvl1pPr>
            <a:lvl2pPr marL="285750" indent="-285750">
              <a:buClr>
                <a:schemeClr val="accent3"/>
              </a:buClr>
              <a:buFont typeface="Arial" panose="020B0604020202020204" pitchFamily="34" charset="0"/>
              <a:buChar char="•"/>
              <a:defRPr sz="2000">
                <a:solidFill>
                  <a:srgbClr val="182B54"/>
                </a:solidFill>
              </a:defRPr>
            </a:lvl2pPr>
            <a:lvl3pPr marL="285750" indent="-285750">
              <a:buClr>
                <a:schemeClr val="accent3"/>
              </a:buClr>
              <a:buFont typeface="Arial" panose="020B0604020202020204" pitchFamily="34" charset="0"/>
              <a:buChar char="•"/>
              <a:defRPr sz="2000">
                <a:solidFill>
                  <a:srgbClr val="182B54"/>
                </a:solidFill>
              </a:defRPr>
            </a:lvl3pPr>
            <a:lvl4pPr marL="571500" indent="0">
              <a:buClr>
                <a:schemeClr val="tx1"/>
              </a:buClr>
              <a:buFont typeface="Arial" panose="020B0604020202020204" pitchFamily="34" charset="0"/>
              <a:buNone/>
              <a:tabLst/>
              <a:defRPr sz="1400" b="1">
                <a:solidFill>
                  <a:srgbClr val="182B54"/>
                </a:solidFill>
              </a:defRPr>
            </a:lvl4pPr>
            <a:lvl5pPr marL="1139825" indent="0">
              <a:buClr>
                <a:schemeClr val="tx1"/>
              </a:buClr>
              <a:buFont typeface="Arial" panose="020B0604020202020204" pitchFamily="34" charset="0"/>
              <a:buNone/>
              <a:defRPr sz="1400" b="1">
                <a:solidFill>
                  <a:srgbClr val="182B54"/>
                </a:solidFill>
              </a:defRPr>
            </a:lvl5pPr>
          </a:lstStyle>
          <a:p>
            <a:pPr lvl="0"/>
            <a:r>
              <a:rPr lang="en-US"/>
              <a:t>Click to edit</a:t>
            </a:r>
          </a:p>
        </p:txBody>
      </p:sp>
    </p:spTree>
    <p:extLst>
      <p:ext uri="{BB962C8B-B14F-4D97-AF65-F5344CB8AC3E}">
        <p14:creationId xmlns:p14="http://schemas.microsoft.com/office/powerpoint/2010/main" val="2453226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Footer Placeholder 10">
            <a:extLst>
              <a:ext uri="{FF2B5EF4-FFF2-40B4-BE49-F238E27FC236}">
                <a16:creationId xmlns:a16="http://schemas.microsoft.com/office/drawing/2014/main" id="{43940719-4B08-DD39-61D3-844EE3DFF3D8}"/>
              </a:ext>
            </a:extLst>
          </p:cNvPr>
          <p:cNvSpPr>
            <a:spLocks noGrp="1"/>
          </p:cNvSpPr>
          <p:nvPr>
            <p:ph type="ftr" sz="quarter" idx="3"/>
          </p:nvPr>
        </p:nvSpPr>
        <p:spPr>
          <a:xfrm>
            <a:off x="5185954" y="4844955"/>
            <a:ext cx="3077936" cy="102884"/>
          </a:xfrm>
          <a:prstGeom prst="rect">
            <a:avLst/>
          </a:prstGeom>
        </p:spPr>
        <p:txBody>
          <a:bodyPr vert="horz" lIns="91440" tIns="45720" rIns="91440" bIns="45720" rtlCol="0" anchor="ctr"/>
          <a:lstStyle>
            <a:lvl1pPr algn="r">
              <a:defRPr sz="400">
                <a:solidFill>
                  <a:srgbClr val="182B54"/>
                </a:solidFill>
                <a:latin typeface="Mulish" pitchFamily="2" charset="0"/>
              </a:defRPr>
            </a:lvl1pPr>
          </a:lstStyle>
          <a:p>
            <a:r>
              <a:rPr lang="en-US"/>
              <a:t>© 2025 Bright Horizons Family Solutions LLC</a:t>
            </a:r>
          </a:p>
        </p:txBody>
      </p:sp>
    </p:spTree>
    <p:extLst>
      <p:ext uri="{BB962C8B-B14F-4D97-AF65-F5344CB8AC3E}">
        <p14:creationId xmlns:p14="http://schemas.microsoft.com/office/powerpoint/2010/main" val="3742742936"/>
      </p:ext>
    </p:extLst>
  </p:cSld>
  <p:clrMap bg1="lt1" tx1="dk1" bg2="lt2" tx2="dk2" accent1="accent1" accent2="accent2" accent3="accent3" accent4="accent4" accent5="accent5" accent6="accent6" hlink="hlink" folHlink="folHlink"/>
  <p:sldLayoutIdLst>
    <p:sldLayoutId id="2147483834" r:id="rId1"/>
    <p:sldLayoutId id="2147483813" r:id="rId2"/>
    <p:sldLayoutId id="2147483822" r:id="rId3"/>
    <p:sldLayoutId id="2147483841" r:id="rId4"/>
    <p:sldLayoutId id="2147483845" r:id="rId5"/>
    <p:sldLayoutId id="2147483842" r:id="rId6"/>
    <p:sldLayoutId id="2147483843" r:id="rId7"/>
    <p:sldLayoutId id="2147483846" r:id="rId8"/>
    <p:sldLayoutId id="2147483844" r:id="rId9"/>
    <p:sldLayoutId id="2147483839" r:id="rId10"/>
    <p:sldLayoutId id="2147483848" r:id="rId11"/>
    <p:sldLayoutId id="2147483835" r:id="rId12"/>
    <p:sldLayoutId id="2147483840" r:id="rId13"/>
    <p:sldLayoutId id="2147483850" r:id="rId14"/>
    <p:sldLayoutId id="2147483805" r:id="rId15"/>
    <p:sldLayoutId id="2147483849" r:id="rId16"/>
    <p:sldLayoutId id="2147483836" r:id="rId17"/>
    <p:sldLayoutId id="2147483851" r:id="rId18"/>
    <p:sldLayoutId id="2147483853" r:id="rId19"/>
    <p:sldLayoutId id="2147483854" r:id="rId20"/>
    <p:sldLayoutId id="2147483776" r:id="rId21"/>
    <p:sldLayoutId id="2147483825" r:id="rId22"/>
    <p:sldLayoutId id="2147483855" r:id="rId23"/>
    <p:sldLayoutId id="2147483859" r:id="rId24"/>
    <p:sldLayoutId id="2147483860" r:id="rId25"/>
    <p:sldLayoutId id="2147483861" r:id="rId26"/>
    <p:sldLayoutId id="2147483862" r:id="rId27"/>
    <p:sldLayoutId id="2147483863" r:id="rId28"/>
    <p:sldLayoutId id="2147483823" r:id="rId29"/>
  </p:sldLayoutIdLst>
  <p:hf hdr="0" dt="0"/>
  <p:txStyles>
    <p:titleStyle>
      <a:lvl1pPr algn="l" defTabSz="685800"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225425" indent="-225425" algn="l" defTabSz="685800" rtl="0" eaLnBrk="1" latinLnBrk="0" hangingPunct="1">
        <a:lnSpc>
          <a:spcPct val="100000"/>
        </a:lnSpc>
        <a:spcBef>
          <a:spcPts val="600"/>
        </a:spcBef>
        <a:buClr>
          <a:schemeClr val="accent3"/>
        </a:buClr>
        <a:buFont typeface="Wingdings" panose="05000000000000000000" pitchFamily="2" charset="2"/>
        <a:buChar char="§"/>
        <a:tabLst>
          <a:tab pos="225425" algn="l"/>
        </a:tabLst>
        <a:defRPr sz="2400" kern="1200">
          <a:solidFill>
            <a:srgbClr val="182B54"/>
          </a:solidFill>
          <a:latin typeface="Arial" panose="020B0604020202020204" pitchFamily="34" charset="0"/>
          <a:ea typeface="+mn-ea"/>
          <a:cs typeface="Arial" panose="020B0604020202020204" pitchFamily="34" charset="0"/>
        </a:defRPr>
      </a:lvl1pPr>
      <a:lvl2pPr marL="569913" indent="-227013" algn="l" defTabSz="685800" rtl="0" eaLnBrk="1" latinLnBrk="0" hangingPunct="1">
        <a:lnSpc>
          <a:spcPct val="100000"/>
        </a:lnSpc>
        <a:spcBef>
          <a:spcPts val="600"/>
        </a:spcBef>
        <a:buClr>
          <a:schemeClr val="accent3"/>
        </a:buClr>
        <a:buFont typeface="Calibri" panose="020F0502020204030204" pitchFamily="34" charset="0"/>
        <a:buChar char="̶"/>
        <a:tabLst>
          <a:tab pos="569913" algn="l"/>
        </a:tabLst>
        <a:defRPr sz="2000" kern="1200">
          <a:solidFill>
            <a:srgbClr val="182B54"/>
          </a:solidFill>
          <a:latin typeface="Arial" panose="020B0604020202020204" pitchFamily="34" charset="0"/>
          <a:ea typeface="+mn-ea"/>
          <a:cs typeface="Arial" panose="020B0604020202020204" pitchFamily="34" charset="0"/>
        </a:defRPr>
      </a:lvl2pPr>
      <a:lvl3pPr marL="914400" indent="-228600" algn="l" defTabSz="685800" rtl="0" eaLnBrk="1" latinLnBrk="0" hangingPunct="1">
        <a:lnSpc>
          <a:spcPct val="100000"/>
        </a:lnSpc>
        <a:spcBef>
          <a:spcPts val="600"/>
        </a:spcBef>
        <a:buClr>
          <a:schemeClr val="accent3"/>
        </a:buClr>
        <a:buFont typeface="Arial" panose="020B0604020202020204" pitchFamily="34" charset="0"/>
        <a:buChar char="•"/>
        <a:tabLst>
          <a:tab pos="914400" algn="l"/>
        </a:tabLst>
        <a:defRPr sz="1800" kern="1200">
          <a:solidFill>
            <a:srgbClr val="182B54"/>
          </a:solidFill>
          <a:latin typeface="Arial" panose="020B0604020202020204" pitchFamily="34" charset="0"/>
          <a:ea typeface="+mn-ea"/>
          <a:cs typeface="Arial" panose="020B0604020202020204" pitchFamily="34" charset="0"/>
        </a:defRPr>
      </a:lvl3pPr>
      <a:lvl4pPr marL="1139825" indent="-225425" algn="l" defTabSz="685800" rtl="0" eaLnBrk="1" latinLnBrk="0" hangingPunct="1">
        <a:lnSpc>
          <a:spcPct val="100000"/>
        </a:lnSpc>
        <a:spcBef>
          <a:spcPts val="672"/>
        </a:spcBef>
        <a:buClr>
          <a:schemeClr val="accent3"/>
        </a:buClr>
        <a:buFont typeface="Wingdings" panose="05000000000000000000" pitchFamily="2" charset="2"/>
        <a:buChar char="ü"/>
        <a:tabLst>
          <a:tab pos="1139825" algn="l"/>
        </a:tabLst>
        <a:defRPr sz="1800" kern="1200">
          <a:solidFill>
            <a:schemeClr val="tx1"/>
          </a:solidFill>
          <a:latin typeface="+mn-lt"/>
          <a:ea typeface="+mn-ea"/>
          <a:cs typeface="+mn-cs"/>
        </a:defRPr>
      </a:lvl4pPr>
      <a:lvl5pPr marL="1377950" indent="-238125" algn="l" defTabSz="685800" rtl="0" eaLnBrk="1" latinLnBrk="0" hangingPunct="1">
        <a:lnSpc>
          <a:spcPct val="100000"/>
        </a:lnSpc>
        <a:spcBef>
          <a:spcPts val="672"/>
        </a:spcBef>
        <a:buClr>
          <a:schemeClr val="accent3"/>
        </a:buClr>
        <a:buFont typeface="Courier New" panose="02070309020205020404" pitchFamily="49" charset="0"/>
        <a:buChar char="o"/>
        <a:tabLst>
          <a:tab pos="1377950" algn="l"/>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rtearly.org/app/uploads/2020/09/Building-Inclusive-State-Child-Care-Systems-Division-for-Early-Childhood-and-Start-Early-May-2024.pdf?utm_source=chatgpt.com" TargetMode="External"/><Relationship Id="rId2" Type="http://schemas.openxmlformats.org/officeDocument/2006/relationships/hyperlink" Target="https://sites.ed.gov/idea/idea-files/policy-statement-inclusion-of-children-with-disabilities-in-early-childhood-programs/?utm_source=chatgpt.com" TargetMode="Externa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hyperlink" Target="https://nieer.org/sites/default/files/2024-08/nieer_research_report_template_inclusionguide_august2024_ad_1_1.pdf?utm_source=chatgpt.com" TargetMode="External"/><Relationship Id="rId4" Type="http://schemas.openxmlformats.org/officeDocument/2006/relationships/hyperlink" Target="https://www.wested.org/blog/insights-impact/expanding-access-to-inclusive-early-education-for-children-with-disabilities/?utm_source=chatgp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05194A-9D15-3838-050F-A81A6E826764}"/>
              </a:ext>
            </a:extLst>
          </p:cNvPr>
          <p:cNvSpPr>
            <a:spLocks noGrp="1"/>
          </p:cNvSpPr>
          <p:nvPr>
            <p:ph type="title" idx="4294967295"/>
          </p:nvPr>
        </p:nvSpPr>
        <p:spPr>
          <a:xfrm>
            <a:off x="125506" y="678207"/>
            <a:ext cx="4445308" cy="974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2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Better Together: </a:t>
            </a:r>
          </a:p>
          <a:p>
            <a:pPr marL="0" marR="0" lvl="0" indent="0" algn="ctr"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2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Partnering with Child Care Providers for Inclusive Experiences</a:t>
            </a:r>
          </a:p>
        </p:txBody>
      </p:sp>
      <p:sp>
        <p:nvSpPr>
          <p:cNvPr id="2" name="Text Placeholder 1">
            <a:extLst>
              <a:ext uri="{FF2B5EF4-FFF2-40B4-BE49-F238E27FC236}">
                <a16:creationId xmlns:a16="http://schemas.microsoft.com/office/drawing/2014/main" id="{050EC6F2-0680-8F97-EECE-6F276B1EA854}"/>
              </a:ext>
            </a:extLst>
          </p:cNvPr>
          <p:cNvSpPr>
            <a:spLocks noGrp="1"/>
          </p:cNvSpPr>
          <p:nvPr>
            <p:ph type="body" sz="quarter" idx="14"/>
          </p:nvPr>
        </p:nvSpPr>
        <p:spPr>
          <a:xfrm>
            <a:off x="686608" y="2553644"/>
            <a:ext cx="3669646" cy="227013"/>
          </a:xfrm>
        </p:spPr>
        <p:txBody>
          <a:bodyPr/>
          <a:lstStyle/>
          <a:p>
            <a:r>
              <a:rPr lang="en-US">
                <a:solidFill>
                  <a:schemeClr val="tx2"/>
                </a:solidFill>
              </a:rPr>
              <a:t>Lindsay N. Giroux and Leiha Knecht</a:t>
            </a:r>
          </a:p>
        </p:txBody>
      </p:sp>
      <p:sp>
        <p:nvSpPr>
          <p:cNvPr id="5" name="Text Placeholder 4">
            <a:extLst>
              <a:ext uri="{FF2B5EF4-FFF2-40B4-BE49-F238E27FC236}">
                <a16:creationId xmlns:a16="http://schemas.microsoft.com/office/drawing/2014/main" id="{3ED13F7D-91BF-4797-40FE-D9F914AF0A05}"/>
              </a:ext>
            </a:extLst>
          </p:cNvPr>
          <p:cNvSpPr>
            <a:spLocks noGrp="1"/>
          </p:cNvSpPr>
          <p:nvPr>
            <p:ph type="body" sz="quarter" idx="15"/>
          </p:nvPr>
        </p:nvSpPr>
        <p:spPr>
          <a:xfrm>
            <a:off x="426305" y="3054627"/>
            <a:ext cx="3843711" cy="227013"/>
          </a:xfrm>
        </p:spPr>
        <p:txBody>
          <a:bodyPr/>
          <a:lstStyle/>
          <a:p>
            <a:r>
              <a:rPr lang="en-US">
                <a:solidFill>
                  <a:schemeClr val="tx2"/>
                </a:solidFill>
              </a:rPr>
              <a:t>2026 International Early Childhood Inclusion Institute</a:t>
            </a:r>
          </a:p>
        </p:txBody>
      </p:sp>
      <p:pic>
        <p:nvPicPr>
          <p:cNvPr id="6" name="Picture Placeholder 5" descr="Three teachers sit near each other, having a conversation. ">
            <a:extLst>
              <a:ext uri="{FF2B5EF4-FFF2-40B4-BE49-F238E27FC236}">
                <a16:creationId xmlns:a16="http://schemas.microsoft.com/office/drawing/2014/main" id="{41850E0A-6D0E-633B-9CDD-AF0DC90FED5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152" r="13152"/>
          <a:stretch>
            <a:fillRect/>
          </a:stretch>
        </p:blipFill>
        <p:spPr>
          <a:prstGeom prst="rect">
            <a:avLst/>
          </a:prstGeom>
          <a:solidFill>
            <a:srgbClr val="808080"/>
          </a:solidFill>
        </p:spPr>
      </p:pic>
    </p:spTree>
    <p:extLst>
      <p:ext uri="{BB962C8B-B14F-4D97-AF65-F5344CB8AC3E}">
        <p14:creationId xmlns:p14="http://schemas.microsoft.com/office/powerpoint/2010/main" val="127015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FCD1-10F9-DB94-64E5-F033DC24214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98B415-896D-3879-1F4B-B76BBCA3F303}"/>
              </a:ext>
            </a:extLst>
          </p:cNvPr>
          <p:cNvSpPr>
            <a:spLocks noGrp="1"/>
          </p:cNvSpPr>
          <p:nvPr>
            <p:ph type="title" idx="4294967295"/>
          </p:nvPr>
        </p:nvSpPr>
        <p:spPr>
          <a:xfrm>
            <a:off x="4898147" y="850901"/>
            <a:ext cx="3919706" cy="1206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3859"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Pause &amp; Reflect</a:t>
            </a:r>
          </a:p>
        </p:txBody>
      </p:sp>
      <p:sp>
        <p:nvSpPr>
          <p:cNvPr id="4" name="Text Placeholder 3">
            <a:extLst>
              <a:ext uri="{FF2B5EF4-FFF2-40B4-BE49-F238E27FC236}">
                <a16:creationId xmlns:a16="http://schemas.microsoft.com/office/drawing/2014/main" id="{58727CC3-F9FA-8324-6F21-835E5E427015}"/>
              </a:ext>
            </a:extLst>
          </p:cNvPr>
          <p:cNvSpPr>
            <a:spLocks noGrp="1"/>
          </p:cNvSpPr>
          <p:nvPr>
            <p:ph type="body" sz="quarter" idx="11"/>
          </p:nvPr>
        </p:nvSpPr>
        <p:spPr>
          <a:xfrm>
            <a:off x="4898147" y="2408123"/>
            <a:ext cx="3919705" cy="1043904"/>
          </a:xfrm>
        </p:spPr>
        <p:txBody>
          <a:bodyPr/>
          <a:lstStyle/>
          <a:p>
            <a:r>
              <a:rPr lang="en-US"/>
              <a:t>What do you currently share?</a:t>
            </a:r>
          </a:p>
          <a:p>
            <a:endParaRPr lang="en-US"/>
          </a:p>
          <a:p>
            <a:r>
              <a:rPr lang="en-US"/>
              <a:t>What might you add to what you share?</a:t>
            </a:r>
          </a:p>
          <a:p>
            <a:endParaRPr lang="en-US"/>
          </a:p>
        </p:txBody>
      </p:sp>
      <p:sp>
        <p:nvSpPr>
          <p:cNvPr id="6" name="Picture Placeholder 5">
            <a:extLst>
              <a:ext uri="{FF2B5EF4-FFF2-40B4-BE49-F238E27FC236}">
                <a16:creationId xmlns:a16="http://schemas.microsoft.com/office/drawing/2014/main" id="{E1681DCB-BBF5-B6A3-3026-D04DB694E939}"/>
              </a:ext>
              <a:ext uri="{C183D7F6-B498-43B3-948B-1728B52AA6E4}">
                <adec:decorative xmlns:adec="http://schemas.microsoft.com/office/drawing/2017/decorative" val="1"/>
              </a:ext>
            </a:extLst>
          </p:cNvPr>
          <p:cNvSpPr>
            <a:spLocks noGrp="1"/>
          </p:cNvSpPr>
          <p:nvPr>
            <p:ph type="pic" sz="quarter" idx="12"/>
          </p:nvPr>
        </p:nvSpPr>
        <p:spPr/>
        <p:txBody>
          <a:bodyPr/>
          <a:lstStyle/>
          <a:p>
            <a:endParaRPr lang="en-US"/>
          </a:p>
        </p:txBody>
      </p:sp>
      <p:pic>
        <p:nvPicPr>
          <p:cNvPr id="31" name="Picture Placeholder 13" descr="A group of children doing yoga">
            <a:extLst>
              <a:ext uri="{FF2B5EF4-FFF2-40B4-BE49-F238E27FC236}">
                <a16:creationId xmlns:a16="http://schemas.microsoft.com/office/drawing/2014/main" id="{9C01B1A9-4B90-2BB2-57B2-703E7731313F}"/>
              </a:ext>
            </a:extLst>
          </p:cNvPr>
          <p:cNvPicPr>
            <a:picLocks noChangeAspect="1"/>
          </p:cNvPicPr>
          <p:nvPr/>
        </p:nvPicPr>
        <p:blipFill rotWithShape="1">
          <a:blip r:embed="rId3">
            <a:extLst>
              <a:ext uri="{28A0092B-C50C-407E-A947-70E740481C1C}">
                <a14:useLocalDpi xmlns:a14="http://schemas.microsoft.com/office/drawing/2010/main" val="0"/>
              </a:ext>
            </a:extLst>
          </a:blip>
          <a:srcRect l="-73" r="40736"/>
          <a:stretch/>
        </p:blipFill>
        <p:spPr>
          <a:xfrm>
            <a:off x="0" y="0"/>
            <a:ext cx="4577577" cy="5143500"/>
          </a:xfrm>
          <a:prstGeom prst="rect">
            <a:avLst/>
          </a:prstGeom>
        </p:spPr>
      </p:pic>
      <p:sp>
        <p:nvSpPr>
          <p:cNvPr id="3" name="Date Placeholder 3">
            <a:extLst>
              <a:ext uri="{FF2B5EF4-FFF2-40B4-BE49-F238E27FC236}">
                <a16:creationId xmlns:a16="http://schemas.microsoft.com/office/drawing/2014/main" id="{12236AA2-3DE1-E06D-191A-009A61AF36F5}"/>
              </a:ext>
            </a:extLst>
          </p:cNvPr>
          <p:cNvSpPr txBox="1">
            <a:spLocks/>
          </p:cNvSpPr>
          <p:nvPr/>
        </p:nvSpPr>
        <p:spPr>
          <a:xfrm>
            <a:off x="4572000" y="4846653"/>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32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0EFD78-C268-4538-2DC3-A516A34DE53D}"/>
              </a:ext>
            </a:extLst>
          </p:cNvPr>
          <p:cNvSpPr>
            <a:spLocks noGrp="1"/>
          </p:cNvSpPr>
          <p:nvPr>
            <p:ph type="title" idx="4294967295"/>
          </p:nvPr>
        </p:nvSpPr>
        <p:spPr>
          <a:xfrm>
            <a:off x="1046162" y="1432891"/>
            <a:ext cx="7051675" cy="832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3600" b="1" i="0" u="none" strike="noStrike" kern="1200" cap="none" spc="0" normalizeH="0" baseline="0" noProof="0">
                <a:ln>
                  <a:noFill/>
                </a:ln>
                <a:effectLst/>
                <a:uLnTx/>
                <a:uFillTx/>
                <a:latin typeface="+mj-lt"/>
                <a:ea typeface="+mn-ea"/>
                <a:cs typeface="Arial"/>
              </a:rPr>
              <a:t>What are the barriers to partnering with child care providers?</a:t>
            </a:r>
            <a:endParaRPr kumimoji="0" lang="en-US" sz="3600" b="1" i="0" u="none" strike="noStrike" kern="1200" cap="none" spc="0" normalizeH="0" baseline="0" noProof="0">
              <a:ln>
                <a:noFill/>
              </a:ln>
              <a:effectLst/>
              <a:uLnTx/>
              <a:uFillTx/>
              <a:latin typeface="+mj-lt"/>
              <a:ea typeface="+mn-ea"/>
              <a:cs typeface="Arial" panose="020B0604020202020204" pitchFamily="34" charset="0"/>
            </a:endParaRPr>
          </a:p>
        </p:txBody>
      </p:sp>
      <p:sp>
        <p:nvSpPr>
          <p:cNvPr id="3" name="Date Placeholder 3">
            <a:extLst>
              <a:ext uri="{FF2B5EF4-FFF2-40B4-BE49-F238E27FC236}">
                <a16:creationId xmlns:a16="http://schemas.microsoft.com/office/drawing/2014/main" id="{5EF3B03B-D4F1-648E-6112-5E33CB905591}"/>
              </a:ext>
            </a:extLst>
          </p:cNvPr>
          <p:cNvSpPr txBox="1">
            <a:spLocks/>
          </p:cNvSpPr>
          <p:nvPr/>
        </p:nvSpPr>
        <p:spPr>
          <a:xfrm>
            <a:off x="73085" y="485528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196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6CC2-A9C2-24F1-BDBF-E1C6499ACFB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A890FD2-7E4B-A829-7F77-63E89BF7D680}"/>
              </a:ext>
            </a:extLst>
          </p:cNvPr>
          <p:cNvSpPr>
            <a:spLocks noGrp="1"/>
          </p:cNvSpPr>
          <p:nvPr>
            <p:ph type="title"/>
          </p:nvPr>
        </p:nvSpPr>
        <p:spPr/>
        <p:txBody>
          <a:bodyPr lIns="91440" tIns="45720" rIns="91440" bIns="45720" anchor="ctr"/>
          <a:lstStyle/>
          <a:p>
            <a:r>
              <a:rPr lang="en-US" sz="2800">
                <a:latin typeface="Arial"/>
                <a:ea typeface="Calibri"/>
                <a:cs typeface="Arial"/>
              </a:rPr>
              <a:t>Child Care: An Essential Partner on the Team</a:t>
            </a:r>
            <a:endParaRPr lang="en-US" sz="2800">
              <a:ea typeface="Calibri"/>
            </a:endParaRPr>
          </a:p>
        </p:txBody>
      </p:sp>
      <p:pic>
        <p:nvPicPr>
          <p:cNvPr id="3" name="Picture Placeholder 2" descr="Two women sitting on the floor with a baby">
            <a:extLst>
              <a:ext uri="{FF2B5EF4-FFF2-40B4-BE49-F238E27FC236}">
                <a16:creationId xmlns:a16="http://schemas.microsoft.com/office/drawing/2014/main" id="{1577EB5A-8D81-AFE4-5338-F168EFD10DAE}"/>
              </a:ext>
            </a:extLst>
          </p:cNvPr>
          <p:cNvPicPr>
            <a:picLocks noGrp="1" noChangeAspect="1"/>
          </p:cNvPicPr>
          <p:nvPr>
            <p:ph type="pic" sz="quarter" idx="10"/>
          </p:nvPr>
        </p:nvPicPr>
        <p:blipFill>
          <a:blip r:embed="rId3"/>
          <a:srcRect/>
          <a:stretch/>
        </p:blipFill>
        <p:spPr>
          <a:prstGeom prst="ellipse">
            <a:avLst/>
          </a:prstGeom>
          <a:solidFill>
            <a:srgbClr val="808080"/>
          </a:solidFill>
        </p:spPr>
      </p:pic>
      <p:pic>
        <p:nvPicPr>
          <p:cNvPr id="5" name="Picture Placeholder 4" descr="a mom holding a baby with a teacher greeting the baby ">
            <a:extLst>
              <a:ext uri="{FF2B5EF4-FFF2-40B4-BE49-F238E27FC236}">
                <a16:creationId xmlns:a16="http://schemas.microsoft.com/office/drawing/2014/main" id="{CADD9536-5935-A2C3-B845-DA11FD5B3639}"/>
              </a:ext>
            </a:extLst>
          </p:cNvPr>
          <p:cNvPicPr>
            <a:picLocks noGrp="1" noChangeAspect="1"/>
          </p:cNvPicPr>
          <p:nvPr>
            <p:ph type="pic" sz="quarter" idx="12"/>
          </p:nvPr>
        </p:nvPicPr>
        <p:blipFill>
          <a:blip r:embed="rId4"/>
          <a:srcRect/>
          <a:stretch/>
        </p:blipFill>
        <p:spPr>
          <a:prstGeom prst="ellipse">
            <a:avLst/>
          </a:prstGeom>
          <a:solidFill>
            <a:srgbClr val="808080"/>
          </a:solidFill>
        </p:spPr>
      </p:pic>
      <p:sp>
        <p:nvSpPr>
          <p:cNvPr id="15" name="Text Placeholder 14">
            <a:extLst>
              <a:ext uri="{FF2B5EF4-FFF2-40B4-BE49-F238E27FC236}">
                <a16:creationId xmlns:a16="http://schemas.microsoft.com/office/drawing/2014/main" id="{337BC08A-765B-139E-78D3-F6CABF87702D}"/>
              </a:ext>
            </a:extLst>
          </p:cNvPr>
          <p:cNvSpPr>
            <a:spLocks noGrp="1"/>
          </p:cNvSpPr>
          <p:nvPr>
            <p:ph type="body" sz="quarter" idx="13"/>
          </p:nvPr>
        </p:nvSpPr>
        <p:spPr/>
        <p:txBody>
          <a:bodyPr lIns="91440" tIns="45720" rIns="91440" bIns="45720" anchor="t">
            <a:noAutofit/>
          </a:bodyPr>
          <a:lstStyle/>
          <a:p>
            <a:r>
              <a:rPr lang="en-US">
                <a:cs typeface="Arial"/>
              </a:rPr>
              <a:t>Collaboration</a:t>
            </a:r>
            <a:endParaRPr lang="en-US"/>
          </a:p>
        </p:txBody>
      </p:sp>
      <p:sp>
        <p:nvSpPr>
          <p:cNvPr id="16" name="Text Placeholder 15">
            <a:extLst>
              <a:ext uri="{FF2B5EF4-FFF2-40B4-BE49-F238E27FC236}">
                <a16:creationId xmlns:a16="http://schemas.microsoft.com/office/drawing/2014/main" id="{81BEDF2C-3D2F-1DDA-C18B-149217490E46}"/>
              </a:ext>
            </a:extLst>
          </p:cNvPr>
          <p:cNvSpPr>
            <a:spLocks noGrp="1"/>
          </p:cNvSpPr>
          <p:nvPr>
            <p:ph type="body" sz="quarter" idx="14"/>
          </p:nvPr>
        </p:nvSpPr>
        <p:spPr/>
        <p:txBody>
          <a:bodyPr lIns="91440" tIns="45720" rIns="91440" bIns="45720" anchor="t">
            <a:noAutofit/>
          </a:bodyPr>
          <a:lstStyle/>
          <a:p>
            <a:r>
              <a:rPr lang="en-US">
                <a:cs typeface="Arial"/>
              </a:rPr>
              <a:t>Capacity Building</a:t>
            </a:r>
            <a:endParaRPr lang="en-US"/>
          </a:p>
          <a:p>
            <a:endParaRPr lang="en-US"/>
          </a:p>
        </p:txBody>
      </p:sp>
      <p:sp>
        <p:nvSpPr>
          <p:cNvPr id="17" name="Text Placeholder 16">
            <a:extLst>
              <a:ext uri="{FF2B5EF4-FFF2-40B4-BE49-F238E27FC236}">
                <a16:creationId xmlns:a16="http://schemas.microsoft.com/office/drawing/2014/main" id="{52698A70-F3F2-20B5-FDCF-5770C6C140D4}"/>
              </a:ext>
            </a:extLst>
          </p:cNvPr>
          <p:cNvSpPr>
            <a:spLocks noGrp="1"/>
          </p:cNvSpPr>
          <p:nvPr>
            <p:ph type="body" sz="quarter" idx="15"/>
          </p:nvPr>
        </p:nvSpPr>
        <p:spPr/>
        <p:txBody>
          <a:bodyPr lIns="91440" tIns="45720" rIns="91440" bIns="45720" anchor="t">
            <a:noAutofit/>
          </a:bodyPr>
          <a:lstStyle/>
          <a:p>
            <a:r>
              <a:rPr lang="en-US">
                <a:ea typeface="+mj-lt"/>
                <a:cs typeface="+mj-lt"/>
              </a:rPr>
              <a:t>Child-Centered Outcomes</a:t>
            </a:r>
          </a:p>
          <a:p>
            <a:endParaRPr lang="en-US"/>
          </a:p>
        </p:txBody>
      </p:sp>
      <p:sp>
        <p:nvSpPr>
          <p:cNvPr id="18" name="Text Placeholder 17">
            <a:extLst>
              <a:ext uri="{FF2B5EF4-FFF2-40B4-BE49-F238E27FC236}">
                <a16:creationId xmlns:a16="http://schemas.microsoft.com/office/drawing/2014/main" id="{550AE810-F12F-C6ED-CDAC-FF5FB3A5E82E}"/>
              </a:ext>
            </a:extLst>
          </p:cNvPr>
          <p:cNvSpPr>
            <a:spLocks noGrp="1"/>
          </p:cNvSpPr>
          <p:nvPr>
            <p:ph type="body" sz="quarter" idx="16"/>
          </p:nvPr>
        </p:nvSpPr>
        <p:spPr>
          <a:xfrm>
            <a:off x="1242549" y="3461743"/>
            <a:ext cx="1745255" cy="1125600"/>
          </a:xfrm>
        </p:spPr>
        <p:txBody>
          <a:bodyPr lIns="91440" tIns="45720" rIns="91440" bIns="45720" anchor="t">
            <a:noAutofit/>
          </a:bodyPr>
          <a:lstStyle/>
          <a:p>
            <a:pPr marL="171450" indent="-171450">
              <a:spcBef>
                <a:spcPts val="0"/>
              </a:spcBef>
              <a:buFont typeface="Arial,Sans-Serif"/>
              <a:buChar char="•"/>
            </a:pPr>
            <a:r>
              <a:rPr lang="en-US" sz="1200">
                <a:ea typeface="+mj-lt"/>
                <a:cs typeface="+mj-lt"/>
              </a:rPr>
              <a:t>Combines expertise across developmental domains and creates a whole-child understanding.</a:t>
            </a:r>
            <a:r>
              <a:rPr lang="en-US">
                <a:ea typeface="+mj-lt"/>
                <a:cs typeface="+mj-lt"/>
              </a:rPr>
              <a:t> </a:t>
            </a:r>
            <a:endParaRPr lang="en-US"/>
          </a:p>
          <a:p>
            <a:endParaRPr lang="en-US"/>
          </a:p>
        </p:txBody>
      </p:sp>
      <p:sp>
        <p:nvSpPr>
          <p:cNvPr id="19" name="Text Placeholder 18">
            <a:extLst>
              <a:ext uri="{FF2B5EF4-FFF2-40B4-BE49-F238E27FC236}">
                <a16:creationId xmlns:a16="http://schemas.microsoft.com/office/drawing/2014/main" id="{EB5DA96F-86BF-6272-ED22-FD4C355AE8D8}"/>
              </a:ext>
            </a:extLst>
          </p:cNvPr>
          <p:cNvSpPr>
            <a:spLocks noGrp="1"/>
          </p:cNvSpPr>
          <p:nvPr>
            <p:ph type="body" sz="quarter" idx="17"/>
          </p:nvPr>
        </p:nvSpPr>
        <p:spPr>
          <a:xfrm>
            <a:off x="3565358" y="3636440"/>
            <a:ext cx="1759026" cy="1118715"/>
          </a:xfrm>
        </p:spPr>
        <p:txBody>
          <a:bodyPr lIns="91440" tIns="45720" rIns="91440" bIns="45720" anchor="t">
            <a:noAutofit/>
          </a:bodyPr>
          <a:lstStyle/>
          <a:p>
            <a:pPr marL="171450" indent="-171450">
              <a:spcBef>
                <a:spcPts val="0"/>
              </a:spcBef>
              <a:buFont typeface="Arial,Sans-Serif"/>
              <a:buChar char="•"/>
            </a:pPr>
            <a:r>
              <a:rPr lang="en-US" sz="1200">
                <a:ea typeface="+mj-lt"/>
                <a:cs typeface="+mj-lt"/>
              </a:rPr>
              <a:t>Embeds supports into daily routines and </a:t>
            </a:r>
            <a:endParaRPr lang="en-US"/>
          </a:p>
          <a:p>
            <a:pPr marL="171450" indent="-171450">
              <a:spcBef>
                <a:spcPts val="0"/>
              </a:spcBef>
              <a:buFont typeface="Arial,Sans-Serif"/>
              <a:buChar char="•"/>
            </a:pPr>
            <a:r>
              <a:rPr lang="en-US" sz="1200">
                <a:ea typeface="+mj-lt"/>
                <a:cs typeface="+mj-lt"/>
              </a:rPr>
              <a:t>builds teacher and family capacity. </a:t>
            </a:r>
          </a:p>
          <a:p>
            <a:endParaRPr lang="en-US"/>
          </a:p>
        </p:txBody>
      </p:sp>
      <p:sp>
        <p:nvSpPr>
          <p:cNvPr id="20" name="Text Placeholder 19">
            <a:extLst>
              <a:ext uri="{FF2B5EF4-FFF2-40B4-BE49-F238E27FC236}">
                <a16:creationId xmlns:a16="http://schemas.microsoft.com/office/drawing/2014/main" id="{289C1C32-DDBD-2DCD-04FC-B1164ECEA4E2}"/>
              </a:ext>
            </a:extLst>
          </p:cNvPr>
          <p:cNvSpPr>
            <a:spLocks noGrp="1"/>
          </p:cNvSpPr>
          <p:nvPr>
            <p:ph type="body" sz="quarter" idx="18"/>
          </p:nvPr>
        </p:nvSpPr>
        <p:spPr>
          <a:xfrm>
            <a:off x="5772535" y="3709622"/>
            <a:ext cx="1752141" cy="981004"/>
          </a:xfrm>
        </p:spPr>
        <p:txBody>
          <a:bodyPr lIns="91440" tIns="45720" rIns="91440" bIns="45720" anchor="t">
            <a:noAutofit/>
          </a:bodyPr>
          <a:lstStyle/>
          <a:p>
            <a:pPr marL="171450" indent="-171450">
              <a:spcBef>
                <a:spcPts val="0"/>
              </a:spcBef>
              <a:buFont typeface="Arial,Sans-Serif"/>
              <a:buChar char="•"/>
            </a:pPr>
            <a:r>
              <a:rPr lang="en-US" sz="1200">
                <a:ea typeface="+mj-lt"/>
                <a:cs typeface="+mj-lt"/>
              </a:rPr>
              <a:t>Promotes inclusion and belonging and</a:t>
            </a:r>
            <a:endParaRPr lang="en-US"/>
          </a:p>
          <a:p>
            <a:pPr marL="171450" indent="-171450">
              <a:spcBef>
                <a:spcPts val="0"/>
              </a:spcBef>
              <a:buFont typeface="Arial,Sans-Serif"/>
              <a:buChar char="•"/>
            </a:pPr>
            <a:r>
              <a:rPr lang="en-US" sz="1200">
                <a:ea typeface="+mj-lt"/>
                <a:cs typeface="+mj-lt"/>
              </a:rPr>
              <a:t>improves child outcomes.</a:t>
            </a:r>
          </a:p>
          <a:p>
            <a:endParaRPr lang="en-US"/>
          </a:p>
        </p:txBody>
      </p:sp>
      <p:sp>
        <p:nvSpPr>
          <p:cNvPr id="2" name="Date Placeholder 3">
            <a:extLst>
              <a:ext uri="{FF2B5EF4-FFF2-40B4-BE49-F238E27FC236}">
                <a16:creationId xmlns:a16="http://schemas.microsoft.com/office/drawing/2014/main" id="{589B7DC1-DD75-991A-A87C-44F4D67E072C}"/>
              </a:ext>
            </a:extLst>
          </p:cNvPr>
          <p:cNvSpPr txBox="1">
            <a:spLocks/>
          </p:cNvSpPr>
          <p:nvPr/>
        </p:nvSpPr>
        <p:spPr>
          <a:xfrm>
            <a:off x="103821" y="4820662"/>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pic>
        <p:nvPicPr>
          <p:cNvPr id="9" name="Picture Placeholder 8" descr="A teacher and child sitting at a table engaging with play dough tools">
            <a:extLst>
              <a:ext uri="{FF2B5EF4-FFF2-40B4-BE49-F238E27FC236}">
                <a16:creationId xmlns:a16="http://schemas.microsoft.com/office/drawing/2014/main" id="{D3F09899-FB27-69B3-B08A-91FD82EE9CC2}"/>
              </a:ext>
            </a:extLst>
          </p:cNvPr>
          <p:cNvPicPr>
            <a:picLocks noGrp="1" noChangeAspect="1"/>
          </p:cNvPicPr>
          <p:nvPr>
            <p:ph type="pic" sz="quarter" idx="11"/>
          </p:nvPr>
        </p:nvPicPr>
        <p:blipFill>
          <a:blip r:embed="rId5"/>
          <a:srcRect l="15496" r="15496"/>
          <a:stretch/>
        </p:blipFill>
        <p:spPr>
          <a:prstGeom prst="ellipse">
            <a:avLst/>
          </a:prstGeom>
          <a:solidFill>
            <a:srgbClr val="808080"/>
          </a:solidFill>
        </p:spPr>
      </p:pic>
    </p:spTree>
    <p:extLst>
      <p:ext uri="{BB962C8B-B14F-4D97-AF65-F5344CB8AC3E}">
        <p14:creationId xmlns:p14="http://schemas.microsoft.com/office/powerpoint/2010/main" val="266715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BD8AA3-944C-D16E-2170-3DFCC5305BDA}"/>
              </a:ext>
            </a:extLst>
          </p:cNvPr>
          <p:cNvSpPr>
            <a:spLocks noGrp="1"/>
          </p:cNvSpPr>
          <p:nvPr>
            <p:ph type="title" idx="4294967295"/>
          </p:nvPr>
        </p:nvSpPr>
        <p:spPr>
          <a:xfrm>
            <a:off x="4898147" y="850900"/>
            <a:ext cx="3919706" cy="869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3859"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Reflection</a:t>
            </a:r>
          </a:p>
        </p:txBody>
      </p:sp>
      <p:sp>
        <p:nvSpPr>
          <p:cNvPr id="4" name="Text Placeholder 3">
            <a:extLst>
              <a:ext uri="{FF2B5EF4-FFF2-40B4-BE49-F238E27FC236}">
                <a16:creationId xmlns:a16="http://schemas.microsoft.com/office/drawing/2014/main" id="{C3A12757-D6C8-977F-6EBD-1A12935C808B}"/>
              </a:ext>
            </a:extLst>
          </p:cNvPr>
          <p:cNvSpPr>
            <a:spLocks noGrp="1"/>
          </p:cNvSpPr>
          <p:nvPr>
            <p:ph type="body" sz="quarter" idx="11"/>
          </p:nvPr>
        </p:nvSpPr>
        <p:spPr>
          <a:xfrm>
            <a:off x="4898147" y="2239394"/>
            <a:ext cx="3919705" cy="1043904"/>
          </a:xfrm>
        </p:spPr>
        <p:txBody>
          <a:bodyPr/>
          <a:lstStyle/>
          <a:p>
            <a:r>
              <a:rPr lang="en-US"/>
              <a:t>What questions do you want to bring with you into a child care setting about partnering together?</a:t>
            </a:r>
          </a:p>
          <a:p>
            <a:endParaRPr lang="en-US"/>
          </a:p>
        </p:txBody>
      </p:sp>
      <p:pic>
        <p:nvPicPr>
          <p:cNvPr id="12" name="Picture Placeholder 11" descr="A young child holding a rope">
            <a:extLst>
              <a:ext uri="{FF2B5EF4-FFF2-40B4-BE49-F238E27FC236}">
                <a16:creationId xmlns:a16="http://schemas.microsoft.com/office/drawing/2014/main" id="{1629ED38-790A-A534-08D7-79A44C6EE1F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8661" r="32079"/>
          <a:stretch/>
        </p:blipFill>
        <p:spPr>
          <a:xfrm>
            <a:off x="0" y="0"/>
            <a:ext cx="4572000" cy="5143500"/>
          </a:xfrm>
        </p:spPr>
      </p:pic>
      <p:sp>
        <p:nvSpPr>
          <p:cNvPr id="2" name="Date Placeholder 3">
            <a:extLst>
              <a:ext uri="{FF2B5EF4-FFF2-40B4-BE49-F238E27FC236}">
                <a16:creationId xmlns:a16="http://schemas.microsoft.com/office/drawing/2014/main" id="{B50C6ABC-B114-CE79-4ED6-F5A670964CC0}"/>
              </a:ext>
            </a:extLst>
          </p:cNvPr>
          <p:cNvSpPr txBox="1">
            <a:spLocks/>
          </p:cNvSpPr>
          <p:nvPr/>
        </p:nvSpPr>
        <p:spPr>
          <a:xfrm>
            <a:off x="4572000" y="4846653"/>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33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54CA-0351-C7C1-12D7-C36043E105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485D45-2BC9-7FE2-7344-0B82D319C603}"/>
              </a:ext>
            </a:extLst>
          </p:cNvPr>
          <p:cNvSpPr>
            <a:spLocks noGrp="1"/>
          </p:cNvSpPr>
          <p:nvPr>
            <p:ph type="title" idx="4294967295"/>
          </p:nvPr>
        </p:nvSpPr>
        <p:spPr>
          <a:xfrm>
            <a:off x="4898147" y="850900"/>
            <a:ext cx="3919706" cy="8037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3859"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Final Reflection</a:t>
            </a:r>
          </a:p>
        </p:txBody>
      </p:sp>
      <p:sp>
        <p:nvSpPr>
          <p:cNvPr id="4" name="Text Placeholder 3">
            <a:extLst>
              <a:ext uri="{FF2B5EF4-FFF2-40B4-BE49-F238E27FC236}">
                <a16:creationId xmlns:a16="http://schemas.microsoft.com/office/drawing/2014/main" id="{B3DD9036-A333-D289-0EF3-2C0473854D75}"/>
              </a:ext>
            </a:extLst>
          </p:cNvPr>
          <p:cNvSpPr>
            <a:spLocks noGrp="1"/>
          </p:cNvSpPr>
          <p:nvPr>
            <p:ph type="body" sz="quarter" idx="11"/>
          </p:nvPr>
        </p:nvSpPr>
        <p:spPr>
          <a:xfrm>
            <a:off x="4898147" y="2206737"/>
            <a:ext cx="3919705" cy="1043904"/>
          </a:xfrm>
        </p:spPr>
        <p:txBody>
          <a:bodyPr/>
          <a:lstStyle/>
          <a:p>
            <a:r>
              <a:rPr lang="en-US"/>
              <a:t>What’s one word that represents the thoughts you are leaving here with today?</a:t>
            </a:r>
          </a:p>
        </p:txBody>
      </p:sp>
      <p:sp>
        <p:nvSpPr>
          <p:cNvPr id="6" name="Picture Placeholder 5">
            <a:extLst>
              <a:ext uri="{FF2B5EF4-FFF2-40B4-BE49-F238E27FC236}">
                <a16:creationId xmlns:a16="http://schemas.microsoft.com/office/drawing/2014/main" id="{3012781D-3BD1-4DF3-5E03-6B21FC7CC1D1}"/>
              </a:ext>
              <a:ext uri="{C183D7F6-B498-43B3-948B-1728B52AA6E4}">
                <adec:decorative xmlns:adec="http://schemas.microsoft.com/office/drawing/2017/decorative" val="1"/>
              </a:ext>
            </a:extLst>
          </p:cNvPr>
          <p:cNvSpPr>
            <a:spLocks noGrp="1"/>
          </p:cNvSpPr>
          <p:nvPr>
            <p:ph type="pic" sz="quarter" idx="12"/>
          </p:nvPr>
        </p:nvSpPr>
        <p:spPr/>
        <p:txBody>
          <a:bodyPr/>
          <a:lstStyle/>
          <a:p>
            <a:endParaRPr lang="en-US"/>
          </a:p>
        </p:txBody>
      </p:sp>
      <p:pic>
        <p:nvPicPr>
          <p:cNvPr id="28" name="Picture Placeholder 27" descr="A child holding onto a green bar">
            <a:extLst>
              <a:ext uri="{FF2B5EF4-FFF2-40B4-BE49-F238E27FC236}">
                <a16:creationId xmlns:a16="http://schemas.microsoft.com/office/drawing/2014/main" id="{E39B91C9-6F8F-7787-95DD-0BFB65E1167B}"/>
              </a:ext>
            </a:extLst>
          </p:cNvPr>
          <p:cNvPicPr>
            <a:picLocks noChangeAspect="1"/>
          </p:cNvPicPr>
          <p:nvPr/>
        </p:nvPicPr>
        <p:blipFill rotWithShape="1">
          <a:blip r:embed="rId3">
            <a:extLst>
              <a:ext uri="{28A0092B-C50C-407E-A947-70E740481C1C}">
                <a14:useLocalDpi xmlns:a14="http://schemas.microsoft.com/office/drawing/2010/main" val="0"/>
              </a:ext>
            </a:extLst>
          </a:blip>
          <a:srcRect l="4927" t="628" r="36191"/>
          <a:stretch/>
        </p:blipFill>
        <p:spPr>
          <a:xfrm>
            <a:off x="0" y="0"/>
            <a:ext cx="4572000" cy="5143500"/>
          </a:xfrm>
          <a:prstGeom prst="rect">
            <a:avLst/>
          </a:prstGeom>
          <a:solidFill>
            <a:srgbClr val="808080"/>
          </a:solidFill>
        </p:spPr>
      </p:pic>
      <p:sp>
        <p:nvSpPr>
          <p:cNvPr id="3" name="Date Placeholder 3">
            <a:extLst>
              <a:ext uri="{FF2B5EF4-FFF2-40B4-BE49-F238E27FC236}">
                <a16:creationId xmlns:a16="http://schemas.microsoft.com/office/drawing/2014/main" id="{B3897405-5171-4059-C5A9-A4EA1061948C}"/>
              </a:ext>
            </a:extLst>
          </p:cNvPr>
          <p:cNvSpPr txBox="1">
            <a:spLocks/>
          </p:cNvSpPr>
          <p:nvPr/>
        </p:nvSpPr>
        <p:spPr>
          <a:xfrm>
            <a:off x="4572000" y="4846653"/>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09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029798-0A06-B2DE-F690-305530A9D39A}"/>
              </a:ext>
            </a:extLst>
          </p:cNvPr>
          <p:cNvSpPr>
            <a:spLocks noGrp="1"/>
          </p:cNvSpPr>
          <p:nvPr>
            <p:ph type="title" idx="4294967295"/>
          </p:nvPr>
        </p:nvSpPr>
        <p:spPr>
          <a:xfrm>
            <a:off x="4898147" y="850900"/>
            <a:ext cx="3919706" cy="2098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3859"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a:t>
            </a:r>
          </a:p>
        </p:txBody>
      </p:sp>
      <p:pic>
        <p:nvPicPr>
          <p:cNvPr id="10" name="Picture Placeholder 9" descr="A young child kneading clay">
            <a:extLst>
              <a:ext uri="{FF2B5EF4-FFF2-40B4-BE49-F238E27FC236}">
                <a16:creationId xmlns:a16="http://schemas.microsoft.com/office/drawing/2014/main" id="{F316B86A-A30E-9BF2-1B76-81D690C2D64D}"/>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2500" b="12500"/>
          <a:stretch/>
        </p:blipFill>
        <p:spPr>
          <a:xfrm>
            <a:off x="0" y="0"/>
            <a:ext cx="4572000" cy="5143500"/>
          </a:xfrm>
        </p:spPr>
      </p:pic>
      <p:sp>
        <p:nvSpPr>
          <p:cNvPr id="5" name="Text Placeholder 4">
            <a:extLst>
              <a:ext uri="{FF2B5EF4-FFF2-40B4-BE49-F238E27FC236}">
                <a16:creationId xmlns:a16="http://schemas.microsoft.com/office/drawing/2014/main" id="{B0AC9E8A-FB3D-FFAB-4F9A-5C2F680C1A81}"/>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US"/>
          </a:p>
        </p:txBody>
      </p:sp>
      <p:sp>
        <p:nvSpPr>
          <p:cNvPr id="2" name="Date Placeholder 3">
            <a:extLst>
              <a:ext uri="{FF2B5EF4-FFF2-40B4-BE49-F238E27FC236}">
                <a16:creationId xmlns:a16="http://schemas.microsoft.com/office/drawing/2014/main" id="{A888F413-E3DB-B5D9-85B6-80D905101F96}"/>
              </a:ext>
            </a:extLst>
          </p:cNvPr>
          <p:cNvSpPr txBox="1">
            <a:spLocks/>
          </p:cNvSpPr>
          <p:nvPr/>
        </p:nvSpPr>
        <p:spPr>
          <a:xfrm>
            <a:off x="4572000" y="4846653"/>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53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AA623-D86C-FD77-D6E2-7F8E1BD59CBE}"/>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7033FB7-0F80-B573-A41B-7E10B9FE88A6}"/>
              </a:ext>
            </a:extLst>
          </p:cNvPr>
          <p:cNvSpPr>
            <a:spLocks noGrp="1"/>
          </p:cNvSpPr>
          <p:nvPr>
            <p:ph type="pic" sz="quarter" idx="12"/>
          </p:nvPr>
        </p:nvSpPr>
        <p:spPr/>
        <p:txBody>
          <a:bodyPr/>
          <a:lstStyle/>
          <a:p>
            <a:endParaRPr lang="en-US"/>
          </a:p>
        </p:txBody>
      </p:sp>
      <p:sp>
        <p:nvSpPr>
          <p:cNvPr id="3" name="Text Placeholder 2">
            <a:extLst>
              <a:ext uri="{FF2B5EF4-FFF2-40B4-BE49-F238E27FC236}">
                <a16:creationId xmlns:a16="http://schemas.microsoft.com/office/drawing/2014/main" id="{99052A97-31D9-9983-B6D8-D931457573CD}"/>
              </a:ext>
            </a:extLst>
          </p:cNvPr>
          <p:cNvSpPr>
            <a:spLocks noGrp="1"/>
          </p:cNvSpPr>
          <p:nvPr>
            <p:ph type="title" idx="4294967295"/>
          </p:nvPr>
        </p:nvSpPr>
        <p:spPr>
          <a:xfrm>
            <a:off x="325754" y="4232814"/>
            <a:ext cx="3919706" cy="3841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ct val="100000"/>
              </a:lnSpc>
              <a:spcBef>
                <a:spcPts val="0"/>
              </a:spcBef>
              <a:buClr>
                <a:schemeClr val="accent3"/>
              </a:buClr>
              <a:tabLst>
                <a:tab pos="225425" algn="l"/>
              </a:tabLst>
              <a:defRPr/>
            </a:pPr>
            <a:r>
              <a:rPr lang="en-US" sz="3850">
                <a:latin typeface="Arial"/>
                <a:ea typeface="+mn-ea"/>
                <a:cs typeface="Arial"/>
              </a:rPr>
              <a:t>References</a:t>
            </a:r>
            <a:br>
              <a:rPr lang="en-US" sz="3850">
                <a:latin typeface="Arial"/>
                <a:ea typeface="+mn-ea"/>
                <a:cs typeface="Arial"/>
              </a:rPr>
            </a:br>
            <a:endParaRPr lang="en-US" sz="1600" b="0">
              <a:solidFill>
                <a:srgbClr val="000000"/>
              </a:solidFill>
              <a:latin typeface="Calibri"/>
              <a:ea typeface="Calibri"/>
              <a:cs typeface="Calibri"/>
            </a:endParaRPr>
          </a:p>
          <a:p>
            <a:pPr marL="171450" indent="-171450">
              <a:lnSpc>
                <a:spcPct val="100000"/>
              </a:lnSpc>
              <a:spcBef>
                <a:spcPts val="0"/>
              </a:spcBef>
              <a:tabLst>
                <a:tab pos="225425" algn="l"/>
              </a:tabLst>
              <a:defRPr/>
            </a:pPr>
            <a:r>
              <a:rPr lang="en-US" sz="1600" b="0">
                <a:solidFill>
                  <a:srgbClr val="444444"/>
                </a:solidFill>
                <a:latin typeface="Calibri"/>
                <a:ea typeface="Calibri"/>
                <a:cs typeface="Calibri"/>
                <a:hlinkClick r:id="rId2"/>
              </a:rPr>
              <a:t>U.S. Department of Education &amp; Department of Health and Human Services Policy Statement on Inclusion of Children with Disabilities in Early Childhood Programs</a:t>
            </a:r>
            <a:endParaRPr lang="en-US" sz="1600" b="0">
              <a:solidFill>
                <a:srgbClr val="444444"/>
              </a:solidFill>
              <a:latin typeface="Calibri"/>
              <a:ea typeface="Calibri"/>
              <a:cs typeface="Calibri"/>
            </a:endParaRPr>
          </a:p>
          <a:p>
            <a:pPr marL="171450" indent="-171450">
              <a:lnSpc>
                <a:spcPct val="100000"/>
              </a:lnSpc>
              <a:spcBef>
                <a:spcPts val="0"/>
              </a:spcBef>
              <a:tabLst>
                <a:tab pos="225425" algn="l"/>
              </a:tabLst>
              <a:defRPr/>
            </a:pPr>
            <a:r>
              <a:rPr lang="en-US" sz="1600" b="0">
                <a:solidFill>
                  <a:srgbClr val="444444"/>
                </a:solidFill>
                <a:latin typeface="Calibri"/>
                <a:ea typeface="Calibri"/>
                <a:cs typeface="Calibri"/>
                <a:hlinkClick r:id="rId3"/>
              </a:rPr>
              <a:t>Start Early – Building Inclusive State Child Care Systems</a:t>
            </a:r>
            <a:endParaRPr lang="en-US" sz="1600" b="0">
              <a:solidFill>
                <a:srgbClr val="444444"/>
              </a:solidFill>
              <a:latin typeface="Calibri"/>
              <a:ea typeface="Calibri"/>
              <a:cs typeface="Calibri"/>
            </a:endParaRPr>
          </a:p>
          <a:p>
            <a:pPr marL="171450" indent="-171450">
              <a:lnSpc>
                <a:spcPct val="100000"/>
              </a:lnSpc>
              <a:spcBef>
                <a:spcPts val="0"/>
              </a:spcBef>
              <a:tabLst>
                <a:tab pos="225425" algn="l"/>
              </a:tabLst>
              <a:defRPr/>
            </a:pPr>
            <a:r>
              <a:rPr lang="en-US" sz="1600" b="0">
                <a:solidFill>
                  <a:srgbClr val="444444"/>
                </a:solidFill>
                <a:latin typeface="Calibri"/>
                <a:ea typeface="Calibri"/>
                <a:cs typeface="Calibri"/>
                <a:hlinkClick r:id="rId4"/>
              </a:rPr>
              <a:t>WestEd – Expanding Access to Inclusive Early Education for Children with Disabilities</a:t>
            </a:r>
            <a:endParaRPr lang="en-US" sz="1600" b="0">
              <a:solidFill>
                <a:srgbClr val="444444"/>
              </a:solidFill>
              <a:latin typeface="Calibri"/>
              <a:ea typeface="Calibri"/>
              <a:cs typeface="Calibri"/>
            </a:endParaRPr>
          </a:p>
          <a:p>
            <a:pPr marL="171450" indent="-171450">
              <a:lnSpc>
                <a:spcPct val="100000"/>
              </a:lnSpc>
              <a:spcBef>
                <a:spcPts val="0"/>
              </a:spcBef>
              <a:tabLst>
                <a:tab pos="225425" algn="l"/>
              </a:tabLst>
              <a:defRPr/>
            </a:pPr>
            <a:r>
              <a:rPr lang="en-US" sz="1600" b="0">
                <a:solidFill>
                  <a:srgbClr val="444444"/>
                </a:solidFill>
                <a:latin typeface="Calibri"/>
                <a:ea typeface="Calibri"/>
                <a:cs typeface="Calibri"/>
                <a:hlinkClick r:id="rId5"/>
              </a:rPr>
              <a:t>NIEER – Practical Guide for State Teams to Increase Inclusion in Early Childhood Programs</a:t>
            </a:r>
            <a:endParaRPr lang="en-US" sz="1600" b="0">
              <a:solidFill>
                <a:srgbClr val="444444"/>
              </a:solidFill>
              <a:latin typeface="Calibri"/>
              <a:ea typeface="Calibri"/>
              <a:cs typeface="Calibri"/>
            </a:endParaRPr>
          </a:p>
          <a:p>
            <a:pPr>
              <a:lnSpc>
                <a:spcPct val="100000"/>
              </a:lnSpc>
              <a:spcBef>
                <a:spcPts val="0"/>
              </a:spcBef>
              <a:tabLst>
                <a:tab pos="225425" algn="l"/>
              </a:tabLst>
              <a:defRPr/>
            </a:pPr>
            <a:endParaRPr lang="en-US" sz="385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9" name="Picture Placeholder 9" descr="A young child lying in a hammock">
            <a:extLst>
              <a:ext uri="{FF2B5EF4-FFF2-40B4-BE49-F238E27FC236}">
                <a16:creationId xmlns:a16="http://schemas.microsoft.com/office/drawing/2014/main" id="{04804464-513F-4B8A-BFAA-F94FAD3103A0}"/>
              </a:ext>
            </a:extLst>
          </p:cNvPr>
          <p:cNvPicPr>
            <a:picLocks noChangeAspect="1"/>
          </p:cNvPicPr>
          <p:nvPr/>
        </p:nvPicPr>
        <p:blipFill rotWithShape="1">
          <a:blip r:embed="rId6">
            <a:extLst>
              <a:ext uri="{28A0092B-C50C-407E-A947-70E740481C1C}">
                <a14:useLocalDpi xmlns:a14="http://schemas.microsoft.com/office/drawing/2010/main" val="0"/>
              </a:ext>
            </a:extLst>
          </a:blip>
          <a:srcRect l="13355" t="482" r="27594" b="1"/>
          <a:stretch/>
        </p:blipFill>
        <p:spPr>
          <a:xfrm flipH="1">
            <a:off x="4566420" y="0"/>
            <a:ext cx="4577577" cy="5143500"/>
          </a:xfrm>
          <a:prstGeom prst="rect">
            <a:avLst/>
          </a:prstGeom>
          <a:solidFill>
            <a:srgbClr val="808080"/>
          </a:solidFill>
        </p:spPr>
      </p:pic>
      <p:sp>
        <p:nvSpPr>
          <p:cNvPr id="2" name="Date Placeholder 3">
            <a:extLst>
              <a:ext uri="{FF2B5EF4-FFF2-40B4-BE49-F238E27FC236}">
                <a16:creationId xmlns:a16="http://schemas.microsoft.com/office/drawing/2014/main" id="{B7D8A85F-26F7-F2E9-821C-0FD340F316B7}"/>
              </a:ext>
            </a:extLst>
          </p:cNvPr>
          <p:cNvSpPr txBox="1">
            <a:spLocks/>
          </p:cNvSpPr>
          <p:nvPr/>
        </p:nvSpPr>
        <p:spPr>
          <a:xfrm>
            <a:off x="0" y="485519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2025,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41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3F49A-3718-178C-8C42-4D18CF0BC34F}"/>
              </a:ext>
            </a:extLst>
          </p:cNvPr>
          <p:cNvSpPr>
            <a:spLocks noGrp="1"/>
          </p:cNvSpPr>
          <p:nvPr>
            <p:ph type="title" idx="4294967295"/>
          </p:nvPr>
        </p:nvSpPr>
        <p:spPr>
          <a:xfrm>
            <a:off x="1042441" y="3357707"/>
            <a:ext cx="7051675" cy="5889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tab pos="225425" algn="l"/>
              </a:tabLst>
              <a:defRPr/>
            </a:pPr>
            <a:r>
              <a:rPr kumimoji="0" lang="en-US" sz="2400" b="1" i="0" u="none" strike="noStrike" kern="1200" cap="none" spc="0" normalizeH="0" baseline="0" noProof="0">
                <a:ln>
                  <a:noFill/>
                </a:ln>
                <a:solidFill>
                  <a:schemeClr val="tx2"/>
                </a:solidFill>
                <a:effectLst/>
                <a:uLnTx/>
                <a:uFillTx/>
                <a:latin typeface="+mj-lt"/>
                <a:ea typeface="+mn-ea"/>
                <a:cs typeface="Arial" panose="020B0604020202020204" pitchFamily="34" charset="0"/>
              </a:rPr>
              <a:t>Thank you!</a:t>
            </a:r>
          </a:p>
        </p:txBody>
      </p:sp>
      <p:sp>
        <p:nvSpPr>
          <p:cNvPr id="3" name="Date Placeholder 3">
            <a:extLst>
              <a:ext uri="{FF2B5EF4-FFF2-40B4-BE49-F238E27FC236}">
                <a16:creationId xmlns:a16="http://schemas.microsoft.com/office/drawing/2014/main" id="{830C1C90-CEBA-E64E-D259-4AF3DC5D4670}"/>
              </a:ext>
            </a:extLst>
          </p:cNvPr>
          <p:cNvSpPr txBox="1">
            <a:spLocks/>
          </p:cNvSpPr>
          <p:nvPr/>
        </p:nvSpPr>
        <p:spPr>
          <a:xfrm>
            <a:off x="0" y="485519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2025,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57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E9F4C-F2DA-2544-BF75-11DD3BDFA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59693-A9F5-EE00-A672-5EB3EB34F6D6}"/>
              </a:ext>
            </a:extLst>
          </p:cNvPr>
          <p:cNvSpPr>
            <a:spLocks noGrp="1"/>
          </p:cNvSpPr>
          <p:nvPr>
            <p:ph type="title"/>
          </p:nvPr>
        </p:nvSpPr>
        <p:spPr>
          <a:prstGeom prst="rect">
            <a:avLst/>
          </a:prstGeom>
        </p:spPr>
        <p:txBody>
          <a:bodyPr/>
          <a:lstStyle/>
          <a:p>
            <a:r>
              <a:rPr lang="en-US"/>
              <a:t>A note about language…</a:t>
            </a:r>
          </a:p>
        </p:txBody>
      </p:sp>
      <p:sp>
        <p:nvSpPr>
          <p:cNvPr id="3" name="Content Placeholder 2">
            <a:extLst>
              <a:ext uri="{FF2B5EF4-FFF2-40B4-BE49-F238E27FC236}">
                <a16:creationId xmlns:a16="http://schemas.microsoft.com/office/drawing/2014/main" id="{6F715CA3-727B-8D32-325E-976D1900E936}"/>
              </a:ext>
            </a:extLst>
          </p:cNvPr>
          <p:cNvSpPr>
            <a:spLocks noGrp="1"/>
          </p:cNvSpPr>
          <p:nvPr>
            <p:ph idx="1"/>
          </p:nvPr>
        </p:nvSpPr>
        <p:spPr/>
        <p:txBody>
          <a:bodyPr/>
          <a:lstStyle/>
          <a:p>
            <a:r>
              <a:rPr lang="en-US"/>
              <a:t>Bright Horizons current language norms include-</a:t>
            </a:r>
          </a:p>
          <a:p>
            <a:pPr lvl="1"/>
            <a:r>
              <a:rPr lang="en-US"/>
              <a:t>People first language as the default</a:t>
            </a:r>
          </a:p>
          <a:p>
            <a:pPr lvl="1"/>
            <a:r>
              <a:rPr lang="en-US"/>
              <a:t>Asking families and children for their preferred language</a:t>
            </a:r>
          </a:p>
          <a:p>
            <a:pPr lvl="1"/>
            <a:r>
              <a:rPr lang="en-US"/>
              <a:t>Respecting preferences of families</a:t>
            </a:r>
          </a:p>
        </p:txBody>
      </p:sp>
      <p:pic>
        <p:nvPicPr>
          <p:cNvPr id="7" name="Content Placeholder 6" descr="A mom holds a baby while a smiling teacher greets them.">
            <a:extLst>
              <a:ext uri="{FF2B5EF4-FFF2-40B4-BE49-F238E27FC236}">
                <a16:creationId xmlns:a16="http://schemas.microsoft.com/office/drawing/2014/main" id="{B9827B29-63FC-62B2-E525-3E975B833C1F}"/>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4572000" y="1540439"/>
            <a:ext cx="3975100" cy="2648410"/>
          </a:xfrm>
          <a:prstGeom prst="rect">
            <a:avLst/>
          </a:prstGeom>
        </p:spPr>
      </p:pic>
      <p:sp>
        <p:nvSpPr>
          <p:cNvPr id="4" name="Date Placeholder 3">
            <a:extLst>
              <a:ext uri="{FF2B5EF4-FFF2-40B4-BE49-F238E27FC236}">
                <a16:creationId xmlns:a16="http://schemas.microsoft.com/office/drawing/2014/main" id="{2A3E758F-A8F1-9E32-82D8-6E6B951DB84E}"/>
              </a:ext>
            </a:extLst>
          </p:cNvPr>
          <p:cNvSpPr txBox="1">
            <a:spLocks/>
          </p:cNvSpPr>
          <p:nvPr/>
        </p:nvSpPr>
        <p:spPr>
          <a:xfrm>
            <a:off x="7029362" y="4778375"/>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22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CC13-B583-9116-DEA6-97705AEAC149}"/>
              </a:ext>
            </a:extLst>
          </p:cNvPr>
          <p:cNvSpPr>
            <a:spLocks noGrp="1"/>
          </p:cNvSpPr>
          <p:nvPr>
            <p:ph type="title"/>
          </p:nvPr>
        </p:nvSpPr>
        <p:spPr/>
        <p:txBody>
          <a:bodyPr/>
          <a:lstStyle/>
          <a:p>
            <a:r>
              <a:rPr lang="en-US"/>
              <a:t>Outcomes</a:t>
            </a:r>
          </a:p>
        </p:txBody>
      </p:sp>
      <p:sp>
        <p:nvSpPr>
          <p:cNvPr id="3" name="Content Placeholder 2">
            <a:extLst>
              <a:ext uri="{FF2B5EF4-FFF2-40B4-BE49-F238E27FC236}">
                <a16:creationId xmlns:a16="http://schemas.microsoft.com/office/drawing/2014/main" id="{D1EB8009-2E49-EF42-325C-D14254662C23}"/>
              </a:ext>
            </a:extLst>
          </p:cNvPr>
          <p:cNvSpPr>
            <a:spLocks noGrp="1"/>
          </p:cNvSpPr>
          <p:nvPr>
            <p:ph idx="1"/>
          </p:nvPr>
        </p:nvSpPr>
        <p:spPr/>
        <p:txBody>
          <a:bodyPr>
            <a:normAutofit/>
          </a:bodyPr>
          <a:lstStyle/>
          <a:p>
            <a:r>
              <a:rPr lang="en-US" b="1"/>
              <a:t>Understand current realities about the child care work force</a:t>
            </a:r>
          </a:p>
          <a:p>
            <a:r>
              <a:rPr lang="en-US" b="1"/>
              <a:t>Practice explaining your work to meet the needs of child care</a:t>
            </a:r>
          </a:p>
          <a:p>
            <a:r>
              <a:rPr lang="en-US" b="1"/>
              <a:t>Identify current barriers to partnership</a:t>
            </a:r>
          </a:p>
          <a:p>
            <a:r>
              <a:rPr lang="en-US" b="1"/>
              <a:t>Create a plan for both what to share with providers and what to ask of providers</a:t>
            </a:r>
          </a:p>
        </p:txBody>
      </p:sp>
      <p:sp>
        <p:nvSpPr>
          <p:cNvPr id="4" name="Date Placeholder 3">
            <a:extLst>
              <a:ext uri="{FF2B5EF4-FFF2-40B4-BE49-F238E27FC236}">
                <a16:creationId xmlns:a16="http://schemas.microsoft.com/office/drawing/2014/main" id="{7E36374E-F7D3-82C7-A622-2467CE543EE2}"/>
              </a:ext>
            </a:extLst>
          </p:cNvPr>
          <p:cNvSpPr txBox="1">
            <a:spLocks/>
          </p:cNvSpPr>
          <p:nvPr/>
        </p:nvSpPr>
        <p:spPr>
          <a:xfrm>
            <a:off x="7029362" y="4778375"/>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26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E517F04-9525-5C2E-ADCE-C39B7A076A1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D79D5935-A720-912C-7B49-0C935F13BE84}"/>
              </a:ext>
            </a:extLst>
          </p:cNvPr>
          <p:cNvSpPr>
            <a:spLocks noGrp="1"/>
          </p:cNvSpPr>
          <p:nvPr>
            <p:ph type="title" idx="4294967295"/>
          </p:nvPr>
        </p:nvSpPr>
        <p:spPr>
          <a:xfrm>
            <a:off x="4260566" y="365125"/>
            <a:ext cx="3934970" cy="5667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ts val="600"/>
              </a:spcBef>
              <a:spcAft>
                <a:spcPts val="0"/>
              </a:spcAft>
              <a:buClr>
                <a:schemeClr val="accent3"/>
              </a:buClr>
              <a:buSzTx/>
              <a:buFont typeface="Wingdings" panose="05000000000000000000" pitchFamily="2" charset="2"/>
              <a:buNone/>
              <a:tabLst>
                <a:tab pos="225425" algn="l"/>
              </a:tabLst>
              <a:defRPr/>
            </a:pPr>
            <a:r>
              <a:rPr kumimoji="0" lang="en-US" sz="2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You’re invited… to a dinner party!</a:t>
            </a:r>
          </a:p>
        </p:txBody>
      </p:sp>
      <p:pic>
        <p:nvPicPr>
          <p:cNvPr id="4" name="Picture Placeholder 3" descr="A young boy pours milk into a plastic cup.">
            <a:extLst>
              <a:ext uri="{FF2B5EF4-FFF2-40B4-BE49-F238E27FC236}">
                <a16:creationId xmlns:a16="http://schemas.microsoft.com/office/drawing/2014/main" id="{45034506-1EE0-9D24-CA30-F967F9DD1B4A}"/>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a:xfrm>
            <a:off x="847725" y="1028700"/>
            <a:ext cx="3086100" cy="3086100"/>
          </a:xfrm>
          <a:prstGeom prst="ellipse">
            <a:avLst/>
          </a:prstGeom>
          <a:solidFill>
            <a:srgbClr val="808080"/>
          </a:solidFill>
          <a:ln w="76200">
            <a:solidFill>
              <a:srgbClr val="DFF2F9"/>
            </a:solidFill>
          </a:ln>
        </p:spPr>
      </p:pic>
      <p:sp>
        <p:nvSpPr>
          <p:cNvPr id="16" name="Text Placeholder 14">
            <a:extLst>
              <a:ext uri="{FF2B5EF4-FFF2-40B4-BE49-F238E27FC236}">
                <a16:creationId xmlns:a16="http://schemas.microsoft.com/office/drawing/2014/main" id="{5F9C6796-5D7E-6F17-5A9D-27414D0EA0D2}"/>
              </a:ext>
            </a:extLst>
          </p:cNvPr>
          <p:cNvSpPr txBox="1">
            <a:spLocks/>
          </p:cNvSpPr>
          <p:nvPr/>
        </p:nvSpPr>
        <p:spPr>
          <a:xfrm>
            <a:off x="4434155" y="1381785"/>
            <a:ext cx="558980" cy="566736"/>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200">
                <a:solidFill>
                  <a:schemeClr val="tx1"/>
                </a:solidFill>
              </a:rPr>
              <a:t>1.</a:t>
            </a:r>
          </a:p>
        </p:txBody>
      </p:sp>
      <p:sp>
        <p:nvSpPr>
          <p:cNvPr id="19" name="Text Placeholder 14">
            <a:extLst>
              <a:ext uri="{FF2B5EF4-FFF2-40B4-BE49-F238E27FC236}">
                <a16:creationId xmlns:a16="http://schemas.microsoft.com/office/drawing/2014/main" id="{05E790B9-9E61-E0E3-071B-5A4119F41567}"/>
              </a:ext>
            </a:extLst>
          </p:cNvPr>
          <p:cNvSpPr txBox="1">
            <a:spLocks/>
          </p:cNvSpPr>
          <p:nvPr/>
        </p:nvSpPr>
        <p:spPr>
          <a:xfrm>
            <a:off x="4977026" y="1530793"/>
            <a:ext cx="3501797" cy="484188"/>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1800" b="0">
                <a:solidFill>
                  <a:srgbClr val="182B54"/>
                </a:solidFill>
              </a:rPr>
              <a:t>Find someone you do not know.</a:t>
            </a:r>
          </a:p>
        </p:txBody>
      </p:sp>
      <p:sp>
        <p:nvSpPr>
          <p:cNvPr id="17" name="Text Placeholder 14">
            <a:extLst>
              <a:ext uri="{FF2B5EF4-FFF2-40B4-BE49-F238E27FC236}">
                <a16:creationId xmlns:a16="http://schemas.microsoft.com/office/drawing/2014/main" id="{82372032-4AE8-339F-8250-53BBBAAF5171}"/>
              </a:ext>
            </a:extLst>
          </p:cNvPr>
          <p:cNvSpPr txBox="1">
            <a:spLocks/>
          </p:cNvSpPr>
          <p:nvPr/>
        </p:nvSpPr>
        <p:spPr>
          <a:xfrm>
            <a:off x="4434155" y="2229976"/>
            <a:ext cx="558979" cy="566736"/>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200">
                <a:solidFill>
                  <a:schemeClr val="tx1"/>
                </a:solidFill>
              </a:rPr>
              <a:t>2.</a:t>
            </a:r>
          </a:p>
        </p:txBody>
      </p:sp>
      <p:sp>
        <p:nvSpPr>
          <p:cNvPr id="20" name="Text Placeholder 14">
            <a:extLst>
              <a:ext uri="{FF2B5EF4-FFF2-40B4-BE49-F238E27FC236}">
                <a16:creationId xmlns:a16="http://schemas.microsoft.com/office/drawing/2014/main" id="{83D76D26-C483-651E-31F3-527CA6A012DB}"/>
              </a:ext>
            </a:extLst>
          </p:cNvPr>
          <p:cNvSpPr txBox="1">
            <a:spLocks/>
          </p:cNvSpPr>
          <p:nvPr/>
        </p:nvSpPr>
        <p:spPr>
          <a:xfrm>
            <a:off x="4993135" y="2305359"/>
            <a:ext cx="3501797" cy="484188"/>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1800" b="0">
                <a:solidFill>
                  <a:srgbClr val="182B54"/>
                </a:solidFill>
              </a:rPr>
              <a:t>Share what you do professionally </a:t>
            </a:r>
            <a:r>
              <a:rPr lang="en-US" sz="1800" b="0" i="1">
                <a:solidFill>
                  <a:srgbClr val="182B54"/>
                </a:solidFill>
              </a:rPr>
              <a:t>without</a:t>
            </a:r>
            <a:r>
              <a:rPr lang="en-US" sz="1800" b="0">
                <a:solidFill>
                  <a:srgbClr val="182B54"/>
                </a:solidFill>
              </a:rPr>
              <a:t> saying your role. Consider who you support and the skills you support with. Can they guess your role?</a:t>
            </a:r>
          </a:p>
        </p:txBody>
      </p:sp>
      <p:sp>
        <p:nvSpPr>
          <p:cNvPr id="18" name="Text Placeholder 14">
            <a:extLst>
              <a:ext uri="{FF2B5EF4-FFF2-40B4-BE49-F238E27FC236}">
                <a16:creationId xmlns:a16="http://schemas.microsoft.com/office/drawing/2014/main" id="{769C0E3F-0413-2F88-9AF4-710740D3F34E}"/>
              </a:ext>
            </a:extLst>
          </p:cNvPr>
          <p:cNvSpPr txBox="1">
            <a:spLocks/>
          </p:cNvSpPr>
          <p:nvPr/>
        </p:nvSpPr>
        <p:spPr>
          <a:xfrm>
            <a:off x="4421629" y="4211639"/>
            <a:ext cx="558978" cy="566736"/>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200">
                <a:solidFill>
                  <a:schemeClr val="tx1"/>
                </a:solidFill>
              </a:rPr>
              <a:t>3.</a:t>
            </a:r>
          </a:p>
        </p:txBody>
      </p:sp>
      <p:sp>
        <p:nvSpPr>
          <p:cNvPr id="21" name="Text Placeholder 14">
            <a:extLst>
              <a:ext uri="{FF2B5EF4-FFF2-40B4-BE49-F238E27FC236}">
                <a16:creationId xmlns:a16="http://schemas.microsoft.com/office/drawing/2014/main" id="{7EEE444F-0176-51E9-5040-541E73678490}"/>
              </a:ext>
            </a:extLst>
          </p:cNvPr>
          <p:cNvSpPr txBox="1">
            <a:spLocks/>
          </p:cNvSpPr>
          <p:nvPr/>
        </p:nvSpPr>
        <p:spPr>
          <a:xfrm>
            <a:off x="4977026" y="4386274"/>
            <a:ext cx="3501797" cy="484188"/>
          </a:xfrm>
          <a:prstGeom prst="rect">
            <a:avLst/>
          </a:prstGeom>
        </p:spPr>
        <p:txBody>
          <a:bodyPr/>
          <a:lstStyle>
            <a:lvl1pPr marL="0" indent="0" algn="l" defTabSz="685800" rtl="0" eaLnBrk="1" latinLnBrk="0" hangingPunct="1">
              <a:lnSpc>
                <a:spcPct val="100000"/>
              </a:lnSpc>
              <a:spcBef>
                <a:spcPts val="600"/>
              </a:spcBef>
              <a:buClr>
                <a:schemeClr val="accent3"/>
              </a:buClr>
              <a:buFont typeface="Wingdings" panose="05000000000000000000" pitchFamily="2" charset="2"/>
              <a:buNone/>
              <a:tabLst>
                <a:tab pos="225425" algn="l"/>
              </a:tabLst>
              <a:defRPr sz="2400" b="1" kern="1200">
                <a:solidFill>
                  <a:schemeClr val="bg1"/>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600"/>
              </a:spcBef>
              <a:buClr>
                <a:schemeClr val="accent3"/>
              </a:buClr>
              <a:buFont typeface="Calibri" panose="020F0502020204030204" pitchFamily="34" charset="0"/>
              <a:buNone/>
              <a:tabLst>
                <a:tab pos="569913" algn="l"/>
              </a:tabLst>
              <a:defRPr sz="1600" kern="1200">
                <a:solidFill>
                  <a:schemeClr val="bg1"/>
                </a:solidFill>
                <a:latin typeface="Arial" panose="020B0604020202020204" pitchFamily="34" charset="0"/>
                <a:ea typeface="+mn-ea"/>
                <a:cs typeface="Arial" panose="020B0604020202020204" pitchFamily="34" charset="0"/>
              </a:defRPr>
            </a:lvl2pPr>
            <a:lvl3pPr marL="685783" indent="0" algn="l" defTabSz="685800" rtl="0" eaLnBrk="1" latinLnBrk="0" hangingPunct="1">
              <a:lnSpc>
                <a:spcPct val="100000"/>
              </a:lnSpc>
              <a:spcBef>
                <a:spcPts val="600"/>
              </a:spcBef>
              <a:buClr>
                <a:schemeClr val="accent3"/>
              </a:buClr>
              <a:buFont typeface="Arial" panose="020B0604020202020204" pitchFamily="34" charset="0"/>
              <a:buNone/>
              <a:tabLst>
                <a:tab pos="914400" algn="l"/>
              </a:tabLst>
              <a:defRPr sz="1800" kern="1200">
                <a:solidFill>
                  <a:schemeClr val="bg1"/>
                </a:solidFill>
                <a:latin typeface="Arial" panose="020B0604020202020204" pitchFamily="34" charset="0"/>
                <a:ea typeface="+mn-ea"/>
                <a:cs typeface="Arial" panose="020B0604020202020204" pitchFamily="34" charset="0"/>
              </a:defRPr>
            </a:lvl3pPr>
            <a:lvl4pPr marL="1028675" indent="0" algn="l" defTabSz="685800" rtl="0" eaLnBrk="1" latinLnBrk="0" hangingPunct="1">
              <a:lnSpc>
                <a:spcPct val="100000"/>
              </a:lnSpc>
              <a:spcBef>
                <a:spcPts val="672"/>
              </a:spcBef>
              <a:buClr>
                <a:schemeClr val="accent3"/>
              </a:buClr>
              <a:buFont typeface="Wingdings" panose="05000000000000000000" pitchFamily="2" charset="2"/>
              <a:buNone/>
              <a:tabLst>
                <a:tab pos="1139825" algn="l"/>
              </a:tabLst>
              <a:defRPr sz="1800" kern="1200">
                <a:solidFill>
                  <a:schemeClr val="bg1"/>
                </a:solidFill>
                <a:latin typeface="+mn-lt"/>
                <a:ea typeface="+mn-ea"/>
                <a:cs typeface="+mn-cs"/>
              </a:defRPr>
            </a:lvl4pPr>
            <a:lvl5pPr marL="1371566" indent="0" algn="l" defTabSz="685800" rtl="0" eaLnBrk="1" latinLnBrk="0" hangingPunct="1">
              <a:lnSpc>
                <a:spcPct val="100000"/>
              </a:lnSpc>
              <a:spcBef>
                <a:spcPts val="672"/>
              </a:spcBef>
              <a:buClr>
                <a:schemeClr val="accent3"/>
              </a:buClr>
              <a:buFont typeface="Courier New" panose="02070309020205020404" pitchFamily="49" charset="0"/>
              <a:buNone/>
              <a:tabLst>
                <a:tab pos="1377950" algn="l"/>
              </a:tabLst>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1800" b="0">
                <a:solidFill>
                  <a:srgbClr val="182B54"/>
                </a:solidFill>
              </a:rPr>
              <a:t>Switch when you hear the cue.</a:t>
            </a:r>
          </a:p>
        </p:txBody>
      </p:sp>
      <p:sp>
        <p:nvSpPr>
          <p:cNvPr id="2" name="Date Placeholder 3">
            <a:extLst>
              <a:ext uri="{FF2B5EF4-FFF2-40B4-BE49-F238E27FC236}">
                <a16:creationId xmlns:a16="http://schemas.microsoft.com/office/drawing/2014/main" id="{E67F084A-EF07-C349-8C13-D9267ADF6821}"/>
              </a:ext>
            </a:extLst>
          </p:cNvPr>
          <p:cNvSpPr txBox="1">
            <a:spLocks/>
          </p:cNvSpPr>
          <p:nvPr/>
        </p:nvSpPr>
        <p:spPr>
          <a:xfrm>
            <a:off x="81631" y="4778375"/>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2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9D1BC-1DD4-89B1-4806-2CE006C133A2}"/>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B41FF3A-B6FF-28C6-B685-F5B00FF359E4}"/>
              </a:ext>
            </a:extLst>
          </p:cNvPr>
          <p:cNvSpPr>
            <a:spLocks noGrp="1"/>
          </p:cNvSpPr>
          <p:nvPr>
            <p:ph type="pic" sz="quarter" idx="12"/>
          </p:nvPr>
        </p:nvSpPr>
        <p:spPr/>
        <p:txBody>
          <a:bodyPr/>
          <a:lstStyle/>
          <a:p>
            <a:endParaRPr lang="en-US"/>
          </a:p>
        </p:txBody>
      </p:sp>
      <p:sp>
        <p:nvSpPr>
          <p:cNvPr id="2" name="Text Placeholder 1">
            <a:extLst>
              <a:ext uri="{FF2B5EF4-FFF2-40B4-BE49-F238E27FC236}">
                <a16:creationId xmlns:a16="http://schemas.microsoft.com/office/drawing/2014/main" id="{13A84E3C-013E-A47E-33F4-523A0A159BB3}"/>
              </a:ext>
            </a:extLst>
          </p:cNvPr>
          <p:cNvSpPr>
            <a:spLocks noGrp="1"/>
          </p:cNvSpPr>
          <p:nvPr>
            <p:ph type="title" idx="4294967295"/>
          </p:nvPr>
        </p:nvSpPr>
        <p:spPr>
          <a:xfrm>
            <a:off x="326147" y="850900"/>
            <a:ext cx="3919706" cy="2098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ct val="100000"/>
              </a:lnSpc>
              <a:spcBef>
                <a:spcPts val="0"/>
              </a:spcBef>
              <a:tabLst>
                <a:tab pos="225425" algn="l"/>
              </a:tabLst>
              <a:defRPr/>
            </a:pPr>
            <a:r>
              <a:rPr lang="en-US">
                <a:latin typeface="Arial"/>
                <a:cs typeface="Arial"/>
              </a:rPr>
              <a:t> Inclusion in Early Childhood &amp; Childcare Across the U.S.</a:t>
            </a:r>
            <a:endParaRPr lang="en-US">
              <a:latin typeface="Arial"/>
              <a:ea typeface="+mn-ea"/>
              <a:cs typeface="Arial"/>
            </a:endParaRPr>
          </a:p>
        </p:txBody>
      </p:sp>
      <p:pic>
        <p:nvPicPr>
          <p:cNvPr id="15" name="Picture Placeholder 13" descr="A child playing with a teacher on a playground structure">
            <a:extLst>
              <a:ext uri="{FF2B5EF4-FFF2-40B4-BE49-F238E27FC236}">
                <a16:creationId xmlns:a16="http://schemas.microsoft.com/office/drawing/2014/main" id="{D237E1EA-7981-FE2E-A090-49B23E16DBE4}"/>
              </a:ext>
            </a:extLst>
          </p:cNvPr>
          <p:cNvPicPr>
            <a:picLocks noChangeAspect="1"/>
          </p:cNvPicPr>
          <p:nvPr/>
        </p:nvPicPr>
        <p:blipFill rotWithShape="1">
          <a:blip r:embed="rId3">
            <a:extLst>
              <a:ext uri="{28A0092B-C50C-407E-A947-70E740481C1C}">
                <a14:useLocalDpi xmlns:a14="http://schemas.microsoft.com/office/drawing/2010/main" val="0"/>
              </a:ext>
            </a:extLst>
          </a:blip>
          <a:srcRect l="18052" t="3778" r="24931"/>
          <a:stretch/>
        </p:blipFill>
        <p:spPr>
          <a:xfrm>
            <a:off x="4572000" y="0"/>
            <a:ext cx="4572000" cy="5143500"/>
          </a:xfrm>
          <a:prstGeom prst="rect">
            <a:avLst/>
          </a:prstGeom>
        </p:spPr>
      </p:pic>
      <p:sp>
        <p:nvSpPr>
          <p:cNvPr id="5" name="Date Placeholder 3">
            <a:extLst>
              <a:ext uri="{FF2B5EF4-FFF2-40B4-BE49-F238E27FC236}">
                <a16:creationId xmlns:a16="http://schemas.microsoft.com/office/drawing/2014/main" id="{7A6AFB8B-BC56-0F2B-27D8-E1B03B3D5228}"/>
              </a:ext>
            </a:extLst>
          </p:cNvPr>
          <p:cNvSpPr txBox="1">
            <a:spLocks/>
          </p:cNvSpPr>
          <p:nvPr/>
        </p:nvSpPr>
        <p:spPr>
          <a:xfrm>
            <a:off x="0" y="485519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26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67F2-7367-75B0-D90D-4E082AF810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4C84FA-87D6-DFF3-FC16-87E8A6A7A830}"/>
              </a:ext>
            </a:extLst>
          </p:cNvPr>
          <p:cNvSpPr>
            <a:spLocks noGrp="1"/>
          </p:cNvSpPr>
          <p:nvPr>
            <p:ph type="title" idx="4294967295"/>
          </p:nvPr>
        </p:nvSpPr>
        <p:spPr>
          <a:xfrm>
            <a:off x="312293" y="-176839"/>
            <a:ext cx="3919706" cy="2098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ct val="100000"/>
              </a:lnSpc>
              <a:spcBef>
                <a:spcPts val="0"/>
              </a:spcBef>
              <a:buClr>
                <a:schemeClr val="accent3"/>
              </a:buClr>
              <a:tabLst>
                <a:tab pos="225425" algn="l"/>
              </a:tabLst>
              <a:defRPr/>
            </a:pPr>
            <a:r>
              <a:rPr lang="en-US" sz="3850">
                <a:solidFill>
                  <a:schemeClr val="bg1"/>
                </a:solidFill>
                <a:latin typeface="Arial"/>
                <a:ea typeface="+mn-ea"/>
                <a:cs typeface="Arial"/>
              </a:rPr>
              <a:t>The Challenge</a:t>
            </a:r>
            <a:endParaRPr lang="en-US" sz="385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6" name="Picture Placeholder 15" descr="A child reaching out to the sky">
            <a:extLst>
              <a:ext uri="{FF2B5EF4-FFF2-40B4-BE49-F238E27FC236}">
                <a16:creationId xmlns:a16="http://schemas.microsoft.com/office/drawing/2014/main" id="{EE31DB76-5E58-BF74-BD8D-E44D82B251C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67" r="16667"/>
          <a:stretch/>
        </p:blipFill>
        <p:spPr/>
      </p:pic>
      <p:sp>
        <p:nvSpPr>
          <p:cNvPr id="5" name="Text Placeholder 4">
            <a:extLst>
              <a:ext uri="{FF2B5EF4-FFF2-40B4-BE49-F238E27FC236}">
                <a16:creationId xmlns:a16="http://schemas.microsoft.com/office/drawing/2014/main" id="{580FD74A-646E-0351-6D39-80FA5C416324}"/>
              </a:ext>
            </a:extLst>
          </p:cNvPr>
          <p:cNvSpPr>
            <a:spLocks noGrp="1"/>
          </p:cNvSpPr>
          <p:nvPr>
            <p:ph type="body" sz="quarter" idx="11"/>
          </p:nvPr>
        </p:nvSpPr>
        <p:spPr>
          <a:xfrm>
            <a:off x="312292" y="2360920"/>
            <a:ext cx="3919705" cy="1769084"/>
          </a:xfrm>
        </p:spPr>
        <p:txBody>
          <a:bodyPr lIns="91440" tIns="45720" rIns="91440" bIns="45720" anchor="t">
            <a:noAutofit/>
          </a:bodyPr>
          <a:lstStyle/>
          <a:p>
            <a:pPr marL="285750" indent="-285750">
              <a:buFont typeface="Arial"/>
              <a:buChar char="•"/>
            </a:pPr>
            <a:r>
              <a:rPr lang="en-US" sz="1800">
                <a:latin typeface="Arial"/>
                <a:cs typeface="Arial"/>
              </a:rPr>
              <a:t>1 in 6 children with developmental disabilities </a:t>
            </a:r>
            <a:endParaRPr lang="en-US"/>
          </a:p>
          <a:p>
            <a:pPr marL="285750" indent="-285750">
              <a:buFont typeface="Arial"/>
              <a:buChar char="•"/>
            </a:pPr>
            <a:r>
              <a:rPr lang="en-US" sz="1800">
                <a:latin typeface="Arial"/>
                <a:cs typeface="Arial"/>
              </a:rPr>
              <a:t>Inclusion rates largely unchanged </a:t>
            </a:r>
            <a:endParaRPr lang="en-US"/>
          </a:p>
          <a:p>
            <a:pPr marL="285750" indent="-285750">
              <a:buFont typeface="Arial"/>
              <a:buChar char="•"/>
            </a:pPr>
            <a:r>
              <a:rPr lang="en-US" sz="1800">
                <a:latin typeface="Arial"/>
                <a:cs typeface="Arial"/>
              </a:rPr>
              <a:t>Workforce shortages </a:t>
            </a:r>
            <a:endParaRPr lang="en-US"/>
          </a:p>
          <a:p>
            <a:pPr marL="285750" indent="-285750">
              <a:buFont typeface="Arial"/>
              <a:buChar char="•"/>
            </a:pPr>
            <a:r>
              <a:rPr lang="en-US" sz="1800">
                <a:latin typeface="Arial"/>
                <a:cs typeface="Arial"/>
              </a:rPr>
              <a:t>Limited educator preparation</a:t>
            </a:r>
            <a:endParaRPr lang="en-US"/>
          </a:p>
          <a:p>
            <a:endParaRPr lang="en-US" sz="1800"/>
          </a:p>
          <a:p>
            <a:endParaRPr lang="en-US"/>
          </a:p>
        </p:txBody>
      </p:sp>
      <p:sp>
        <p:nvSpPr>
          <p:cNvPr id="2" name="Date Placeholder 3">
            <a:extLst>
              <a:ext uri="{FF2B5EF4-FFF2-40B4-BE49-F238E27FC236}">
                <a16:creationId xmlns:a16="http://schemas.microsoft.com/office/drawing/2014/main" id="{810B7524-7356-DD8D-D171-CE8374B4CB01}"/>
              </a:ext>
            </a:extLst>
          </p:cNvPr>
          <p:cNvSpPr txBox="1">
            <a:spLocks/>
          </p:cNvSpPr>
          <p:nvPr/>
        </p:nvSpPr>
        <p:spPr>
          <a:xfrm>
            <a:off x="0" y="485519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61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40D6-4E4A-0063-8CA3-CD3781AB9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24C2D1-2169-2197-F34E-69E95B649F1D}"/>
              </a:ext>
            </a:extLst>
          </p:cNvPr>
          <p:cNvSpPr>
            <a:spLocks noGrp="1"/>
          </p:cNvSpPr>
          <p:nvPr>
            <p:ph type="title" idx="4294967295"/>
          </p:nvPr>
        </p:nvSpPr>
        <p:spPr>
          <a:xfrm>
            <a:off x="325668" y="131679"/>
            <a:ext cx="3919706" cy="1857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nSpc>
                <a:spcPct val="100000"/>
              </a:lnSpc>
              <a:spcBef>
                <a:spcPts val="0"/>
              </a:spcBef>
              <a:buClr>
                <a:schemeClr val="accent3"/>
              </a:buClr>
              <a:buFont typeface="Wingdings" panose="05000000000000000000" pitchFamily="2" charset="2"/>
              <a:tabLst>
                <a:tab pos="225425" algn="l"/>
              </a:tabLst>
              <a:defRPr/>
            </a:pPr>
            <a:r>
              <a:rPr lang="en-US" sz="3850">
                <a:solidFill>
                  <a:schemeClr val="bg1"/>
                </a:solidFill>
                <a:latin typeface="Arial"/>
                <a:ea typeface="+mn-ea"/>
                <a:cs typeface="Arial"/>
              </a:rPr>
              <a:t>What Works</a:t>
            </a:r>
            <a:endParaRPr lang="en-US" sz="385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 name="Picture Placeholder 3" descr="A child looking at a mirror">
            <a:extLst>
              <a:ext uri="{FF2B5EF4-FFF2-40B4-BE49-F238E27FC236}">
                <a16:creationId xmlns:a16="http://schemas.microsoft.com/office/drawing/2014/main" id="{6EF35C34-4A70-88EE-432E-2070BF24AECB}"/>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0370" r="20370"/>
          <a:stretch/>
        </p:blipFill>
        <p:spPr/>
      </p:pic>
      <p:sp>
        <p:nvSpPr>
          <p:cNvPr id="6" name="Text Placeholder 5">
            <a:extLst>
              <a:ext uri="{FF2B5EF4-FFF2-40B4-BE49-F238E27FC236}">
                <a16:creationId xmlns:a16="http://schemas.microsoft.com/office/drawing/2014/main" id="{20D1C4C4-CD3E-F3C7-BC60-1D1B3F0079A0}"/>
              </a:ext>
            </a:extLst>
          </p:cNvPr>
          <p:cNvSpPr>
            <a:spLocks noGrp="1"/>
          </p:cNvSpPr>
          <p:nvPr>
            <p:ph type="body" sz="quarter" idx="11"/>
          </p:nvPr>
        </p:nvSpPr>
        <p:spPr>
          <a:xfrm>
            <a:off x="321152" y="2496315"/>
            <a:ext cx="3919705" cy="1043904"/>
          </a:xfrm>
        </p:spPr>
        <p:txBody>
          <a:bodyPr lIns="91440" tIns="45720" rIns="91440" bIns="45720" anchor="t">
            <a:noAutofit/>
          </a:bodyPr>
          <a:lstStyle/>
          <a:p>
            <a:pPr marL="285750" indent="-285750">
              <a:buFont typeface="Arial"/>
              <a:buChar char="•"/>
            </a:pPr>
            <a:r>
              <a:rPr lang="en-US" sz="1800">
                <a:latin typeface="Arial"/>
                <a:cs typeface="Arial"/>
              </a:rPr>
              <a:t>Embedded supports </a:t>
            </a:r>
            <a:endParaRPr lang="en-US"/>
          </a:p>
          <a:p>
            <a:pPr marL="285750" indent="-285750">
              <a:buFont typeface="Arial"/>
              <a:buChar char="•"/>
            </a:pPr>
            <a:r>
              <a:rPr lang="en-US" sz="1800">
                <a:latin typeface="Arial"/>
                <a:cs typeface="Arial"/>
              </a:rPr>
              <a:t>Therapist–teacher collaboration </a:t>
            </a:r>
            <a:endParaRPr lang="en-US"/>
          </a:p>
          <a:p>
            <a:pPr marL="285750" indent="-285750">
              <a:buFont typeface="Arial"/>
              <a:buChar char="•"/>
            </a:pPr>
            <a:r>
              <a:rPr lang="en-US" sz="1800">
                <a:latin typeface="Arial"/>
                <a:cs typeface="Arial"/>
              </a:rPr>
              <a:t>Professional development </a:t>
            </a:r>
            <a:endParaRPr lang="en-US"/>
          </a:p>
          <a:p>
            <a:pPr marL="285750" indent="-285750">
              <a:buFont typeface="Arial"/>
              <a:buChar char="•"/>
            </a:pPr>
            <a:r>
              <a:rPr lang="en-US" sz="1800">
                <a:latin typeface="Arial"/>
                <a:cs typeface="Arial"/>
              </a:rPr>
              <a:t>Community-based inclusion</a:t>
            </a:r>
            <a:endParaRPr lang="en-US"/>
          </a:p>
          <a:p>
            <a:pPr marL="285750" indent="-285750">
              <a:buFont typeface="Arial"/>
              <a:buChar char="•"/>
            </a:pPr>
            <a:endParaRPr lang="en-US" sz="1800"/>
          </a:p>
          <a:p>
            <a:endParaRPr lang="en-US" sz="1800"/>
          </a:p>
          <a:p>
            <a:endParaRPr lang="en-US" sz="1800"/>
          </a:p>
          <a:p>
            <a:endParaRPr lang="en-US"/>
          </a:p>
        </p:txBody>
      </p:sp>
      <p:sp>
        <p:nvSpPr>
          <p:cNvPr id="2" name="Date Placeholder 3">
            <a:extLst>
              <a:ext uri="{FF2B5EF4-FFF2-40B4-BE49-F238E27FC236}">
                <a16:creationId xmlns:a16="http://schemas.microsoft.com/office/drawing/2014/main" id="{8D4D710A-5887-0258-3689-3ED23CE03301}"/>
              </a:ext>
            </a:extLst>
          </p:cNvPr>
          <p:cNvSpPr txBox="1">
            <a:spLocks/>
          </p:cNvSpPr>
          <p:nvPr/>
        </p:nvSpPr>
        <p:spPr>
          <a:xfrm>
            <a:off x="0" y="4855198"/>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80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2282-AFB4-C128-4857-7402596BE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8389C-8D47-3587-DB5D-598B5CFCDC32}"/>
              </a:ext>
            </a:extLst>
          </p:cNvPr>
          <p:cNvSpPr>
            <a:spLocks noGrp="1"/>
          </p:cNvSpPr>
          <p:nvPr>
            <p:ph type="title"/>
          </p:nvPr>
        </p:nvSpPr>
        <p:spPr/>
        <p:txBody>
          <a:bodyPr/>
          <a:lstStyle/>
          <a:p>
            <a:r>
              <a:rPr lang="en-US"/>
              <a:t>The Piano Lesson Metaphor</a:t>
            </a:r>
          </a:p>
        </p:txBody>
      </p:sp>
      <p:sp>
        <p:nvSpPr>
          <p:cNvPr id="14" name="Content Placeholder 13">
            <a:extLst>
              <a:ext uri="{FF2B5EF4-FFF2-40B4-BE49-F238E27FC236}">
                <a16:creationId xmlns:a16="http://schemas.microsoft.com/office/drawing/2014/main" id="{20FB53CB-3DF7-BDC2-B9B4-077C73D52201}"/>
              </a:ext>
            </a:extLst>
          </p:cNvPr>
          <p:cNvSpPr>
            <a:spLocks noGrp="1"/>
          </p:cNvSpPr>
          <p:nvPr>
            <p:ph idx="1"/>
          </p:nvPr>
        </p:nvSpPr>
        <p:spPr>
          <a:xfrm>
            <a:off x="453555" y="2066925"/>
            <a:ext cx="3131020" cy="1571626"/>
          </a:xfrm>
        </p:spPr>
        <p:txBody>
          <a:bodyPr/>
          <a:lstStyle/>
          <a:p>
            <a:r>
              <a:rPr lang="en-US"/>
              <a:t>The Lesson</a:t>
            </a:r>
          </a:p>
          <a:p>
            <a:r>
              <a:rPr lang="en-US"/>
              <a:t>The Skilled Teacher</a:t>
            </a:r>
          </a:p>
          <a:p>
            <a:r>
              <a:rPr lang="en-US"/>
              <a:t>The Practice Outside of the Lesson</a:t>
            </a:r>
          </a:p>
        </p:txBody>
      </p:sp>
      <p:pic>
        <p:nvPicPr>
          <p:cNvPr id="5" name="Picture Placeholder 4" descr="A young boy playing a guitar">
            <a:extLst>
              <a:ext uri="{FF2B5EF4-FFF2-40B4-BE49-F238E27FC236}">
                <a16:creationId xmlns:a16="http://schemas.microsoft.com/office/drawing/2014/main" id="{A83DFAA5-3F9D-234F-5740-7FB3F394698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5671" b="5671"/>
          <a:stretch>
            <a:fillRect/>
          </a:stretch>
        </p:blipFill>
        <p:spPr>
          <a:xfrm>
            <a:off x="4418326" y="1572844"/>
            <a:ext cx="4268473" cy="2522906"/>
          </a:xfrm>
          <a:prstGeom prst="rect">
            <a:avLst/>
          </a:prstGeom>
          <a:solidFill>
            <a:srgbClr val="808080"/>
          </a:solidFill>
        </p:spPr>
      </p:pic>
      <p:sp>
        <p:nvSpPr>
          <p:cNvPr id="3" name="Date Placeholder 3">
            <a:extLst>
              <a:ext uri="{FF2B5EF4-FFF2-40B4-BE49-F238E27FC236}">
                <a16:creationId xmlns:a16="http://schemas.microsoft.com/office/drawing/2014/main" id="{8CE6D1D2-27FB-C5D5-906C-C26FC6B9C230}"/>
              </a:ext>
            </a:extLst>
          </p:cNvPr>
          <p:cNvSpPr txBox="1">
            <a:spLocks/>
          </p:cNvSpPr>
          <p:nvPr/>
        </p:nvSpPr>
        <p:spPr>
          <a:xfrm>
            <a:off x="7029362" y="4778375"/>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30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B2C4-5F8C-AF15-CC41-25FA177F9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6D202-26C3-E17F-B4E2-80489F074786}"/>
              </a:ext>
            </a:extLst>
          </p:cNvPr>
          <p:cNvSpPr>
            <a:spLocks noGrp="1"/>
          </p:cNvSpPr>
          <p:nvPr>
            <p:ph type="title"/>
          </p:nvPr>
        </p:nvSpPr>
        <p:spPr/>
        <p:txBody>
          <a:bodyPr lIns="91440" tIns="45720" rIns="91440" bIns="45720" anchor="ctr"/>
          <a:lstStyle/>
          <a:p>
            <a:r>
              <a:rPr lang="en-US">
                <a:latin typeface="Arial"/>
                <a:cs typeface="Arial"/>
              </a:rPr>
              <a:t>Heard from the Field</a:t>
            </a:r>
            <a:endParaRPr lang="en-US"/>
          </a:p>
        </p:txBody>
      </p:sp>
      <p:sp>
        <p:nvSpPr>
          <p:cNvPr id="7" name="Rectangle 6">
            <a:extLst>
              <a:ext uri="{FF2B5EF4-FFF2-40B4-BE49-F238E27FC236}">
                <a16:creationId xmlns:a16="http://schemas.microsoft.com/office/drawing/2014/main" id="{711FB472-6866-AD89-595A-0766CE9E98A2}"/>
              </a:ext>
            </a:extLst>
          </p:cNvPr>
          <p:cNvSpPr/>
          <p:nvPr/>
        </p:nvSpPr>
        <p:spPr>
          <a:xfrm>
            <a:off x="483576" y="1037492"/>
            <a:ext cx="4273061" cy="61546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"She really likes working with the blonde lady who comes on Wednesdays."</a:t>
            </a:r>
            <a:endParaRPr lang="en-US"/>
          </a:p>
        </p:txBody>
      </p:sp>
      <p:sp>
        <p:nvSpPr>
          <p:cNvPr id="8" name="Rectangle 7">
            <a:extLst>
              <a:ext uri="{FF2B5EF4-FFF2-40B4-BE49-F238E27FC236}">
                <a16:creationId xmlns:a16="http://schemas.microsoft.com/office/drawing/2014/main" id="{5E93968C-3DA6-DE2E-6F72-38722EAA615D}"/>
              </a:ext>
            </a:extLst>
          </p:cNvPr>
          <p:cNvSpPr/>
          <p:nvPr/>
        </p:nvSpPr>
        <p:spPr>
          <a:xfrm>
            <a:off x="483575" y="2066191"/>
            <a:ext cx="4273061" cy="61546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"It could be early intervention or maybe the family hired him."</a:t>
            </a:r>
            <a:endParaRPr lang="en-US"/>
          </a:p>
        </p:txBody>
      </p:sp>
      <p:sp>
        <p:nvSpPr>
          <p:cNvPr id="9" name="Rectangle 8">
            <a:extLst>
              <a:ext uri="{FF2B5EF4-FFF2-40B4-BE49-F238E27FC236}">
                <a16:creationId xmlns:a16="http://schemas.microsoft.com/office/drawing/2014/main" id="{2E866B5B-DF1F-F907-6DDC-67EC2FF0E220}"/>
              </a:ext>
            </a:extLst>
          </p:cNvPr>
          <p:cNvSpPr/>
          <p:nvPr/>
        </p:nvSpPr>
        <p:spPr>
          <a:xfrm>
            <a:off x="483575" y="3094891"/>
            <a:ext cx="4273061" cy="61546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"Should I invite her to small group time when her therapist is here?"</a:t>
            </a:r>
            <a:endParaRPr lang="en-US"/>
          </a:p>
        </p:txBody>
      </p:sp>
      <p:sp>
        <p:nvSpPr>
          <p:cNvPr id="10" name="Rectangle 9">
            <a:extLst>
              <a:ext uri="{FF2B5EF4-FFF2-40B4-BE49-F238E27FC236}">
                <a16:creationId xmlns:a16="http://schemas.microsoft.com/office/drawing/2014/main" id="{0D7D5720-40CC-D143-1F4B-0084FEA03E52}"/>
              </a:ext>
            </a:extLst>
          </p:cNvPr>
          <p:cNvSpPr/>
          <p:nvPr/>
        </p:nvSpPr>
        <p:spPr>
          <a:xfrm>
            <a:off x="457199" y="4114799"/>
            <a:ext cx="4299437" cy="89681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"I wasn't sure if I could ask for the transition cards for the other tricky parts of the day."</a:t>
            </a:r>
            <a:endParaRPr lang="en-US"/>
          </a:p>
        </p:txBody>
      </p:sp>
      <p:sp>
        <p:nvSpPr>
          <p:cNvPr id="11" name="Rectangle: Rounded Corners 10">
            <a:extLst>
              <a:ext uri="{FF2B5EF4-FFF2-40B4-BE49-F238E27FC236}">
                <a16:creationId xmlns:a16="http://schemas.microsoft.com/office/drawing/2014/main" id="{E822FFCC-FBEA-4D96-F10D-33E633EA8222}"/>
              </a:ext>
            </a:extLst>
          </p:cNvPr>
          <p:cNvSpPr/>
          <p:nvPr/>
        </p:nvSpPr>
        <p:spPr>
          <a:xfrm>
            <a:off x="4870938" y="1037492"/>
            <a:ext cx="4132384" cy="615461"/>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What's your name and job and what do you work on?</a:t>
            </a:r>
          </a:p>
        </p:txBody>
      </p:sp>
      <p:sp>
        <p:nvSpPr>
          <p:cNvPr id="13" name="Rectangle: Rounded Corners 12">
            <a:extLst>
              <a:ext uri="{FF2B5EF4-FFF2-40B4-BE49-F238E27FC236}">
                <a16:creationId xmlns:a16="http://schemas.microsoft.com/office/drawing/2014/main" id="{BC01B278-413C-DF07-BF37-947A517BD74B}"/>
              </a:ext>
            </a:extLst>
          </p:cNvPr>
          <p:cNvSpPr/>
          <p:nvPr/>
        </p:nvSpPr>
        <p:spPr>
          <a:xfrm>
            <a:off x="4870937" y="2066191"/>
            <a:ext cx="4132384" cy="615461"/>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How do families access your services?</a:t>
            </a:r>
            <a:endParaRPr lang="en-US">
              <a:solidFill>
                <a:schemeClr val="tx1"/>
              </a:solidFill>
            </a:endParaRPr>
          </a:p>
        </p:txBody>
      </p:sp>
      <p:sp>
        <p:nvSpPr>
          <p:cNvPr id="15" name="Rectangle: Rounded Corners 14">
            <a:extLst>
              <a:ext uri="{FF2B5EF4-FFF2-40B4-BE49-F238E27FC236}">
                <a16:creationId xmlns:a16="http://schemas.microsoft.com/office/drawing/2014/main" id="{2807D020-D09F-23BD-B6ED-265CB26BEDF2}"/>
              </a:ext>
            </a:extLst>
          </p:cNvPr>
          <p:cNvSpPr/>
          <p:nvPr/>
        </p:nvSpPr>
        <p:spPr>
          <a:xfrm>
            <a:off x="4870937" y="3094891"/>
            <a:ext cx="4132384" cy="615461"/>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How involved do you want to be in the classroom?</a:t>
            </a:r>
            <a:endParaRPr lang="en-US">
              <a:solidFill>
                <a:schemeClr val="tx1"/>
              </a:solidFill>
            </a:endParaRPr>
          </a:p>
        </p:txBody>
      </p:sp>
      <p:sp>
        <p:nvSpPr>
          <p:cNvPr id="16" name="Rectangle: Rounded Corners 15">
            <a:extLst>
              <a:ext uri="{FF2B5EF4-FFF2-40B4-BE49-F238E27FC236}">
                <a16:creationId xmlns:a16="http://schemas.microsoft.com/office/drawing/2014/main" id="{A1698D58-46D0-FC8F-BE73-47F2C711467C}"/>
              </a:ext>
            </a:extLst>
          </p:cNvPr>
          <p:cNvSpPr/>
          <p:nvPr/>
        </p:nvSpPr>
        <p:spPr>
          <a:xfrm>
            <a:off x="4870937" y="4114799"/>
            <a:ext cx="4132384" cy="615461"/>
          </a:xfrm>
          <a:prstGeom prst="roundRect">
            <a:avLst/>
          </a:prstGeom>
          <a:solidFill>
            <a:schemeClr val="accent4">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How can you support me in helping this child?</a:t>
            </a:r>
            <a:endParaRPr lang="en-US">
              <a:solidFill>
                <a:schemeClr val="tx1"/>
              </a:solidFill>
            </a:endParaRPr>
          </a:p>
        </p:txBody>
      </p:sp>
      <p:sp>
        <p:nvSpPr>
          <p:cNvPr id="3" name="Date Placeholder 3">
            <a:extLst>
              <a:ext uri="{FF2B5EF4-FFF2-40B4-BE49-F238E27FC236}">
                <a16:creationId xmlns:a16="http://schemas.microsoft.com/office/drawing/2014/main" id="{0511290B-F9FC-CD63-532F-18B91A204F83}"/>
              </a:ext>
            </a:extLst>
          </p:cNvPr>
          <p:cNvSpPr txBox="1">
            <a:spLocks/>
          </p:cNvSpPr>
          <p:nvPr/>
        </p:nvSpPr>
        <p:spPr>
          <a:xfrm>
            <a:off x="7029362" y="4778375"/>
            <a:ext cx="2114638" cy="36512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2971800" algn="ctr"/>
                <a:tab pos="5943600" algn="r"/>
              </a:tabLst>
            </a:pPr>
            <a:r>
              <a:rPr lang="en-US" sz="70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 2026, Bright Horizons Family Solutions LLC</a:t>
            </a:r>
            <a:endParaRPr lang="en-US" sz="700">
              <a:solidFill>
                <a:schemeClr val="bg1">
                  <a:lumMod val="6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5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2c1300c5-878d-4545-9d5b-0fcdaf882d11&quot;,&quot;formName&quot;:&quot;FS Finalist Deck BUILDER&quot;,&quot;contentId&quot;:&quot;a8dc838a-b49a-4c69-8a0d-35fa262082b8&quot;,&quot;profileId&quot;:&quot;a0a32642-a859-4e6a-ac33-1ccd1dee3226&quot;,&quot;fullPathId&quot;:&quot;/dd053d8a4f-dd00-4f98-9f97-237db72e3dab/ldc1a56b16-c39b-4aa9-a3c3-ae0927c49244/lde286a65c-864a-487d-99a9-ba7a3e8fc0e6/ld0002348d-773f-48d0-bb98-0f65e062c6c9/lf368c8cb2-7f55-4371-940e-d394e0bb8288&quot;,&quot;teamsiteId&quot;:&quot;1&quot;,&quot;fullPathName&quot;:&quot;\\Bright Horizons Seismic Content\\*Seismic Admin\\Builders\\PPT Deck Builders\\FS Finalist Deck BUILDER&quot;,&quot;googleFileId&quot;:null,&quot;contentVersionId&quot;:&quot;368c8cb2-7f55-4371-940e-d394e0bb8288&quot;,&quot;profileVersionId&quot;:&quot;aa7d0166-d97d-4995-bcb8-a22e4bc5a169&quot;},&quot;storages&quot;:[],&quot;generator&quot;:&quot;LiveDoc&quot;,&quot;instanceId&quot;:&quot;0550ba6c-9162-484f-9197-f9f153b998e8&quot;,&quot;generationId&quot;:&quot;e12fbac1-8f75-41f5-a093-39adf201c216&quot;,&quot;instanceStageId&quot;:&quot;64984fcc-e251-4c0c-b149-db48a6964ea2&quot;,&quot;instanceStageType&quot;:2}"/>
</p:tagLst>
</file>

<file path=ppt/theme/theme1.xml><?xml version="1.0" encoding="utf-8"?>
<a:theme xmlns:a="http://schemas.openxmlformats.org/drawingml/2006/main" name="1_Bright Horizons">
  <a:themeElements>
    <a:clrScheme name="Custom 1">
      <a:dk1>
        <a:srgbClr val="16488E"/>
      </a:dk1>
      <a:lt1>
        <a:srgbClr val="FFFFFF"/>
      </a:lt1>
      <a:dk2>
        <a:srgbClr val="182A54"/>
      </a:dk2>
      <a:lt2>
        <a:srgbClr val="FBDF06"/>
      </a:lt2>
      <a:accent1>
        <a:srgbClr val="46C8F1"/>
      </a:accent1>
      <a:accent2>
        <a:srgbClr val="DEF2FA"/>
      </a:accent2>
      <a:accent3>
        <a:srgbClr val="E4E8F1"/>
      </a:accent3>
      <a:accent4>
        <a:srgbClr val="F9E0E1"/>
      </a:accent4>
      <a:accent5>
        <a:srgbClr val="EDF6ED"/>
      </a:accent5>
      <a:accent6>
        <a:srgbClr val="C7DEC5"/>
      </a:accent6>
      <a:hlink>
        <a:srgbClr val="16488E"/>
      </a:hlink>
      <a:folHlink>
        <a:srgbClr val="182A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HTheme1" id="{93ABB1C9-D3B7-4612-BB86-9639D28A8C9C}" vid="{0FD4DACA-68A7-4951-A90E-FCD26BACDD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C311E0AC86FF41B49343868BD6F8BE" ma:contentTypeVersion="16" ma:contentTypeDescription="Create a new document." ma:contentTypeScope="" ma:versionID="6a5e5309c663bbca99562766d90e3c5d">
  <xsd:schema xmlns:xsd="http://www.w3.org/2001/XMLSchema" xmlns:xs="http://www.w3.org/2001/XMLSchema" xmlns:p="http://schemas.microsoft.com/office/2006/metadata/properties" xmlns:ns2="322acd62-1f9d-44e9-9a79-e4378ceb9119" xmlns:ns3="730d18c5-f8cf-4d08-8ef9-49e39a10551a" targetNamespace="http://schemas.microsoft.com/office/2006/metadata/properties" ma:root="true" ma:fieldsID="9454bab4e0b483778ac814d337978546" ns2:_="" ns3:_="">
    <xsd:import namespace="322acd62-1f9d-44e9-9a79-e4378ceb9119"/>
    <xsd:import namespace="730d18c5-f8cf-4d08-8ef9-49e39a1055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acd62-1f9d-44e9-9a79-e4378ceb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ab5488-da42-4710-99f4-67394c4ef77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0d18c5-f8cf-4d08-8ef9-49e39a1055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0862ccc-9624-4c40-940b-a263905281c8}" ma:internalName="TaxCatchAll" ma:showField="CatchAllData" ma:web="730d18c5-f8cf-4d08-8ef9-49e39a105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d18c5-f8cf-4d08-8ef9-49e39a10551a" xsi:nil="true"/>
    <lcf76f155ced4ddcb4097134ff3c332f xmlns="322acd62-1f9d-44e9-9a79-e4378ceb91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D275C6-DBAB-4D23-8E4D-C1F7F6CD31DC}">
  <ds:schemaRefs>
    <ds:schemaRef ds:uri="322acd62-1f9d-44e9-9a79-e4378ceb9119"/>
    <ds:schemaRef ds:uri="730d18c5-f8cf-4d08-8ef9-49e39a1055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DE7F5B-DC60-4ADD-821C-1D1980CBCE97}">
  <ds:schemaRefs>
    <ds:schemaRef ds:uri="http://schemas.microsoft.com/sharepoint/v3/contenttype/forms"/>
  </ds:schemaRefs>
</ds:datastoreItem>
</file>

<file path=customXml/itemProps3.xml><?xml version="1.0" encoding="utf-8"?>
<ds:datastoreItem xmlns:ds="http://schemas.openxmlformats.org/officeDocument/2006/customXml" ds:itemID="{22FCCB81-83CD-48CF-9056-2472AB302EF7}">
  <ds:schemaRefs>
    <ds:schemaRef ds:uri="322acd62-1f9d-44e9-9a79-e4378ceb9119"/>
    <ds:schemaRef ds:uri="730d18c5-f8cf-4d08-8ef9-49e39a10551a"/>
    <ds:schemaRef ds:uri="9260c545-f995-4860-bcc4-13abd8b22dfd"/>
    <ds:schemaRef ds:uri="d3c5a54f-42ee-404e-872d-5b933022f8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1_Bright Horizons</vt:lpstr>
      <vt:lpstr>Better Together:  Partnering with Child Care Providers for Inclusive Experiences</vt:lpstr>
      <vt:lpstr>A note about language…</vt:lpstr>
      <vt:lpstr>Outcomes</vt:lpstr>
      <vt:lpstr>You’re invited… to a dinner party!</vt:lpstr>
      <vt:lpstr> Inclusion in Early Childhood &amp; Childcare Across the U.S.</vt:lpstr>
      <vt:lpstr>The Challenge</vt:lpstr>
      <vt:lpstr>What Works</vt:lpstr>
      <vt:lpstr>The Piano Lesson Metaphor</vt:lpstr>
      <vt:lpstr>Heard from the Field</vt:lpstr>
      <vt:lpstr>Pause &amp; Reflect</vt:lpstr>
      <vt:lpstr>What are the barriers to partnering with child care providers?</vt:lpstr>
      <vt:lpstr>Child Care: An Essential Partner on the Team</vt:lpstr>
      <vt:lpstr>Reflection</vt:lpstr>
      <vt:lpstr>Final Reflection</vt:lpstr>
      <vt:lpstr>Questions?</vt:lpstr>
      <vt:lpstr>References  U.S. Department of Education &amp; Department of Health and Human Services Policy Statement on Inclusion of Children with Disabilities in Early Childhood Programs Start Early – Building Inclusive State Child Care Systems WestEd – Expanding Access to Inclusive Early Education for Children with Disabilities NIEER – Practical Guide for State Teams to Increase Inclusion in Early Childhood Programs </vt:lpstr>
      <vt:lpstr>Thank you!</vt:lpstr>
    </vt:vector>
  </TitlesOfParts>
  <Company>Bright Horizons Family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Bone</dc:creator>
  <cp:revision>2</cp:revision>
  <dcterms:created xsi:type="dcterms:W3CDTF">2022-10-20T19:48:20Z</dcterms:created>
  <dcterms:modified xsi:type="dcterms:W3CDTF">2026-05-12T00:57:17Z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0x0101004BC311E0AC86FF41B49343868BD6F8BE</vt:lpwstr>
  </property>
  <property fmtid="{D5CDD505-2E9C-101B-9397-08002B2CF9AE}" pid="3" name="MediaServiceImageTags">
    <vt:lpwstr/>
  </property>
</Properties>
</file>