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683" r:id="rId3"/>
  </p:sldMasterIdLst>
  <p:notesMasterIdLst>
    <p:notesMasterId r:id="rId35"/>
  </p:notesMasterIdLst>
  <p:sldIdLst>
    <p:sldId id="2145707023" r:id="rId4"/>
    <p:sldId id="288" r:id="rId5"/>
    <p:sldId id="2145706998" r:id="rId6"/>
    <p:sldId id="2145706975" r:id="rId7"/>
    <p:sldId id="2145707005" r:id="rId8"/>
    <p:sldId id="1053" r:id="rId9"/>
    <p:sldId id="271" r:id="rId10"/>
    <p:sldId id="937" r:id="rId11"/>
    <p:sldId id="919" r:id="rId12"/>
    <p:sldId id="1153" r:id="rId13"/>
    <p:sldId id="1146" r:id="rId14"/>
    <p:sldId id="1144" r:id="rId15"/>
    <p:sldId id="4278" r:id="rId16"/>
    <p:sldId id="281" r:id="rId17"/>
    <p:sldId id="265" r:id="rId18"/>
    <p:sldId id="4275" r:id="rId19"/>
    <p:sldId id="2147480733" r:id="rId20"/>
    <p:sldId id="2147480730" r:id="rId21"/>
    <p:sldId id="2147480729" r:id="rId22"/>
    <p:sldId id="2145707009" r:id="rId23"/>
    <p:sldId id="305" r:id="rId24"/>
    <p:sldId id="313" r:id="rId25"/>
    <p:sldId id="276" r:id="rId26"/>
    <p:sldId id="2147480734" r:id="rId27"/>
    <p:sldId id="2145707019" r:id="rId28"/>
    <p:sldId id="2147480732" r:id="rId29"/>
    <p:sldId id="2147480735" r:id="rId30"/>
    <p:sldId id="4271" r:id="rId31"/>
    <p:sldId id="269" r:id="rId32"/>
    <p:sldId id="309" r:id="rId33"/>
    <p:sldId id="27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815B3D-1162-467B-A6E7-430133960774}" v="40" dt="2026-05-12T17:56:24.193"/>
    <p1510:client id="{A2145DA2-2B5F-4D3D-9516-F0CBE27EDCA3}" v="8" dt="2026-05-12T18:18:08.7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678" autoAdjust="0"/>
  </p:normalViewPr>
  <p:slideViewPr>
    <p:cSldViewPr snapToGrid="0">
      <p:cViewPr varScale="1">
        <p:scale>
          <a:sx n="64" d="100"/>
          <a:sy n="64" d="100"/>
        </p:scale>
        <p:origin x="175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lie Tackitt" userId="488469ba-8d3e-4be7-9108-808d667b0985" providerId="ADAL" clId="{071D7B15-D148-4A1C-90BA-1E20C974E196}"/>
    <pc:docChg chg="modSld">
      <pc:chgData name="Natalie Tackitt" userId="488469ba-8d3e-4be7-9108-808d667b0985" providerId="ADAL" clId="{071D7B15-D148-4A1C-90BA-1E20C974E196}" dt="2026-05-12T19:00:34.616" v="21" actId="6549"/>
      <pc:docMkLst>
        <pc:docMk/>
      </pc:docMkLst>
      <pc:sldChg chg="modNotesTx">
        <pc:chgData name="Natalie Tackitt" userId="488469ba-8d3e-4be7-9108-808d667b0985" providerId="ADAL" clId="{071D7B15-D148-4A1C-90BA-1E20C974E196}" dt="2026-05-12T18:58:27.817" v="5" actId="6549"/>
        <pc:sldMkLst>
          <pc:docMk/>
          <pc:sldMk cId="2339280870" sldId="265"/>
        </pc:sldMkLst>
      </pc:sldChg>
      <pc:sldChg chg="modNotesTx">
        <pc:chgData name="Natalie Tackitt" userId="488469ba-8d3e-4be7-9108-808d667b0985" providerId="ADAL" clId="{071D7B15-D148-4A1C-90BA-1E20C974E196}" dt="2026-05-12T19:00:23.792" v="19" actId="6549"/>
        <pc:sldMkLst>
          <pc:docMk/>
          <pc:sldMk cId="1974439842" sldId="269"/>
        </pc:sldMkLst>
      </pc:sldChg>
      <pc:sldChg chg="modNotesTx">
        <pc:chgData name="Natalie Tackitt" userId="488469ba-8d3e-4be7-9108-808d667b0985" providerId="ADAL" clId="{071D7B15-D148-4A1C-90BA-1E20C974E196}" dt="2026-05-12T18:59:31.651" v="13" actId="6549"/>
        <pc:sldMkLst>
          <pc:docMk/>
          <pc:sldMk cId="0" sldId="276"/>
        </pc:sldMkLst>
      </pc:sldChg>
      <pc:sldChg chg="modNotesTx">
        <pc:chgData name="Natalie Tackitt" userId="488469ba-8d3e-4be7-9108-808d667b0985" providerId="ADAL" clId="{071D7B15-D148-4A1C-90BA-1E20C974E196}" dt="2026-05-12T19:00:34.616" v="21" actId="6549"/>
        <pc:sldMkLst>
          <pc:docMk/>
          <pc:sldMk cId="2342739588" sldId="279"/>
        </pc:sldMkLst>
      </pc:sldChg>
      <pc:sldChg chg="modNotesTx">
        <pc:chgData name="Natalie Tackitt" userId="488469ba-8d3e-4be7-9108-808d667b0985" providerId="ADAL" clId="{071D7B15-D148-4A1C-90BA-1E20C974E196}" dt="2026-05-12T18:58:21.914" v="4" actId="6549"/>
        <pc:sldMkLst>
          <pc:docMk/>
          <pc:sldMk cId="0" sldId="281"/>
        </pc:sldMkLst>
      </pc:sldChg>
      <pc:sldChg chg="modNotesTx">
        <pc:chgData name="Natalie Tackitt" userId="488469ba-8d3e-4be7-9108-808d667b0985" providerId="ADAL" clId="{071D7B15-D148-4A1C-90BA-1E20C974E196}" dt="2026-05-12T18:57:52.320" v="1" actId="6549"/>
        <pc:sldMkLst>
          <pc:docMk/>
          <pc:sldMk cId="2934588083" sldId="288"/>
        </pc:sldMkLst>
      </pc:sldChg>
      <pc:sldChg chg="modNotesTx">
        <pc:chgData name="Natalie Tackitt" userId="488469ba-8d3e-4be7-9108-808d667b0985" providerId="ADAL" clId="{071D7B15-D148-4A1C-90BA-1E20C974E196}" dt="2026-05-12T18:59:19.600" v="11" actId="6549"/>
        <pc:sldMkLst>
          <pc:docMk/>
          <pc:sldMk cId="3271166846" sldId="305"/>
        </pc:sldMkLst>
      </pc:sldChg>
      <pc:sldChg chg="modNotesTx">
        <pc:chgData name="Natalie Tackitt" userId="488469ba-8d3e-4be7-9108-808d667b0985" providerId="ADAL" clId="{071D7B15-D148-4A1C-90BA-1E20C974E196}" dt="2026-05-12T19:00:30.315" v="20" actId="6549"/>
        <pc:sldMkLst>
          <pc:docMk/>
          <pc:sldMk cId="4170782641" sldId="309"/>
        </pc:sldMkLst>
      </pc:sldChg>
      <pc:sldChg chg="modNotesTx">
        <pc:chgData name="Natalie Tackitt" userId="488469ba-8d3e-4be7-9108-808d667b0985" providerId="ADAL" clId="{071D7B15-D148-4A1C-90BA-1E20C974E196}" dt="2026-05-12T18:59:25.266" v="12" actId="6549"/>
        <pc:sldMkLst>
          <pc:docMk/>
          <pc:sldMk cId="1455005917" sldId="313"/>
        </pc:sldMkLst>
      </pc:sldChg>
      <pc:sldChg chg="modNotesTx">
        <pc:chgData name="Natalie Tackitt" userId="488469ba-8d3e-4be7-9108-808d667b0985" providerId="ADAL" clId="{071D7B15-D148-4A1C-90BA-1E20C974E196}" dt="2026-05-12T19:00:18.651" v="18" actId="6549"/>
        <pc:sldMkLst>
          <pc:docMk/>
          <pc:sldMk cId="3688948170" sldId="4271"/>
        </pc:sldMkLst>
      </pc:sldChg>
      <pc:sldChg chg="modNotesTx">
        <pc:chgData name="Natalie Tackitt" userId="488469ba-8d3e-4be7-9108-808d667b0985" providerId="ADAL" clId="{071D7B15-D148-4A1C-90BA-1E20C974E196}" dt="2026-05-12T18:58:36.872" v="6" actId="6549"/>
        <pc:sldMkLst>
          <pc:docMk/>
          <pc:sldMk cId="3384666410" sldId="4275"/>
        </pc:sldMkLst>
      </pc:sldChg>
      <pc:sldChg chg="modNotesTx">
        <pc:chgData name="Natalie Tackitt" userId="488469ba-8d3e-4be7-9108-808d667b0985" providerId="ADAL" clId="{071D7B15-D148-4A1C-90BA-1E20C974E196}" dt="2026-05-12T18:58:15.131" v="3" actId="6549"/>
        <pc:sldMkLst>
          <pc:docMk/>
          <pc:sldMk cId="748225428" sldId="4278"/>
        </pc:sldMkLst>
      </pc:sldChg>
      <pc:sldChg chg="modNotesTx">
        <pc:chgData name="Natalie Tackitt" userId="488469ba-8d3e-4be7-9108-808d667b0985" providerId="ADAL" clId="{071D7B15-D148-4A1C-90BA-1E20C974E196}" dt="2026-05-12T18:57:56.870" v="2" actId="6549"/>
        <pc:sldMkLst>
          <pc:docMk/>
          <pc:sldMk cId="2206291644" sldId="2145706998"/>
        </pc:sldMkLst>
      </pc:sldChg>
      <pc:sldChg chg="modNotesTx">
        <pc:chgData name="Natalie Tackitt" userId="488469ba-8d3e-4be7-9108-808d667b0985" providerId="ADAL" clId="{071D7B15-D148-4A1C-90BA-1E20C974E196}" dt="2026-05-12T18:59:12.763" v="10" actId="6549"/>
        <pc:sldMkLst>
          <pc:docMk/>
          <pc:sldMk cId="1585046790" sldId="2145707009"/>
        </pc:sldMkLst>
      </pc:sldChg>
      <pc:sldChg chg="modNotesTx">
        <pc:chgData name="Natalie Tackitt" userId="488469ba-8d3e-4be7-9108-808d667b0985" providerId="ADAL" clId="{071D7B15-D148-4A1C-90BA-1E20C974E196}" dt="2026-05-12T18:59:44.721" v="15" actId="6549"/>
        <pc:sldMkLst>
          <pc:docMk/>
          <pc:sldMk cId="4180811588" sldId="2145707019"/>
        </pc:sldMkLst>
      </pc:sldChg>
      <pc:sldChg chg="modNotesTx">
        <pc:chgData name="Natalie Tackitt" userId="488469ba-8d3e-4be7-9108-808d667b0985" providerId="ADAL" clId="{071D7B15-D148-4A1C-90BA-1E20C974E196}" dt="2026-05-12T18:16:52.684" v="0" actId="6549"/>
        <pc:sldMkLst>
          <pc:docMk/>
          <pc:sldMk cId="4121867076" sldId="2145707023"/>
        </pc:sldMkLst>
      </pc:sldChg>
      <pc:sldChg chg="modNotesTx">
        <pc:chgData name="Natalie Tackitt" userId="488469ba-8d3e-4be7-9108-808d667b0985" providerId="ADAL" clId="{071D7B15-D148-4A1C-90BA-1E20C974E196}" dt="2026-05-12T18:59:01.182" v="9" actId="6549"/>
        <pc:sldMkLst>
          <pc:docMk/>
          <pc:sldMk cId="495924123" sldId="2147480729"/>
        </pc:sldMkLst>
      </pc:sldChg>
      <pc:sldChg chg="modNotesTx">
        <pc:chgData name="Natalie Tackitt" userId="488469ba-8d3e-4be7-9108-808d667b0985" providerId="ADAL" clId="{071D7B15-D148-4A1C-90BA-1E20C974E196}" dt="2026-05-12T18:58:50.067" v="8" actId="6549"/>
        <pc:sldMkLst>
          <pc:docMk/>
          <pc:sldMk cId="3318826296" sldId="2147480730"/>
        </pc:sldMkLst>
      </pc:sldChg>
      <pc:sldChg chg="modNotesTx">
        <pc:chgData name="Natalie Tackitt" userId="488469ba-8d3e-4be7-9108-808d667b0985" providerId="ADAL" clId="{071D7B15-D148-4A1C-90BA-1E20C974E196}" dt="2026-05-12T18:59:55.212" v="16" actId="6549"/>
        <pc:sldMkLst>
          <pc:docMk/>
          <pc:sldMk cId="3587219493" sldId="2147480732"/>
        </pc:sldMkLst>
      </pc:sldChg>
      <pc:sldChg chg="modNotesTx">
        <pc:chgData name="Natalie Tackitt" userId="488469ba-8d3e-4be7-9108-808d667b0985" providerId="ADAL" clId="{071D7B15-D148-4A1C-90BA-1E20C974E196}" dt="2026-05-12T18:58:44.477" v="7" actId="6549"/>
        <pc:sldMkLst>
          <pc:docMk/>
          <pc:sldMk cId="1428928243" sldId="2147480733"/>
        </pc:sldMkLst>
      </pc:sldChg>
      <pc:sldChg chg="modNotesTx">
        <pc:chgData name="Natalie Tackitt" userId="488469ba-8d3e-4be7-9108-808d667b0985" providerId="ADAL" clId="{071D7B15-D148-4A1C-90BA-1E20C974E196}" dt="2026-05-12T18:59:38.733" v="14" actId="6549"/>
        <pc:sldMkLst>
          <pc:docMk/>
          <pc:sldMk cId="2976558522" sldId="2147480734"/>
        </pc:sldMkLst>
      </pc:sldChg>
      <pc:sldChg chg="modNotesTx">
        <pc:chgData name="Natalie Tackitt" userId="488469ba-8d3e-4be7-9108-808d667b0985" providerId="ADAL" clId="{071D7B15-D148-4A1C-90BA-1E20C974E196}" dt="2026-05-12T19:00:04.424" v="17" actId="6549"/>
        <pc:sldMkLst>
          <pc:docMk/>
          <pc:sldMk cId="3216778095" sldId="214748073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679229-EC3A-48D4-B388-AA06AF5AC99B}" type="doc">
      <dgm:prSet loTypeId="urn:microsoft.com/office/officeart/2005/8/layout/process3" loCatId="process" qsTypeId="urn:microsoft.com/office/officeart/2005/8/quickstyle/simple5" qsCatId="simple" csTypeId="urn:microsoft.com/office/officeart/2005/8/colors/colorful1" csCatId="colorful" phldr="1"/>
      <dgm:spPr/>
      <dgm:t>
        <a:bodyPr/>
        <a:lstStyle/>
        <a:p>
          <a:endParaRPr lang="en-US"/>
        </a:p>
      </dgm:t>
    </dgm:pt>
    <dgm:pt modelId="{66D0A8C2-9961-4991-8763-44A0D8F95447}">
      <dgm:prSet phldrT="[Text]" phldr="0" custT="1"/>
      <dgm:spPr/>
      <dgm:t>
        <a:bodyPr/>
        <a:lstStyle/>
        <a:p>
          <a:pPr algn="ctr"/>
          <a:r>
            <a:rPr lang="en-US" sz="1500" b="1"/>
            <a:t>Targeted TA </a:t>
          </a:r>
        </a:p>
      </dgm:t>
    </dgm:pt>
    <dgm:pt modelId="{E6445C9A-EFAE-4067-8AB6-D0386AC96ADB}" type="parTrans" cxnId="{E0187B2A-9391-4FAE-8F2E-ECDEF565A936}">
      <dgm:prSet/>
      <dgm:spPr/>
      <dgm:t>
        <a:bodyPr/>
        <a:lstStyle/>
        <a:p>
          <a:endParaRPr lang="en-US"/>
        </a:p>
      </dgm:t>
    </dgm:pt>
    <dgm:pt modelId="{31FA789D-6B45-4D42-9DD2-B60BD746F173}" type="sibTrans" cxnId="{E0187B2A-9391-4FAE-8F2E-ECDEF565A936}">
      <dgm:prSet/>
      <dgm:spPr/>
      <dgm:t>
        <a:bodyPr/>
        <a:lstStyle/>
        <a:p>
          <a:endParaRPr lang="en-US"/>
        </a:p>
      </dgm:t>
    </dgm:pt>
    <dgm:pt modelId="{4F0B91EB-3474-415C-9843-EAB423BA62FF}">
      <dgm:prSet phldrT="[Text]" phldr="0" custT="1"/>
      <dgm:spPr/>
      <dgm:t>
        <a:bodyPr/>
        <a:lstStyle/>
        <a:p>
          <a:pPr algn="ctr"/>
          <a:r>
            <a:rPr lang="en-US" sz="1400" b="1"/>
            <a:t>Constituency Focused </a:t>
          </a:r>
          <a:r>
            <a:rPr lang="en-US" sz="1500" b="1"/>
            <a:t>TA</a:t>
          </a:r>
        </a:p>
      </dgm:t>
    </dgm:pt>
    <dgm:pt modelId="{446D9F50-EBEC-48B0-8AC2-9FDBBB36EDF7}" type="parTrans" cxnId="{CAF1A5D0-25FD-4681-B9D4-3B447D3AC3F8}">
      <dgm:prSet/>
      <dgm:spPr/>
      <dgm:t>
        <a:bodyPr/>
        <a:lstStyle/>
        <a:p>
          <a:endParaRPr lang="en-US"/>
        </a:p>
      </dgm:t>
    </dgm:pt>
    <dgm:pt modelId="{28B3450B-8FC0-4710-B97C-18FA5B053A07}" type="sibTrans" cxnId="{CAF1A5D0-25FD-4681-B9D4-3B447D3AC3F8}">
      <dgm:prSet/>
      <dgm:spPr/>
      <dgm:t>
        <a:bodyPr/>
        <a:lstStyle/>
        <a:p>
          <a:endParaRPr lang="en-US"/>
        </a:p>
      </dgm:t>
    </dgm:pt>
    <dgm:pt modelId="{4D73573E-8C6B-4F24-B418-E9288635BC6F}">
      <dgm:prSet phldrT="[Text]" phldr="0" custT="1"/>
      <dgm:spPr/>
      <dgm:t>
        <a:bodyPr/>
        <a:lstStyle/>
        <a:p>
          <a:pPr algn="ctr"/>
          <a:r>
            <a:rPr lang="en-US" sz="1500" b="1"/>
            <a:t>Universal TA </a:t>
          </a:r>
        </a:p>
      </dgm:t>
    </dgm:pt>
    <dgm:pt modelId="{97BA7AF4-4CA4-4DFF-B2A3-350F0AC004D1}" type="parTrans" cxnId="{97067C49-F2CA-48C1-A0EB-A229F35E9B07}">
      <dgm:prSet/>
      <dgm:spPr/>
      <dgm:t>
        <a:bodyPr/>
        <a:lstStyle/>
        <a:p>
          <a:endParaRPr lang="en-US"/>
        </a:p>
      </dgm:t>
    </dgm:pt>
    <dgm:pt modelId="{2A95A199-DA05-4387-8779-B039BD11AC99}" type="sibTrans" cxnId="{97067C49-F2CA-48C1-A0EB-A229F35E9B07}">
      <dgm:prSet/>
      <dgm:spPr/>
      <dgm:t>
        <a:bodyPr/>
        <a:lstStyle/>
        <a:p>
          <a:endParaRPr lang="en-US"/>
        </a:p>
      </dgm:t>
    </dgm:pt>
    <dgm:pt modelId="{990FA410-A5E5-4024-B221-E939511926AD}">
      <dgm:prSet custT="1"/>
      <dgm:spPr/>
      <dgm:t>
        <a:bodyPr/>
        <a:lstStyle/>
        <a:p>
          <a:r>
            <a:rPr lang="en-US" sz="1300"/>
            <a:t>National Webinars </a:t>
          </a:r>
        </a:p>
      </dgm:t>
    </dgm:pt>
    <dgm:pt modelId="{ECDFB3F1-E31A-41D4-8915-D095707D9DD7}" type="parTrans" cxnId="{08C6D187-5719-4F34-8F57-3C1E5A66C752}">
      <dgm:prSet/>
      <dgm:spPr/>
      <dgm:t>
        <a:bodyPr/>
        <a:lstStyle/>
        <a:p>
          <a:endParaRPr lang="en-US"/>
        </a:p>
      </dgm:t>
    </dgm:pt>
    <dgm:pt modelId="{609D3C53-7D5E-40A2-BF2B-2118CC373DDE}" type="sibTrans" cxnId="{08C6D187-5719-4F34-8F57-3C1E5A66C752}">
      <dgm:prSet/>
      <dgm:spPr/>
      <dgm:t>
        <a:bodyPr/>
        <a:lstStyle/>
        <a:p>
          <a:endParaRPr lang="en-US"/>
        </a:p>
      </dgm:t>
    </dgm:pt>
    <dgm:pt modelId="{3D7EAD7B-8B54-49AD-B4B1-8996C413194E}">
      <dgm:prSet custT="1"/>
      <dgm:spPr/>
      <dgm:t>
        <a:bodyPr/>
        <a:lstStyle/>
        <a:p>
          <a:r>
            <a:rPr lang="en-US" sz="1300"/>
            <a:t>Regional and National Convenings </a:t>
          </a:r>
        </a:p>
      </dgm:t>
    </dgm:pt>
    <dgm:pt modelId="{4E4543E7-61D5-47A3-BAE2-8E6C1EA183C5}" type="parTrans" cxnId="{B9D1DA8B-BC2B-4AA4-A0C6-318A4E59B502}">
      <dgm:prSet/>
      <dgm:spPr/>
      <dgm:t>
        <a:bodyPr/>
        <a:lstStyle/>
        <a:p>
          <a:endParaRPr lang="en-US"/>
        </a:p>
      </dgm:t>
    </dgm:pt>
    <dgm:pt modelId="{C416DE36-991A-46A5-BDA5-BE42E35AC1A0}" type="sibTrans" cxnId="{B9D1DA8B-BC2B-4AA4-A0C6-318A4E59B502}">
      <dgm:prSet/>
      <dgm:spPr/>
      <dgm:t>
        <a:bodyPr/>
        <a:lstStyle/>
        <a:p>
          <a:endParaRPr lang="en-US"/>
        </a:p>
      </dgm:t>
    </dgm:pt>
    <dgm:pt modelId="{2166D851-5ED6-425C-83EF-89F68B66CE0F}">
      <dgm:prSet custT="1"/>
      <dgm:spPr/>
      <dgm:t>
        <a:bodyPr/>
        <a:lstStyle/>
        <a:p>
          <a:r>
            <a:rPr lang="en-US" sz="1300"/>
            <a:t>Communities of Learning/ Practice </a:t>
          </a:r>
        </a:p>
      </dgm:t>
    </dgm:pt>
    <dgm:pt modelId="{3973C904-79E8-4962-804B-B44E58CA97AA}" type="parTrans" cxnId="{76C44AAD-FE78-4EB0-B7E5-84B1A9194321}">
      <dgm:prSet/>
      <dgm:spPr/>
      <dgm:t>
        <a:bodyPr/>
        <a:lstStyle/>
        <a:p>
          <a:endParaRPr lang="en-US"/>
        </a:p>
      </dgm:t>
    </dgm:pt>
    <dgm:pt modelId="{928DFB75-C493-49C8-B629-B22A7C176BF9}" type="sibTrans" cxnId="{76C44AAD-FE78-4EB0-B7E5-84B1A9194321}">
      <dgm:prSet/>
      <dgm:spPr/>
      <dgm:t>
        <a:bodyPr/>
        <a:lstStyle/>
        <a:p>
          <a:endParaRPr lang="en-US"/>
        </a:p>
      </dgm:t>
    </dgm:pt>
    <dgm:pt modelId="{C5F70736-E88B-46C4-8083-E44664D892AD}">
      <dgm:prSet custT="1"/>
      <dgm:spPr/>
      <dgm:t>
        <a:bodyPr/>
        <a:lstStyle/>
        <a:p>
          <a:r>
            <a:rPr lang="en-US" sz="1300"/>
            <a:t>Community Coordinator Academy </a:t>
          </a:r>
        </a:p>
      </dgm:t>
    </dgm:pt>
    <dgm:pt modelId="{AB4F9873-4273-4233-B448-CA85B40FD884}" type="parTrans" cxnId="{DD87715C-F5CD-49CB-A875-DA95DE329D84}">
      <dgm:prSet/>
      <dgm:spPr/>
      <dgm:t>
        <a:bodyPr/>
        <a:lstStyle/>
        <a:p>
          <a:endParaRPr lang="en-US"/>
        </a:p>
      </dgm:t>
    </dgm:pt>
    <dgm:pt modelId="{034FCE71-4BC6-4BCB-A5DC-8D1FE081BE68}" type="sibTrans" cxnId="{DD87715C-F5CD-49CB-A875-DA95DE329D84}">
      <dgm:prSet/>
      <dgm:spPr/>
      <dgm:t>
        <a:bodyPr/>
        <a:lstStyle/>
        <a:p>
          <a:endParaRPr lang="en-US"/>
        </a:p>
      </dgm:t>
    </dgm:pt>
    <dgm:pt modelId="{7A32FCD4-DBF5-4934-A4A7-A424888B748F}">
      <dgm:prSet custT="1"/>
      <dgm:spPr/>
      <dgm:t>
        <a:bodyPr/>
        <a:lstStyle/>
        <a:p>
          <a:r>
            <a:rPr lang="en-US" sz="1300"/>
            <a:t>Reflective Practice </a:t>
          </a:r>
        </a:p>
      </dgm:t>
    </dgm:pt>
    <dgm:pt modelId="{5F1C5833-22D2-483E-8250-EB2F4F0C8B72}" type="parTrans" cxnId="{FA3242F2-B03A-4A16-8D92-AA28F1B7FD55}">
      <dgm:prSet/>
      <dgm:spPr/>
      <dgm:t>
        <a:bodyPr/>
        <a:lstStyle/>
        <a:p>
          <a:endParaRPr lang="en-US"/>
        </a:p>
      </dgm:t>
    </dgm:pt>
    <dgm:pt modelId="{BB9D33A9-64C8-4F82-9356-81B0895060C0}" type="sibTrans" cxnId="{FA3242F2-B03A-4A16-8D92-AA28F1B7FD55}">
      <dgm:prSet/>
      <dgm:spPr/>
      <dgm:t>
        <a:bodyPr/>
        <a:lstStyle/>
        <a:p>
          <a:endParaRPr lang="en-US"/>
        </a:p>
      </dgm:t>
    </dgm:pt>
    <dgm:pt modelId="{439EEF04-57FE-4123-A8E2-66138ACC0D17}">
      <dgm:prSet custT="1"/>
      <dgm:spPr/>
      <dgm:t>
        <a:bodyPr/>
        <a:lstStyle/>
        <a:p>
          <a:r>
            <a:rPr lang="en-US" sz="1300"/>
            <a:t>Leadership Team calls</a:t>
          </a:r>
        </a:p>
      </dgm:t>
    </dgm:pt>
    <dgm:pt modelId="{4B877F9F-AFC2-4D3C-9F32-908D9F88295C}" type="parTrans" cxnId="{824A626A-7BA4-4FB5-9E8E-1797D492FC01}">
      <dgm:prSet/>
      <dgm:spPr/>
      <dgm:t>
        <a:bodyPr/>
        <a:lstStyle/>
        <a:p>
          <a:endParaRPr lang="en-US"/>
        </a:p>
      </dgm:t>
    </dgm:pt>
    <dgm:pt modelId="{02FAC673-1445-493C-BF68-A08320EDB1B0}" type="sibTrans" cxnId="{824A626A-7BA4-4FB5-9E8E-1797D492FC01}">
      <dgm:prSet/>
      <dgm:spPr/>
      <dgm:t>
        <a:bodyPr/>
        <a:lstStyle/>
        <a:p>
          <a:endParaRPr lang="en-US"/>
        </a:p>
      </dgm:t>
    </dgm:pt>
    <dgm:pt modelId="{A448BA93-727F-4FA0-973E-240CC3FA3FC8}">
      <dgm:prSet custT="1"/>
      <dgm:spPr/>
      <dgm:t>
        <a:bodyPr/>
        <a:lstStyle/>
        <a:p>
          <a:r>
            <a:rPr lang="en-US" sz="1300"/>
            <a:t>Site Visits</a:t>
          </a:r>
        </a:p>
      </dgm:t>
    </dgm:pt>
    <dgm:pt modelId="{E75655DC-73DE-4218-9289-F4B1F405FE4E}" type="parTrans" cxnId="{27FA795E-FDB5-4E5E-A65A-307D2DB3B416}">
      <dgm:prSet/>
      <dgm:spPr/>
      <dgm:t>
        <a:bodyPr/>
        <a:lstStyle/>
        <a:p>
          <a:endParaRPr lang="en-US"/>
        </a:p>
      </dgm:t>
    </dgm:pt>
    <dgm:pt modelId="{EF2757A5-861A-4F3B-B8E0-43C6849E1A6E}" type="sibTrans" cxnId="{27FA795E-FDB5-4E5E-A65A-307D2DB3B416}">
      <dgm:prSet/>
      <dgm:spPr/>
      <dgm:t>
        <a:bodyPr/>
        <a:lstStyle/>
        <a:p>
          <a:endParaRPr lang="en-US"/>
        </a:p>
      </dgm:t>
    </dgm:pt>
    <dgm:pt modelId="{E5E1E4A2-B1BA-4CD7-AB7C-BF8429B33352}">
      <dgm:prSet custT="1"/>
      <dgm:spPr/>
      <dgm:t>
        <a:bodyPr/>
        <a:lstStyle/>
        <a:p>
          <a:r>
            <a:rPr lang="en-US" sz="1300"/>
            <a:t>Consultation</a:t>
          </a:r>
        </a:p>
      </dgm:t>
    </dgm:pt>
    <dgm:pt modelId="{09E18673-45A1-414E-9EBE-81301EE0AE19}" type="parTrans" cxnId="{0CE5C227-12B4-47EF-88C9-3B6EA433F87C}">
      <dgm:prSet/>
      <dgm:spPr/>
      <dgm:t>
        <a:bodyPr/>
        <a:lstStyle/>
        <a:p>
          <a:endParaRPr lang="en-US"/>
        </a:p>
      </dgm:t>
    </dgm:pt>
    <dgm:pt modelId="{9BF65C5B-5AD6-4DDB-8C3D-7B2F68065CD9}" type="sibTrans" cxnId="{0CE5C227-12B4-47EF-88C9-3B6EA433F87C}">
      <dgm:prSet/>
      <dgm:spPr/>
      <dgm:t>
        <a:bodyPr/>
        <a:lstStyle/>
        <a:p>
          <a:endParaRPr lang="en-US"/>
        </a:p>
      </dgm:t>
    </dgm:pt>
    <dgm:pt modelId="{B82E4636-F9A1-45A7-B21D-0C5948BD2F14}">
      <dgm:prSet custT="1"/>
      <dgm:spPr/>
      <dgm:t>
        <a:bodyPr/>
        <a:lstStyle/>
        <a:p>
          <a:r>
            <a:rPr lang="en-US" sz="1300"/>
            <a:t>Peer-To-Peer Support</a:t>
          </a:r>
        </a:p>
      </dgm:t>
    </dgm:pt>
    <dgm:pt modelId="{690E2BD1-F082-4134-B2DE-0775ADBB0A2E}" type="parTrans" cxnId="{B4EFF350-4929-46F0-AC93-2982346AC758}">
      <dgm:prSet/>
      <dgm:spPr/>
      <dgm:t>
        <a:bodyPr/>
        <a:lstStyle/>
        <a:p>
          <a:endParaRPr lang="en-US"/>
        </a:p>
      </dgm:t>
    </dgm:pt>
    <dgm:pt modelId="{58467141-0906-4E10-B249-9DE59F229835}" type="sibTrans" cxnId="{B4EFF350-4929-46F0-AC93-2982346AC758}">
      <dgm:prSet/>
      <dgm:spPr/>
      <dgm:t>
        <a:bodyPr/>
        <a:lstStyle/>
        <a:p>
          <a:endParaRPr lang="en-US"/>
        </a:p>
      </dgm:t>
    </dgm:pt>
    <dgm:pt modelId="{0F6A63C8-618B-4915-8362-6ED9AF924DDD}">
      <dgm:prSet custT="1"/>
      <dgm:spPr/>
      <dgm:t>
        <a:bodyPr/>
        <a:lstStyle/>
        <a:p>
          <a:r>
            <a:rPr lang="en-US" sz="1300"/>
            <a:t>Trainings </a:t>
          </a:r>
        </a:p>
      </dgm:t>
    </dgm:pt>
    <dgm:pt modelId="{E6C6807B-D2FC-4CE8-A4B6-8310B0C0049C}" type="parTrans" cxnId="{6FCEC08C-29CC-4C97-8BBD-0B64318531C6}">
      <dgm:prSet/>
      <dgm:spPr/>
      <dgm:t>
        <a:bodyPr/>
        <a:lstStyle/>
        <a:p>
          <a:endParaRPr lang="en-US"/>
        </a:p>
      </dgm:t>
    </dgm:pt>
    <dgm:pt modelId="{7BDF2751-DE66-4493-87BC-D2E98C00278A}" type="sibTrans" cxnId="{6FCEC08C-29CC-4C97-8BBD-0B64318531C6}">
      <dgm:prSet/>
      <dgm:spPr/>
      <dgm:t>
        <a:bodyPr/>
        <a:lstStyle/>
        <a:p>
          <a:endParaRPr lang="en-US"/>
        </a:p>
      </dgm:t>
    </dgm:pt>
    <dgm:pt modelId="{1C817B17-D7ED-4170-9421-83594885DB5C}" type="pres">
      <dgm:prSet presAssocID="{79679229-EC3A-48D4-B388-AA06AF5AC99B}" presName="linearFlow" presStyleCnt="0">
        <dgm:presLayoutVars>
          <dgm:dir/>
          <dgm:animLvl val="lvl"/>
          <dgm:resizeHandles val="exact"/>
        </dgm:presLayoutVars>
      </dgm:prSet>
      <dgm:spPr/>
    </dgm:pt>
    <dgm:pt modelId="{8B90B0F4-5B96-4961-B3D1-DE11670FA2EA}" type="pres">
      <dgm:prSet presAssocID="{66D0A8C2-9961-4991-8763-44A0D8F95447}" presName="composite" presStyleCnt="0"/>
      <dgm:spPr/>
    </dgm:pt>
    <dgm:pt modelId="{59432643-08A1-4020-9F5A-65E60E63B6C1}" type="pres">
      <dgm:prSet presAssocID="{66D0A8C2-9961-4991-8763-44A0D8F95447}" presName="parTx" presStyleLbl="node1" presStyleIdx="0" presStyleCnt="3">
        <dgm:presLayoutVars>
          <dgm:chMax val="0"/>
          <dgm:chPref val="0"/>
          <dgm:bulletEnabled val="1"/>
        </dgm:presLayoutVars>
      </dgm:prSet>
      <dgm:spPr/>
    </dgm:pt>
    <dgm:pt modelId="{54187F62-9F14-4DC4-816E-4365775ABDA0}" type="pres">
      <dgm:prSet presAssocID="{66D0A8C2-9961-4991-8763-44A0D8F95447}" presName="parSh" presStyleLbl="node1" presStyleIdx="0" presStyleCnt="3"/>
      <dgm:spPr/>
    </dgm:pt>
    <dgm:pt modelId="{00CA138C-7BAA-4459-B110-9A381CE3C8E1}" type="pres">
      <dgm:prSet presAssocID="{66D0A8C2-9961-4991-8763-44A0D8F95447}" presName="desTx" presStyleLbl="fgAcc1" presStyleIdx="0" presStyleCnt="3" custLinFactNeighborX="1836" custLinFactNeighborY="3115">
        <dgm:presLayoutVars>
          <dgm:bulletEnabled val="1"/>
        </dgm:presLayoutVars>
      </dgm:prSet>
      <dgm:spPr/>
    </dgm:pt>
    <dgm:pt modelId="{DFF1BED1-100B-4D7B-B13A-5018EC9DC008}" type="pres">
      <dgm:prSet presAssocID="{31FA789D-6B45-4D42-9DD2-B60BD746F173}" presName="sibTrans" presStyleLbl="sibTrans2D1" presStyleIdx="0" presStyleCnt="2"/>
      <dgm:spPr/>
    </dgm:pt>
    <dgm:pt modelId="{23270CDD-C84E-4459-9061-2147E708786D}" type="pres">
      <dgm:prSet presAssocID="{31FA789D-6B45-4D42-9DD2-B60BD746F173}" presName="connTx" presStyleLbl="sibTrans2D1" presStyleIdx="0" presStyleCnt="2"/>
      <dgm:spPr/>
    </dgm:pt>
    <dgm:pt modelId="{86E78D01-4FD2-4E6A-BC05-D99A18B1F2BF}" type="pres">
      <dgm:prSet presAssocID="{4F0B91EB-3474-415C-9843-EAB423BA62FF}" presName="composite" presStyleCnt="0"/>
      <dgm:spPr/>
    </dgm:pt>
    <dgm:pt modelId="{C263655F-3399-43E5-8EE7-ACEEFC2AB734}" type="pres">
      <dgm:prSet presAssocID="{4F0B91EB-3474-415C-9843-EAB423BA62FF}" presName="parTx" presStyleLbl="node1" presStyleIdx="0" presStyleCnt="3">
        <dgm:presLayoutVars>
          <dgm:chMax val="0"/>
          <dgm:chPref val="0"/>
          <dgm:bulletEnabled val="1"/>
        </dgm:presLayoutVars>
      </dgm:prSet>
      <dgm:spPr/>
    </dgm:pt>
    <dgm:pt modelId="{956F0A1B-45DA-4744-84AA-F374C46DC737}" type="pres">
      <dgm:prSet presAssocID="{4F0B91EB-3474-415C-9843-EAB423BA62FF}" presName="parSh" presStyleLbl="node1" presStyleIdx="1" presStyleCnt="3" custLinFactNeighborX="3289" custLinFactNeighborY="-2736"/>
      <dgm:spPr/>
    </dgm:pt>
    <dgm:pt modelId="{4EE2B0D0-BE92-4550-88D7-EC97957E23F5}" type="pres">
      <dgm:prSet presAssocID="{4F0B91EB-3474-415C-9843-EAB423BA62FF}" presName="desTx" presStyleLbl="fgAcc1" presStyleIdx="1" presStyleCnt="3" custLinFactNeighborX="-666" custLinFactNeighborY="3868">
        <dgm:presLayoutVars>
          <dgm:bulletEnabled val="1"/>
        </dgm:presLayoutVars>
      </dgm:prSet>
      <dgm:spPr/>
    </dgm:pt>
    <dgm:pt modelId="{CB8310E7-DB66-4FEE-8BEE-C2CD833D81D2}" type="pres">
      <dgm:prSet presAssocID="{28B3450B-8FC0-4710-B97C-18FA5B053A07}" presName="sibTrans" presStyleLbl="sibTrans2D1" presStyleIdx="1" presStyleCnt="2"/>
      <dgm:spPr/>
    </dgm:pt>
    <dgm:pt modelId="{4600E876-1B34-4782-B328-DA3D0FC833B4}" type="pres">
      <dgm:prSet presAssocID="{28B3450B-8FC0-4710-B97C-18FA5B053A07}" presName="connTx" presStyleLbl="sibTrans2D1" presStyleIdx="1" presStyleCnt="2"/>
      <dgm:spPr/>
    </dgm:pt>
    <dgm:pt modelId="{77624117-04EB-40A4-B68B-A3085ADF5F5D}" type="pres">
      <dgm:prSet presAssocID="{4D73573E-8C6B-4F24-B418-E9288635BC6F}" presName="composite" presStyleCnt="0"/>
      <dgm:spPr/>
    </dgm:pt>
    <dgm:pt modelId="{3A28AECE-C485-4938-9CAE-8CB0C10B558A}" type="pres">
      <dgm:prSet presAssocID="{4D73573E-8C6B-4F24-B418-E9288635BC6F}" presName="parTx" presStyleLbl="node1" presStyleIdx="1" presStyleCnt="3">
        <dgm:presLayoutVars>
          <dgm:chMax val="0"/>
          <dgm:chPref val="0"/>
          <dgm:bulletEnabled val="1"/>
        </dgm:presLayoutVars>
      </dgm:prSet>
      <dgm:spPr/>
    </dgm:pt>
    <dgm:pt modelId="{6A421B20-9D4F-4329-AC56-357D0D33C5DD}" type="pres">
      <dgm:prSet presAssocID="{4D73573E-8C6B-4F24-B418-E9288635BC6F}" presName="parSh" presStyleLbl="node1" presStyleIdx="2" presStyleCnt="3" custLinFactNeighborX="-1709" custLinFactNeighborY="2400"/>
      <dgm:spPr/>
    </dgm:pt>
    <dgm:pt modelId="{C8561323-C3F6-4442-BE88-A202C06FEAC4}" type="pres">
      <dgm:prSet presAssocID="{4D73573E-8C6B-4F24-B418-E9288635BC6F}" presName="desTx" presStyleLbl="fgAcc1" presStyleIdx="2" presStyleCnt="3" custLinFactNeighborX="712" custLinFactNeighborY="4155">
        <dgm:presLayoutVars>
          <dgm:bulletEnabled val="1"/>
        </dgm:presLayoutVars>
      </dgm:prSet>
      <dgm:spPr/>
    </dgm:pt>
  </dgm:ptLst>
  <dgm:cxnLst>
    <dgm:cxn modelId="{C13A9900-F9E6-4663-B1A2-13457295A4E5}" type="presOf" srcId="{31FA789D-6B45-4D42-9DD2-B60BD746F173}" destId="{23270CDD-C84E-4459-9061-2147E708786D}" srcOrd="1" destOrd="0" presId="urn:microsoft.com/office/officeart/2005/8/layout/process3"/>
    <dgm:cxn modelId="{9B4F8B03-DE5B-45E9-8CD9-953F59707F0D}" type="presOf" srcId="{B82E4636-F9A1-45A7-B21D-0C5948BD2F14}" destId="{00CA138C-7BAA-4459-B110-9A381CE3C8E1}" srcOrd="0" destOrd="3" presId="urn:microsoft.com/office/officeart/2005/8/layout/process3"/>
    <dgm:cxn modelId="{D06F130F-BA12-41E2-9782-F102DF3AD4C5}" type="presOf" srcId="{2166D851-5ED6-425C-83EF-89F68B66CE0F}" destId="{4EE2B0D0-BE92-4550-88D7-EC97957E23F5}" srcOrd="0" destOrd="0" presId="urn:microsoft.com/office/officeart/2005/8/layout/process3"/>
    <dgm:cxn modelId="{ACE8EE0F-01C8-45DE-960E-1DD0BCEC06CE}" type="presOf" srcId="{66D0A8C2-9961-4991-8763-44A0D8F95447}" destId="{54187F62-9F14-4DC4-816E-4365775ABDA0}" srcOrd="1" destOrd="0" presId="urn:microsoft.com/office/officeart/2005/8/layout/process3"/>
    <dgm:cxn modelId="{1EEB1210-04D3-403B-8482-74A77119BE9E}" type="presOf" srcId="{4D73573E-8C6B-4F24-B418-E9288635BC6F}" destId="{6A421B20-9D4F-4329-AC56-357D0D33C5DD}" srcOrd="1" destOrd="0" presId="urn:microsoft.com/office/officeart/2005/8/layout/process3"/>
    <dgm:cxn modelId="{CB215912-DE25-43AA-A6E9-5C19AF81FDC1}" type="presOf" srcId="{28B3450B-8FC0-4710-B97C-18FA5B053A07}" destId="{CB8310E7-DB66-4FEE-8BEE-C2CD833D81D2}" srcOrd="0" destOrd="0" presId="urn:microsoft.com/office/officeart/2005/8/layout/process3"/>
    <dgm:cxn modelId="{F36DB214-E8E3-41C7-B0EF-3616C97F3C1C}" type="presOf" srcId="{A448BA93-727F-4FA0-973E-240CC3FA3FC8}" destId="{00CA138C-7BAA-4459-B110-9A381CE3C8E1}" srcOrd="0" destOrd="1" presId="urn:microsoft.com/office/officeart/2005/8/layout/process3"/>
    <dgm:cxn modelId="{0CE5C227-12B4-47EF-88C9-3B6EA433F87C}" srcId="{66D0A8C2-9961-4991-8763-44A0D8F95447}" destId="{E5E1E4A2-B1BA-4CD7-AB7C-BF8429B33352}" srcOrd="2" destOrd="0" parTransId="{09E18673-45A1-414E-9EBE-81301EE0AE19}" sibTransId="{9BF65C5B-5AD6-4DDB-8C3D-7B2F68065CD9}"/>
    <dgm:cxn modelId="{CB964929-6ADE-48EB-A104-A5755B259D12}" type="presOf" srcId="{4F0B91EB-3474-415C-9843-EAB423BA62FF}" destId="{C263655F-3399-43E5-8EE7-ACEEFC2AB734}" srcOrd="0" destOrd="0" presId="urn:microsoft.com/office/officeart/2005/8/layout/process3"/>
    <dgm:cxn modelId="{E0187B2A-9391-4FAE-8F2E-ECDEF565A936}" srcId="{79679229-EC3A-48D4-B388-AA06AF5AC99B}" destId="{66D0A8C2-9961-4991-8763-44A0D8F95447}" srcOrd="0" destOrd="0" parTransId="{E6445C9A-EFAE-4067-8AB6-D0386AC96ADB}" sibTransId="{31FA789D-6B45-4D42-9DD2-B60BD746F173}"/>
    <dgm:cxn modelId="{C2108A2A-5A60-4B40-89E7-37F3DFCE432F}" type="presOf" srcId="{C5F70736-E88B-46C4-8083-E44664D892AD}" destId="{4EE2B0D0-BE92-4550-88D7-EC97957E23F5}" srcOrd="0" destOrd="1" presId="urn:microsoft.com/office/officeart/2005/8/layout/process3"/>
    <dgm:cxn modelId="{DD87715C-F5CD-49CB-A875-DA95DE329D84}" srcId="{4F0B91EB-3474-415C-9843-EAB423BA62FF}" destId="{C5F70736-E88B-46C4-8083-E44664D892AD}" srcOrd="1" destOrd="0" parTransId="{AB4F9873-4273-4233-B448-CA85B40FD884}" sibTransId="{034FCE71-4BC6-4BCB-A5DC-8D1FE081BE68}"/>
    <dgm:cxn modelId="{27FA795E-FDB5-4E5E-A65A-307D2DB3B416}" srcId="{66D0A8C2-9961-4991-8763-44A0D8F95447}" destId="{A448BA93-727F-4FA0-973E-240CC3FA3FC8}" srcOrd="1" destOrd="0" parTransId="{E75655DC-73DE-4218-9289-F4B1F405FE4E}" sibTransId="{EF2757A5-861A-4F3B-B8E0-43C6849E1A6E}"/>
    <dgm:cxn modelId="{F0661567-B87F-4B36-80C8-C43B85699D78}" type="presOf" srcId="{990FA410-A5E5-4024-B221-E939511926AD}" destId="{C8561323-C3F6-4442-BE88-A202C06FEAC4}" srcOrd="0" destOrd="0" presId="urn:microsoft.com/office/officeart/2005/8/layout/process3"/>
    <dgm:cxn modelId="{97067C49-F2CA-48C1-A0EB-A229F35E9B07}" srcId="{79679229-EC3A-48D4-B388-AA06AF5AC99B}" destId="{4D73573E-8C6B-4F24-B418-E9288635BC6F}" srcOrd="2" destOrd="0" parTransId="{97BA7AF4-4CA4-4DFF-B2A3-350F0AC004D1}" sibTransId="{2A95A199-DA05-4387-8779-B039BD11AC99}"/>
    <dgm:cxn modelId="{824A626A-7BA4-4FB5-9E8E-1797D492FC01}" srcId="{66D0A8C2-9961-4991-8763-44A0D8F95447}" destId="{439EEF04-57FE-4123-A8E2-66138ACC0D17}" srcOrd="0" destOrd="0" parTransId="{4B877F9F-AFC2-4D3C-9F32-908D9F88295C}" sibTransId="{02FAC673-1445-493C-BF68-A08320EDB1B0}"/>
    <dgm:cxn modelId="{B620624C-35FA-49AF-92AE-684E9EEAC1A3}" type="presOf" srcId="{4F0B91EB-3474-415C-9843-EAB423BA62FF}" destId="{956F0A1B-45DA-4744-84AA-F374C46DC737}" srcOrd="1" destOrd="0" presId="urn:microsoft.com/office/officeart/2005/8/layout/process3"/>
    <dgm:cxn modelId="{590F974C-13B2-4458-9B8C-65AC1C6E0301}" type="presOf" srcId="{28B3450B-8FC0-4710-B97C-18FA5B053A07}" destId="{4600E876-1B34-4782-B328-DA3D0FC833B4}" srcOrd="1" destOrd="0" presId="urn:microsoft.com/office/officeart/2005/8/layout/process3"/>
    <dgm:cxn modelId="{4D60A24F-EC8A-4524-A743-A62822858D2B}" type="presOf" srcId="{0F6A63C8-618B-4915-8362-6ED9AF924DDD}" destId="{00CA138C-7BAA-4459-B110-9A381CE3C8E1}" srcOrd="0" destOrd="4" presId="urn:microsoft.com/office/officeart/2005/8/layout/process3"/>
    <dgm:cxn modelId="{B4EFF350-4929-46F0-AC93-2982346AC758}" srcId="{66D0A8C2-9961-4991-8763-44A0D8F95447}" destId="{B82E4636-F9A1-45A7-B21D-0C5948BD2F14}" srcOrd="3" destOrd="0" parTransId="{690E2BD1-F082-4134-B2DE-0775ADBB0A2E}" sibTransId="{58467141-0906-4E10-B249-9DE59F229835}"/>
    <dgm:cxn modelId="{08C6D187-5719-4F34-8F57-3C1E5A66C752}" srcId="{4D73573E-8C6B-4F24-B418-E9288635BC6F}" destId="{990FA410-A5E5-4024-B221-E939511926AD}" srcOrd="0" destOrd="0" parTransId="{ECDFB3F1-E31A-41D4-8915-D095707D9DD7}" sibTransId="{609D3C53-7D5E-40A2-BF2B-2118CC373DDE}"/>
    <dgm:cxn modelId="{B9D1DA8B-BC2B-4AA4-A0C6-318A4E59B502}" srcId="{4D73573E-8C6B-4F24-B418-E9288635BC6F}" destId="{3D7EAD7B-8B54-49AD-B4B1-8996C413194E}" srcOrd="1" destOrd="0" parTransId="{4E4543E7-61D5-47A3-BAE2-8E6C1EA183C5}" sibTransId="{C416DE36-991A-46A5-BDA5-BE42E35AC1A0}"/>
    <dgm:cxn modelId="{6FCEC08C-29CC-4C97-8BBD-0B64318531C6}" srcId="{66D0A8C2-9961-4991-8763-44A0D8F95447}" destId="{0F6A63C8-618B-4915-8362-6ED9AF924DDD}" srcOrd="4" destOrd="0" parTransId="{E6C6807B-D2FC-4CE8-A4B6-8310B0C0049C}" sibTransId="{7BDF2751-DE66-4493-87BC-D2E98C00278A}"/>
    <dgm:cxn modelId="{12A35F92-9910-4D7E-B188-F49D9DAA42AE}" type="presOf" srcId="{66D0A8C2-9961-4991-8763-44A0D8F95447}" destId="{59432643-08A1-4020-9F5A-65E60E63B6C1}" srcOrd="0" destOrd="0" presId="urn:microsoft.com/office/officeart/2005/8/layout/process3"/>
    <dgm:cxn modelId="{4F7666A2-21C3-4FA3-8961-4C4C2CA3F2E6}" type="presOf" srcId="{31FA789D-6B45-4D42-9DD2-B60BD746F173}" destId="{DFF1BED1-100B-4D7B-B13A-5018EC9DC008}" srcOrd="0" destOrd="0" presId="urn:microsoft.com/office/officeart/2005/8/layout/process3"/>
    <dgm:cxn modelId="{76C44AAD-FE78-4EB0-B7E5-84B1A9194321}" srcId="{4F0B91EB-3474-415C-9843-EAB423BA62FF}" destId="{2166D851-5ED6-425C-83EF-89F68B66CE0F}" srcOrd="0" destOrd="0" parTransId="{3973C904-79E8-4962-804B-B44E58CA97AA}" sibTransId="{928DFB75-C493-49C8-B629-B22A7C176BF9}"/>
    <dgm:cxn modelId="{240090BA-26CD-41FE-84C9-C8A1D2F3F673}" type="presOf" srcId="{4D73573E-8C6B-4F24-B418-E9288635BC6F}" destId="{3A28AECE-C485-4938-9CAE-8CB0C10B558A}" srcOrd="0" destOrd="0" presId="urn:microsoft.com/office/officeart/2005/8/layout/process3"/>
    <dgm:cxn modelId="{9914B0BB-3CD7-49CC-8EF3-4F502EFAA0C0}" type="presOf" srcId="{3D7EAD7B-8B54-49AD-B4B1-8996C413194E}" destId="{C8561323-C3F6-4442-BE88-A202C06FEAC4}" srcOrd="0" destOrd="1" presId="urn:microsoft.com/office/officeart/2005/8/layout/process3"/>
    <dgm:cxn modelId="{863E44BE-0647-45B9-8503-4C2F67ACBA06}" type="presOf" srcId="{79679229-EC3A-48D4-B388-AA06AF5AC99B}" destId="{1C817B17-D7ED-4170-9421-83594885DB5C}" srcOrd="0" destOrd="0" presId="urn:microsoft.com/office/officeart/2005/8/layout/process3"/>
    <dgm:cxn modelId="{CAF1A5D0-25FD-4681-B9D4-3B447D3AC3F8}" srcId="{79679229-EC3A-48D4-B388-AA06AF5AC99B}" destId="{4F0B91EB-3474-415C-9843-EAB423BA62FF}" srcOrd="1" destOrd="0" parTransId="{446D9F50-EBEC-48B0-8AC2-9FDBBB36EDF7}" sibTransId="{28B3450B-8FC0-4710-B97C-18FA5B053A07}"/>
    <dgm:cxn modelId="{5C54D4DF-4D97-4ACC-A21C-45BE488B60E3}" type="presOf" srcId="{439EEF04-57FE-4123-A8E2-66138ACC0D17}" destId="{00CA138C-7BAA-4459-B110-9A381CE3C8E1}" srcOrd="0" destOrd="0" presId="urn:microsoft.com/office/officeart/2005/8/layout/process3"/>
    <dgm:cxn modelId="{A52F85F0-367E-405B-9009-9CA843F628CA}" type="presOf" srcId="{E5E1E4A2-B1BA-4CD7-AB7C-BF8429B33352}" destId="{00CA138C-7BAA-4459-B110-9A381CE3C8E1}" srcOrd="0" destOrd="2" presId="urn:microsoft.com/office/officeart/2005/8/layout/process3"/>
    <dgm:cxn modelId="{7F4B8FF1-2B30-4F1F-A46D-86BFE09FBF13}" type="presOf" srcId="{7A32FCD4-DBF5-4934-A4A7-A424888B748F}" destId="{4EE2B0D0-BE92-4550-88D7-EC97957E23F5}" srcOrd="0" destOrd="2" presId="urn:microsoft.com/office/officeart/2005/8/layout/process3"/>
    <dgm:cxn modelId="{FA3242F2-B03A-4A16-8D92-AA28F1B7FD55}" srcId="{4F0B91EB-3474-415C-9843-EAB423BA62FF}" destId="{7A32FCD4-DBF5-4934-A4A7-A424888B748F}" srcOrd="2" destOrd="0" parTransId="{5F1C5833-22D2-483E-8250-EB2F4F0C8B72}" sibTransId="{BB9D33A9-64C8-4F82-9356-81B0895060C0}"/>
    <dgm:cxn modelId="{9903B8C8-FEA5-4503-BE22-F2A8A41FD5B8}" type="presParOf" srcId="{1C817B17-D7ED-4170-9421-83594885DB5C}" destId="{8B90B0F4-5B96-4961-B3D1-DE11670FA2EA}" srcOrd="0" destOrd="0" presId="urn:microsoft.com/office/officeart/2005/8/layout/process3"/>
    <dgm:cxn modelId="{A143F76E-0870-4B54-84E1-02C1095A4A79}" type="presParOf" srcId="{8B90B0F4-5B96-4961-B3D1-DE11670FA2EA}" destId="{59432643-08A1-4020-9F5A-65E60E63B6C1}" srcOrd="0" destOrd="0" presId="urn:microsoft.com/office/officeart/2005/8/layout/process3"/>
    <dgm:cxn modelId="{87EEE127-FDC7-445E-BE91-50925045980E}" type="presParOf" srcId="{8B90B0F4-5B96-4961-B3D1-DE11670FA2EA}" destId="{54187F62-9F14-4DC4-816E-4365775ABDA0}" srcOrd="1" destOrd="0" presId="urn:microsoft.com/office/officeart/2005/8/layout/process3"/>
    <dgm:cxn modelId="{39674FCD-04C9-44AA-A039-28F5DEDBAEF1}" type="presParOf" srcId="{8B90B0F4-5B96-4961-B3D1-DE11670FA2EA}" destId="{00CA138C-7BAA-4459-B110-9A381CE3C8E1}" srcOrd="2" destOrd="0" presId="urn:microsoft.com/office/officeart/2005/8/layout/process3"/>
    <dgm:cxn modelId="{24254A01-7516-4747-97DD-6B19BE5760D1}" type="presParOf" srcId="{1C817B17-D7ED-4170-9421-83594885DB5C}" destId="{DFF1BED1-100B-4D7B-B13A-5018EC9DC008}" srcOrd="1" destOrd="0" presId="urn:microsoft.com/office/officeart/2005/8/layout/process3"/>
    <dgm:cxn modelId="{D2F8F4ED-73CB-4291-9828-CCAB63C856F3}" type="presParOf" srcId="{DFF1BED1-100B-4D7B-B13A-5018EC9DC008}" destId="{23270CDD-C84E-4459-9061-2147E708786D}" srcOrd="0" destOrd="0" presId="urn:microsoft.com/office/officeart/2005/8/layout/process3"/>
    <dgm:cxn modelId="{A2D0A4D2-DE61-4BE3-95B9-C17E02659702}" type="presParOf" srcId="{1C817B17-D7ED-4170-9421-83594885DB5C}" destId="{86E78D01-4FD2-4E6A-BC05-D99A18B1F2BF}" srcOrd="2" destOrd="0" presId="urn:microsoft.com/office/officeart/2005/8/layout/process3"/>
    <dgm:cxn modelId="{146A1CF7-6EEF-49E9-9C15-4F940A3AF23D}" type="presParOf" srcId="{86E78D01-4FD2-4E6A-BC05-D99A18B1F2BF}" destId="{C263655F-3399-43E5-8EE7-ACEEFC2AB734}" srcOrd="0" destOrd="0" presId="urn:microsoft.com/office/officeart/2005/8/layout/process3"/>
    <dgm:cxn modelId="{FAF0C418-8ECA-47E5-A34B-74DD407816CD}" type="presParOf" srcId="{86E78D01-4FD2-4E6A-BC05-D99A18B1F2BF}" destId="{956F0A1B-45DA-4744-84AA-F374C46DC737}" srcOrd="1" destOrd="0" presId="urn:microsoft.com/office/officeart/2005/8/layout/process3"/>
    <dgm:cxn modelId="{518F04B3-03E4-408E-B9AF-6AB27FEC80F5}" type="presParOf" srcId="{86E78D01-4FD2-4E6A-BC05-D99A18B1F2BF}" destId="{4EE2B0D0-BE92-4550-88D7-EC97957E23F5}" srcOrd="2" destOrd="0" presId="urn:microsoft.com/office/officeart/2005/8/layout/process3"/>
    <dgm:cxn modelId="{E38CC25E-5DBB-451D-97E9-03B95B83B102}" type="presParOf" srcId="{1C817B17-D7ED-4170-9421-83594885DB5C}" destId="{CB8310E7-DB66-4FEE-8BEE-C2CD833D81D2}" srcOrd="3" destOrd="0" presId="urn:microsoft.com/office/officeart/2005/8/layout/process3"/>
    <dgm:cxn modelId="{53AA5AEB-3218-423F-95E0-F84431FCA316}" type="presParOf" srcId="{CB8310E7-DB66-4FEE-8BEE-C2CD833D81D2}" destId="{4600E876-1B34-4782-B328-DA3D0FC833B4}" srcOrd="0" destOrd="0" presId="urn:microsoft.com/office/officeart/2005/8/layout/process3"/>
    <dgm:cxn modelId="{B6412A97-734A-4BE1-A691-87438CB0C72F}" type="presParOf" srcId="{1C817B17-D7ED-4170-9421-83594885DB5C}" destId="{77624117-04EB-40A4-B68B-A3085ADF5F5D}" srcOrd="4" destOrd="0" presId="urn:microsoft.com/office/officeart/2005/8/layout/process3"/>
    <dgm:cxn modelId="{D078A9E9-FF52-4E6B-94F8-FDE8EAB80043}" type="presParOf" srcId="{77624117-04EB-40A4-B68B-A3085ADF5F5D}" destId="{3A28AECE-C485-4938-9CAE-8CB0C10B558A}" srcOrd="0" destOrd="0" presId="urn:microsoft.com/office/officeart/2005/8/layout/process3"/>
    <dgm:cxn modelId="{AE9090DF-71E7-4EC6-9394-92DDB792ABF1}" type="presParOf" srcId="{77624117-04EB-40A4-B68B-A3085ADF5F5D}" destId="{6A421B20-9D4F-4329-AC56-357D0D33C5DD}" srcOrd="1" destOrd="0" presId="urn:microsoft.com/office/officeart/2005/8/layout/process3"/>
    <dgm:cxn modelId="{049A2FF8-9B5A-4490-B2A8-29DE9512F2D1}" type="presParOf" srcId="{77624117-04EB-40A4-B68B-A3085ADF5F5D}" destId="{C8561323-C3F6-4442-BE88-A202C06FEAC4}"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05429B-6FDF-4D48-AAC3-EEA788A42DFB}" type="doc">
      <dgm:prSet loTypeId="urn:microsoft.com/office/officeart/2005/8/layout/lProcess1" loCatId="process" qsTypeId="urn:microsoft.com/office/officeart/2005/8/quickstyle/simple2" qsCatId="simple" csTypeId="urn:microsoft.com/office/officeart/2005/8/colors/colorful1" csCatId="colorful" phldr="1"/>
      <dgm:spPr/>
      <dgm:t>
        <a:bodyPr/>
        <a:lstStyle/>
        <a:p>
          <a:endParaRPr lang="en-US"/>
        </a:p>
      </dgm:t>
    </dgm:pt>
    <dgm:pt modelId="{C8ADB163-F755-41CB-BA68-4D4816BA91E1}">
      <dgm:prSet phldrT="[Text]" phldr="0"/>
      <dgm:spPr/>
      <dgm:t>
        <a:bodyPr/>
        <a:lstStyle/>
        <a:p>
          <a:r>
            <a:rPr lang="en-US" b="0"/>
            <a:t>Primary Prevention | Tier 1 </a:t>
          </a:r>
        </a:p>
      </dgm:t>
    </dgm:pt>
    <dgm:pt modelId="{CE577467-41D3-4C33-A723-891F709E9364}" type="parTrans" cxnId="{A3CBB3C6-78BC-4CE7-825A-F8FCDB893C21}">
      <dgm:prSet/>
      <dgm:spPr/>
      <dgm:t>
        <a:bodyPr/>
        <a:lstStyle/>
        <a:p>
          <a:endParaRPr lang="en-US"/>
        </a:p>
      </dgm:t>
    </dgm:pt>
    <dgm:pt modelId="{4BA939BA-8898-43F5-8C28-920308F0654C}" type="sibTrans" cxnId="{A3CBB3C6-78BC-4CE7-825A-F8FCDB893C21}">
      <dgm:prSet/>
      <dgm:spPr/>
      <dgm:t>
        <a:bodyPr/>
        <a:lstStyle/>
        <a:p>
          <a:endParaRPr lang="en-US"/>
        </a:p>
      </dgm:t>
    </dgm:pt>
    <dgm:pt modelId="{B17C4873-4931-45A5-B20A-82A38D5E3D58}">
      <dgm:prSet phldrT="[Text]" phldr="0"/>
      <dgm:spPr>
        <a:solidFill>
          <a:schemeClr val="accent1">
            <a:lumMod val="60000"/>
            <a:lumOff val="40000"/>
            <a:alpha val="90000"/>
          </a:schemeClr>
        </a:solidFill>
        <a:ln>
          <a:solidFill>
            <a:schemeClr val="accent1">
              <a:lumMod val="60000"/>
              <a:lumOff val="40000"/>
              <a:alpha val="90000"/>
            </a:schemeClr>
          </a:solidFill>
        </a:ln>
      </dgm:spPr>
      <dgm:t>
        <a:bodyPr/>
        <a:lstStyle/>
        <a:p>
          <a:r>
            <a:rPr lang="en-US"/>
            <a:t>All families regardless of risk or involvement in child welfare </a:t>
          </a:r>
        </a:p>
      </dgm:t>
    </dgm:pt>
    <dgm:pt modelId="{E56F50CF-19FF-4755-8131-FF02FEDB5BCC}" type="parTrans" cxnId="{212A1D41-4E45-4148-9F6B-083759C00477}">
      <dgm:prSet/>
      <dgm:spPr/>
      <dgm:t>
        <a:bodyPr/>
        <a:lstStyle/>
        <a:p>
          <a:endParaRPr lang="en-US"/>
        </a:p>
      </dgm:t>
    </dgm:pt>
    <dgm:pt modelId="{6748D74D-CAE8-4BF1-B9E8-DECA9EB29F38}" type="sibTrans" cxnId="{212A1D41-4E45-4148-9F6B-083759C00477}">
      <dgm:prSet/>
      <dgm:spPr/>
      <dgm:t>
        <a:bodyPr/>
        <a:lstStyle/>
        <a:p>
          <a:endParaRPr lang="en-US"/>
        </a:p>
      </dgm:t>
    </dgm:pt>
    <dgm:pt modelId="{E27F2294-0FCE-4BC9-A6AA-164FC0BC9793}">
      <dgm:prSet phldrT="[Text]" phldr="0"/>
      <dgm:spPr>
        <a:solidFill>
          <a:schemeClr val="accent1">
            <a:lumMod val="20000"/>
            <a:lumOff val="80000"/>
            <a:alpha val="90000"/>
          </a:schemeClr>
        </a:solidFill>
        <a:ln>
          <a:solidFill>
            <a:schemeClr val="accent1">
              <a:lumMod val="20000"/>
              <a:lumOff val="80000"/>
              <a:alpha val="90000"/>
            </a:schemeClr>
          </a:solidFill>
        </a:ln>
      </dgm:spPr>
      <dgm:t>
        <a:bodyPr/>
        <a:lstStyle/>
        <a:p>
          <a:r>
            <a:rPr lang="en-US"/>
            <a:t>Receiving help with screenings and access to family support </a:t>
          </a:r>
        </a:p>
      </dgm:t>
    </dgm:pt>
    <dgm:pt modelId="{AE5AAC21-A1FA-493E-9B59-74E9D79A72B4}" type="parTrans" cxnId="{DD409E11-40D1-4E76-827F-3113E3D5C00A}">
      <dgm:prSet/>
      <dgm:spPr/>
      <dgm:t>
        <a:bodyPr/>
        <a:lstStyle/>
        <a:p>
          <a:endParaRPr lang="en-US"/>
        </a:p>
      </dgm:t>
    </dgm:pt>
    <dgm:pt modelId="{286B3BA4-995B-4C1F-8283-066C703970F0}" type="sibTrans" cxnId="{DD409E11-40D1-4E76-827F-3113E3D5C00A}">
      <dgm:prSet/>
      <dgm:spPr/>
      <dgm:t>
        <a:bodyPr/>
        <a:lstStyle/>
        <a:p>
          <a:endParaRPr lang="en-US"/>
        </a:p>
      </dgm:t>
    </dgm:pt>
    <dgm:pt modelId="{2DFC4247-A4DC-4715-8327-FBA2F9120D9F}">
      <dgm:prSet phldrT="[Text]" phldr="0"/>
      <dgm:spPr/>
      <dgm:t>
        <a:bodyPr/>
        <a:lstStyle/>
        <a:p>
          <a:r>
            <a:rPr lang="en-US"/>
            <a:t>Tertiary | Tier 3</a:t>
          </a:r>
        </a:p>
      </dgm:t>
    </dgm:pt>
    <dgm:pt modelId="{81B2F737-4DE6-4FC4-A179-D69BD75E4373}" type="parTrans" cxnId="{B945CAE8-C880-42B7-92B2-57F8D0A9F404}">
      <dgm:prSet/>
      <dgm:spPr/>
      <dgm:t>
        <a:bodyPr/>
        <a:lstStyle/>
        <a:p>
          <a:endParaRPr lang="en-US"/>
        </a:p>
      </dgm:t>
    </dgm:pt>
    <dgm:pt modelId="{F3FAA28D-5B65-42E3-8F80-3B2BDD807D1E}" type="sibTrans" cxnId="{B945CAE8-C880-42B7-92B2-57F8D0A9F404}">
      <dgm:prSet/>
      <dgm:spPr/>
      <dgm:t>
        <a:bodyPr/>
        <a:lstStyle/>
        <a:p>
          <a:endParaRPr lang="en-US"/>
        </a:p>
      </dgm:t>
    </dgm:pt>
    <dgm:pt modelId="{0B8F9DBD-A3FC-4692-A5AA-32F147BB45ED}">
      <dgm:prSet phldrT="[Text]" phldr="0"/>
      <dgm:spPr>
        <a:solidFill>
          <a:schemeClr val="accent4">
            <a:lumMod val="60000"/>
            <a:lumOff val="40000"/>
            <a:alpha val="90000"/>
          </a:schemeClr>
        </a:solidFill>
        <a:ln>
          <a:solidFill>
            <a:schemeClr val="accent4">
              <a:lumMod val="60000"/>
              <a:lumOff val="40000"/>
              <a:alpha val="90000"/>
            </a:schemeClr>
          </a:solidFill>
        </a:ln>
      </dgm:spPr>
      <dgm:t>
        <a:bodyPr/>
        <a:lstStyle/>
        <a:p>
          <a:r>
            <a:rPr lang="en-US"/>
            <a:t>Connecting with families experiencing intense crisis and removal from their home </a:t>
          </a:r>
        </a:p>
      </dgm:t>
    </dgm:pt>
    <dgm:pt modelId="{25EE16A6-28F9-4DDB-AE78-62E2642AFAA4}" type="parTrans" cxnId="{B08B2595-6453-4175-9923-A9FD287E10BC}">
      <dgm:prSet/>
      <dgm:spPr/>
      <dgm:t>
        <a:bodyPr/>
        <a:lstStyle/>
        <a:p>
          <a:endParaRPr lang="en-US"/>
        </a:p>
      </dgm:t>
    </dgm:pt>
    <dgm:pt modelId="{DC202542-0461-447A-9E83-FC3C7E54FB53}" type="sibTrans" cxnId="{B08B2595-6453-4175-9923-A9FD287E10BC}">
      <dgm:prSet/>
      <dgm:spPr/>
      <dgm:t>
        <a:bodyPr/>
        <a:lstStyle/>
        <a:p>
          <a:endParaRPr lang="en-US"/>
        </a:p>
      </dgm:t>
    </dgm:pt>
    <dgm:pt modelId="{BD202741-40FC-4CA4-8CC1-233E8C347AEE}">
      <dgm:prSet phldrT="[Text]" phldr="0"/>
      <dgm:spPr>
        <a:solidFill>
          <a:schemeClr val="accent4">
            <a:lumMod val="20000"/>
            <a:lumOff val="80000"/>
            <a:alpha val="90000"/>
          </a:schemeClr>
        </a:solidFill>
        <a:ln>
          <a:solidFill>
            <a:schemeClr val="accent4">
              <a:lumMod val="20000"/>
              <a:lumOff val="80000"/>
              <a:alpha val="90000"/>
            </a:schemeClr>
          </a:solidFill>
        </a:ln>
      </dgm:spPr>
      <dgm:t>
        <a:bodyPr/>
        <a:lstStyle/>
        <a:p>
          <a:r>
            <a:rPr lang="en-US"/>
            <a:t>On-going family engagement with team-based support </a:t>
          </a:r>
        </a:p>
      </dgm:t>
    </dgm:pt>
    <dgm:pt modelId="{950A3D8C-EC54-43C3-A9A8-2D408B394F7A}" type="parTrans" cxnId="{10EC18BA-DB62-40F2-83D6-6BE4D9660740}">
      <dgm:prSet/>
      <dgm:spPr/>
      <dgm:t>
        <a:bodyPr/>
        <a:lstStyle/>
        <a:p>
          <a:endParaRPr lang="en-US"/>
        </a:p>
      </dgm:t>
    </dgm:pt>
    <dgm:pt modelId="{5468DD5B-0C81-4E83-A99C-56819F0325D8}" type="sibTrans" cxnId="{10EC18BA-DB62-40F2-83D6-6BE4D9660740}">
      <dgm:prSet/>
      <dgm:spPr/>
      <dgm:t>
        <a:bodyPr/>
        <a:lstStyle/>
        <a:p>
          <a:endParaRPr lang="en-US"/>
        </a:p>
      </dgm:t>
    </dgm:pt>
    <dgm:pt modelId="{C11B8536-D36E-4813-B03A-D0874A2EDDA4}">
      <dgm:prSet/>
      <dgm:spPr>
        <a:solidFill>
          <a:srgbClr val="00B050"/>
        </a:solidFill>
      </dgm:spPr>
      <dgm:t>
        <a:bodyPr/>
        <a:lstStyle/>
        <a:p>
          <a:r>
            <a:rPr lang="en-US" b="0" i="0"/>
            <a:t>Secondary Prevention | Tier 2</a:t>
          </a:r>
        </a:p>
      </dgm:t>
    </dgm:pt>
    <dgm:pt modelId="{5D7D00FC-E543-4A5D-9274-3AB3253E4C16}" type="parTrans" cxnId="{E5FA4675-957F-430C-9235-52E4F3AADC49}">
      <dgm:prSet/>
      <dgm:spPr/>
      <dgm:t>
        <a:bodyPr/>
        <a:lstStyle/>
        <a:p>
          <a:endParaRPr lang="en-US"/>
        </a:p>
      </dgm:t>
    </dgm:pt>
    <dgm:pt modelId="{765E9ECF-F7AB-40DC-8DCD-0A49E8F6CE3D}" type="sibTrans" cxnId="{E5FA4675-957F-430C-9235-52E4F3AADC49}">
      <dgm:prSet/>
      <dgm:spPr/>
      <dgm:t>
        <a:bodyPr/>
        <a:lstStyle/>
        <a:p>
          <a:endParaRPr lang="en-US"/>
        </a:p>
      </dgm:t>
    </dgm:pt>
    <dgm:pt modelId="{FCEDFDF2-B1F2-4B32-A82B-01B13CBC26A5}">
      <dgm:prSet/>
      <dgm:spPr>
        <a:solidFill>
          <a:srgbClr val="92D050">
            <a:alpha val="90000"/>
          </a:srgbClr>
        </a:solidFill>
        <a:ln>
          <a:solidFill>
            <a:srgbClr val="92D050">
              <a:alpha val="90000"/>
            </a:srgbClr>
          </a:solidFill>
        </a:ln>
      </dgm:spPr>
      <dgm:t>
        <a:bodyPr/>
        <a:lstStyle/>
        <a:p>
          <a:r>
            <a:rPr lang="en-US"/>
            <a:t>Families who may have been referred to Child Welfare but screen out or involved with CPS but at home </a:t>
          </a:r>
        </a:p>
      </dgm:t>
    </dgm:pt>
    <dgm:pt modelId="{76675E11-B1A3-4CED-BF73-4444FD937061}" type="parTrans" cxnId="{0D5D7150-19FD-4191-9857-6ED86CCE3C09}">
      <dgm:prSet/>
      <dgm:spPr/>
      <dgm:t>
        <a:bodyPr/>
        <a:lstStyle/>
        <a:p>
          <a:endParaRPr lang="en-US"/>
        </a:p>
      </dgm:t>
    </dgm:pt>
    <dgm:pt modelId="{8BB28618-02CB-49CF-AC48-957C7E37F873}" type="sibTrans" cxnId="{0D5D7150-19FD-4191-9857-6ED86CCE3C09}">
      <dgm:prSet/>
      <dgm:spPr/>
      <dgm:t>
        <a:bodyPr/>
        <a:lstStyle/>
        <a:p>
          <a:endParaRPr lang="en-US"/>
        </a:p>
      </dgm:t>
    </dgm:pt>
    <dgm:pt modelId="{17CE4580-B7B3-41F6-A952-832393586B4B}">
      <dgm:prSet/>
      <dgm:spPr>
        <a:solidFill>
          <a:srgbClr val="CCFF99">
            <a:alpha val="89804"/>
          </a:srgbClr>
        </a:solidFill>
        <a:ln>
          <a:solidFill>
            <a:srgbClr val="CCFF99">
              <a:alpha val="90000"/>
            </a:srgbClr>
          </a:solidFill>
        </a:ln>
      </dgm:spPr>
      <dgm:t>
        <a:bodyPr/>
        <a:lstStyle/>
        <a:p>
          <a:r>
            <a:rPr lang="en-US"/>
            <a:t>Shorter term window of support needed to address mild concerns with care coordination and systems navigation. </a:t>
          </a:r>
        </a:p>
      </dgm:t>
    </dgm:pt>
    <dgm:pt modelId="{9AF42F85-C097-48C9-9914-FF2855DD7A0C}" type="parTrans" cxnId="{B0098A34-993C-4526-A231-316562086B46}">
      <dgm:prSet/>
      <dgm:spPr/>
      <dgm:t>
        <a:bodyPr/>
        <a:lstStyle/>
        <a:p>
          <a:endParaRPr lang="en-US"/>
        </a:p>
      </dgm:t>
    </dgm:pt>
    <dgm:pt modelId="{0C454E5B-7E9D-4543-9830-3D1BF2361368}" type="sibTrans" cxnId="{B0098A34-993C-4526-A231-316562086B46}">
      <dgm:prSet/>
      <dgm:spPr/>
      <dgm:t>
        <a:bodyPr/>
        <a:lstStyle/>
        <a:p>
          <a:endParaRPr lang="en-US"/>
        </a:p>
      </dgm:t>
    </dgm:pt>
    <dgm:pt modelId="{64556975-6EED-4A25-8204-28031C68C85A}" type="pres">
      <dgm:prSet presAssocID="{AA05429B-6FDF-4D48-AAC3-EEA788A42DFB}" presName="Name0" presStyleCnt="0">
        <dgm:presLayoutVars>
          <dgm:dir/>
          <dgm:animLvl val="lvl"/>
          <dgm:resizeHandles val="exact"/>
        </dgm:presLayoutVars>
      </dgm:prSet>
      <dgm:spPr/>
    </dgm:pt>
    <dgm:pt modelId="{BA9CB20D-7758-41CA-92DB-32EC5CF547F2}" type="pres">
      <dgm:prSet presAssocID="{C8ADB163-F755-41CB-BA68-4D4816BA91E1}" presName="vertFlow" presStyleCnt="0"/>
      <dgm:spPr/>
    </dgm:pt>
    <dgm:pt modelId="{9AA9200E-DAB3-474E-AC84-161E8C1AA31A}" type="pres">
      <dgm:prSet presAssocID="{C8ADB163-F755-41CB-BA68-4D4816BA91E1}" presName="header" presStyleLbl="node1" presStyleIdx="0" presStyleCnt="3"/>
      <dgm:spPr/>
    </dgm:pt>
    <dgm:pt modelId="{9BADAEF1-3B8D-4CC8-AE54-CBD27F0C94EF}" type="pres">
      <dgm:prSet presAssocID="{E56F50CF-19FF-4755-8131-FF02FEDB5BCC}" presName="parTrans" presStyleLbl="sibTrans2D1" presStyleIdx="0" presStyleCnt="6"/>
      <dgm:spPr/>
    </dgm:pt>
    <dgm:pt modelId="{61D34F10-CBBB-496F-9E00-AD9D404175D2}" type="pres">
      <dgm:prSet presAssocID="{B17C4873-4931-45A5-B20A-82A38D5E3D58}" presName="child" presStyleLbl="alignAccFollowNode1" presStyleIdx="0" presStyleCnt="6">
        <dgm:presLayoutVars>
          <dgm:chMax val="0"/>
          <dgm:bulletEnabled val="1"/>
        </dgm:presLayoutVars>
      </dgm:prSet>
      <dgm:spPr/>
    </dgm:pt>
    <dgm:pt modelId="{DE0D4DF8-B71F-433A-B626-4CB6A1D801B8}" type="pres">
      <dgm:prSet presAssocID="{6748D74D-CAE8-4BF1-B9E8-DECA9EB29F38}" presName="sibTrans" presStyleLbl="sibTrans2D1" presStyleIdx="1" presStyleCnt="6"/>
      <dgm:spPr/>
    </dgm:pt>
    <dgm:pt modelId="{5D18D95C-9072-48A9-AAC5-CCF60AA1704F}" type="pres">
      <dgm:prSet presAssocID="{E27F2294-0FCE-4BC9-A6AA-164FC0BC9793}" presName="child" presStyleLbl="alignAccFollowNode1" presStyleIdx="1" presStyleCnt="6">
        <dgm:presLayoutVars>
          <dgm:chMax val="0"/>
          <dgm:bulletEnabled val="1"/>
        </dgm:presLayoutVars>
      </dgm:prSet>
      <dgm:spPr/>
    </dgm:pt>
    <dgm:pt modelId="{624332E2-1C01-485F-9AAF-4332FF0AF8FC}" type="pres">
      <dgm:prSet presAssocID="{C8ADB163-F755-41CB-BA68-4D4816BA91E1}" presName="hSp" presStyleCnt="0"/>
      <dgm:spPr/>
    </dgm:pt>
    <dgm:pt modelId="{FBA9A735-A24B-4CC6-AA1C-5A65DD594373}" type="pres">
      <dgm:prSet presAssocID="{C11B8536-D36E-4813-B03A-D0874A2EDDA4}" presName="vertFlow" presStyleCnt="0"/>
      <dgm:spPr/>
    </dgm:pt>
    <dgm:pt modelId="{9B5E24F7-3955-4466-9491-872F9A5CCD48}" type="pres">
      <dgm:prSet presAssocID="{C11B8536-D36E-4813-B03A-D0874A2EDDA4}" presName="header" presStyleLbl="node1" presStyleIdx="1" presStyleCnt="3"/>
      <dgm:spPr/>
    </dgm:pt>
    <dgm:pt modelId="{DCB77FEB-505D-4D5A-A2AD-1C6F92CFE6A9}" type="pres">
      <dgm:prSet presAssocID="{76675E11-B1A3-4CED-BF73-4444FD937061}" presName="parTrans" presStyleLbl="sibTrans2D1" presStyleIdx="2" presStyleCnt="6"/>
      <dgm:spPr/>
    </dgm:pt>
    <dgm:pt modelId="{A39FB0C7-4BF3-4973-9E23-3EF98771C58F}" type="pres">
      <dgm:prSet presAssocID="{FCEDFDF2-B1F2-4B32-A82B-01B13CBC26A5}" presName="child" presStyleLbl="alignAccFollowNode1" presStyleIdx="2" presStyleCnt="6">
        <dgm:presLayoutVars>
          <dgm:chMax val="0"/>
          <dgm:bulletEnabled val="1"/>
        </dgm:presLayoutVars>
      </dgm:prSet>
      <dgm:spPr/>
    </dgm:pt>
    <dgm:pt modelId="{A2F0EED3-8E27-433B-8AAA-967D9553C0D5}" type="pres">
      <dgm:prSet presAssocID="{8BB28618-02CB-49CF-AC48-957C7E37F873}" presName="sibTrans" presStyleLbl="sibTrans2D1" presStyleIdx="3" presStyleCnt="6"/>
      <dgm:spPr/>
    </dgm:pt>
    <dgm:pt modelId="{8659B4AD-866D-44F7-9FB3-E57E9EE24FC0}" type="pres">
      <dgm:prSet presAssocID="{17CE4580-B7B3-41F6-A952-832393586B4B}" presName="child" presStyleLbl="alignAccFollowNode1" presStyleIdx="3" presStyleCnt="6">
        <dgm:presLayoutVars>
          <dgm:chMax val="0"/>
          <dgm:bulletEnabled val="1"/>
        </dgm:presLayoutVars>
      </dgm:prSet>
      <dgm:spPr/>
    </dgm:pt>
    <dgm:pt modelId="{E7C4D726-30A2-454A-904F-5D6607A32BDB}" type="pres">
      <dgm:prSet presAssocID="{C11B8536-D36E-4813-B03A-D0874A2EDDA4}" presName="hSp" presStyleCnt="0"/>
      <dgm:spPr/>
    </dgm:pt>
    <dgm:pt modelId="{B55A0353-9C09-41CA-9312-ACB95597DCF5}" type="pres">
      <dgm:prSet presAssocID="{2DFC4247-A4DC-4715-8327-FBA2F9120D9F}" presName="vertFlow" presStyleCnt="0"/>
      <dgm:spPr/>
    </dgm:pt>
    <dgm:pt modelId="{C8C8A83C-5B84-4FD7-BA9E-075EC9BE8246}" type="pres">
      <dgm:prSet presAssocID="{2DFC4247-A4DC-4715-8327-FBA2F9120D9F}" presName="header" presStyleLbl="node1" presStyleIdx="2" presStyleCnt="3"/>
      <dgm:spPr/>
    </dgm:pt>
    <dgm:pt modelId="{7380C5A6-C9CD-4170-9BA6-058802E0CB74}" type="pres">
      <dgm:prSet presAssocID="{25EE16A6-28F9-4DDB-AE78-62E2642AFAA4}" presName="parTrans" presStyleLbl="sibTrans2D1" presStyleIdx="4" presStyleCnt="6"/>
      <dgm:spPr/>
    </dgm:pt>
    <dgm:pt modelId="{54DFEBE9-491D-4BE0-B4D7-2C2F1258E693}" type="pres">
      <dgm:prSet presAssocID="{0B8F9DBD-A3FC-4692-A5AA-32F147BB45ED}" presName="child" presStyleLbl="alignAccFollowNode1" presStyleIdx="4" presStyleCnt="6">
        <dgm:presLayoutVars>
          <dgm:chMax val="0"/>
          <dgm:bulletEnabled val="1"/>
        </dgm:presLayoutVars>
      </dgm:prSet>
      <dgm:spPr/>
    </dgm:pt>
    <dgm:pt modelId="{8FA6D287-CFAB-46A8-9E22-DE59B5F2FACC}" type="pres">
      <dgm:prSet presAssocID="{DC202542-0461-447A-9E83-FC3C7E54FB53}" presName="sibTrans" presStyleLbl="sibTrans2D1" presStyleIdx="5" presStyleCnt="6"/>
      <dgm:spPr/>
    </dgm:pt>
    <dgm:pt modelId="{22ADDEBD-CBC9-4DF2-BBC5-476B99E89D30}" type="pres">
      <dgm:prSet presAssocID="{BD202741-40FC-4CA4-8CC1-233E8C347AEE}" presName="child" presStyleLbl="alignAccFollowNode1" presStyleIdx="5" presStyleCnt="6">
        <dgm:presLayoutVars>
          <dgm:chMax val="0"/>
          <dgm:bulletEnabled val="1"/>
        </dgm:presLayoutVars>
      </dgm:prSet>
      <dgm:spPr/>
    </dgm:pt>
  </dgm:ptLst>
  <dgm:cxnLst>
    <dgm:cxn modelId="{9A9D8904-E3A2-4DC9-B0B9-1105D404456D}" type="presOf" srcId="{C8ADB163-F755-41CB-BA68-4D4816BA91E1}" destId="{9AA9200E-DAB3-474E-AC84-161E8C1AA31A}" srcOrd="0" destOrd="0" presId="urn:microsoft.com/office/officeart/2005/8/layout/lProcess1"/>
    <dgm:cxn modelId="{DD409E11-40D1-4E76-827F-3113E3D5C00A}" srcId="{C8ADB163-F755-41CB-BA68-4D4816BA91E1}" destId="{E27F2294-0FCE-4BC9-A6AA-164FC0BC9793}" srcOrd="1" destOrd="0" parTransId="{AE5AAC21-A1FA-493E-9B59-74E9D79A72B4}" sibTransId="{286B3BA4-995B-4C1F-8283-066C703970F0}"/>
    <dgm:cxn modelId="{A189BB1A-640E-4BE1-B88E-CB6C3772D67E}" type="presOf" srcId="{76675E11-B1A3-4CED-BF73-4444FD937061}" destId="{DCB77FEB-505D-4D5A-A2AD-1C6F92CFE6A9}" srcOrd="0" destOrd="0" presId="urn:microsoft.com/office/officeart/2005/8/layout/lProcess1"/>
    <dgm:cxn modelId="{B0098A34-993C-4526-A231-316562086B46}" srcId="{C11B8536-D36E-4813-B03A-D0874A2EDDA4}" destId="{17CE4580-B7B3-41F6-A952-832393586B4B}" srcOrd="1" destOrd="0" parTransId="{9AF42F85-C097-48C9-9914-FF2855DD7A0C}" sibTransId="{0C454E5B-7E9D-4543-9830-3D1BF2361368}"/>
    <dgm:cxn modelId="{212A1D41-4E45-4148-9F6B-083759C00477}" srcId="{C8ADB163-F755-41CB-BA68-4D4816BA91E1}" destId="{B17C4873-4931-45A5-B20A-82A38D5E3D58}" srcOrd="0" destOrd="0" parTransId="{E56F50CF-19FF-4755-8131-FF02FEDB5BCC}" sibTransId="{6748D74D-CAE8-4BF1-B9E8-DECA9EB29F38}"/>
    <dgm:cxn modelId="{09C91D4F-4692-4EEE-94AB-8843EB905377}" type="presOf" srcId="{FCEDFDF2-B1F2-4B32-A82B-01B13CBC26A5}" destId="{A39FB0C7-4BF3-4973-9E23-3EF98771C58F}" srcOrd="0" destOrd="0" presId="urn:microsoft.com/office/officeart/2005/8/layout/lProcess1"/>
    <dgm:cxn modelId="{0D5D7150-19FD-4191-9857-6ED86CCE3C09}" srcId="{C11B8536-D36E-4813-B03A-D0874A2EDDA4}" destId="{FCEDFDF2-B1F2-4B32-A82B-01B13CBC26A5}" srcOrd="0" destOrd="0" parTransId="{76675E11-B1A3-4CED-BF73-4444FD937061}" sibTransId="{8BB28618-02CB-49CF-AC48-957C7E37F873}"/>
    <dgm:cxn modelId="{E5FA4675-957F-430C-9235-52E4F3AADC49}" srcId="{AA05429B-6FDF-4D48-AAC3-EEA788A42DFB}" destId="{C11B8536-D36E-4813-B03A-D0874A2EDDA4}" srcOrd="1" destOrd="0" parTransId="{5D7D00FC-E543-4A5D-9274-3AB3253E4C16}" sibTransId="{765E9ECF-F7AB-40DC-8DCD-0A49E8F6CE3D}"/>
    <dgm:cxn modelId="{88ECE476-CD1B-4063-85B6-DFF1A24D88FA}" type="presOf" srcId="{8BB28618-02CB-49CF-AC48-957C7E37F873}" destId="{A2F0EED3-8E27-433B-8AAA-967D9553C0D5}" srcOrd="0" destOrd="0" presId="urn:microsoft.com/office/officeart/2005/8/layout/lProcess1"/>
    <dgm:cxn modelId="{63CF9E80-D108-4DD3-817C-105B6308525D}" type="presOf" srcId="{6748D74D-CAE8-4BF1-B9E8-DECA9EB29F38}" destId="{DE0D4DF8-B71F-433A-B626-4CB6A1D801B8}" srcOrd="0" destOrd="0" presId="urn:microsoft.com/office/officeart/2005/8/layout/lProcess1"/>
    <dgm:cxn modelId="{C1DFEA92-4880-475E-B7F0-296199CE751D}" type="presOf" srcId="{C11B8536-D36E-4813-B03A-D0874A2EDDA4}" destId="{9B5E24F7-3955-4466-9491-872F9A5CCD48}" srcOrd="0" destOrd="0" presId="urn:microsoft.com/office/officeart/2005/8/layout/lProcess1"/>
    <dgm:cxn modelId="{B08B2595-6453-4175-9923-A9FD287E10BC}" srcId="{2DFC4247-A4DC-4715-8327-FBA2F9120D9F}" destId="{0B8F9DBD-A3FC-4692-A5AA-32F147BB45ED}" srcOrd="0" destOrd="0" parTransId="{25EE16A6-28F9-4DDB-AE78-62E2642AFAA4}" sibTransId="{DC202542-0461-447A-9E83-FC3C7E54FB53}"/>
    <dgm:cxn modelId="{CB2F949F-522A-4956-A3E4-6498E1565B39}" type="presOf" srcId="{2DFC4247-A4DC-4715-8327-FBA2F9120D9F}" destId="{C8C8A83C-5B84-4FD7-BA9E-075EC9BE8246}" srcOrd="0" destOrd="0" presId="urn:microsoft.com/office/officeart/2005/8/layout/lProcess1"/>
    <dgm:cxn modelId="{A5CB9CA5-7462-4311-BF3E-8B111ECB7904}" type="presOf" srcId="{B17C4873-4931-45A5-B20A-82A38D5E3D58}" destId="{61D34F10-CBBB-496F-9E00-AD9D404175D2}" srcOrd="0" destOrd="0" presId="urn:microsoft.com/office/officeart/2005/8/layout/lProcess1"/>
    <dgm:cxn modelId="{B0ACB7AB-3A81-4568-90F3-2D854FF114AC}" type="presOf" srcId="{17CE4580-B7B3-41F6-A952-832393586B4B}" destId="{8659B4AD-866D-44F7-9FB3-E57E9EE24FC0}" srcOrd="0" destOrd="0" presId="urn:microsoft.com/office/officeart/2005/8/layout/lProcess1"/>
    <dgm:cxn modelId="{A677F4B4-1003-46F1-9E60-9FCC93E97133}" type="presOf" srcId="{0B8F9DBD-A3FC-4692-A5AA-32F147BB45ED}" destId="{54DFEBE9-491D-4BE0-B4D7-2C2F1258E693}" srcOrd="0" destOrd="0" presId="urn:microsoft.com/office/officeart/2005/8/layout/lProcess1"/>
    <dgm:cxn modelId="{DBC522B8-8562-4D5B-A82A-A7C974E0204A}" type="presOf" srcId="{25EE16A6-28F9-4DDB-AE78-62E2642AFAA4}" destId="{7380C5A6-C9CD-4170-9BA6-058802E0CB74}" srcOrd="0" destOrd="0" presId="urn:microsoft.com/office/officeart/2005/8/layout/lProcess1"/>
    <dgm:cxn modelId="{10EC18BA-DB62-40F2-83D6-6BE4D9660740}" srcId="{2DFC4247-A4DC-4715-8327-FBA2F9120D9F}" destId="{BD202741-40FC-4CA4-8CC1-233E8C347AEE}" srcOrd="1" destOrd="0" parTransId="{950A3D8C-EC54-43C3-A9A8-2D408B394F7A}" sibTransId="{5468DD5B-0C81-4E83-A99C-56819F0325D8}"/>
    <dgm:cxn modelId="{A3CBB3C6-78BC-4CE7-825A-F8FCDB893C21}" srcId="{AA05429B-6FDF-4D48-AAC3-EEA788A42DFB}" destId="{C8ADB163-F755-41CB-BA68-4D4816BA91E1}" srcOrd="0" destOrd="0" parTransId="{CE577467-41D3-4C33-A723-891F709E9364}" sibTransId="{4BA939BA-8898-43F5-8C28-920308F0654C}"/>
    <dgm:cxn modelId="{D0D4ADC7-9507-46AB-A7A6-EEB492A4EB08}" type="presOf" srcId="{BD202741-40FC-4CA4-8CC1-233E8C347AEE}" destId="{22ADDEBD-CBC9-4DF2-BBC5-476B99E89D30}" srcOrd="0" destOrd="0" presId="urn:microsoft.com/office/officeart/2005/8/layout/lProcess1"/>
    <dgm:cxn modelId="{162800CE-02F0-4650-A5EB-385A137D6E91}" type="presOf" srcId="{E27F2294-0FCE-4BC9-A6AA-164FC0BC9793}" destId="{5D18D95C-9072-48A9-AAC5-CCF60AA1704F}" srcOrd="0" destOrd="0" presId="urn:microsoft.com/office/officeart/2005/8/layout/lProcess1"/>
    <dgm:cxn modelId="{06A99BD8-65AF-40EB-B93F-8C88F35C2A6D}" type="presOf" srcId="{AA05429B-6FDF-4D48-AAC3-EEA788A42DFB}" destId="{64556975-6EED-4A25-8204-28031C68C85A}" srcOrd="0" destOrd="0" presId="urn:microsoft.com/office/officeart/2005/8/layout/lProcess1"/>
    <dgm:cxn modelId="{B945CAE8-C880-42B7-92B2-57F8D0A9F404}" srcId="{AA05429B-6FDF-4D48-AAC3-EEA788A42DFB}" destId="{2DFC4247-A4DC-4715-8327-FBA2F9120D9F}" srcOrd="2" destOrd="0" parTransId="{81B2F737-4DE6-4FC4-A179-D69BD75E4373}" sibTransId="{F3FAA28D-5B65-42E3-8F80-3B2BDD807D1E}"/>
    <dgm:cxn modelId="{C064A6EA-E8FA-4F05-B34A-F4464978B4F4}" type="presOf" srcId="{DC202542-0461-447A-9E83-FC3C7E54FB53}" destId="{8FA6D287-CFAB-46A8-9E22-DE59B5F2FACC}" srcOrd="0" destOrd="0" presId="urn:microsoft.com/office/officeart/2005/8/layout/lProcess1"/>
    <dgm:cxn modelId="{99F390FE-D187-4123-B11A-5A0299CB419A}" type="presOf" srcId="{E56F50CF-19FF-4755-8131-FF02FEDB5BCC}" destId="{9BADAEF1-3B8D-4CC8-AE54-CBD27F0C94EF}" srcOrd="0" destOrd="0" presId="urn:microsoft.com/office/officeart/2005/8/layout/lProcess1"/>
    <dgm:cxn modelId="{7A3246ED-BCC5-4F47-A330-93D2A77D74F9}" type="presParOf" srcId="{64556975-6EED-4A25-8204-28031C68C85A}" destId="{BA9CB20D-7758-41CA-92DB-32EC5CF547F2}" srcOrd="0" destOrd="0" presId="urn:microsoft.com/office/officeart/2005/8/layout/lProcess1"/>
    <dgm:cxn modelId="{9FBC7922-30F4-4FBC-93B5-A8B6DE2095CE}" type="presParOf" srcId="{BA9CB20D-7758-41CA-92DB-32EC5CF547F2}" destId="{9AA9200E-DAB3-474E-AC84-161E8C1AA31A}" srcOrd="0" destOrd="0" presId="urn:microsoft.com/office/officeart/2005/8/layout/lProcess1"/>
    <dgm:cxn modelId="{6B657A6F-6773-45CD-B0B3-9C3D14BF7A31}" type="presParOf" srcId="{BA9CB20D-7758-41CA-92DB-32EC5CF547F2}" destId="{9BADAEF1-3B8D-4CC8-AE54-CBD27F0C94EF}" srcOrd="1" destOrd="0" presId="urn:microsoft.com/office/officeart/2005/8/layout/lProcess1"/>
    <dgm:cxn modelId="{891D1086-3C9D-4909-8532-D991F5D6000F}" type="presParOf" srcId="{BA9CB20D-7758-41CA-92DB-32EC5CF547F2}" destId="{61D34F10-CBBB-496F-9E00-AD9D404175D2}" srcOrd="2" destOrd="0" presId="urn:microsoft.com/office/officeart/2005/8/layout/lProcess1"/>
    <dgm:cxn modelId="{FF6077CB-69D3-402E-BF11-0B6DAC97C768}" type="presParOf" srcId="{BA9CB20D-7758-41CA-92DB-32EC5CF547F2}" destId="{DE0D4DF8-B71F-433A-B626-4CB6A1D801B8}" srcOrd="3" destOrd="0" presId="urn:microsoft.com/office/officeart/2005/8/layout/lProcess1"/>
    <dgm:cxn modelId="{521647F7-D93F-488E-A4D4-DCFEA153559B}" type="presParOf" srcId="{BA9CB20D-7758-41CA-92DB-32EC5CF547F2}" destId="{5D18D95C-9072-48A9-AAC5-CCF60AA1704F}" srcOrd="4" destOrd="0" presId="urn:microsoft.com/office/officeart/2005/8/layout/lProcess1"/>
    <dgm:cxn modelId="{9FA6059D-91B7-403D-8EDD-B4E6787E11AC}" type="presParOf" srcId="{64556975-6EED-4A25-8204-28031C68C85A}" destId="{624332E2-1C01-485F-9AAF-4332FF0AF8FC}" srcOrd="1" destOrd="0" presId="urn:microsoft.com/office/officeart/2005/8/layout/lProcess1"/>
    <dgm:cxn modelId="{30E470F7-022F-4A55-A7CD-15CD476C50EB}" type="presParOf" srcId="{64556975-6EED-4A25-8204-28031C68C85A}" destId="{FBA9A735-A24B-4CC6-AA1C-5A65DD594373}" srcOrd="2" destOrd="0" presId="urn:microsoft.com/office/officeart/2005/8/layout/lProcess1"/>
    <dgm:cxn modelId="{FF82035B-23FC-40AB-8593-E1E82CD6400F}" type="presParOf" srcId="{FBA9A735-A24B-4CC6-AA1C-5A65DD594373}" destId="{9B5E24F7-3955-4466-9491-872F9A5CCD48}" srcOrd="0" destOrd="0" presId="urn:microsoft.com/office/officeart/2005/8/layout/lProcess1"/>
    <dgm:cxn modelId="{3C511553-8D3B-43A1-91C2-4C8EF21673B3}" type="presParOf" srcId="{FBA9A735-A24B-4CC6-AA1C-5A65DD594373}" destId="{DCB77FEB-505D-4D5A-A2AD-1C6F92CFE6A9}" srcOrd="1" destOrd="0" presId="urn:microsoft.com/office/officeart/2005/8/layout/lProcess1"/>
    <dgm:cxn modelId="{108DE4F4-8A8F-4545-9BD3-D81B00A19EE0}" type="presParOf" srcId="{FBA9A735-A24B-4CC6-AA1C-5A65DD594373}" destId="{A39FB0C7-4BF3-4973-9E23-3EF98771C58F}" srcOrd="2" destOrd="0" presId="urn:microsoft.com/office/officeart/2005/8/layout/lProcess1"/>
    <dgm:cxn modelId="{34DA7BD2-A957-4950-9AB0-1C0F44868CF1}" type="presParOf" srcId="{FBA9A735-A24B-4CC6-AA1C-5A65DD594373}" destId="{A2F0EED3-8E27-433B-8AAA-967D9553C0D5}" srcOrd="3" destOrd="0" presId="urn:microsoft.com/office/officeart/2005/8/layout/lProcess1"/>
    <dgm:cxn modelId="{F2698071-A4C6-4E38-8EAD-370923EB1CD5}" type="presParOf" srcId="{FBA9A735-A24B-4CC6-AA1C-5A65DD594373}" destId="{8659B4AD-866D-44F7-9FB3-E57E9EE24FC0}" srcOrd="4" destOrd="0" presId="urn:microsoft.com/office/officeart/2005/8/layout/lProcess1"/>
    <dgm:cxn modelId="{417CC7F3-995F-436A-813F-00B930E772A2}" type="presParOf" srcId="{64556975-6EED-4A25-8204-28031C68C85A}" destId="{E7C4D726-30A2-454A-904F-5D6607A32BDB}" srcOrd="3" destOrd="0" presId="urn:microsoft.com/office/officeart/2005/8/layout/lProcess1"/>
    <dgm:cxn modelId="{7DEE0285-7795-4516-B7C3-68A2D34CDBF9}" type="presParOf" srcId="{64556975-6EED-4A25-8204-28031C68C85A}" destId="{B55A0353-9C09-41CA-9312-ACB95597DCF5}" srcOrd="4" destOrd="0" presId="urn:microsoft.com/office/officeart/2005/8/layout/lProcess1"/>
    <dgm:cxn modelId="{EE5B44F1-37A8-4ABE-AE36-D1129DA17345}" type="presParOf" srcId="{B55A0353-9C09-41CA-9312-ACB95597DCF5}" destId="{C8C8A83C-5B84-4FD7-BA9E-075EC9BE8246}" srcOrd="0" destOrd="0" presId="urn:microsoft.com/office/officeart/2005/8/layout/lProcess1"/>
    <dgm:cxn modelId="{5C373355-7E5A-4CE3-9D74-A4A2645AEB85}" type="presParOf" srcId="{B55A0353-9C09-41CA-9312-ACB95597DCF5}" destId="{7380C5A6-C9CD-4170-9BA6-058802E0CB74}" srcOrd="1" destOrd="0" presId="urn:microsoft.com/office/officeart/2005/8/layout/lProcess1"/>
    <dgm:cxn modelId="{8ED1A8A6-0888-4E8B-84D7-1D776C4FB895}" type="presParOf" srcId="{B55A0353-9C09-41CA-9312-ACB95597DCF5}" destId="{54DFEBE9-491D-4BE0-B4D7-2C2F1258E693}" srcOrd="2" destOrd="0" presId="urn:microsoft.com/office/officeart/2005/8/layout/lProcess1"/>
    <dgm:cxn modelId="{8CBEE00C-0F48-4E2A-B3BB-41290CC244A5}" type="presParOf" srcId="{B55A0353-9C09-41CA-9312-ACB95597DCF5}" destId="{8FA6D287-CFAB-46A8-9E22-DE59B5F2FACC}" srcOrd="3" destOrd="0" presId="urn:microsoft.com/office/officeart/2005/8/layout/lProcess1"/>
    <dgm:cxn modelId="{7ACD6744-BB81-402A-B423-5AD3FEE13C2E}" type="presParOf" srcId="{B55A0353-9C09-41CA-9312-ACB95597DCF5}" destId="{22ADDEBD-CBC9-4DF2-BBC5-476B99E89D30}" srcOrd="4"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87F62-9F14-4DC4-816E-4365775ABDA0}">
      <dsp:nvSpPr>
        <dsp:cNvPr id="0" name=""/>
        <dsp:cNvSpPr/>
      </dsp:nvSpPr>
      <dsp:spPr>
        <a:xfrm>
          <a:off x="2979" y="11267"/>
          <a:ext cx="1354545" cy="211680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ctr" defTabSz="666750">
            <a:lnSpc>
              <a:spcPct val="90000"/>
            </a:lnSpc>
            <a:spcBef>
              <a:spcPct val="0"/>
            </a:spcBef>
            <a:spcAft>
              <a:spcPct val="35000"/>
            </a:spcAft>
            <a:buNone/>
          </a:pPr>
          <a:r>
            <a:rPr lang="en-US" sz="1500" b="1" kern="1200"/>
            <a:t>Targeted TA </a:t>
          </a:r>
        </a:p>
      </dsp:txBody>
      <dsp:txXfrm>
        <a:off x="2979" y="11267"/>
        <a:ext cx="1354545" cy="541818"/>
      </dsp:txXfrm>
    </dsp:sp>
    <dsp:sp modelId="{00CA138C-7BAA-4459-B110-9A381CE3C8E1}">
      <dsp:nvSpPr>
        <dsp:cNvPr id="0" name=""/>
        <dsp:cNvSpPr/>
      </dsp:nvSpPr>
      <dsp:spPr>
        <a:xfrm>
          <a:off x="305285" y="564353"/>
          <a:ext cx="1354545" cy="28224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t>Leadership Team calls</a:t>
          </a:r>
        </a:p>
        <a:p>
          <a:pPr marL="114300" lvl="1" indent="-114300" algn="l" defTabSz="577850">
            <a:lnSpc>
              <a:spcPct val="90000"/>
            </a:lnSpc>
            <a:spcBef>
              <a:spcPct val="0"/>
            </a:spcBef>
            <a:spcAft>
              <a:spcPct val="15000"/>
            </a:spcAft>
            <a:buChar char="•"/>
          </a:pPr>
          <a:r>
            <a:rPr lang="en-US" sz="1300" kern="1200"/>
            <a:t>Site Visits</a:t>
          </a:r>
        </a:p>
        <a:p>
          <a:pPr marL="114300" lvl="1" indent="-114300" algn="l" defTabSz="577850">
            <a:lnSpc>
              <a:spcPct val="90000"/>
            </a:lnSpc>
            <a:spcBef>
              <a:spcPct val="0"/>
            </a:spcBef>
            <a:spcAft>
              <a:spcPct val="15000"/>
            </a:spcAft>
            <a:buChar char="•"/>
          </a:pPr>
          <a:r>
            <a:rPr lang="en-US" sz="1300" kern="1200"/>
            <a:t>Consultation</a:t>
          </a:r>
        </a:p>
        <a:p>
          <a:pPr marL="114300" lvl="1" indent="-114300" algn="l" defTabSz="577850">
            <a:lnSpc>
              <a:spcPct val="90000"/>
            </a:lnSpc>
            <a:spcBef>
              <a:spcPct val="0"/>
            </a:spcBef>
            <a:spcAft>
              <a:spcPct val="15000"/>
            </a:spcAft>
            <a:buChar char="•"/>
          </a:pPr>
          <a:r>
            <a:rPr lang="en-US" sz="1300" kern="1200"/>
            <a:t>Peer-To-Peer Support</a:t>
          </a:r>
        </a:p>
        <a:p>
          <a:pPr marL="114300" lvl="1" indent="-114300" algn="l" defTabSz="577850">
            <a:lnSpc>
              <a:spcPct val="90000"/>
            </a:lnSpc>
            <a:spcBef>
              <a:spcPct val="0"/>
            </a:spcBef>
            <a:spcAft>
              <a:spcPct val="15000"/>
            </a:spcAft>
            <a:buChar char="•"/>
          </a:pPr>
          <a:r>
            <a:rPr lang="en-US" sz="1300" kern="1200"/>
            <a:t>Trainings </a:t>
          </a:r>
        </a:p>
      </dsp:txBody>
      <dsp:txXfrm>
        <a:off x="344958" y="604026"/>
        <a:ext cx="1275199" cy="2743054"/>
      </dsp:txXfrm>
    </dsp:sp>
    <dsp:sp modelId="{DFF1BED1-100B-4D7B-B13A-5018EC9DC008}">
      <dsp:nvSpPr>
        <dsp:cNvPr id="0" name=""/>
        <dsp:cNvSpPr/>
      </dsp:nvSpPr>
      <dsp:spPr>
        <a:xfrm rot="21582555">
          <a:off x="1574003" y="107855"/>
          <a:ext cx="458947" cy="337242"/>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574004" y="175560"/>
        <a:ext cx="357774" cy="202346"/>
      </dsp:txXfrm>
    </dsp:sp>
    <dsp:sp modelId="{956F0A1B-45DA-4744-84AA-F374C46DC737}">
      <dsp:nvSpPr>
        <dsp:cNvPr id="0" name=""/>
        <dsp:cNvSpPr/>
      </dsp:nvSpPr>
      <dsp:spPr>
        <a:xfrm>
          <a:off x="2223451" y="0"/>
          <a:ext cx="1354545" cy="2116800"/>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53340" numCol="1" spcCol="1270" anchor="t" anchorCtr="0">
          <a:noAutofit/>
        </a:bodyPr>
        <a:lstStyle/>
        <a:p>
          <a:pPr marL="0" lvl="0" indent="0" algn="ctr" defTabSz="622300">
            <a:lnSpc>
              <a:spcPct val="90000"/>
            </a:lnSpc>
            <a:spcBef>
              <a:spcPct val="0"/>
            </a:spcBef>
            <a:spcAft>
              <a:spcPct val="35000"/>
            </a:spcAft>
            <a:buNone/>
          </a:pPr>
          <a:r>
            <a:rPr lang="en-US" sz="1400" b="1" kern="1200"/>
            <a:t>Constituency Focused </a:t>
          </a:r>
          <a:r>
            <a:rPr lang="en-US" sz="1500" b="1" kern="1200"/>
            <a:t>TA</a:t>
          </a:r>
        </a:p>
      </dsp:txBody>
      <dsp:txXfrm>
        <a:off x="2223451" y="0"/>
        <a:ext cx="1354545" cy="541818"/>
      </dsp:txXfrm>
    </dsp:sp>
    <dsp:sp modelId="{4EE2B0D0-BE92-4550-88D7-EC97957E23F5}">
      <dsp:nvSpPr>
        <dsp:cNvPr id="0" name=""/>
        <dsp:cNvSpPr/>
      </dsp:nvSpPr>
      <dsp:spPr>
        <a:xfrm>
          <a:off x="2447316" y="564353"/>
          <a:ext cx="1354545" cy="282240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t>Communities of Learning/ Practice </a:t>
          </a:r>
        </a:p>
        <a:p>
          <a:pPr marL="114300" lvl="1" indent="-114300" algn="l" defTabSz="577850">
            <a:lnSpc>
              <a:spcPct val="90000"/>
            </a:lnSpc>
            <a:spcBef>
              <a:spcPct val="0"/>
            </a:spcBef>
            <a:spcAft>
              <a:spcPct val="15000"/>
            </a:spcAft>
            <a:buChar char="•"/>
          </a:pPr>
          <a:r>
            <a:rPr lang="en-US" sz="1300" kern="1200"/>
            <a:t>Community Coordinator Academy </a:t>
          </a:r>
        </a:p>
        <a:p>
          <a:pPr marL="114300" lvl="1" indent="-114300" algn="l" defTabSz="577850">
            <a:lnSpc>
              <a:spcPct val="90000"/>
            </a:lnSpc>
            <a:spcBef>
              <a:spcPct val="0"/>
            </a:spcBef>
            <a:spcAft>
              <a:spcPct val="15000"/>
            </a:spcAft>
            <a:buChar char="•"/>
          </a:pPr>
          <a:r>
            <a:rPr lang="en-US" sz="1300" kern="1200"/>
            <a:t>Reflective Practice </a:t>
          </a:r>
        </a:p>
      </dsp:txBody>
      <dsp:txXfrm>
        <a:off x="2486989" y="604026"/>
        <a:ext cx="1275199" cy="2743054"/>
      </dsp:txXfrm>
    </dsp:sp>
    <dsp:sp modelId="{CB8310E7-DB66-4FEE-8BEE-C2CD833D81D2}">
      <dsp:nvSpPr>
        <dsp:cNvPr id="0" name=""/>
        <dsp:cNvSpPr/>
      </dsp:nvSpPr>
      <dsp:spPr>
        <a:xfrm rot="101186">
          <a:off x="3766329" y="133656"/>
          <a:ext cx="399621" cy="337242"/>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766351" y="199615"/>
        <a:ext cx="298448" cy="202346"/>
      </dsp:txXfrm>
    </dsp:sp>
    <dsp:sp modelId="{6A421B20-9D4F-4329-AC56-357D0D33C5DD}">
      <dsp:nvSpPr>
        <dsp:cNvPr id="0" name=""/>
        <dsp:cNvSpPr/>
      </dsp:nvSpPr>
      <dsp:spPr>
        <a:xfrm>
          <a:off x="4331673" y="62071"/>
          <a:ext cx="1354545" cy="211680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ctr" defTabSz="666750">
            <a:lnSpc>
              <a:spcPct val="90000"/>
            </a:lnSpc>
            <a:spcBef>
              <a:spcPct val="0"/>
            </a:spcBef>
            <a:spcAft>
              <a:spcPct val="35000"/>
            </a:spcAft>
            <a:buNone/>
          </a:pPr>
          <a:r>
            <a:rPr lang="en-US" sz="1500" b="1" kern="1200"/>
            <a:t>Universal TA </a:t>
          </a:r>
        </a:p>
      </dsp:txBody>
      <dsp:txXfrm>
        <a:off x="4331673" y="62071"/>
        <a:ext cx="1354545" cy="541818"/>
      </dsp:txXfrm>
    </dsp:sp>
    <dsp:sp modelId="{C8561323-C3F6-4442-BE88-A202C06FEAC4}">
      <dsp:nvSpPr>
        <dsp:cNvPr id="0" name=""/>
        <dsp:cNvSpPr/>
      </dsp:nvSpPr>
      <dsp:spPr>
        <a:xfrm>
          <a:off x="4635238" y="564353"/>
          <a:ext cx="1354545" cy="282240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t>National Webinars </a:t>
          </a:r>
        </a:p>
        <a:p>
          <a:pPr marL="114300" lvl="1" indent="-114300" algn="l" defTabSz="577850">
            <a:lnSpc>
              <a:spcPct val="90000"/>
            </a:lnSpc>
            <a:spcBef>
              <a:spcPct val="0"/>
            </a:spcBef>
            <a:spcAft>
              <a:spcPct val="15000"/>
            </a:spcAft>
            <a:buChar char="•"/>
          </a:pPr>
          <a:r>
            <a:rPr lang="en-US" sz="1300" kern="1200"/>
            <a:t>Regional and National Convenings </a:t>
          </a:r>
        </a:p>
      </dsp:txBody>
      <dsp:txXfrm>
        <a:off x="4674911" y="604026"/>
        <a:ext cx="1275199" cy="27430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A9200E-DAB3-474E-AC84-161E8C1AA31A}">
      <dsp:nvSpPr>
        <dsp:cNvPr id="0" name=""/>
        <dsp:cNvSpPr/>
      </dsp:nvSpPr>
      <dsp:spPr>
        <a:xfrm>
          <a:off x="2506" y="1228143"/>
          <a:ext cx="3532939" cy="88323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0" kern="1200"/>
            <a:t>Primary Prevention | Tier 1 </a:t>
          </a:r>
        </a:p>
      </dsp:txBody>
      <dsp:txXfrm>
        <a:off x="28375" y="1254012"/>
        <a:ext cx="3481201" cy="831496"/>
      </dsp:txXfrm>
    </dsp:sp>
    <dsp:sp modelId="{9BADAEF1-3B8D-4CC8-AE54-CBD27F0C94EF}">
      <dsp:nvSpPr>
        <dsp:cNvPr id="0" name=""/>
        <dsp:cNvSpPr/>
      </dsp:nvSpPr>
      <dsp:spPr>
        <a:xfrm rot="5400000">
          <a:off x="1691693" y="2188661"/>
          <a:ext cx="154566" cy="154566"/>
        </a:xfrm>
        <a:prstGeom prst="rightArrow">
          <a:avLst>
            <a:gd name="adj1" fmla="val 667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61D34F10-CBBB-496F-9E00-AD9D404175D2}">
      <dsp:nvSpPr>
        <dsp:cNvPr id="0" name=""/>
        <dsp:cNvSpPr/>
      </dsp:nvSpPr>
      <dsp:spPr>
        <a:xfrm>
          <a:off x="2506" y="2420511"/>
          <a:ext cx="3532939" cy="883234"/>
        </a:xfrm>
        <a:prstGeom prst="roundRect">
          <a:avLst>
            <a:gd name="adj" fmla="val 10000"/>
          </a:avLst>
        </a:prstGeom>
        <a:solidFill>
          <a:schemeClr val="accent1">
            <a:lumMod val="60000"/>
            <a:lumOff val="40000"/>
            <a:alpha val="90000"/>
          </a:schemeClr>
        </a:solidFill>
        <a:ln w="19050" cap="flat" cmpd="sng" algn="ctr">
          <a:solidFill>
            <a:schemeClr val="accent1">
              <a:lumMod val="60000"/>
              <a:lumOff val="4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All families regardless of risk or involvement in child welfare </a:t>
          </a:r>
        </a:p>
      </dsp:txBody>
      <dsp:txXfrm>
        <a:off x="28375" y="2446380"/>
        <a:ext cx="3481201" cy="831496"/>
      </dsp:txXfrm>
    </dsp:sp>
    <dsp:sp modelId="{DE0D4DF8-B71F-433A-B626-4CB6A1D801B8}">
      <dsp:nvSpPr>
        <dsp:cNvPr id="0" name=""/>
        <dsp:cNvSpPr/>
      </dsp:nvSpPr>
      <dsp:spPr>
        <a:xfrm rot="5400000">
          <a:off x="1691693" y="3381029"/>
          <a:ext cx="154566" cy="154566"/>
        </a:xfrm>
        <a:prstGeom prst="rightArrow">
          <a:avLst>
            <a:gd name="adj1" fmla="val 667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5D18D95C-9072-48A9-AAC5-CCF60AA1704F}">
      <dsp:nvSpPr>
        <dsp:cNvPr id="0" name=""/>
        <dsp:cNvSpPr/>
      </dsp:nvSpPr>
      <dsp:spPr>
        <a:xfrm>
          <a:off x="2506" y="3612878"/>
          <a:ext cx="3532939" cy="883234"/>
        </a:xfrm>
        <a:prstGeom prst="roundRect">
          <a:avLst>
            <a:gd name="adj" fmla="val 10000"/>
          </a:avLst>
        </a:prstGeom>
        <a:solidFill>
          <a:schemeClr val="accent1">
            <a:lumMod val="20000"/>
            <a:lumOff val="80000"/>
            <a:alpha val="90000"/>
          </a:schemeClr>
        </a:solidFill>
        <a:ln w="19050" cap="flat" cmpd="sng" algn="ctr">
          <a:solidFill>
            <a:schemeClr val="accent1">
              <a:lumMod val="20000"/>
              <a:lumOff val="8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Receiving help with screenings and access to family support </a:t>
          </a:r>
        </a:p>
      </dsp:txBody>
      <dsp:txXfrm>
        <a:off x="28375" y="3638747"/>
        <a:ext cx="3481201" cy="831496"/>
      </dsp:txXfrm>
    </dsp:sp>
    <dsp:sp modelId="{9B5E24F7-3955-4466-9491-872F9A5CCD48}">
      <dsp:nvSpPr>
        <dsp:cNvPr id="0" name=""/>
        <dsp:cNvSpPr/>
      </dsp:nvSpPr>
      <dsp:spPr>
        <a:xfrm>
          <a:off x="4030058" y="1228143"/>
          <a:ext cx="3532939" cy="883234"/>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0" i="0" kern="1200"/>
            <a:t>Secondary Prevention | Tier 2</a:t>
          </a:r>
        </a:p>
      </dsp:txBody>
      <dsp:txXfrm>
        <a:off x="4055927" y="1254012"/>
        <a:ext cx="3481201" cy="831496"/>
      </dsp:txXfrm>
    </dsp:sp>
    <dsp:sp modelId="{DCB77FEB-505D-4D5A-A2AD-1C6F92CFE6A9}">
      <dsp:nvSpPr>
        <dsp:cNvPr id="0" name=""/>
        <dsp:cNvSpPr/>
      </dsp:nvSpPr>
      <dsp:spPr>
        <a:xfrm rot="5400000">
          <a:off x="5719244" y="2188661"/>
          <a:ext cx="154566" cy="154566"/>
        </a:xfrm>
        <a:prstGeom prst="rightArrow">
          <a:avLst>
            <a:gd name="adj1" fmla="val 667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A39FB0C7-4BF3-4973-9E23-3EF98771C58F}">
      <dsp:nvSpPr>
        <dsp:cNvPr id="0" name=""/>
        <dsp:cNvSpPr/>
      </dsp:nvSpPr>
      <dsp:spPr>
        <a:xfrm>
          <a:off x="4030058" y="2420511"/>
          <a:ext cx="3532939" cy="883234"/>
        </a:xfrm>
        <a:prstGeom prst="roundRect">
          <a:avLst>
            <a:gd name="adj" fmla="val 10000"/>
          </a:avLst>
        </a:prstGeom>
        <a:solidFill>
          <a:srgbClr val="92D050">
            <a:alpha val="90000"/>
          </a:srgbClr>
        </a:solidFill>
        <a:ln w="19050" cap="flat" cmpd="sng" algn="ctr">
          <a:solidFill>
            <a:srgbClr val="92D05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Families who may have been referred to Child Welfare but screen out or involved with CPS but at home </a:t>
          </a:r>
        </a:p>
      </dsp:txBody>
      <dsp:txXfrm>
        <a:off x="4055927" y="2446380"/>
        <a:ext cx="3481201" cy="831496"/>
      </dsp:txXfrm>
    </dsp:sp>
    <dsp:sp modelId="{A2F0EED3-8E27-433B-8AAA-967D9553C0D5}">
      <dsp:nvSpPr>
        <dsp:cNvPr id="0" name=""/>
        <dsp:cNvSpPr/>
      </dsp:nvSpPr>
      <dsp:spPr>
        <a:xfrm rot="5400000">
          <a:off x="5719244" y="3381029"/>
          <a:ext cx="154566" cy="154566"/>
        </a:xfrm>
        <a:prstGeom prst="rightArrow">
          <a:avLst>
            <a:gd name="adj1" fmla="val 667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8659B4AD-866D-44F7-9FB3-E57E9EE24FC0}">
      <dsp:nvSpPr>
        <dsp:cNvPr id="0" name=""/>
        <dsp:cNvSpPr/>
      </dsp:nvSpPr>
      <dsp:spPr>
        <a:xfrm>
          <a:off x="4030058" y="3612878"/>
          <a:ext cx="3532939" cy="883234"/>
        </a:xfrm>
        <a:prstGeom prst="roundRect">
          <a:avLst>
            <a:gd name="adj" fmla="val 10000"/>
          </a:avLst>
        </a:prstGeom>
        <a:solidFill>
          <a:srgbClr val="CCFF99">
            <a:alpha val="89804"/>
          </a:srgbClr>
        </a:solidFill>
        <a:ln w="19050" cap="flat" cmpd="sng" algn="ctr">
          <a:solidFill>
            <a:srgbClr val="CCFF99">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Shorter term window of support needed to address mild concerns with care coordination and systems navigation. </a:t>
          </a:r>
        </a:p>
      </dsp:txBody>
      <dsp:txXfrm>
        <a:off x="4055927" y="3638747"/>
        <a:ext cx="3481201" cy="831496"/>
      </dsp:txXfrm>
    </dsp:sp>
    <dsp:sp modelId="{C8C8A83C-5B84-4FD7-BA9E-075EC9BE8246}">
      <dsp:nvSpPr>
        <dsp:cNvPr id="0" name=""/>
        <dsp:cNvSpPr/>
      </dsp:nvSpPr>
      <dsp:spPr>
        <a:xfrm>
          <a:off x="8057609" y="1228143"/>
          <a:ext cx="3532939" cy="88323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a:t>Tertiary | Tier 3</a:t>
          </a:r>
        </a:p>
      </dsp:txBody>
      <dsp:txXfrm>
        <a:off x="8083478" y="1254012"/>
        <a:ext cx="3481201" cy="831496"/>
      </dsp:txXfrm>
    </dsp:sp>
    <dsp:sp modelId="{7380C5A6-C9CD-4170-9BA6-058802E0CB74}">
      <dsp:nvSpPr>
        <dsp:cNvPr id="0" name=""/>
        <dsp:cNvSpPr/>
      </dsp:nvSpPr>
      <dsp:spPr>
        <a:xfrm rot="5400000">
          <a:off x="9746796" y="2188661"/>
          <a:ext cx="154566" cy="154566"/>
        </a:xfrm>
        <a:prstGeom prst="rightArrow">
          <a:avLst>
            <a:gd name="adj1" fmla="val 667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54DFEBE9-491D-4BE0-B4D7-2C2F1258E693}">
      <dsp:nvSpPr>
        <dsp:cNvPr id="0" name=""/>
        <dsp:cNvSpPr/>
      </dsp:nvSpPr>
      <dsp:spPr>
        <a:xfrm>
          <a:off x="8057609" y="2420511"/>
          <a:ext cx="3532939" cy="883234"/>
        </a:xfrm>
        <a:prstGeom prst="roundRect">
          <a:avLst>
            <a:gd name="adj" fmla="val 10000"/>
          </a:avLst>
        </a:prstGeom>
        <a:solidFill>
          <a:schemeClr val="accent4">
            <a:lumMod val="60000"/>
            <a:lumOff val="40000"/>
            <a:alpha val="90000"/>
          </a:schemeClr>
        </a:solidFill>
        <a:ln w="19050" cap="flat" cmpd="sng" algn="ctr">
          <a:solidFill>
            <a:schemeClr val="accent4">
              <a:lumMod val="60000"/>
              <a:lumOff val="4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Connecting with families experiencing intense crisis and removal from their home </a:t>
          </a:r>
        </a:p>
      </dsp:txBody>
      <dsp:txXfrm>
        <a:off x="8083478" y="2446380"/>
        <a:ext cx="3481201" cy="831496"/>
      </dsp:txXfrm>
    </dsp:sp>
    <dsp:sp modelId="{8FA6D287-CFAB-46A8-9E22-DE59B5F2FACC}">
      <dsp:nvSpPr>
        <dsp:cNvPr id="0" name=""/>
        <dsp:cNvSpPr/>
      </dsp:nvSpPr>
      <dsp:spPr>
        <a:xfrm rot="5400000">
          <a:off x="9746796" y="3381029"/>
          <a:ext cx="154566" cy="154566"/>
        </a:xfrm>
        <a:prstGeom prst="rightArrow">
          <a:avLst>
            <a:gd name="adj1" fmla="val 667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22ADDEBD-CBC9-4DF2-BBC5-476B99E89D30}">
      <dsp:nvSpPr>
        <dsp:cNvPr id="0" name=""/>
        <dsp:cNvSpPr/>
      </dsp:nvSpPr>
      <dsp:spPr>
        <a:xfrm>
          <a:off x="8057609" y="3612878"/>
          <a:ext cx="3532939" cy="883234"/>
        </a:xfrm>
        <a:prstGeom prst="roundRect">
          <a:avLst>
            <a:gd name="adj" fmla="val 10000"/>
          </a:avLst>
        </a:prstGeom>
        <a:solidFill>
          <a:schemeClr val="accent4">
            <a:lumMod val="20000"/>
            <a:lumOff val="80000"/>
            <a:alpha val="90000"/>
          </a:schemeClr>
        </a:solidFill>
        <a:ln w="19050" cap="flat" cmpd="sng" algn="ctr">
          <a:solidFill>
            <a:schemeClr val="accent4">
              <a:lumMod val="20000"/>
              <a:lumOff val="8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On-going family engagement with team-based support </a:t>
          </a:r>
        </a:p>
      </dsp:txBody>
      <dsp:txXfrm>
        <a:off x="8083478" y="3638747"/>
        <a:ext cx="3481201" cy="831496"/>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A79FD4-2B2B-4BE5-BE80-72BF31513116}" type="datetimeFigureOut">
              <a:rPr lang="en-US" smtClean="0"/>
              <a:t>5/12/2026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3D6A13-43AC-4F6F-9AEA-4133CDD3462B}" type="slidenum">
              <a:rPr lang="en-US" smtClean="0"/>
              <a:t>‹#›</a:t>
            </a:fld>
            <a:endParaRPr lang="en-US"/>
          </a:p>
        </p:txBody>
      </p:sp>
    </p:spTree>
    <p:extLst>
      <p:ext uri="{BB962C8B-B14F-4D97-AF65-F5344CB8AC3E}">
        <p14:creationId xmlns:p14="http://schemas.microsoft.com/office/powerpoint/2010/main" val="3736852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3D6A13-43AC-4F6F-9AEA-4133CDD3462B}" type="slidenum">
              <a:rPr lang="en-US" smtClean="0"/>
              <a:t>1</a:t>
            </a:fld>
            <a:endParaRPr lang="en-US"/>
          </a:p>
        </p:txBody>
      </p:sp>
    </p:spTree>
    <p:extLst>
      <p:ext uri="{BB962C8B-B14F-4D97-AF65-F5344CB8AC3E}">
        <p14:creationId xmlns:p14="http://schemas.microsoft.com/office/powerpoint/2010/main" val="1450449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42393-131B-CE4F-920F-68E9FBD327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380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42393-131B-CE4F-920F-68E9FBD327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33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D5474-C1C7-FB0F-0012-4A5E040845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2E13A-0100-F1D4-4DB1-A7DA228E4D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336C13-CE2B-F1B6-26A3-3852FBF068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360B0B-BB7A-3068-0F8A-73593AA5B6C7}"/>
              </a:ext>
            </a:extLst>
          </p:cNvPr>
          <p:cNvSpPr>
            <a:spLocks noGrp="1"/>
          </p:cNvSpPr>
          <p:nvPr>
            <p:ph type="sldNum" sz="quarter" idx="5"/>
          </p:nvPr>
        </p:nvSpPr>
        <p:spPr/>
        <p:txBody>
          <a:bodyPr/>
          <a:lstStyle/>
          <a:p>
            <a:fld id="{2F0CEC47-BA87-D040-8A2A-342BBA81BA9A}" type="slidenum">
              <a:rPr lang="en-US" smtClean="0"/>
              <a:t>13</a:t>
            </a:fld>
            <a:endParaRPr lang="en-US"/>
          </a:p>
        </p:txBody>
      </p:sp>
    </p:spTree>
    <p:extLst>
      <p:ext uri="{BB962C8B-B14F-4D97-AF65-F5344CB8AC3E}">
        <p14:creationId xmlns:p14="http://schemas.microsoft.com/office/powerpoint/2010/main" val="1192824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10:notes"/>
          <p:cNvSpPr>
            <a:spLocks noGrp="1" noRot="1" noChangeAspect="1"/>
          </p:cNvSpPr>
          <p:nvPr>
            <p:ph type="sldImg" idx="2"/>
          </p:nvPr>
        </p:nvSpPr>
        <p:spPr>
          <a:xfrm>
            <a:off x="768350" y="1193800"/>
            <a:ext cx="5722938" cy="3219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p10:notes"/>
          <p:cNvSpPr txBox="1">
            <a:spLocks noGrp="1"/>
          </p:cNvSpPr>
          <p:nvPr>
            <p:ph type="body" idx="1"/>
          </p:nvPr>
        </p:nvSpPr>
        <p:spPr>
          <a:xfrm>
            <a:off x="726031" y="4593507"/>
            <a:ext cx="5808246" cy="3758324"/>
          </a:xfrm>
          <a:prstGeom prst="rect">
            <a:avLst/>
          </a:prstGeom>
          <a:noFill/>
          <a:ln>
            <a:noFill/>
          </a:ln>
        </p:spPr>
        <p:txBody>
          <a:bodyPr spcFirstLastPara="1" wrap="square" lIns="96017" tIns="47996" rIns="96017" bIns="47996"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latin typeface="+mn-lt"/>
            </a:endParaRPr>
          </a:p>
          <a:p>
            <a:endParaRPr dirty="0"/>
          </a:p>
        </p:txBody>
      </p:sp>
      <p:sp>
        <p:nvSpPr>
          <p:cNvPr id="620" name="Google Shape;620;p10:notes"/>
          <p:cNvSpPr txBox="1">
            <a:spLocks noGrp="1"/>
          </p:cNvSpPr>
          <p:nvPr>
            <p:ph type="sldNum" idx="12"/>
          </p:nvPr>
        </p:nvSpPr>
        <p:spPr>
          <a:xfrm>
            <a:off x="4112495" y="9066046"/>
            <a:ext cx="3146133" cy="478904"/>
          </a:xfrm>
          <a:prstGeom prst="rect">
            <a:avLst/>
          </a:prstGeom>
          <a:noFill/>
          <a:ln>
            <a:noFill/>
          </a:ln>
        </p:spPr>
        <p:txBody>
          <a:bodyPr spcFirstLastPara="1" wrap="square" lIns="96017" tIns="47996" rIns="96017" bIns="47996" anchor="b" anchorCtr="0">
            <a:noAutofit/>
          </a:bodyPr>
          <a:lstStyle/>
          <a:p>
            <a:fld id="{00000000-1234-1234-1234-123412341234}" type="slidenum">
              <a:rPr lang="en-US"/>
              <a:pPr/>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CEC47-BA87-D040-8A2A-342BBA81BA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6207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0CEC47-BA87-D040-8A2A-342BBA81BA9A}" type="slidenum">
              <a:rPr lang="en-US" smtClean="0"/>
              <a:t>16</a:t>
            </a:fld>
            <a:endParaRPr lang="en-US"/>
          </a:p>
        </p:txBody>
      </p:sp>
    </p:spTree>
    <p:extLst>
      <p:ext uri="{BB962C8B-B14F-4D97-AF65-F5344CB8AC3E}">
        <p14:creationId xmlns:p14="http://schemas.microsoft.com/office/powerpoint/2010/main" val="1384403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i="1" dirty="0"/>
          </a:p>
          <a:p>
            <a:pPr marL="0" indent="0">
              <a:buFont typeface="Arial"/>
              <a:buNone/>
            </a:pP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2F0CEC47-BA87-D040-8A2A-342BBA81BA9A}" type="slidenum">
              <a:rPr lang="en-US" smtClean="0"/>
              <a:t>17</a:t>
            </a:fld>
            <a:endParaRPr lang="en-US"/>
          </a:p>
        </p:txBody>
      </p:sp>
    </p:spTree>
    <p:extLst>
      <p:ext uri="{BB962C8B-B14F-4D97-AF65-F5344CB8AC3E}">
        <p14:creationId xmlns:p14="http://schemas.microsoft.com/office/powerpoint/2010/main" val="695914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41E9A7-D093-43D8-A771-2BF172088CEB}" type="slidenum">
              <a:rPr lang="en-US" smtClean="0"/>
              <a:t>18</a:t>
            </a:fld>
            <a:endParaRPr lang="en-US"/>
          </a:p>
        </p:txBody>
      </p:sp>
    </p:spTree>
    <p:extLst>
      <p:ext uri="{BB962C8B-B14F-4D97-AF65-F5344CB8AC3E}">
        <p14:creationId xmlns:p14="http://schemas.microsoft.com/office/powerpoint/2010/main" val="141052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240E0-2D48-8E09-1F56-7B6B40AE42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963752-E249-A39C-F28F-BE5DBA8E9E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B9942E-4C22-068B-7DC3-9BAF4F75C0BA}"/>
              </a:ext>
            </a:extLst>
          </p:cNvPr>
          <p:cNvSpPr>
            <a:spLocks noGrp="1"/>
          </p:cNvSpPr>
          <p:nvPr>
            <p:ph type="body" idx="1"/>
          </p:nvPr>
        </p:nvSpPr>
        <p:spPr/>
        <p:txBody>
          <a:bodyPr/>
          <a:lstStyle/>
          <a:p>
            <a:endParaRPr lang="en-US" dirty="0">
              <a:effectLst/>
              <a:ea typeface="Times New Roman" panose="02020603050405020304" pitchFamily="18" charset="0"/>
              <a:cs typeface="Calibri" panose="020F0502020204030204" pitchFamily="34" charset="0"/>
            </a:endParaRPr>
          </a:p>
        </p:txBody>
      </p:sp>
      <p:sp>
        <p:nvSpPr>
          <p:cNvPr id="4" name="Slide Number Placeholder 3">
            <a:extLst>
              <a:ext uri="{FF2B5EF4-FFF2-40B4-BE49-F238E27FC236}">
                <a16:creationId xmlns:a16="http://schemas.microsoft.com/office/drawing/2014/main" id="{150A49EE-9E3F-C307-8A35-DAA39F83E1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CEC47-BA87-D040-8A2A-342BBA81BA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155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0DC36-8EFA-4378-9855-E019C55AC4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831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A5DA692-72E9-D443-8B0F-2F9D84092B42}" type="slidenum">
              <a:rPr lang="en-US"/>
              <a:t>2</a:t>
            </a:fld>
            <a:endParaRPr lang="en-US"/>
          </a:p>
        </p:txBody>
      </p:sp>
    </p:spTree>
    <p:extLst>
      <p:ext uri="{BB962C8B-B14F-4D97-AF65-F5344CB8AC3E}">
        <p14:creationId xmlns:p14="http://schemas.microsoft.com/office/powerpoint/2010/main" val="1125502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CEC47-BA87-D040-8A2A-342BBA81BA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20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0CEC47-BA87-D040-8A2A-342BBA81BA9A}" type="slidenum">
              <a:rPr lang="en-US" smtClean="0"/>
              <a:t>22</a:t>
            </a:fld>
            <a:endParaRPr lang="en-US"/>
          </a:p>
        </p:txBody>
      </p:sp>
    </p:spTree>
    <p:extLst>
      <p:ext uri="{BB962C8B-B14F-4D97-AF65-F5344CB8AC3E}">
        <p14:creationId xmlns:p14="http://schemas.microsoft.com/office/powerpoint/2010/main" val="3848411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notes"/>
          <p:cNvSpPr>
            <a:spLocks noGrp="1" noRot="1" noChangeAspect="1"/>
          </p:cNvSpPr>
          <p:nvPr>
            <p:ph type="sldImg" idx="2"/>
          </p:nvPr>
        </p:nvSpPr>
        <p:spPr>
          <a:xfrm>
            <a:off x="768350" y="1193800"/>
            <a:ext cx="5722938" cy="3219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1:notes"/>
          <p:cNvSpPr txBox="1">
            <a:spLocks noGrp="1"/>
          </p:cNvSpPr>
          <p:nvPr>
            <p:ph type="body" idx="1"/>
          </p:nvPr>
        </p:nvSpPr>
        <p:spPr>
          <a:xfrm>
            <a:off x="726031" y="4593507"/>
            <a:ext cx="5808246" cy="3758324"/>
          </a:xfrm>
          <a:prstGeom prst="rect">
            <a:avLst/>
          </a:prstGeom>
          <a:noFill/>
          <a:ln>
            <a:noFill/>
          </a:ln>
        </p:spPr>
        <p:txBody>
          <a:bodyPr spcFirstLastPara="1" wrap="square" lIns="96017" tIns="47996" rIns="96017" bIns="47996" anchor="t" anchorCtr="0">
            <a:noAutofit/>
          </a:bodyPr>
          <a:lstStyle/>
          <a:p>
            <a:endParaRPr lang="en-US" dirty="0"/>
          </a:p>
          <a:p>
            <a:endParaRPr dirty="0"/>
          </a:p>
        </p:txBody>
      </p:sp>
      <p:sp>
        <p:nvSpPr>
          <p:cNvPr id="405" name="Google Shape;405;p1:notes"/>
          <p:cNvSpPr txBox="1">
            <a:spLocks noGrp="1"/>
          </p:cNvSpPr>
          <p:nvPr>
            <p:ph type="sldNum" idx="12"/>
          </p:nvPr>
        </p:nvSpPr>
        <p:spPr>
          <a:xfrm>
            <a:off x="4112495" y="9066046"/>
            <a:ext cx="3146133" cy="478904"/>
          </a:xfrm>
          <a:prstGeom prst="rect">
            <a:avLst/>
          </a:prstGeom>
          <a:noFill/>
          <a:ln>
            <a:noFill/>
          </a:ln>
        </p:spPr>
        <p:txBody>
          <a:bodyPr spcFirstLastPara="1" wrap="square" lIns="96017" tIns="47996" rIns="96017" bIns="47996" anchor="b" anchorCtr="0">
            <a:noAutofit/>
          </a:bodyPr>
          <a:lstStyle/>
          <a:p>
            <a:pPr defTabSz="942289">
              <a:buClr>
                <a:srgbClr val="000000"/>
              </a:buClr>
              <a:defRPr/>
            </a:pPr>
            <a:fld id="{00000000-1234-1234-1234-123412341234}" type="slidenum">
              <a:rPr lang="en-US" sz="1400" kern="0">
                <a:solidFill>
                  <a:srgbClr val="000000"/>
                </a:solidFill>
                <a:latin typeface="Arial"/>
                <a:cs typeface="Arial"/>
                <a:sym typeface="Arial"/>
              </a:rPr>
              <a:pPr defTabSz="942289">
                <a:buClr>
                  <a:srgbClr val="000000"/>
                </a:buClr>
                <a:defRPr/>
              </a:pPr>
              <a:t>23</a:t>
            </a:fld>
            <a:endParaRPr sz="1400" kern="0">
              <a:solidFill>
                <a:srgbClr val="000000"/>
              </a:solidFill>
              <a:latin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DA692-72E9-D443-8B0F-2F9D84092B4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0590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41E9A7-D093-43D8-A771-2BF172088CEB}" type="slidenum">
              <a:rPr lang="en-US" smtClean="0"/>
              <a:t>25</a:t>
            </a:fld>
            <a:endParaRPr lang="en-US"/>
          </a:p>
        </p:txBody>
      </p:sp>
    </p:spTree>
    <p:extLst>
      <p:ext uri="{BB962C8B-B14F-4D97-AF65-F5344CB8AC3E}">
        <p14:creationId xmlns:p14="http://schemas.microsoft.com/office/powerpoint/2010/main" val="2802592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41E9A7-D093-43D8-A771-2BF172088CEB}" type="slidenum">
              <a:rPr lang="en-US" smtClean="0"/>
              <a:t>26</a:t>
            </a:fld>
            <a:endParaRPr lang="en-US"/>
          </a:p>
        </p:txBody>
      </p:sp>
    </p:spTree>
    <p:extLst>
      <p:ext uri="{BB962C8B-B14F-4D97-AF65-F5344CB8AC3E}">
        <p14:creationId xmlns:p14="http://schemas.microsoft.com/office/powerpoint/2010/main" val="1217787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989CD-F003-2888-B54B-32778894A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2395A3-1F4F-6F7F-9718-066888CBB0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3EA276-1C2F-A94E-0CE5-051C696806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6975DB-01DC-9BB1-4E65-14CF1E9292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0DC36-8EFA-4378-9855-E019C55AC4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2792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kern="100" dirty="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CEC47-BA87-D040-8A2A-342BBA81BA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592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42393-131B-CE4F-920F-68E9FBD327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445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kumimoji="0" lang="en-US" sz="1200" b="0" i="0" u="none" strike="noStrike" kern="0" cap="none" spc="0" normalizeH="0" baseline="0" noProof="0" dirty="0">
              <a:ln>
                <a:noFill/>
              </a:ln>
              <a:solidFill>
                <a:srgbClr val="262626"/>
              </a:solidFill>
              <a:effectLst/>
              <a:uLnTx/>
              <a:uFillTx/>
              <a:latin typeface="Calibri"/>
              <a:ea typeface="Calibri"/>
              <a:cs typeface="Calibri"/>
              <a:sym typeface="Calibri"/>
            </a:endParaRPr>
          </a:p>
        </p:txBody>
      </p:sp>
      <p:sp>
        <p:nvSpPr>
          <p:cNvPr id="4" name="Slide Number Placeholder 3"/>
          <p:cNvSpPr>
            <a:spLocks noGrp="1"/>
          </p:cNvSpPr>
          <p:nvPr>
            <p:ph type="sldNum" sz="quarter" idx="5"/>
          </p:nvPr>
        </p:nvSpPr>
        <p:spPr/>
        <p:txBody>
          <a:bodyPr/>
          <a:lstStyle/>
          <a:p>
            <a:fld id="{2F0CEC47-BA87-D040-8A2A-342BBA81BA9A}" type="slidenum">
              <a:rPr lang="en-US" smtClean="0"/>
              <a:t>30</a:t>
            </a:fld>
            <a:endParaRPr lang="en-US"/>
          </a:p>
        </p:txBody>
      </p:sp>
    </p:spTree>
    <p:extLst>
      <p:ext uri="{BB962C8B-B14F-4D97-AF65-F5344CB8AC3E}">
        <p14:creationId xmlns:p14="http://schemas.microsoft.com/office/powerpoint/2010/main" val="806214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7999"/>
              </a:lnSpc>
            </a:pP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7A5DA692-72E9-D443-8B0F-2F9D84092B42}" type="slidenum">
              <a:rPr lang="en-US"/>
              <a:t>3</a:t>
            </a:fld>
            <a:endParaRPr lang="en-US"/>
          </a:p>
        </p:txBody>
      </p:sp>
    </p:spTree>
    <p:extLst>
      <p:ext uri="{BB962C8B-B14F-4D97-AF65-F5344CB8AC3E}">
        <p14:creationId xmlns:p14="http://schemas.microsoft.com/office/powerpoint/2010/main" val="20113672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2F0CEC47-BA87-D040-8A2A-342BBA81BA9A}" type="slidenum">
              <a:rPr lang="en-US" smtClean="0"/>
              <a:t>31</a:t>
            </a:fld>
            <a:endParaRPr lang="en-US"/>
          </a:p>
        </p:txBody>
      </p:sp>
    </p:spTree>
    <p:extLst>
      <p:ext uri="{BB962C8B-B14F-4D97-AF65-F5344CB8AC3E}">
        <p14:creationId xmlns:p14="http://schemas.microsoft.com/office/powerpoint/2010/main" val="3593478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7A5DA692-72E9-D443-8B0F-2F9D84092B42}" type="slidenum">
              <a:rPr lang="en-US"/>
              <a:t>5</a:t>
            </a:fld>
            <a:endParaRPr lang="en-US"/>
          </a:p>
        </p:txBody>
      </p:sp>
    </p:spTree>
    <p:extLst>
      <p:ext uri="{BB962C8B-B14F-4D97-AF65-F5344CB8AC3E}">
        <p14:creationId xmlns:p14="http://schemas.microsoft.com/office/powerpoint/2010/main" val="2890590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42393-131B-CE4F-920F-68E9FBD327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883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042393-131B-CE4F-920F-68E9FBD3274F}" type="slidenum">
              <a:rPr lang="en-US" smtClean="0"/>
              <a:t>7</a:t>
            </a:fld>
            <a:endParaRPr lang="en-US"/>
          </a:p>
        </p:txBody>
      </p:sp>
    </p:spTree>
    <p:extLst>
      <p:ext uri="{BB962C8B-B14F-4D97-AF65-F5344CB8AC3E}">
        <p14:creationId xmlns:p14="http://schemas.microsoft.com/office/powerpoint/2010/main" val="362709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042393-131B-CE4F-920F-68E9FBD3274F}" type="slidenum">
              <a:rPr lang="en-US" smtClean="0"/>
              <a:t>8</a:t>
            </a:fld>
            <a:endParaRPr lang="en-US"/>
          </a:p>
        </p:txBody>
      </p:sp>
    </p:spTree>
    <p:extLst>
      <p:ext uri="{BB962C8B-B14F-4D97-AF65-F5344CB8AC3E}">
        <p14:creationId xmlns:p14="http://schemas.microsoft.com/office/powerpoint/2010/main" val="294852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42393-131B-CE4F-920F-68E9FBD327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369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42393-131B-CE4F-920F-68E9FBD327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3071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F5696-5B03-6283-1C59-ECDCD4D7FE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60B982-688D-BFF9-5D81-2840D35C34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19A67-8AD5-7687-8C17-FB423CCBFAAF}"/>
              </a:ext>
            </a:extLst>
          </p:cNvPr>
          <p:cNvSpPr>
            <a:spLocks noGrp="1"/>
          </p:cNvSpPr>
          <p:nvPr>
            <p:ph type="dt" sz="half" idx="10"/>
          </p:nvPr>
        </p:nvSpPr>
        <p:spPr/>
        <p:txBody>
          <a:bodyPr/>
          <a:lstStyle/>
          <a:p>
            <a:fld id="{99E56F70-20C3-41A7-A20B-57BC846DD118}" type="datetimeFigureOut">
              <a:rPr lang="en-US" smtClean="0"/>
              <a:t>5/12/2026</a:t>
            </a:fld>
            <a:endParaRPr lang="en-US"/>
          </a:p>
        </p:txBody>
      </p:sp>
      <p:sp>
        <p:nvSpPr>
          <p:cNvPr id="5" name="Footer Placeholder 4">
            <a:extLst>
              <a:ext uri="{FF2B5EF4-FFF2-40B4-BE49-F238E27FC236}">
                <a16:creationId xmlns:a16="http://schemas.microsoft.com/office/drawing/2014/main" id="{49DDC776-3245-B821-0668-31374A2DC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A42D37-1E04-34B1-B8D0-FAB564E0E308}"/>
              </a:ext>
            </a:extLst>
          </p:cNvPr>
          <p:cNvSpPr>
            <a:spLocks noGrp="1"/>
          </p:cNvSpPr>
          <p:nvPr>
            <p:ph type="sldNum" sz="quarter" idx="12"/>
          </p:nvPr>
        </p:nvSpPr>
        <p:spPr/>
        <p:txBody>
          <a:bodyPr/>
          <a:lstStyle/>
          <a:p>
            <a:fld id="{25501330-6F34-46C2-92EA-C11DB5FBF83A}" type="slidenum">
              <a:rPr lang="en-US" smtClean="0"/>
              <a:t>‹#›</a:t>
            </a:fld>
            <a:endParaRPr lang="en-US"/>
          </a:p>
        </p:txBody>
      </p:sp>
    </p:spTree>
    <p:extLst>
      <p:ext uri="{BB962C8B-B14F-4D97-AF65-F5344CB8AC3E}">
        <p14:creationId xmlns:p14="http://schemas.microsoft.com/office/powerpoint/2010/main" val="3846385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76E58-FD9B-EC12-6620-83A733CD30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009ECC-1006-CD4C-EE0B-A1A6A08603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E0BAAD-7662-5F90-3620-699FD5CFB4BC}"/>
              </a:ext>
            </a:extLst>
          </p:cNvPr>
          <p:cNvSpPr>
            <a:spLocks noGrp="1"/>
          </p:cNvSpPr>
          <p:nvPr>
            <p:ph type="dt" sz="half" idx="10"/>
          </p:nvPr>
        </p:nvSpPr>
        <p:spPr/>
        <p:txBody>
          <a:bodyPr/>
          <a:lstStyle/>
          <a:p>
            <a:fld id="{99E56F70-20C3-41A7-A20B-57BC846DD118}" type="datetimeFigureOut">
              <a:rPr lang="en-US" smtClean="0"/>
              <a:t>5/12/2026</a:t>
            </a:fld>
            <a:endParaRPr lang="en-US"/>
          </a:p>
        </p:txBody>
      </p:sp>
      <p:sp>
        <p:nvSpPr>
          <p:cNvPr id="5" name="Footer Placeholder 4">
            <a:extLst>
              <a:ext uri="{FF2B5EF4-FFF2-40B4-BE49-F238E27FC236}">
                <a16:creationId xmlns:a16="http://schemas.microsoft.com/office/drawing/2014/main" id="{250D8108-FDC7-6B01-3897-1D13199A50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4AD4A-5E52-DBF1-11BD-CA4D2E2938AC}"/>
              </a:ext>
            </a:extLst>
          </p:cNvPr>
          <p:cNvSpPr>
            <a:spLocks noGrp="1"/>
          </p:cNvSpPr>
          <p:nvPr>
            <p:ph type="sldNum" sz="quarter" idx="12"/>
          </p:nvPr>
        </p:nvSpPr>
        <p:spPr/>
        <p:txBody>
          <a:bodyPr/>
          <a:lstStyle/>
          <a:p>
            <a:fld id="{25501330-6F34-46C2-92EA-C11DB5FBF83A}" type="slidenum">
              <a:rPr lang="en-US" smtClean="0"/>
              <a:t>‹#›</a:t>
            </a:fld>
            <a:endParaRPr lang="en-US"/>
          </a:p>
        </p:txBody>
      </p:sp>
    </p:spTree>
    <p:extLst>
      <p:ext uri="{BB962C8B-B14F-4D97-AF65-F5344CB8AC3E}">
        <p14:creationId xmlns:p14="http://schemas.microsoft.com/office/powerpoint/2010/main" val="1602239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14E8DE-13D7-CE09-FA5D-DB943B0A88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B41B83-333F-EAA7-5206-909F44A3F6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5906B-DB35-5E4D-F92A-B1EA405F2DE8}"/>
              </a:ext>
            </a:extLst>
          </p:cNvPr>
          <p:cNvSpPr>
            <a:spLocks noGrp="1"/>
          </p:cNvSpPr>
          <p:nvPr>
            <p:ph type="dt" sz="half" idx="10"/>
          </p:nvPr>
        </p:nvSpPr>
        <p:spPr/>
        <p:txBody>
          <a:bodyPr/>
          <a:lstStyle/>
          <a:p>
            <a:fld id="{99E56F70-20C3-41A7-A20B-57BC846DD118}" type="datetimeFigureOut">
              <a:rPr lang="en-US" smtClean="0"/>
              <a:t>5/12/2026</a:t>
            </a:fld>
            <a:endParaRPr lang="en-US"/>
          </a:p>
        </p:txBody>
      </p:sp>
      <p:sp>
        <p:nvSpPr>
          <p:cNvPr id="5" name="Footer Placeholder 4">
            <a:extLst>
              <a:ext uri="{FF2B5EF4-FFF2-40B4-BE49-F238E27FC236}">
                <a16:creationId xmlns:a16="http://schemas.microsoft.com/office/drawing/2014/main" id="{18935805-43B9-48AC-0B48-A7D83E7792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91BE47-08EE-9786-36FA-01BFF3FB24BA}"/>
              </a:ext>
            </a:extLst>
          </p:cNvPr>
          <p:cNvSpPr>
            <a:spLocks noGrp="1"/>
          </p:cNvSpPr>
          <p:nvPr>
            <p:ph type="sldNum" sz="quarter" idx="12"/>
          </p:nvPr>
        </p:nvSpPr>
        <p:spPr/>
        <p:txBody>
          <a:bodyPr/>
          <a:lstStyle/>
          <a:p>
            <a:fld id="{25501330-6F34-46C2-92EA-C11DB5FBF83A}" type="slidenum">
              <a:rPr lang="en-US" smtClean="0"/>
              <a:t>‹#›</a:t>
            </a:fld>
            <a:endParaRPr lang="en-US"/>
          </a:p>
        </p:txBody>
      </p:sp>
    </p:spTree>
    <p:extLst>
      <p:ext uri="{BB962C8B-B14F-4D97-AF65-F5344CB8AC3E}">
        <p14:creationId xmlns:p14="http://schemas.microsoft.com/office/powerpoint/2010/main" val="2436359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gradFill>
          <a:gsLst>
            <a:gs pos="59000">
              <a:srgbClr val="F5841F">
                <a:alpha val="76000"/>
              </a:srgbClr>
            </a:gs>
            <a:gs pos="39000">
              <a:srgbClr val="FFD41F">
                <a:alpha val="84295"/>
              </a:srgbClr>
            </a:gs>
            <a:gs pos="18000">
              <a:srgbClr val="179B49">
                <a:alpha val="80620"/>
              </a:srgbClr>
            </a:gs>
            <a:gs pos="0">
              <a:srgbClr val="008DCB">
                <a:alpha val="72000"/>
              </a:srgbClr>
            </a:gs>
            <a:gs pos="79000">
              <a:srgbClr val="F0584D"/>
            </a:gs>
          </a:gsLst>
          <a:lin ang="2700000" scaled="0"/>
        </a:gra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44C3E682-F18F-9C7D-AD91-2772E7600ADF}"/>
              </a:ext>
            </a:extLst>
          </p:cNvPr>
          <p:cNvSpPr>
            <a:spLocks noGrp="1"/>
          </p:cNvSpPr>
          <p:nvPr>
            <p:ph type="pic" sz="quarter" idx="10"/>
          </p:nvPr>
        </p:nvSpPr>
        <p:spPr>
          <a:xfrm>
            <a:off x="0" y="5"/>
            <a:ext cx="12192000" cy="5126089"/>
          </a:xfrm>
          <a:custGeom>
            <a:avLst/>
            <a:gdLst>
              <a:gd name="connsiteX0" fmla="*/ 0 w 12192000"/>
              <a:gd name="connsiteY0" fmla="*/ 0 h 5126089"/>
              <a:gd name="connsiteX1" fmla="*/ 12192000 w 12192000"/>
              <a:gd name="connsiteY1" fmla="*/ 0 h 5126089"/>
              <a:gd name="connsiteX2" fmla="*/ 12192000 w 12192000"/>
              <a:gd name="connsiteY2" fmla="*/ 5054134 h 5126089"/>
              <a:gd name="connsiteX3" fmla="*/ 10474257 w 12192000"/>
              <a:gd name="connsiteY3" fmla="*/ 5119969 h 5126089"/>
              <a:gd name="connsiteX4" fmla="*/ 10393252 w 12192000"/>
              <a:gd name="connsiteY4" fmla="*/ 5126089 h 5126089"/>
              <a:gd name="connsiteX5" fmla="*/ 10088488 w 12192000"/>
              <a:gd name="connsiteY5" fmla="*/ 4976139 h 5126089"/>
              <a:gd name="connsiteX6" fmla="*/ 0 w 12192000"/>
              <a:gd name="connsiteY6" fmla="*/ 2926076 h 5126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26089">
                <a:moveTo>
                  <a:pt x="0" y="0"/>
                </a:moveTo>
                <a:lnTo>
                  <a:pt x="12192000" y="0"/>
                </a:lnTo>
                <a:lnTo>
                  <a:pt x="12192000" y="5054134"/>
                </a:lnTo>
                <a:cubicBezTo>
                  <a:pt x="11542904" y="5085754"/>
                  <a:pt x="10980480" y="5092023"/>
                  <a:pt x="10474257" y="5119969"/>
                </a:cubicBezTo>
                <a:lnTo>
                  <a:pt x="10393252" y="5126089"/>
                </a:lnTo>
                <a:lnTo>
                  <a:pt x="10088488" y="4976139"/>
                </a:lnTo>
                <a:cubicBezTo>
                  <a:pt x="6938815" y="3406384"/>
                  <a:pt x="5066536" y="3141100"/>
                  <a:pt x="0" y="2926076"/>
                </a:cubicBezTo>
                <a:close/>
              </a:path>
            </a:pathLst>
          </a:custGeom>
          <a:solidFill>
            <a:schemeClr val="bg1"/>
          </a:solidFill>
          <a:effectLst/>
        </p:spPr>
        <p:txBody>
          <a:bodyPr wrap="square">
            <a:noAutofit/>
          </a:bodyPr>
          <a:lstStyle/>
          <a:p>
            <a:endParaRPr lang="en-US"/>
          </a:p>
        </p:txBody>
      </p:sp>
      <p:sp>
        <p:nvSpPr>
          <p:cNvPr id="8" name="Freeform 7">
            <a:extLst>
              <a:ext uri="{FF2B5EF4-FFF2-40B4-BE49-F238E27FC236}">
                <a16:creationId xmlns:a16="http://schemas.microsoft.com/office/drawing/2014/main" id="{BE7FAF28-6128-BE83-6328-6FCE3D8126B8}"/>
              </a:ext>
            </a:extLst>
          </p:cNvPr>
          <p:cNvSpPr/>
          <p:nvPr userDrawn="1"/>
        </p:nvSpPr>
        <p:spPr>
          <a:xfrm flipH="1">
            <a:off x="3" y="3297102"/>
            <a:ext cx="12191997" cy="3560898"/>
          </a:xfrm>
          <a:custGeom>
            <a:avLst/>
            <a:gdLst>
              <a:gd name="connsiteX0" fmla="*/ 12191997 w 12191997"/>
              <a:gd name="connsiteY0" fmla="*/ 0 h 3560898"/>
              <a:gd name="connsiteX1" fmla="*/ 2103510 w 12191997"/>
              <a:gd name="connsiteY1" fmla="*/ 1885431 h 3560898"/>
              <a:gd name="connsiteX2" fmla="*/ 473871 w 12191997"/>
              <a:gd name="connsiteY2" fmla="*/ 2590657 h 3560898"/>
              <a:gd name="connsiteX3" fmla="*/ 0 w 12191997"/>
              <a:gd name="connsiteY3" fmla="*/ 2775774 h 3560898"/>
              <a:gd name="connsiteX4" fmla="*/ 0 w 12191997"/>
              <a:gd name="connsiteY4" fmla="*/ 3560898 h 3560898"/>
              <a:gd name="connsiteX5" fmla="*/ 12191997 w 12191997"/>
              <a:gd name="connsiteY5" fmla="*/ 3560898 h 356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7" h="3560898">
                <a:moveTo>
                  <a:pt x="12191997" y="0"/>
                </a:moveTo>
                <a:cubicBezTo>
                  <a:pt x="7125462" y="197757"/>
                  <a:pt x="5253182" y="441736"/>
                  <a:pt x="2103510" y="1885431"/>
                </a:cubicBezTo>
                <a:cubicBezTo>
                  <a:pt x="1512947" y="2156125"/>
                  <a:pt x="977089" y="2388351"/>
                  <a:pt x="473871" y="2590657"/>
                </a:cubicBezTo>
                <a:lnTo>
                  <a:pt x="0" y="2775774"/>
                </a:lnTo>
                <a:lnTo>
                  <a:pt x="0" y="3560898"/>
                </a:lnTo>
                <a:lnTo>
                  <a:pt x="12191997" y="3560898"/>
                </a:lnTo>
                <a:close/>
              </a:path>
            </a:pathLst>
          </a:custGeom>
          <a:gradFill>
            <a:gsLst>
              <a:gs pos="0">
                <a:schemeClr val="bg1"/>
              </a:gs>
              <a:gs pos="76000">
                <a:schemeClr val="bg1">
                  <a:lumMod val="95000"/>
                </a:schemeClr>
              </a:gs>
            </a:gsLst>
            <a:lin ang="2700000" scaled="0"/>
          </a:gradFill>
          <a:ln w="24179" cap="flat">
            <a:noFill/>
            <a:prstDash val="solid"/>
            <a:miter/>
          </a:ln>
          <a:effectLst/>
        </p:spPr>
        <p:txBody>
          <a:bodyPr wrap="square" rtlCol="0" anchor="ctr">
            <a:noAutofit/>
          </a:bodyPr>
          <a:lstStyle/>
          <a:p>
            <a:pPr lvl="0"/>
            <a:endParaRPr lang="en-US"/>
          </a:p>
        </p:txBody>
      </p:sp>
      <p:sp>
        <p:nvSpPr>
          <p:cNvPr id="2" name="Title 1">
            <a:extLst>
              <a:ext uri="{FF2B5EF4-FFF2-40B4-BE49-F238E27FC236}">
                <a16:creationId xmlns:a16="http://schemas.microsoft.com/office/drawing/2014/main" id="{D58FBDCB-1643-E06F-DC3E-C2193F45D2B0}"/>
              </a:ext>
            </a:extLst>
          </p:cNvPr>
          <p:cNvSpPr>
            <a:spLocks noGrp="1"/>
          </p:cNvSpPr>
          <p:nvPr>
            <p:ph type="ctrTitle"/>
          </p:nvPr>
        </p:nvSpPr>
        <p:spPr>
          <a:xfrm>
            <a:off x="711202" y="4032380"/>
            <a:ext cx="6022107" cy="1588127"/>
          </a:xfrm>
        </p:spPr>
        <p:txBody>
          <a:bodyPr lIns="72000" anchor="b">
            <a:noAutofit/>
          </a:bodyPr>
          <a:lstStyle>
            <a:lvl1pPr algn="l">
              <a:defRPr sz="5400" b="1">
                <a:gradFill>
                  <a:gsLst>
                    <a:gs pos="42000">
                      <a:schemeClr val="accent1"/>
                    </a:gs>
                    <a:gs pos="100000">
                      <a:schemeClr val="accent2"/>
                    </a:gs>
                  </a:gsLst>
                  <a:lin ang="2700000" scaled="0"/>
                </a:gradFill>
              </a:defRPr>
            </a:lvl1pPr>
          </a:lstStyle>
          <a:p>
            <a:r>
              <a:rPr lang="en-US" dirty="0"/>
              <a:t>Click to edit Master title style</a:t>
            </a:r>
          </a:p>
        </p:txBody>
      </p:sp>
      <p:sp>
        <p:nvSpPr>
          <p:cNvPr id="3" name="Subtitle 2">
            <a:extLst>
              <a:ext uri="{FF2B5EF4-FFF2-40B4-BE49-F238E27FC236}">
                <a16:creationId xmlns:a16="http://schemas.microsoft.com/office/drawing/2014/main" id="{2BB5E609-F726-B7EF-2B5A-EFC1943687FB}"/>
              </a:ext>
            </a:extLst>
          </p:cNvPr>
          <p:cNvSpPr>
            <a:spLocks noGrp="1"/>
          </p:cNvSpPr>
          <p:nvPr>
            <p:ph type="subTitle" idx="1"/>
          </p:nvPr>
        </p:nvSpPr>
        <p:spPr>
          <a:xfrm>
            <a:off x="711202" y="5712582"/>
            <a:ext cx="6022107" cy="651002"/>
          </a:xfrm>
          <a:prstGeom prst="rect">
            <a:avLst/>
          </a:prstGeom>
        </p:spPr>
        <p:txBody>
          <a:bodyP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6" name="Freeform 15">
            <a:extLst>
              <a:ext uri="{FF2B5EF4-FFF2-40B4-BE49-F238E27FC236}">
                <a16:creationId xmlns:a16="http://schemas.microsoft.com/office/drawing/2014/main" id="{5296E870-1C02-4965-9F04-52C35D4DA1C2}"/>
              </a:ext>
            </a:extLst>
          </p:cNvPr>
          <p:cNvSpPr/>
          <p:nvPr userDrawn="1"/>
        </p:nvSpPr>
        <p:spPr>
          <a:xfrm>
            <a:off x="5968537" y="5054139"/>
            <a:ext cx="6223463" cy="1803861"/>
          </a:xfrm>
          <a:custGeom>
            <a:avLst/>
            <a:gdLst>
              <a:gd name="connsiteX0" fmla="*/ 0 w 3978442"/>
              <a:gd name="connsiteY0" fmla="*/ 4652211 h 4652211"/>
              <a:gd name="connsiteX1" fmla="*/ 3978442 w 3978442"/>
              <a:gd name="connsiteY1" fmla="*/ 4652211 h 4652211"/>
              <a:gd name="connsiteX2" fmla="*/ 3978442 w 3978442"/>
              <a:gd name="connsiteY2" fmla="*/ 0 h 4652211"/>
              <a:gd name="connsiteX3" fmla="*/ 2021305 w 3978442"/>
              <a:gd name="connsiteY3" fmla="*/ 3192379 h 4652211"/>
              <a:gd name="connsiteX4" fmla="*/ 0 w 3978442"/>
              <a:gd name="connsiteY4" fmla="*/ 4652211 h 4652211"/>
              <a:gd name="connsiteX0" fmla="*/ 41477 w 4019919"/>
              <a:gd name="connsiteY0" fmla="*/ 4667873 h 4667873"/>
              <a:gd name="connsiteX1" fmla="*/ 4019919 w 4019919"/>
              <a:gd name="connsiteY1" fmla="*/ 4667873 h 4667873"/>
              <a:gd name="connsiteX2" fmla="*/ 4019919 w 4019919"/>
              <a:gd name="connsiteY2" fmla="*/ 15662 h 4667873"/>
              <a:gd name="connsiteX3" fmla="*/ 2062782 w 4019919"/>
              <a:gd name="connsiteY3" fmla="*/ 3208041 h 4667873"/>
              <a:gd name="connsiteX4" fmla="*/ 41477 w 4019919"/>
              <a:gd name="connsiteY4" fmla="*/ 4667873 h 4667873"/>
              <a:gd name="connsiteX0" fmla="*/ 39578 w 4018020"/>
              <a:gd name="connsiteY0" fmla="*/ 4671365 h 4671365"/>
              <a:gd name="connsiteX1" fmla="*/ 4018020 w 4018020"/>
              <a:gd name="connsiteY1" fmla="*/ 4671365 h 4671365"/>
              <a:gd name="connsiteX2" fmla="*/ 4018020 w 4018020"/>
              <a:gd name="connsiteY2" fmla="*/ 19154 h 4671365"/>
              <a:gd name="connsiteX3" fmla="*/ 2060883 w 4018020"/>
              <a:gd name="connsiteY3" fmla="*/ 3211533 h 4671365"/>
              <a:gd name="connsiteX4" fmla="*/ 39578 w 4018020"/>
              <a:gd name="connsiteY4" fmla="*/ 4671365 h 4671365"/>
              <a:gd name="connsiteX0" fmla="*/ 39578 w 4018020"/>
              <a:gd name="connsiteY0" fmla="*/ 4680098 h 4680098"/>
              <a:gd name="connsiteX1" fmla="*/ 4018020 w 4018020"/>
              <a:gd name="connsiteY1" fmla="*/ 4680098 h 4680098"/>
              <a:gd name="connsiteX2" fmla="*/ 4018020 w 4018020"/>
              <a:gd name="connsiteY2" fmla="*/ 27887 h 4680098"/>
              <a:gd name="connsiteX3" fmla="*/ 2060883 w 4018020"/>
              <a:gd name="connsiteY3" fmla="*/ 2482329 h 4680098"/>
              <a:gd name="connsiteX4" fmla="*/ 39578 w 4018020"/>
              <a:gd name="connsiteY4" fmla="*/ 4680098 h 4680098"/>
              <a:gd name="connsiteX0" fmla="*/ 0 w 3978442"/>
              <a:gd name="connsiteY0" fmla="*/ 4680098 h 4680098"/>
              <a:gd name="connsiteX1" fmla="*/ 3978442 w 3978442"/>
              <a:gd name="connsiteY1" fmla="*/ 4680098 h 4680098"/>
              <a:gd name="connsiteX2" fmla="*/ 3978442 w 3978442"/>
              <a:gd name="connsiteY2" fmla="*/ 27887 h 4680098"/>
              <a:gd name="connsiteX3" fmla="*/ 2021305 w 3978442"/>
              <a:gd name="connsiteY3" fmla="*/ 2482329 h 4680098"/>
              <a:gd name="connsiteX4" fmla="*/ 0 w 3978442"/>
              <a:gd name="connsiteY4" fmla="*/ 4680098 h 4680098"/>
              <a:gd name="connsiteX0" fmla="*/ 0 w 3978442"/>
              <a:gd name="connsiteY0" fmla="*/ 4652211 h 4652211"/>
              <a:gd name="connsiteX1" fmla="*/ 3978442 w 3978442"/>
              <a:gd name="connsiteY1" fmla="*/ 4652211 h 4652211"/>
              <a:gd name="connsiteX2" fmla="*/ 3978442 w 3978442"/>
              <a:gd name="connsiteY2" fmla="*/ 0 h 4652211"/>
              <a:gd name="connsiteX3" fmla="*/ 2021305 w 3978442"/>
              <a:gd name="connsiteY3" fmla="*/ 2454442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641478 w 3978442"/>
              <a:gd name="connsiteY3" fmla="*/ 20957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641478 w 3978442"/>
              <a:gd name="connsiteY3" fmla="*/ 20957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641478 w 3978442"/>
              <a:gd name="connsiteY3" fmla="*/ 20957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641478 w 3978442"/>
              <a:gd name="connsiteY3" fmla="*/ 20957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363913 w 3978442"/>
              <a:gd name="connsiteY3" fmla="*/ 2044762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363913 w 3978442"/>
              <a:gd name="connsiteY3" fmla="*/ 2044762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305478 w 3978442"/>
              <a:gd name="connsiteY3" fmla="*/ 2172302 h 4652211"/>
              <a:gd name="connsiteX4" fmla="*/ 0 w 3978442"/>
              <a:gd name="connsiteY4" fmla="*/ 4652211 h 4652211"/>
              <a:gd name="connsiteX0" fmla="*/ 0 w 3978442"/>
              <a:gd name="connsiteY0" fmla="*/ 4683954 h 4683954"/>
              <a:gd name="connsiteX1" fmla="*/ 3978442 w 3978442"/>
              <a:gd name="connsiteY1" fmla="*/ 4683954 h 4683954"/>
              <a:gd name="connsiteX2" fmla="*/ 3978442 w 3978442"/>
              <a:gd name="connsiteY2" fmla="*/ 31743 h 4683954"/>
              <a:gd name="connsiteX3" fmla="*/ 1305478 w 3978442"/>
              <a:gd name="connsiteY3" fmla="*/ 2204045 h 4683954"/>
              <a:gd name="connsiteX4" fmla="*/ 0 w 3978442"/>
              <a:gd name="connsiteY4" fmla="*/ 4683954 h 4683954"/>
              <a:gd name="connsiteX0" fmla="*/ 0 w 3978442"/>
              <a:gd name="connsiteY0" fmla="*/ 4683954 h 4683954"/>
              <a:gd name="connsiteX1" fmla="*/ 3978442 w 3978442"/>
              <a:gd name="connsiteY1" fmla="*/ 4683954 h 4683954"/>
              <a:gd name="connsiteX2" fmla="*/ 3978442 w 3978442"/>
              <a:gd name="connsiteY2" fmla="*/ 31743 h 4683954"/>
              <a:gd name="connsiteX3" fmla="*/ 1305478 w 3978442"/>
              <a:gd name="connsiteY3" fmla="*/ 2204045 h 4683954"/>
              <a:gd name="connsiteX4" fmla="*/ 0 w 3978442"/>
              <a:gd name="connsiteY4" fmla="*/ 4683954 h 4683954"/>
              <a:gd name="connsiteX0" fmla="*/ 0 w 3978442"/>
              <a:gd name="connsiteY0" fmla="*/ 4652211 h 4652211"/>
              <a:gd name="connsiteX1" fmla="*/ 3978442 w 3978442"/>
              <a:gd name="connsiteY1" fmla="*/ 4652211 h 4652211"/>
              <a:gd name="connsiteX2" fmla="*/ 3978442 w 3978442"/>
              <a:gd name="connsiteY2" fmla="*/ 0 h 4652211"/>
              <a:gd name="connsiteX3" fmla="*/ 1305478 w 3978442"/>
              <a:gd name="connsiteY3" fmla="*/ 2172302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305478 w 3978442"/>
              <a:gd name="connsiteY3" fmla="*/ 2172302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305478 w 3978442"/>
              <a:gd name="connsiteY3" fmla="*/ 2172302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038480 w 3978442"/>
              <a:gd name="connsiteY3" fmla="*/ 2027226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686882 w 3978442"/>
              <a:gd name="connsiteY3" fmla="*/ 2214145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651722 w 3978442"/>
              <a:gd name="connsiteY3" fmla="*/ 20583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651722 w 3978442"/>
              <a:gd name="connsiteY3" fmla="*/ 20583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651722 w 3978442"/>
              <a:gd name="connsiteY3" fmla="*/ 20583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651722 w 3978442"/>
              <a:gd name="connsiteY3" fmla="*/ 20583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778787 w 3978442"/>
              <a:gd name="connsiteY3" fmla="*/ 1726794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778787 w 3978442"/>
              <a:gd name="connsiteY3" fmla="*/ 1726794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657875 w 3978442"/>
              <a:gd name="connsiteY3" fmla="*/ 1849760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657875 w 3978442"/>
              <a:gd name="connsiteY3" fmla="*/ 1849760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657875 w 3978442"/>
              <a:gd name="connsiteY3" fmla="*/ 1849760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657875 w 3978442"/>
              <a:gd name="connsiteY3" fmla="*/ 1849760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657875 w 3978442"/>
              <a:gd name="connsiteY3" fmla="*/ 1849760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657875 w 3978442"/>
              <a:gd name="connsiteY3" fmla="*/ 1849760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471524 w 3978442"/>
              <a:gd name="connsiteY3" fmla="*/ 1557546 h 4652211"/>
              <a:gd name="connsiteX4" fmla="*/ 0 w 3978442"/>
              <a:gd name="connsiteY4" fmla="*/ 4652211 h 4652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8442" h="4652211">
                <a:moveTo>
                  <a:pt x="0" y="4652211"/>
                </a:moveTo>
                <a:lnTo>
                  <a:pt x="3978442" y="4652211"/>
                </a:lnTo>
                <a:lnTo>
                  <a:pt x="3978442" y="0"/>
                </a:lnTo>
                <a:cubicBezTo>
                  <a:pt x="2871924" y="217460"/>
                  <a:pt x="2159404" y="-29994"/>
                  <a:pt x="1471524" y="1557546"/>
                </a:cubicBezTo>
                <a:cubicBezTo>
                  <a:pt x="783644" y="3145086"/>
                  <a:pt x="739218" y="4045182"/>
                  <a:pt x="0" y="4652211"/>
                </a:cubicBezTo>
                <a:close/>
              </a:path>
            </a:pathLst>
          </a:custGeom>
          <a:gradFill flip="none" rotWithShape="1">
            <a:gsLst>
              <a:gs pos="97000">
                <a:schemeClr val="accent2"/>
              </a:gs>
              <a:gs pos="16000">
                <a:schemeClr val="tx2"/>
              </a:gs>
            </a:gsLst>
            <a:path path="circle">
              <a:fillToRect l="100000" t="100000"/>
            </a:path>
            <a:tileRect r="-100000" b="-100000"/>
          </a:gradFill>
          <a:ln w="349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solidFill>
                <a:prstClr val="black"/>
              </a:solidFill>
              <a:latin typeface="Calibri" panose="020F0502020204030204"/>
            </a:endParaRPr>
          </a:p>
        </p:txBody>
      </p:sp>
      <p:pic>
        <p:nvPicPr>
          <p:cNvPr id="73" name="Graphic 72">
            <a:extLst>
              <a:ext uri="{FF2B5EF4-FFF2-40B4-BE49-F238E27FC236}">
                <a16:creationId xmlns:a16="http://schemas.microsoft.com/office/drawing/2014/main" id="{C988420D-4373-C24C-CD60-EFB1A16E2BF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483602" y="5832151"/>
            <a:ext cx="2997197" cy="599439"/>
          </a:xfrm>
          <a:prstGeom prst="rect">
            <a:avLst/>
          </a:prstGeom>
        </p:spPr>
      </p:pic>
    </p:spTree>
    <p:extLst>
      <p:ext uri="{BB962C8B-B14F-4D97-AF65-F5344CB8AC3E}">
        <p14:creationId xmlns:p14="http://schemas.microsoft.com/office/powerpoint/2010/main" val="1893114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CA797E-23FC-B955-7AB8-8B9A89395AAB}"/>
              </a:ext>
            </a:extLst>
          </p:cNvPr>
          <p:cNvSpPr>
            <a:spLocks noGrp="1"/>
          </p:cNvSpPr>
          <p:nvPr>
            <p:ph type="body" sz="quarter" idx="10"/>
          </p:nvPr>
        </p:nvSpPr>
        <p:spPr>
          <a:xfrm>
            <a:off x="819150" y="1389063"/>
            <a:ext cx="9791700" cy="433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a:extLst>
              <a:ext uri="{FF2B5EF4-FFF2-40B4-BE49-F238E27FC236}">
                <a16:creationId xmlns:a16="http://schemas.microsoft.com/office/drawing/2014/main" id="{819E7F6C-0BA2-354D-424F-DB721B8B442B}"/>
              </a:ext>
            </a:extLst>
          </p:cNvPr>
          <p:cNvSpPr>
            <a:spLocks noGrp="1"/>
          </p:cNvSpPr>
          <p:nvPr>
            <p:ph sz="quarter" idx="11" hasCustomPrompt="1"/>
          </p:nvPr>
        </p:nvSpPr>
        <p:spPr>
          <a:xfrm>
            <a:off x="819150" y="276225"/>
            <a:ext cx="9791700" cy="949325"/>
          </a:xfrm>
        </p:spPr>
        <p:txBody>
          <a:bodyPr/>
          <a:lstStyle>
            <a:lvl1pPr marL="0" indent="0">
              <a:buNone/>
              <a:defRPr b="1">
                <a:solidFill>
                  <a:schemeClr val="accent1"/>
                </a:solidFill>
              </a:defRPr>
            </a:lvl1pPr>
          </a:lstStyle>
          <a:p>
            <a:pPr lvl="0"/>
            <a:r>
              <a:rPr lang="en-US"/>
              <a:t>Header</a:t>
            </a:r>
          </a:p>
        </p:txBody>
      </p:sp>
    </p:spTree>
    <p:extLst>
      <p:ext uri="{BB962C8B-B14F-4D97-AF65-F5344CB8AC3E}">
        <p14:creationId xmlns:p14="http://schemas.microsoft.com/office/powerpoint/2010/main" val="2737557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64401-1DAC-3947-AE1A-4083BFD7ADB9}"/>
              </a:ext>
            </a:extLst>
          </p:cNvPr>
          <p:cNvSpPr>
            <a:spLocks noGrp="1"/>
          </p:cNvSpPr>
          <p:nvPr>
            <p:ph type="title"/>
          </p:nvPr>
        </p:nvSpPr>
        <p:spPr>
          <a:xfrm>
            <a:off x="574766" y="365126"/>
            <a:ext cx="11042468" cy="749572"/>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3B747CF8-28C2-7240-90AE-1765ECD3C39F}"/>
              </a:ext>
            </a:extLst>
          </p:cNvPr>
          <p:cNvSpPr>
            <a:spLocks noGrp="1"/>
          </p:cNvSpPr>
          <p:nvPr>
            <p:ph type="ftr" sz="quarter" idx="10"/>
          </p:nvPr>
        </p:nvSpPr>
        <p:spPr/>
        <p:txBody>
          <a:bodyPr/>
          <a:lstStyle/>
          <a:p>
            <a:r>
              <a:rPr lang="en-US"/>
              <a:t>© 2025 ZERO TO THREE. All rights reserved.</a:t>
            </a:r>
          </a:p>
        </p:txBody>
      </p:sp>
      <p:sp>
        <p:nvSpPr>
          <p:cNvPr id="4" name="Slide Number Placeholder 3">
            <a:extLst>
              <a:ext uri="{FF2B5EF4-FFF2-40B4-BE49-F238E27FC236}">
                <a16:creationId xmlns:a16="http://schemas.microsoft.com/office/drawing/2014/main" id="{0DD9E5B1-BFCD-084B-BFE3-F8CBF019F332}"/>
              </a:ext>
            </a:extLst>
          </p:cNvPr>
          <p:cNvSpPr>
            <a:spLocks noGrp="1"/>
          </p:cNvSpPr>
          <p:nvPr>
            <p:ph type="sldNum" sz="quarter" idx="11"/>
          </p:nvPr>
        </p:nvSpPr>
        <p:spPr/>
        <p:txBody>
          <a:bodyPr/>
          <a:lstStyle/>
          <a:p>
            <a:fld id="{4B6E93A8-FE64-9044-AC94-BAC1817EA472}" type="slidenum">
              <a:rPr lang="en-US" smtClean="0"/>
              <a:pPr/>
              <a:t>‹#›</a:t>
            </a:fld>
            <a:endParaRPr lang="en-US"/>
          </a:p>
        </p:txBody>
      </p:sp>
      <p:sp>
        <p:nvSpPr>
          <p:cNvPr id="5" name="Freeform 4">
            <a:extLst>
              <a:ext uri="{FF2B5EF4-FFF2-40B4-BE49-F238E27FC236}">
                <a16:creationId xmlns:a16="http://schemas.microsoft.com/office/drawing/2014/main" id="{52C72D86-035C-4445-87C9-0383D72C8E58}"/>
              </a:ext>
            </a:extLst>
          </p:cNvPr>
          <p:cNvSpPr/>
          <p:nvPr userDrawn="1"/>
        </p:nvSpPr>
        <p:spPr>
          <a:xfrm>
            <a:off x="7692390" y="2412727"/>
            <a:ext cx="4499610" cy="4445273"/>
          </a:xfrm>
          <a:custGeom>
            <a:avLst/>
            <a:gdLst>
              <a:gd name="connsiteX0" fmla="*/ 2887345 w 4419600"/>
              <a:gd name="connsiteY0" fmla="*/ 0 h 4366229"/>
              <a:gd name="connsiteX1" fmla="*/ 4263625 w 4419600"/>
              <a:gd name="connsiteY1" fmla="*/ 348487 h 4366229"/>
              <a:gd name="connsiteX2" fmla="*/ 4419600 w 4419600"/>
              <a:gd name="connsiteY2" fmla="*/ 443244 h 4366229"/>
              <a:gd name="connsiteX3" fmla="*/ 4419600 w 4419600"/>
              <a:gd name="connsiteY3" fmla="*/ 4366229 h 4366229"/>
              <a:gd name="connsiteX4" fmla="*/ 410821 w 4419600"/>
              <a:gd name="connsiteY4" fmla="*/ 4366229 h 4366229"/>
              <a:gd name="connsiteX5" fmla="*/ 348487 w 4419600"/>
              <a:gd name="connsiteY5" fmla="*/ 4263626 h 4366229"/>
              <a:gd name="connsiteX6" fmla="*/ 0 w 4419600"/>
              <a:gd name="connsiteY6" fmla="*/ 2887345 h 4366229"/>
              <a:gd name="connsiteX7" fmla="*/ 2887345 w 4419600"/>
              <a:gd name="connsiteY7" fmla="*/ 0 h 436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9600" h="4366229">
                <a:moveTo>
                  <a:pt x="2887345" y="0"/>
                </a:moveTo>
                <a:cubicBezTo>
                  <a:pt x="3385669" y="0"/>
                  <a:pt x="3854508" y="126241"/>
                  <a:pt x="4263625" y="348487"/>
                </a:cubicBezTo>
                <a:lnTo>
                  <a:pt x="4419600" y="443244"/>
                </a:lnTo>
                <a:lnTo>
                  <a:pt x="4419600" y="4366229"/>
                </a:lnTo>
                <a:lnTo>
                  <a:pt x="410821" y="4366229"/>
                </a:lnTo>
                <a:lnTo>
                  <a:pt x="348487" y="4263626"/>
                </a:lnTo>
                <a:cubicBezTo>
                  <a:pt x="126241" y="3854508"/>
                  <a:pt x="0" y="3385669"/>
                  <a:pt x="0" y="2887345"/>
                </a:cubicBezTo>
                <a:cubicBezTo>
                  <a:pt x="0" y="1292708"/>
                  <a:pt x="1292708" y="0"/>
                  <a:pt x="2887345" y="0"/>
                </a:cubicBezTo>
                <a:close/>
              </a:path>
            </a:pathLst>
          </a:custGeom>
          <a:solidFill>
            <a:schemeClr val="bg1">
              <a:lumMod val="9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EDD80E9D-6095-E245-8B7E-B19394F0829A}"/>
              </a:ext>
            </a:extLst>
          </p:cNvPr>
          <p:cNvSpPr/>
          <p:nvPr userDrawn="1"/>
        </p:nvSpPr>
        <p:spPr>
          <a:xfrm>
            <a:off x="10601441" y="-1024761"/>
            <a:ext cx="2652197" cy="2652197"/>
          </a:xfrm>
          <a:prstGeom prst="ellipse">
            <a:avLst/>
          </a:prstGeom>
          <a:solidFill>
            <a:srgbClr val="FFAC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Text Placeholder 27">
            <a:extLst>
              <a:ext uri="{FF2B5EF4-FFF2-40B4-BE49-F238E27FC236}">
                <a16:creationId xmlns:a16="http://schemas.microsoft.com/office/drawing/2014/main" id="{10BA2021-5757-0D4F-A415-ACFED704716A}"/>
              </a:ext>
            </a:extLst>
          </p:cNvPr>
          <p:cNvSpPr>
            <a:spLocks noGrp="1"/>
          </p:cNvSpPr>
          <p:nvPr>
            <p:ph type="body" sz="quarter" idx="12"/>
          </p:nvPr>
        </p:nvSpPr>
        <p:spPr>
          <a:xfrm>
            <a:off x="586341" y="1819274"/>
            <a:ext cx="3418500" cy="1609726"/>
          </a:xfrm>
          <a:blipFill dpi="0" rotWithShape="1">
            <a:blip r:embed="rId2" cstate="email">
              <a:extLst>
                <a:ext uri="{28A0092B-C50C-407E-A947-70E740481C1C}">
                  <a14:useLocalDpi xmlns:a14="http://schemas.microsoft.com/office/drawing/2010/main"/>
                </a:ext>
              </a:extLst>
            </a:blip>
            <a:srcRect/>
            <a:tile tx="-12700" ty="-57150" sx="20000" sy="20000" flip="y" algn="l"/>
          </a:blipFill>
        </p:spPr>
        <p:txBody>
          <a:bodyPr lIns="900000" tIns="180000" rIns="180000" anchor="ctr"/>
          <a:lstStyle>
            <a:lvl1pPr marL="0" indent="0">
              <a:buNone/>
              <a:defRPr sz="2000" b="1" i="0">
                <a:solidFill>
                  <a:schemeClr val="accent2"/>
                </a:solidFill>
                <a:latin typeface="Calibri" panose="020F0502020204030204" pitchFamily="34" charset="0"/>
                <a:cs typeface="Calibri" panose="020F0502020204030204" pitchFamily="34" charset="0"/>
              </a:defRPr>
            </a:lvl1pPr>
            <a:lvl2pPr marL="1828800" indent="-1822450">
              <a:buNone/>
              <a:tabLst/>
              <a:defRPr/>
            </a:lvl2pPr>
            <a:lvl3pPr marL="1828800" indent="-1822450">
              <a:buNone/>
              <a:tabLst/>
              <a:defRPr/>
            </a:lvl3pPr>
            <a:lvl4pPr marL="1828800" indent="-1822450">
              <a:buNone/>
              <a:tabLst/>
              <a:defRPr/>
            </a:lvl4pPr>
            <a:lvl5pPr marL="1828800" indent="-1822450">
              <a:buNone/>
              <a:tabLst/>
              <a:defRPr/>
            </a:lvl5pPr>
          </a:lstStyle>
          <a:p>
            <a:pPr lvl="0"/>
            <a:r>
              <a:rPr lang="en-US"/>
              <a:t>Click to edit Master text styles</a:t>
            </a:r>
          </a:p>
          <a:p>
            <a:pPr lvl="1"/>
            <a:r>
              <a:rPr lang="en-US"/>
              <a:t>Second level</a:t>
            </a:r>
          </a:p>
        </p:txBody>
      </p:sp>
      <p:sp>
        <p:nvSpPr>
          <p:cNvPr id="35" name="Rectangle 34">
            <a:extLst>
              <a:ext uri="{FF2B5EF4-FFF2-40B4-BE49-F238E27FC236}">
                <a16:creationId xmlns:a16="http://schemas.microsoft.com/office/drawing/2014/main" id="{0A2A9141-B17C-7E48-924A-7002AFED844A}"/>
              </a:ext>
            </a:extLst>
          </p:cNvPr>
          <p:cNvSpPr/>
          <p:nvPr userDrawn="1"/>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7">
            <a:extLst>
              <a:ext uri="{FF2B5EF4-FFF2-40B4-BE49-F238E27FC236}">
                <a16:creationId xmlns:a16="http://schemas.microsoft.com/office/drawing/2014/main" id="{341FCCB8-B600-FB40-94EC-44A505101BE6}"/>
              </a:ext>
            </a:extLst>
          </p:cNvPr>
          <p:cNvSpPr>
            <a:spLocks noGrp="1"/>
          </p:cNvSpPr>
          <p:nvPr>
            <p:ph type="body" sz="quarter" idx="18"/>
          </p:nvPr>
        </p:nvSpPr>
        <p:spPr>
          <a:xfrm>
            <a:off x="4392496" y="1819274"/>
            <a:ext cx="3418500" cy="1609726"/>
          </a:xfrm>
          <a:blipFill dpi="0" rotWithShape="1">
            <a:blip r:embed="rId2" cstate="email">
              <a:extLst>
                <a:ext uri="{28A0092B-C50C-407E-A947-70E740481C1C}">
                  <a14:useLocalDpi xmlns:a14="http://schemas.microsoft.com/office/drawing/2010/main"/>
                </a:ext>
              </a:extLst>
            </a:blip>
            <a:srcRect/>
            <a:tile tx="-12700" ty="-57150" sx="20000" sy="20000" flip="y" algn="l"/>
          </a:blipFill>
        </p:spPr>
        <p:txBody>
          <a:bodyPr lIns="900000" tIns="180000" rIns="180000" anchor="ctr"/>
          <a:lstStyle>
            <a:lvl1pPr marL="0" indent="0">
              <a:buNone/>
              <a:defRPr sz="2000" b="1" i="0">
                <a:solidFill>
                  <a:schemeClr val="accent2"/>
                </a:solidFill>
                <a:latin typeface="Calibri" panose="020F0502020204030204" pitchFamily="34" charset="0"/>
                <a:cs typeface="Calibri" panose="020F0502020204030204" pitchFamily="34" charset="0"/>
              </a:defRPr>
            </a:lvl1pPr>
            <a:lvl2pPr marL="1828800" indent="-1822450">
              <a:buNone/>
              <a:tabLst/>
              <a:defRPr/>
            </a:lvl2pPr>
            <a:lvl3pPr marL="1828800" indent="-1822450">
              <a:buNone/>
              <a:tabLst/>
              <a:defRPr/>
            </a:lvl3pPr>
            <a:lvl4pPr marL="1828800" indent="-1822450">
              <a:buNone/>
              <a:tabLst/>
              <a:defRPr/>
            </a:lvl4pPr>
            <a:lvl5pPr marL="1828800" indent="-1822450">
              <a:buNone/>
              <a:tabLst/>
              <a:defRPr/>
            </a:lvl5pPr>
          </a:lstStyle>
          <a:p>
            <a:pPr lvl="0"/>
            <a:r>
              <a:rPr lang="en-US"/>
              <a:t>Click to edit Master text styles</a:t>
            </a:r>
          </a:p>
          <a:p>
            <a:pPr lvl="1"/>
            <a:r>
              <a:rPr lang="en-US"/>
              <a:t>Second level</a:t>
            </a:r>
          </a:p>
        </p:txBody>
      </p:sp>
      <p:sp>
        <p:nvSpPr>
          <p:cNvPr id="16" name="Text Placeholder 27">
            <a:extLst>
              <a:ext uri="{FF2B5EF4-FFF2-40B4-BE49-F238E27FC236}">
                <a16:creationId xmlns:a16="http://schemas.microsoft.com/office/drawing/2014/main" id="{28B984E7-2CE4-7F4A-9905-54D6452146C7}"/>
              </a:ext>
            </a:extLst>
          </p:cNvPr>
          <p:cNvSpPr>
            <a:spLocks noGrp="1"/>
          </p:cNvSpPr>
          <p:nvPr>
            <p:ph type="body" sz="quarter" idx="19"/>
          </p:nvPr>
        </p:nvSpPr>
        <p:spPr>
          <a:xfrm>
            <a:off x="8198650" y="1819274"/>
            <a:ext cx="3418500" cy="1609726"/>
          </a:xfrm>
          <a:blipFill dpi="0" rotWithShape="1">
            <a:blip r:embed="rId2" cstate="email">
              <a:extLst>
                <a:ext uri="{28A0092B-C50C-407E-A947-70E740481C1C}">
                  <a14:useLocalDpi xmlns:a14="http://schemas.microsoft.com/office/drawing/2010/main"/>
                </a:ext>
              </a:extLst>
            </a:blip>
            <a:srcRect/>
            <a:tile tx="-12700" ty="-57150" sx="20000" sy="20000" flip="y" algn="l"/>
          </a:blipFill>
        </p:spPr>
        <p:txBody>
          <a:bodyPr lIns="900000" tIns="180000" rIns="180000" anchor="ctr"/>
          <a:lstStyle>
            <a:lvl1pPr marL="0" indent="0">
              <a:buNone/>
              <a:defRPr sz="2000" b="1" i="0">
                <a:solidFill>
                  <a:schemeClr val="accent2"/>
                </a:solidFill>
                <a:latin typeface="Calibri" panose="020F0502020204030204" pitchFamily="34" charset="0"/>
                <a:cs typeface="Calibri" panose="020F0502020204030204" pitchFamily="34" charset="0"/>
              </a:defRPr>
            </a:lvl1pPr>
            <a:lvl2pPr marL="1828800" indent="-1822450">
              <a:buNone/>
              <a:tabLst/>
              <a:defRPr/>
            </a:lvl2pPr>
            <a:lvl3pPr marL="1828800" indent="-1822450">
              <a:buNone/>
              <a:tabLst/>
              <a:defRPr/>
            </a:lvl3pPr>
            <a:lvl4pPr marL="1828800" indent="-1822450">
              <a:buNone/>
              <a:tabLst/>
              <a:defRPr/>
            </a:lvl4pPr>
            <a:lvl5pPr marL="1828800" indent="-1822450">
              <a:buNone/>
              <a:tabLst/>
              <a:defRPr/>
            </a:lvl5pPr>
          </a:lstStyle>
          <a:p>
            <a:pPr lvl="0"/>
            <a:r>
              <a:rPr lang="en-US"/>
              <a:t>Click to edit Master text styles</a:t>
            </a:r>
          </a:p>
          <a:p>
            <a:pPr lvl="1"/>
            <a:r>
              <a:rPr lang="en-US"/>
              <a:t>Second level</a:t>
            </a:r>
          </a:p>
        </p:txBody>
      </p:sp>
      <p:sp>
        <p:nvSpPr>
          <p:cNvPr id="17" name="Text Placeholder 27">
            <a:extLst>
              <a:ext uri="{FF2B5EF4-FFF2-40B4-BE49-F238E27FC236}">
                <a16:creationId xmlns:a16="http://schemas.microsoft.com/office/drawing/2014/main" id="{41416BED-19B8-B842-BA73-ECB76CE8AE55}"/>
              </a:ext>
            </a:extLst>
          </p:cNvPr>
          <p:cNvSpPr>
            <a:spLocks noGrp="1"/>
          </p:cNvSpPr>
          <p:nvPr>
            <p:ph type="body" sz="quarter" idx="20"/>
          </p:nvPr>
        </p:nvSpPr>
        <p:spPr>
          <a:xfrm>
            <a:off x="586341" y="3808961"/>
            <a:ext cx="3418500" cy="1609726"/>
          </a:xfrm>
          <a:blipFill dpi="0" rotWithShape="1">
            <a:blip r:embed="rId2" cstate="email">
              <a:extLst>
                <a:ext uri="{28A0092B-C50C-407E-A947-70E740481C1C}">
                  <a14:useLocalDpi xmlns:a14="http://schemas.microsoft.com/office/drawing/2010/main"/>
                </a:ext>
              </a:extLst>
            </a:blip>
            <a:srcRect/>
            <a:tile tx="-12700" ty="-57150" sx="20000" sy="20000" flip="y" algn="l"/>
          </a:blipFill>
        </p:spPr>
        <p:txBody>
          <a:bodyPr lIns="900000" tIns="180000" rIns="180000" anchor="ctr"/>
          <a:lstStyle>
            <a:lvl1pPr marL="0" indent="0">
              <a:buNone/>
              <a:defRPr sz="2000" b="1" i="0">
                <a:solidFill>
                  <a:schemeClr val="accent2"/>
                </a:solidFill>
                <a:latin typeface="Calibri" panose="020F0502020204030204" pitchFamily="34" charset="0"/>
                <a:cs typeface="Calibri" panose="020F0502020204030204" pitchFamily="34" charset="0"/>
              </a:defRPr>
            </a:lvl1pPr>
            <a:lvl2pPr marL="1828800" indent="-1822450">
              <a:buNone/>
              <a:tabLst/>
              <a:defRPr/>
            </a:lvl2pPr>
            <a:lvl3pPr marL="1828800" indent="-1822450">
              <a:buNone/>
              <a:tabLst/>
              <a:defRPr/>
            </a:lvl3pPr>
            <a:lvl4pPr marL="1828800" indent="-1822450">
              <a:buNone/>
              <a:tabLst/>
              <a:defRPr/>
            </a:lvl4pPr>
            <a:lvl5pPr marL="1828800" indent="-1822450">
              <a:buNone/>
              <a:tabLst/>
              <a:defRPr/>
            </a:lvl5pPr>
          </a:lstStyle>
          <a:p>
            <a:pPr lvl="0"/>
            <a:r>
              <a:rPr lang="en-US"/>
              <a:t>Click to edit Master text styles</a:t>
            </a:r>
          </a:p>
          <a:p>
            <a:pPr lvl="1"/>
            <a:r>
              <a:rPr lang="en-US"/>
              <a:t>Second level</a:t>
            </a:r>
          </a:p>
        </p:txBody>
      </p:sp>
      <p:sp>
        <p:nvSpPr>
          <p:cNvPr id="18" name="Text Placeholder 27">
            <a:extLst>
              <a:ext uri="{FF2B5EF4-FFF2-40B4-BE49-F238E27FC236}">
                <a16:creationId xmlns:a16="http://schemas.microsoft.com/office/drawing/2014/main" id="{2CA82D98-5AB3-604A-9E34-DDAA2641C935}"/>
              </a:ext>
            </a:extLst>
          </p:cNvPr>
          <p:cNvSpPr>
            <a:spLocks noGrp="1"/>
          </p:cNvSpPr>
          <p:nvPr>
            <p:ph type="body" sz="quarter" idx="21"/>
          </p:nvPr>
        </p:nvSpPr>
        <p:spPr>
          <a:xfrm>
            <a:off x="4392496" y="3808961"/>
            <a:ext cx="3418500" cy="1609726"/>
          </a:xfrm>
          <a:blipFill dpi="0" rotWithShape="1">
            <a:blip r:embed="rId2" cstate="email">
              <a:extLst>
                <a:ext uri="{28A0092B-C50C-407E-A947-70E740481C1C}">
                  <a14:useLocalDpi xmlns:a14="http://schemas.microsoft.com/office/drawing/2010/main"/>
                </a:ext>
              </a:extLst>
            </a:blip>
            <a:srcRect/>
            <a:tile tx="-12700" ty="-57150" sx="20000" sy="20000" flip="y" algn="l"/>
          </a:blipFill>
        </p:spPr>
        <p:txBody>
          <a:bodyPr lIns="900000" tIns="180000" rIns="180000" anchor="ctr"/>
          <a:lstStyle>
            <a:lvl1pPr marL="0" indent="0">
              <a:buNone/>
              <a:defRPr sz="2000" b="1" i="0">
                <a:solidFill>
                  <a:schemeClr val="accent2"/>
                </a:solidFill>
                <a:latin typeface="Calibri" panose="020F0502020204030204" pitchFamily="34" charset="0"/>
                <a:cs typeface="Calibri" panose="020F0502020204030204" pitchFamily="34" charset="0"/>
              </a:defRPr>
            </a:lvl1pPr>
            <a:lvl2pPr marL="1828800" indent="-1822450">
              <a:buNone/>
              <a:tabLst/>
              <a:defRPr/>
            </a:lvl2pPr>
            <a:lvl3pPr marL="1828800" indent="-1822450">
              <a:buNone/>
              <a:tabLst/>
              <a:defRPr/>
            </a:lvl3pPr>
            <a:lvl4pPr marL="1828800" indent="-1822450">
              <a:buNone/>
              <a:tabLst/>
              <a:defRPr/>
            </a:lvl4pPr>
            <a:lvl5pPr marL="1828800" indent="-1822450">
              <a:buNone/>
              <a:tabLst/>
              <a:defRPr/>
            </a:lvl5pPr>
          </a:lstStyle>
          <a:p>
            <a:pPr lvl="0"/>
            <a:r>
              <a:rPr lang="en-US"/>
              <a:t>Click to edit Master text styles</a:t>
            </a:r>
          </a:p>
          <a:p>
            <a:pPr lvl="1"/>
            <a:r>
              <a:rPr lang="en-US"/>
              <a:t>Second level</a:t>
            </a:r>
          </a:p>
        </p:txBody>
      </p:sp>
      <p:sp>
        <p:nvSpPr>
          <p:cNvPr id="19" name="Text Placeholder 27">
            <a:extLst>
              <a:ext uri="{FF2B5EF4-FFF2-40B4-BE49-F238E27FC236}">
                <a16:creationId xmlns:a16="http://schemas.microsoft.com/office/drawing/2014/main" id="{E6955C86-7A67-E64D-B6D2-44FB4DCFF097}"/>
              </a:ext>
            </a:extLst>
          </p:cNvPr>
          <p:cNvSpPr>
            <a:spLocks noGrp="1"/>
          </p:cNvSpPr>
          <p:nvPr>
            <p:ph type="body" sz="quarter" idx="22"/>
          </p:nvPr>
        </p:nvSpPr>
        <p:spPr>
          <a:xfrm>
            <a:off x="8198650" y="3808961"/>
            <a:ext cx="3418500" cy="1609726"/>
          </a:xfrm>
          <a:blipFill dpi="0" rotWithShape="1">
            <a:blip r:embed="rId2" cstate="email">
              <a:extLst>
                <a:ext uri="{28A0092B-C50C-407E-A947-70E740481C1C}">
                  <a14:useLocalDpi xmlns:a14="http://schemas.microsoft.com/office/drawing/2010/main"/>
                </a:ext>
              </a:extLst>
            </a:blip>
            <a:srcRect/>
            <a:tile tx="-12700" ty="-57150" sx="20000" sy="20000" flip="y" algn="l"/>
          </a:blipFill>
        </p:spPr>
        <p:txBody>
          <a:bodyPr lIns="900000" tIns="180000" rIns="180000" anchor="ctr"/>
          <a:lstStyle>
            <a:lvl1pPr marL="0" indent="0">
              <a:buNone/>
              <a:defRPr sz="2000" b="1" i="0">
                <a:solidFill>
                  <a:schemeClr val="accent2"/>
                </a:solidFill>
                <a:latin typeface="Calibri" panose="020F0502020204030204" pitchFamily="34" charset="0"/>
                <a:cs typeface="Calibri" panose="020F0502020204030204" pitchFamily="34" charset="0"/>
              </a:defRPr>
            </a:lvl1pPr>
            <a:lvl2pPr marL="1828800" indent="-1822450">
              <a:buNone/>
              <a:tabLst/>
              <a:defRPr/>
            </a:lvl2pPr>
            <a:lvl3pPr marL="1828800" indent="-1822450">
              <a:buNone/>
              <a:tabLst/>
              <a:defRPr/>
            </a:lvl3pPr>
            <a:lvl4pPr marL="1828800" indent="-1822450">
              <a:buNone/>
              <a:tabLst/>
              <a:defRPr/>
            </a:lvl4pPr>
            <a:lvl5pPr marL="1828800" indent="-1822450">
              <a:buNone/>
              <a:tabLs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53785250"/>
      </p:ext>
    </p:extLst>
  </p:cSld>
  <p:clrMapOvr>
    <a:masterClrMapping/>
  </p:clrMapOvr>
  <p:extLst>
    <p:ext uri="{DCECCB84-F9BA-43D5-87BE-67443E8EF086}">
      <p15:sldGuideLst xmlns:p15="http://schemas.microsoft.com/office/powerpoint/2012/main">
        <p15:guide id="1" orient="horz" pos="1275">
          <p15:clr>
            <a:srgbClr val="FBAE40"/>
          </p15:clr>
        </p15:guide>
        <p15:guide id="2" pos="50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Acknowledgem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E5B84E-D089-AA99-6BB1-26CAD78B828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989" y="0"/>
            <a:ext cx="12210264" cy="6231241"/>
          </a:xfrm>
          <a:prstGeom prst="rect">
            <a:avLst/>
          </a:prstGeom>
        </p:spPr>
      </p:pic>
      <p:pic>
        <p:nvPicPr>
          <p:cNvPr id="17" name="Picture 16" descr="Graphical user interface, logo&#10;&#10;Description automatically generated">
            <a:extLst>
              <a:ext uri="{FF2B5EF4-FFF2-40B4-BE49-F238E27FC236}">
                <a16:creationId xmlns:a16="http://schemas.microsoft.com/office/drawing/2014/main" id="{830679FE-EFBF-B5B9-535B-5D67F15EEC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548408"/>
            <a:ext cx="2912649" cy="1130011"/>
          </a:xfrm>
          <a:prstGeom prst="rect">
            <a:avLst/>
          </a:prstGeom>
        </p:spPr>
      </p:pic>
      <p:sp>
        <p:nvSpPr>
          <p:cNvPr id="5" name="Footer Placeholder 4">
            <a:extLst>
              <a:ext uri="{FF2B5EF4-FFF2-40B4-BE49-F238E27FC236}">
                <a16:creationId xmlns:a16="http://schemas.microsoft.com/office/drawing/2014/main" id="{16CBF151-717F-5353-42DA-4A7229166E37}"/>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18159927"/>
      </p:ext>
    </p:extLst>
  </p:cSld>
  <p:clrMapOvr>
    <a:masterClrMapping/>
  </p:clrMapOvr>
  <p:extLst>
    <p:ext uri="{DCECCB84-F9BA-43D5-87BE-67443E8EF086}">
      <p15:sldGuideLst xmlns:p15="http://schemas.microsoft.com/office/powerpoint/2012/main">
        <p15:guide id="1" pos="2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3">
  <p:cSld name="Title Slide 3">
    <p:spTree>
      <p:nvGrpSpPr>
        <p:cNvPr id="1" name="Shape 344"/>
        <p:cNvGrpSpPr/>
        <p:nvPr/>
      </p:nvGrpSpPr>
      <p:grpSpPr>
        <a:xfrm>
          <a:off x="0" y="0"/>
          <a:ext cx="0" cy="0"/>
          <a:chOff x="0" y="0"/>
          <a:chExt cx="0" cy="0"/>
        </a:xfrm>
      </p:grpSpPr>
      <p:pic>
        <p:nvPicPr>
          <p:cNvPr id="345" name="Google Shape;345;p36"/>
          <p:cNvPicPr preferRelativeResize="0"/>
          <p:nvPr/>
        </p:nvPicPr>
        <p:blipFill rotWithShape="1">
          <a:blip r:embed="rId2">
            <a:alphaModFix/>
          </a:blip>
          <a:srcRect/>
          <a:stretch/>
        </p:blipFill>
        <p:spPr>
          <a:xfrm>
            <a:off x="-7989" y="1"/>
            <a:ext cx="12210264" cy="6868274"/>
          </a:xfrm>
          <a:prstGeom prst="rect">
            <a:avLst/>
          </a:prstGeom>
          <a:noFill/>
          <a:ln>
            <a:noFill/>
          </a:ln>
        </p:spPr>
      </p:pic>
      <p:pic>
        <p:nvPicPr>
          <p:cNvPr id="346" name="Google Shape;346;p36"/>
          <p:cNvPicPr preferRelativeResize="0"/>
          <p:nvPr/>
        </p:nvPicPr>
        <p:blipFill rotWithShape="1">
          <a:blip r:embed="rId3">
            <a:alphaModFix/>
          </a:blip>
          <a:srcRect l="7268" t="14402" r="4507" b="13948"/>
          <a:stretch/>
        </p:blipFill>
        <p:spPr>
          <a:xfrm>
            <a:off x="6359297" y="4714044"/>
            <a:ext cx="2995654" cy="1187121"/>
          </a:xfrm>
          <a:prstGeom prst="rect">
            <a:avLst/>
          </a:prstGeom>
          <a:noFill/>
          <a:ln>
            <a:noFill/>
          </a:ln>
        </p:spPr>
      </p:pic>
      <p:sp>
        <p:nvSpPr>
          <p:cNvPr id="347" name="Google Shape;347;p36"/>
          <p:cNvSpPr txBox="1">
            <a:spLocks noGrp="1"/>
          </p:cNvSpPr>
          <p:nvPr>
            <p:ph type="title"/>
          </p:nvPr>
        </p:nvSpPr>
        <p:spPr>
          <a:xfrm>
            <a:off x="6297705" y="1224400"/>
            <a:ext cx="10515600" cy="96725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F406B"/>
              </a:buClr>
              <a:buSzPts val="7200"/>
              <a:buFont typeface="Arial"/>
              <a:buNone/>
              <a:defRPr i="0">
                <a:solidFill>
                  <a:srgbClr val="0F406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36"/>
          <p:cNvSpPr txBox="1">
            <a:spLocks noGrp="1"/>
          </p:cNvSpPr>
          <p:nvPr>
            <p:ph type="body" idx="1"/>
          </p:nvPr>
        </p:nvSpPr>
        <p:spPr>
          <a:xfrm>
            <a:off x="6297705" y="2273987"/>
            <a:ext cx="5538695" cy="9672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09AD6"/>
              </a:buClr>
              <a:buSzPts val="4000"/>
              <a:buNone/>
              <a:defRPr sz="4000">
                <a:solidFill>
                  <a:srgbClr val="109AD6"/>
                </a:solidFill>
              </a:defRPr>
            </a:lvl1pPr>
            <a:lvl2pPr marL="914400" lvl="1" indent="-342900" algn="l">
              <a:lnSpc>
                <a:spcPct val="90000"/>
              </a:lnSpc>
              <a:spcBef>
                <a:spcPts val="500"/>
              </a:spcBef>
              <a:spcAft>
                <a:spcPts val="0"/>
              </a:spcAft>
              <a:buClr>
                <a:srgbClr val="0F406B"/>
              </a:buClr>
              <a:buSzPts val="1800"/>
              <a:buChar char="•"/>
              <a:defRPr/>
            </a:lvl2pPr>
            <a:lvl3pPr marL="1371600" lvl="2" indent="-342900" algn="l">
              <a:lnSpc>
                <a:spcPct val="90000"/>
              </a:lnSpc>
              <a:spcBef>
                <a:spcPts val="500"/>
              </a:spcBef>
              <a:spcAft>
                <a:spcPts val="0"/>
              </a:spcAft>
              <a:buClr>
                <a:srgbClr val="0F406B"/>
              </a:buClr>
              <a:buSzPts val="1800"/>
              <a:buChar char="•"/>
              <a:defRPr/>
            </a:lvl3pPr>
            <a:lvl4pPr marL="1828800" lvl="3" indent="-342900" algn="l">
              <a:lnSpc>
                <a:spcPct val="90000"/>
              </a:lnSpc>
              <a:spcBef>
                <a:spcPts val="500"/>
              </a:spcBef>
              <a:spcAft>
                <a:spcPts val="0"/>
              </a:spcAft>
              <a:buClr>
                <a:srgbClr val="0F406B"/>
              </a:buClr>
              <a:buSzPts val="1800"/>
              <a:buChar char="•"/>
              <a:defRPr/>
            </a:lvl4pPr>
            <a:lvl5pPr marL="2286000" lvl="4" indent="-342900" algn="l">
              <a:lnSpc>
                <a:spcPct val="90000"/>
              </a:lnSpc>
              <a:spcBef>
                <a:spcPts val="500"/>
              </a:spcBef>
              <a:spcAft>
                <a:spcPts val="0"/>
              </a:spcAft>
              <a:buClr>
                <a:srgbClr val="0F406B"/>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 name="Google Shape;349;p36"/>
          <p:cNvSpPr txBox="1">
            <a:spLocks noGrp="1"/>
          </p:cNvSpPr>
          <p:nvPr>
            <p:ph type="body" idx="2"/>
          </p:nvPr>
        </p:nvSpPr>
        <p:spPr>
          <a:xfrm>
            <a:off x="6297705" y="3512852"/>
            <a:ext cx="5538695" cy="9672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09AD6"/>
              </a:buClr>
              <a:buSzPts val="2000"/>
              <a:buNone/>
              <a:defRPr sz="2000">
                <a:solidFill>
                  <a:srgbClr val="109AD6"/>
                </a:solidFill>
              </a:defRPr>
            </a:lvl1pPr>
            <a:lvl2pPr marL="914400" lvl="1" indent="-342900" algn="l">
              <a:lnSpc>
                <a:spcPct val="90000"/>
              </a:lnSpc>
              <a:spcBef>
                <a:spcPts val="500"/>
              </a:spcBef>
              <a:spcAft>
                <a:spcPts val="0"/>
              </a:spcAft>
              <a:buClr>
                <a:srgbClr val="0F406B"/>
              </a:buClr>
              <a:buSzPts val="1800"/>
              <a:buChar char="•"/>
              <a:defRPr/>
            </a:lvl2pPr>
            <a:lvl3pPr marL="1371600" lvl="2" indent="-342900" algn="l">
              <a:lnSpc>
                <a:spcPct val="90000"/>
              </a:lnSpc>
              <a:spcBef>
                <a:spcPts val="500"/>
              </a:spcBef>
              <a:spcAft>
                <a:spcPts val="0"/>
              </a:spcAft>
              <a:buClr>
                <a:srgbClr val="0F406B"/>
              </a:buClr>
              <a:buSzPts val="1800"/>
              <a:buChar char="•"/>
              <a:defRPr/>
            </a:lvl3pPr>
            <a:lvl4pPr marL="1828800" lvl="3" indent="-342900" algn="l">
              <a:lnSpc>
                <a:spcPct val="90000"/>
              </a:lnSpc>
              <a:spcBef>
                <a:spcPts val="500"/>
              </a:spcBef>
              <a:spcAft>
                <a:spcPts val="0"/>
              </a:spcAft>
              <a:buClr>
                <a:srgbClr val="0F406B"/>
              </a:buClr>
              <a:buSzPts val="1800"/>
              <a:buChar char="•"/>
              <a:defRPr/>
            </a:lvl4pPr>
            <a:lvl5pPr marL="2286000" lvl="4" indent="-342900" algn="l">
              <a:lnSpc>
                <a:spcPct val="90000"/>
              </a:lnSpc>
              <a:spcBef>
                <a:spcPts val="500"/>
              </a:spcBef>
              <a:spcAft>
                <a:spcPts val="0"/>
              </a:spcAft>
              <a:buClr>
                <a:srgbClr val="0F406B"/>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72664160"/>
      </p:ext>
    </p:extLst>
  </p:cSld>
  <p:clrMapOvr>
    <a:masterClrMapping/>
  </p:clrMapOvr>
  <p:extLst>
    <p:ext uri="{DCECCB84-F9BA-43D5-87BE-67443E8EF086}">
      <p15:sldGuideLst xmlns:p15="http://schemas.microsoft.com/office/powerpoint/2012/main">
        <p15:guide id="1" pos="21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Break slide 1">
    <p:spTree>
      <p:nvGrpSpPr>
        <p:cNvPr id="1" name=""/>
        <p:cNvGrpSpPr/>
        <p:nvPr/>
      </p:nvGrpSpPr>
      <p:grpSpPr>
        <a:xfrm>
          <a:off x="0" y="0"/>
          <a:ext cx="0" cy="0"/>
          <a:chOff x="0" y="0"/>
          <a:chExt cx="0" cy="0"/>
        </a:xfrm>
      </p:grpSpPr>
      <p:pic>
        <p:nvPicPr>
          <p:cNvPr id="9" name="Picture 8" descr="A person holding a baby&#10;&#10;Description automatically generated with medium confidence">
            <a:extLst>
              <a:ext uri="{FF2B5EF4-FFF2-40B4-BE49-F238E27FC236}">
                <a16:creationId xmlns:a16="http://schemas.microsoft.com/office/drawing/2014/main" id="{0C5D4C3B-5A20-A151-C34A-1C1B0095B02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50"/>
          <a:stretch/>
        </p:blipFill>
        <p:spPr>
          <a:xfrm>
            <a:off x="2846886" y="0"/>
            <a:ext cx="9345114" cy="6236208"/>
          </a:xfrm>
          <a:prstGeom prst="rect">
            <a:avLst/>
          </a:prstGeom>
        </p:spPr>
      </p:pic>
      <p:sp>
        <p:nvSpPr>
          <p:cNvPr id="7" name="Rectangle 6">
            <a:extLst>
              <a:ext uri="{FF2B5EF4-FFF2-40B4-BE49-F238E27FC236}">
                <a16:creationId xmlns:a16="http://schemas.microsoft.com/office/drawing/2014/main" id="{69DC827B-44E8-158F-9F8B-BD92DC6F059D}"/>
              </a:ext>
            </a:extLst>
          </p:cNvPr>
          <p:cNvSpPr/>
          <p:nvPr/>
        </p:nvSpPr>
        <p:spPr>
          <a:xfrm>
            <a:off x="-1" y="0"/>
            <a:ext cx="6662057" cy="6233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4912FCD-17A8-34BB-7BF2-EB7F205B2ACA}"/>
              </a:ext>
            </a:extLst>
          </p:cNvPr>
          <p:cNvSpPr/>
          <p:nvPr userDrawn="1"/>
        </p:nvSpPr>
        <p:spPr>
          <a:xfrm>
            <a:off x="-2" y="46708"/>
            <a:ext cx="6662057" cy="6233221"/>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4">
            <a:extLst>
              <a:ext uri="{FF2B5EF4-FFF2-40B4-BE49-F238E27FC236}">
                <a16:creationId xmlns:a16="http://schemas.microsoft.com/office/drawing/2014/main" id="{909E140E-4524-4E7F-CC9D-1CB2C2720F16}"/>
              </a:ext>
            </a:extLst>
          </p:cNvPr>
          <p:cNvSpPr>
            <a:spLocks noGrp="1"/>
          </p:cNvSpPr>
          <p:nvPr>
            <p:ph type="body" sz="quarter" idx="11" hasCustomPrompt="1"/>
          </p:nvPr>
        </p:nvSpPr>
        <p:spPr>
          <a:xfrm>
            <a:off x="354105" y="1211306"/>
            <a:ext cx="6145549" cy="1059694"/>
          </a:xfrm>
        </p:spPr>
        <p:txBody>
          <a:bodyPr>
            <a:normAutofit/>
          </a:bodyPr>
          <a:lstStyle>
            <a:lvl1pPr marL="0" indent="0">
              <a:buNone/>
              <a:defRPr sz="7200" b="1" i="0">
                <a:solidFill>
                  <a:schemeClr val="accent1"/>
                </a:solidFill>
                <a:latin typeface="Museo Sans 700" panose="02000000000000000000" pitchFamily="2" charset="77"/>
              </a:defRPr>
            </a:lvl1pPr>
          </a:lstStyle>
          <a:p>
            <a:pPr lvl="0"/>
            <a:r>
              <a:rPr lang="en-US"/>
              <a:t>Break Slide 1</a:t>
            </a:r>
          </a:p>
        </p:txBody>
      </p:sp>
      <p:sp>
        <p:nvSpPr>
          <p:cNvPr id="15" name="Text Placeholder 4">
            <a:extLst>
              <a:ext uri="{FF2B5EF4-FFF2-40B4-BE49-F238E27FC236}">
                <a16:creationId xmlns:a16="http://schemas.microsoft.com/office/drawing/2014/main" id="{E5A4B7BB-5EAB-1238-5BAF-0CB55F05F776}"/>
              </a:ext>
            </a:extLst>
          </p:cNvPr>
          <p:cNvSpPr>
            <a:spLocks noGrp="1"/>
          </p:cNvSpPr>
          <p:nvPr>
            <p:ph type="body" sz="quarter" idx="10" hasCustomPrompt="1"/>
          </p:nvPr>
        </p:nvSpPr>
        <p:spPr>
          <a:xfrm>
            <a:off x="354105" y="2273987"/>
            <a:ext cx="7710738" cy="967258"/>
          </a:xfrm>
        </p:spPr>
        <p:txBody>
          <a:bodyPr>
            <a:normAutofit/>
          </a:bodyPr>
          <a:lstStyle>
            <a:lvl1pPr marL="0" indent="0">
              <a:buNone/>
              <a:defRPr sz="4000">
                <a:solidFill>
                  <a:schemeClr val="accent2"/>
                </a:solidFill>
              </a:defRPr>
            </a:lvl1pPr>
          </a:lstStyle>
          <a:p>
            <a:pPr lvl="0"/>
            <a:r>
              <a:rPr lang="en-US"/>
              <a:t>SUB HEADING </a:t>
            </a:r>
          </a:p>
        </p:txBody>
      </p:sp>
      <p:sp>
        <p:nvSpPr>
          <p:cNvPr id="2" name="Footer Placeholder 1">
            <a:extLst>
              <a:ext uri="{FF2B5EF4-FFF2-40B4-BE49-F238E27FC236}">
                <a16:creationId xmlns:a16="http://schemas.microsoft.com/office/drawing/2014/main" id="{7A21A1FC-E3E5-769E-22C7-02A2FDE523EC}"/>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674535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Media">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E361DFC1-6FF2-0F6D-0E01-1723E645EDF8}"/>
              </a:ext>
            </a:extLst>
          </p:cNvPr>
          <p:cNvSpPr>
            <a:spLocks noGrp="1"/>
          </p:cNvSpPr>
          <p:nvPr>
            <p:ph type="title" hasCustomPrompt="1"/>
          </p:nvPr>
        </p:nvSpPr>
        <p:spPr>
          <a:xfrm>
            <a:off x="354105" y="266510"/>
            <a:ext cx="10515600" cy="1325563"/>
          </a:xfrm>
          <a:prstGeom prst="rect">
            <a:avLst/>
          </a:prstGeom>
        </p:spPr>
        <p:txBody>
          <a:bodyPr vert="horz" lIns="91440" tIns="45720" rIns="91440" bIns="45720" rtlCol="0" anchor="ctr">
            <a:normAutofit/>
          </a:bodyPr>
          <a:lstStyle/>
          <a:p>
            <a:r>
              <a:rPr lang="en-US" b="1">
                <a:solidFill>
                  <a:srgbClr val="0E416B"/>
                </a:solidFill>
                <a:effectLst/>
                <a:latin typeface="Museo Sans" panose="02000000000000000000" pitchFamily="2" charset="77"/>
              </a:rPr>
              <a:t>Image / Media</a:t>
            </a:r>
            <a:endParaRPr lang="en-US">
              <a:solidFill>
                <a:srgbClr val="0E416B"/>
              </a:solidFill>
              <a:effectLst/>
              <a:latin typeface="Museo Sans" panose="02000000000000000000" pitchFamily="2" charset="77"/>
            </a:endParaRPr>
          </a:p>
        </p:txBody>
      </p:sp>
      <p:sp>
        <p:nvSpPr>
          <p:cNvPr id="6" name="Footer Placeholder 5">
            <a:extLst>
              <a:ext uri="{FF2B5EF4-FFF2-40B4-BE49-F238E27FC236}">
                <a16:creationId xmlns:a16="http://schemas.microsoft.com/office/drawing/2014/main" id="{17A6D062-5AD0-EE81-D678-8A8D4697AE06}"/>
              </a:ext>
            </a:extLst>
          </p:cNvPr>
          <p:cNvSpPr>
            <a:spLocks noGrp="1"/>
          </p:cNvSpPr>
          <p:nvPr>
            <p:ph type="ftr" sz="quarter" idx="13"/>
          </p:nvPr>
        </p:nvSpPr>
        <p:spPr/>
        <p:txBody>
          <a:bodyPr/>
          <a:lstStyle/>
          <a:p>
            <a:endParaRPr lang="en-US"/>
          </a:p>
        </p:txBody>
      </p:sp>
      <p:sp>
        <p:nvSpPr>
          <p:cNvPr id="3" name="Media Placeholder 2">
            <a:extLst>
              <a:ext uri="{FF2B5EF4-FFF2-40B4-BE49-F238E27FC236}">
                <a16:creationId xmlns:a16="http://schemas.microsoft.com/office/drawing/2014/main" id="{8AE48F6A-EAAB-8537-C280-3DC7DA306BEA}"/>
              </a:ext>
            </a:extLst>
          </p:cNvPr>
          <p:cNvSpPr>
            <a:spLocks noGrp="1"/>
          </p:cNvSpPr>
          <p:nvPr>
            <p:ph type="media" sz="quarter" idx="14"/>
          </p:nvPr>
        </p:nvSpPr>
        <p:spPr>
          <a:xfrm>
            <a:off x="457200" y="1524000"/>
            <a:ext cx="11239500" cy="4191000"/>
          </a:xfrm>
        </p:spPr>
        <p:txBody>
          <a:bodyPr/>
          <a:lstStyle/>
          <a:p>
            <a:r>
              <a:rPr lang="en-US"/>
              <a:t>Click icon to add media</a:t>
            </a:r>
          </a:p>
        </p:txBody>
      </p:sp>
      <p:sp>
        <p:nvSpPr>
          <p:cNvPr id="7" name="Text Placeholder 6">
            <a:extLst>
              <a:ext uri="{FF2B5EF4-FFF2-40B4-BE49-F238E27FC236}">
                <a16:creationId xmlns:a16="http://schemas.microsoft.com/office/drawing/2014/main" id="{F1AF1743-A06D-F8A0-EE79-5869FAD12757}"/>
              </a:ext>
            </a:extLst>
          </p:cNvPr>
          <p:cNvSpPr>
            <a:spLocks noGrp="1"/>
          </p:cNvSpPr>
          <p:nvPr>
            <p:ph type="body" sz="quarter" idx="15" hasCustomPrompt="1"/>
          </p:nvPr>
        </p:nvSpPr>
        <p:spPr>
          <a:xfrm>
            <a:off x="4435475" y="5808756"/>
            <a:ext cx="3321050" cy="323850"/>
          </a:xfrm>
        </p:spPr>
        <p:txBody>
          <a:bodyPr>
            <a:normAutofit/>
          </a:bodyPr>
          <a:lstStyle>
            <a:lvl1pPr marL="0" indent="0" algn="ctr">
              <a:buNone/>
              <a:defRPr sz="1400">
                <a:solidFill>
                  <a:srgbClr val="109AD6"/>
                </a:solidFill>
              </a:defRPr>
            </a:lvl1pPr>
          </a:lstStyle>
          <a:p>
            <a:pPr lvl="0"/>
            <a:r>
              <a:rPr lang="en-US"/>
              <a:t>Description</a:t>
            </a:r>
          </a:p>
        </p:txBody>
      </p:sp>
    </p:spTree>
    <p:extLst>
      <p:ext uri="{BB962C8B-B14F-4D97-AF65-F5344CB8AC3E}">
        <p14:creationId xmlns:p14="http://schemas.microsoft.com/office/powerpoint/2010/main" val="319005000"/>
      </p:ext>
    </p:extLst>
  </p:cSld>
  <p:clrMapOvr>
    <a:masterClrMapping/>
  </p:clrMapOvr>
  <p:extLst>
    <p:ext uri="{DCECCB84-F9BA-43D5-87BE-67443E8EF086}">
      <p15:sldGuideLst xmlns:p15="http://schemas.microsoft.com/office/powerpoint/2012/main">
        <p15:guide id="1" pos="3936">
          <p15:clr>
            <a:srgbClr val="FBAE40"/>
          </p15:clr>
        </p15:guide>
        <p15:guide id="2" orient="horz" pos="960">
          <p15:clr>
            <a:srgbClr val="FBAE40"/>
          </p15:clr>
        </p15:guide>
        <p15:guide id="3" orient="horz" pos="3600">
          <p15:clr>
            <a:srgbClr val="FBAE40"/>
          </p15:clr>
        </p15:guide>
        <p15:guide id="4" orient="horz" pos="2376">
          <p15:clr>
            <a:srgbClr val="FBAE40"/>
          </p15:clr>
        </p15:guide>
        <p15:guide id="5" orient="horz" pos="2160">
          <p15:clr>
            <a:srgbClr val="FBAE40"/>
          </p15:clr>
        </p15:guide>
        <p15:guide id="6" pos="5568">
          <p15:clr>
            <a:srgbClr val="FBAE40"/>
          </p15:clr>
        </p15:guide>
        <p15:guide id="7" pos="736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One Column">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E361DFC1-6FF2-0F6D-0E01-1723E645EDF8}"/>
              </a:ext>
            </a:extLst>
          </p:cNvPr>
          <p:cNvSpPr>
            <a:spLocks noGrp="1"/>
          </p:cNvSpPr>
          <p:nvPr>
            <p:ph type="title" hasCustomPrompt="1"/>
          </p:nvPr>
        </p:nvSpPr>
        <p:spPr>
          <a:xfrm>
            <a:off x="354105" y="266510"/>
            <a:ext cx="10515600" cy="1325563"/>
          </a:xfrm>
          <a:prstGeom prst="rect">
            <a:avLst/>
          </a:prstGeom>
        </p:spPr>
        <p:txBody>
          <a:bodyPr vert="horz" lIns="91440" tIns="45720" rIns="91440" bIns="45720" rtlCol="0" anchor="ctr">
            <a:normAutofit/>
          </a:bodyPr>
          <a:lstStyle/>
          <a:p>
            <a:r>
              <a:rPr lang="en-US" b="1">
                <a:solidFill>
                  <a:srgbClr val="0E416B"/>
                </a:solidFill>
                <a:effectLst/>
                <a:latin typeface="Museo Sans" panose="02000000000000000000" pitchFamily="2" charset="77"/>
              </a:rPr>
              <a:t>One Column</a:t>
            </a:r>
            <a:endParaRPr lang="en-US">
              <a:solidFill>
                <a:srgbClr val="0E416B"/>
              </a:solidFill>
              <a:effectLst/>
              <a:latin typeface="Museo Sans" panose="02000000000000000000" pitchFamily="2" charset="77"/>
            </a:endParaRPr>
          </a:p>
        </p:txBody>
      </p:sp>
      <p:sp>
        <p:nvSpPr>
          <p:cNvPr id="19" name="Text Placeholder 18">
            <a:extLst>
              <a:ext uri="{FF2B5EF4-FFF2-40B4-BE49-F238E27FC236}">
                <a16:creationId xmlns:a16="http://schemas.microsoft.com/office/drawing/2014/main" id="{B0AFFE2E-0D9F-BA78-634C-3842E2B0C3EB}"/>
              </a:ext>
            </a:extLst>
          </p:cNvPr>
          <p:cNvSpPr>
            <a:spLocks noGrp="1"/>
          </p:cNvSpPr>
          <p:nvPr>
            <p:ph type="body" sz="quarter" idx="11" hasCustomPrompt="1"/>
          </p:nvPr>
        </p:nvSpPr>
        <p:spPr>
          <a:xfrm>
            <a:off x="354105" y="2438400"/>
            <a:ext cx="7215095" cy="2652713"/>
          </a:xfrm>
        </p:spPr>
        <p:txBody>
          <a:bodyPr>
            <a:noAutofit/>
          </a:bodyPr>
          <a:lstStyle>
            <a:lvl1pPr marL="0" indent="0">
              <a:buNone/>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22" name="Text Placeholder 10">
            <a:extLst>
              <a:ext uri="{FF2B5EF4-FFF2-40B4-BE49-F238E27FC236}">
                <a16:creationId xmlns:a16="http://schemas.microsoft.com/office/drawing/2014/main" id="{8939F8C9-4FDC-F3CD-599A-9E5C2C8AF527}"/>
              </a:ext>
            </a:extLst>
          </p:cNvPr>
          <p:cNvSpPr>
            <a:spLocks noGrp="1"/>
          </p:cNvSpPr>
          <p:nvPr>
            <p:ph type="body" sz="quarter" idx="10" hasCustomPrompt="1"/>
          </p:nvPr>
        </p:nvSpPr>
        <p:spPr>
          <a:xfrm>
            <a:off x="354105" y="1978110"/>
            <a:ext cx="3579813" cy="254343"/>
          </a:xfrm>
        </p:spPr>
        <p:txBody>
          <a:bodyPr>
            <a:normAutofit/>
          </a:bodyPr>
          <a:lstStyle>
            <a:lvl1pPr marL="0" indent="0">
              <a:buNone/>
              <a:defRPr sz="1400" b="1" i="0">
                <a:solidFill>
                  <a:srgbClr val="109AD6"/>
                </a:solidFill>
                <a:latin typeface="Museo Sans 700" panose="02000000000000000000" pitchFamily="2" charset="77"/>
              </a:defRPr>
            </a:lvl1pPr>
            <a:lvl2pPr>
              <a:defRPr>
                <a:solidFill>
                  <a:srgbClr val="109AD6"/>
                </a:solidFill>
              </a:defRPr>
            </a:lvl2pPr>
            <a:lvl3pPr>
              <a:defRPr>
                <a:solidFill>
                  <a:srgbClr val="109AD6"/>
                </a:solidFill>
              </a:defRPr>
            </a:lvl3pPr>
            <a:lvl4pPr>
              <a:defRPr>
                <a:solidFill>
                  <a:srgbClr val="109AD6"/>
                </a:solidFill>
              </a:defRPr>
            </a:lvl4pPr>
            <a:lvl5pPr>
              <a:defRPr>
                <a:solidFill>
                  <a:srgbClr val="109AD6"/>
                </a:solidFill>
              </a:defRPr>
            </a:lvl5pPr>
          </a:lstStyle>
          <a:p>
            <a:pPr lvl="0"/>
            <a:r>
              <a:rPr lang="en-US"/>
              <a:t>OUR MISSION</a:t>
            </a:r>
          </a:p>
        </p:txBody>
      </p:sp>
      <p:sp>
        <p:nvSpPr>
          <p:cNvPr id="23" name="Footer Placeholder 22">
            <a:extLst>
              <a:ext uri="{FF2B5EF4-FFF2-40B4-BE49-F238E27FC236}">
                <a16:creationId xmlns:a16="http://schemas.microsoft.com/office/drawing/2014/main" id="{A9302122-2E40-A3C6-469D-0F6186822A40}"/>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797522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6B295-619D-A0A1-2353-800E5587BA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B4EB99-C126-B8B7-4EC1-374EDB2725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3213C2-B2B8-1E6E-EC07-F756D507EEF7}"/>
              </a:ext>
            </a:extLst>
          </p:cNvPr>
          <p:cNvSpPr>
            <a:spLocks noGrp="1"/>
          </p:cNvSpPr>
          <p:nvPr>
            <p:ph type="dt" sz="half" idx="10"/>
          </p:nvPr>
        </p:nvSpPr>
        <p:spPr/>
        <p:txBody>
          <a:bodyPr/>
          <a:lstStyle/>
          <a:p>
            <a:fld id="{99E56F70-20C3-41A7-A20B-57BC846DD118}" type="datetimeFigureOut">
              <a:rPr lang="en-US" smtClean="0"/>
              <a:t>5/12/2026</a:t>
            </a:fld>
            <a:endParaRPr lang="en-US"/>
          </a:p>
        </p:txBody>
      </p:sp>
      <p:sp>
        <p:nvSpPr>
          <p:cNvPr id="5" name="Footer Placeholder 4">
            <a:extLst>
              <a:ext uri="{FF2B5EF4-FFF2-40B4-BE49-F238E27FC236}">
                <a16:creationId xmlns:a16="http://schemas.microsoft.com/office/drawing/2014/main" id="{A9B25F23-215B-FDB6-DCB7-8D57525062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CA6B05-AF00-B837-365F-7E40E4310CE4}"/>
              </a:ext>
            </a:extLst>
          </p:cNvPr>
          <p:cNvSpPr>
            <a:spLocks noGrp="1"/>
          </p:cNvSpPr>
          <p:nvPr>
            <p:ph type="sldNum" sz="quarter" idx="12"/>
          </p:nvPr>
        </p:nvSpPr>
        <p:spPr/>
        <p:txBody>
          <a:bodyPr/>
          <a:lstStyle/>
          <a:p>
            <a:fld id="{25501330-6F34-46C2-92EA-C11DB5FBF83A}" type="slidenum">
              <a:rPr lang="en-US" smtClean="0"/>
              <a:t>‹#›</a:t>
            </a:fld>
            <a:endParaRPr lang="en-US"/>
          </a:p>
        </p:txBody>
      </p:sp>
    </p:spTree>
    <p:extLst>
      <p:ext uri="{BB962C8B-B14F-4D97-AF65-F5344CB8AC3E}">
        <p14:creationId xmlns:p14="http://schemas.microsoft.com/office/powerpoint/2010/main" val="4236913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ext + 1 Image">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E361DFC1-6FF2-0F6D-0E01-1723E645EDF8}"/>
              </a:ext>
            </a:extLst>
          </p:cNvPr>
          <p:cNvSpPr>
            <a:spLocks noGrp="1"/>
          </p:cNvSpPr>
          <p:nvPr>
            <p:ph type="title" hasCustomPrompt="1"/>
          </p:nvPr>
        </p:nvSpPr>
        <p:spPr>
          <a:xfrm>
            <a:off x="354105" y="266510"/>
            <a:ext cx="10515600" cy="1325563"/>
          </a:xfrm>
          <a:prstGeom prst="rect">
            <a:avLst/>
          </a:prstGeom>
        </p:spPr>
        <p:txBody>
          <a:bodyPr vert="horz" lIns="91440" tIns="45720" rIns="91440" bIns="45720" rtlCol="0" anchor="ctr">
            <a:normAutofit/>
          </a:bodyPr>
          <a:lstStyle/>
          <a:p>
            <a:r>
              <a:rPr lang="en-US" b="1">
                <a:solidFill>
                  <a:srgbClr val="0E416B"/>
                </a:solidFill>
                <a:effectLst/>
                <a:latin typeface="Museo Sans" panose="02000000000000000000" pitchFamily="2" charset="77"/>
              </a:rPr>
              <a:t>Text + 1 Image</a:t>
            </a:r>
            <a:endParaRPr lang="en-US">
              <a:solidFill>
                <a:srgbClr val="0E416B"/>
              </a:solidFill>
              <a:effectLst/>
              <a:latin typeface="Museo Sans" panose="02000000000000000000" pitchFamily="2" charset="77"/>
            </a:endParaRPr>
          </a:p>
        </p:txBody>
      </p:sp>
      <p:sp>
        <p:nvSpPr>
          <p:cNvPr id="9" name="Text Placeholder 10">
            <a:extLst>
              <a:ext uri="{FF2B5EF4-FFF2-40B4-BE49-F238E27FC236}">
                <a16:creationId xmlns:a16="http://schemas.microsoft.com/office/drawing/2014/main" id="{930EB0F7-B6B0-5B32-7668-3B95A5F219EB}"/>
              </a:ext>
            </a:extLst>
          </p:cNvPr>
          <p:cNvSpPr>
            <a:spLocks noGrp="1"/>
          </p:cNvSpPr>
          <p:nvPr>
            <p:ph type="body" sz="quarter" idx="10" hasCustomPrompt="1"/>
          </p:nvPr>
        </p:nvSpPr>
        <p:spPr>
          <a:xfrm>
            <a:off x="354105" y="1978110"/>
            <a:ext cx="3579813" cy="254343"/>
          </a:xfrm>
        </p:spPr>
        <p:txBody>
          <a:bodyPr>
            <a:normAutofit/>
          </a:bodyPr>
          <a:lstStyle>
            <a:lvl1pPr marL="0" indent="0">
              <a:buNone/>
              <a:defRPr sz="1400" b="1" i="0">
                <a:solidFill>
                  <a:srgbClr val="109AD6"/>
                </a:solidFill>
                <a:latin typeface="Museo Sans 700" panose="02000000000000000000" pitchFamily="2" charset="77"/>
              </a:defRPr>
            </a:lvl1pPr>
            <a:lvl2pPr>
              <a:defRPr>
                <a:solidFill>
                  <a:srgbClr val="109AD6"/>
                </a:solidFill>
              </a:defRPr>
            </a:lvl2pPr>
            <a:lvl3pPr>
              <a:defRPr>
                <a:solidFill>
                  <a:srgbClr val="109AD6"/>
                </a:solidFill>
              </a:defRPr>
            </a:lvl3pPr>
            <a:lvl4pPr>
              <a:defRPr>
                <a:solidFill>
                  <a:srgbClr val="109AD6"/>
                </a:solidFill>
              </a:defRPr>
            </a:lvl4pPr>
            <a:lvl5pPr>
              <a:defRPr>
                <a:solidFill>
                  <a:srgbClr val="109AD6"/>
                </a:solidFill>
              </a:defRPr>
            </a:lvl5pPr>
          </a:lstStyle>
          <a:p>
            <a:pPr lvl="0"/>
            <a:r>
              <a:rPr lang="en-US"/>
              <a:t>OUR MISSION</a:t>
            </a:r>
          </a:p>
        </p:txBody>
      </p:sp>
      <p:sp>
        <p:nvSpPr>
          <p:cNvPr id="10" name="Text Placeholder 18">
            <a:extLst>
              <a:ext uri="{FF2B5EF4-FFF2-40B4-BE49-F238E27FC236}">
                <a16:creationId xmlns:a16="http://schemas.microsoft.com/office/drawing/2014/main" id="{B6557D86-D19F-1D6C-5004-EA67909F88C2}"/>
              </a:ext>
            </a:extLst>
          </p:cNvPr>
          <p:cNvSpPr>
            <a:spLocks noGrp="1"/>
          </p:cNvSpPr>
          <p:nvPr>
            <p:ph type="body" sz="quarter" idx="11" hasCustomPrompt="1"/>
          </p:nvPr>
        </p:nvSpPr>
        <p:spPr>
          <a:xfrm>
            <a:off x="354105" y="2438400"/>
            <a:ext cx="5448300" cy="2652713"/>
          </a:xfrm>
        </p:spPr>
        <p:txBody>
          <a:bodyPr>
            <a:noAutofit/>
          </a:bodyPr>
          <a:lstStyle>
            <a:lvl1pPr marL="0" indent="0">
              <a:buNone/>
              <a:defRPr sz="18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endParaRPr lang="en-US"/>
          </a:p>
        </p:txBody>
      </p:sp>
      <p:sp>
        <p:nvSpPr>
          <p:cNvPr id="5" name="Picture Placeholder 4">
            <a:extLst>
              <a:ext uri="{FF2B5EF4-FFF2-40B4-BE49-F238E27FC236}">
                <a16:creationId xmlns:a16="http://schemas.microsoft.com/office/drawing/2014/main" id="{FCB7FA79-11D8-33F5-F677-3DF5751AB0B1}"/>
              </a:ext>
            </a:extLst>
          </p:cNvPr>
          <p:cNvSpPr>
            <a:spLocks noGrp="1"/>
          </p:cNvSpPr>
          <p:nvPr>
            <p:ph type="pic" sz="quarter" idx="12"/>
          </p:nvPr>
        </p:nvSpPr>
        <p:spPr>
          <a:xfrm>
            <a:off x="6248400" y="1524000"/>
            <a:ext cx="5448300" cy="4191000"/>
          </a:xfrm>
        </p:spPr>
        <p:txBody>
          <a:bodyPr/>
          <a:lstStyle>
            <a:lvl1pPr marL="0" indent="0">
              <a:buNone/>
              <a:defRPr/>
            </a:lvl1pPr>
          </a:lstStyle>
          <a:p>
            <a:r>
              <a:rPr lang="en-US"/>
              <a:t>Click icon to add picture</a:t>
            </a:r>
          </a:p>
        </p:txBody>
      </p:sp>
      <p:sp>
        <p:nvSpPr>
          <p:cNvPr id="6" name="Footer Placeholder 5">
            <a:extLst>
              <a:ext uri="{FF2B5EF4-FFF2-40B4-BE49-F238E27FC236}">
                <a16:creationId xmlns:a16="http://schemas.microsoft.com/office/drawing/2014/main" id="{17A6D062-5AD0-EE81-D678-8A8D4697AE06}"/>
              </a:ext>
            </a:extLst>
          </p:cNvPr>
          <p:cNvSpPr>
            <a:spLocks noGrp="1"/>
          </p:cNvSpPr>
          <p:nvPr>
            <p:ph type="ftr" sz="quarter" idx="13"/>
          </p:nvPr>
        </p:nvSpPr>
        <p:spPr/>
        <p:txBody>
          <a:bodyPr/>
          <a:lstStyle/>
          <a:p>
            <a:endParaRPr lang="en-US"/>
          </a:p>
        </p:txBody>
      </p:sp>
      <p:sp>
        <p:nvSpPr>
          <p:cNvPr id="14" name="Text Placeholder 6">
            <a:extLst>
              <a:ext uri="{FF2B5EF4-FFF2-40B4-BE49-F238E27FC236}">
                <a16:creationId xmlns:a16="http://schemas.microsoft.com/office/drawing/2014/main" id="{F9D8488C-F838-B39B-E068-95ABE31D3953}"/>
              </a:ext>
            </a:extLst>
          </p:cNvPr>
          <p:cNvSpPr>
            <a:spLocks noGrp="1"/>
          </p:cNvSpPr>
          <p:nvPr>
            <p:ph type="body" sz="quarter" idx="15" hasCustomPrompt="1"/>
          </p:nvPr>
        </p:nvSpPr>
        <p:spPr>
          <a:xfrm>
            <a:off x="6194612" y="5808756"/>
            <a:ext cx="5448300" cy="323850"/>
          </a:xfrm>
        </p:spPr>
        <p:txBody>
          <a:bodyPr>
            <a:normAutofit/>
          </a:bodyPr>
          <a:lstStyle>
            <a:lvl1pPr marL="0" indent="0" algn="l">
              <a:buNone/>
              <a:defRPr sz="1400">
                <a:solidFill>
                  <a:srgbClr val="109AD6"/>
                </a:solidFill>
              </a:defRPr>
            </a:lvl1pPr>
          </a:lstStyle>
          <a:p>
            <a:pPr lvl="0"/>
            <a:r>
              <a:rPr lang="en-US"/>
              <a:t>Description</a:t>
            </a:r>
          </a:p>
        </p:txBody>
      </p:sp>
    </p:spTree>
    <p:extLst>
      <p:ext uri="{BB962C8B-B14F-4D97-AF65-F5344CB8AC3E}">
        <p14:creationId xmlns:p14="http://schemas.microsoft.com/office/powerpoint/2010/main" val="828763958"/>
      </p:ext>
    </p:extLst>
  </p:cSld>
  <p:clrMapOvr>
    <a:masterClrMapping/>
  </p:clrMapOvr>
  <p:extLst>
    <p:ext uri="{DCECCB84-F9BA-43D5-87BE-67443E8EF086}">
      <p15:sldGuideLst xmlns:p15="http://schemas.microsoft.com/office/powerpoint/2012/main">
        <p15:guide id="1" pos="3936">
          <p15:clr>
            <a:srgbClr val="FBAE40"/>
          </p15:clr>
        </p15:guide>
        <p15:guide id="2" orient="horz" pos="960">
          <p15:clr>
            <a:srgbClr val="FBAE40"/>
          </p15:clr>
        </p15:guide>
        <p15:guide id="3" orient="horz" pos="3600">
          <p15:clr>
            <a:srgbClr val="FBAE40"/>
          </p15:clr>
        </p15:guide>
        <p15:guide id="4" orient="horz" pos="2376">
          <p15:clr>
            <a:srgbClr val="FBAE40"/>
          </p15:clr>
        </p15:guide>
        <p15:guide id="5" orient="horz" pos="2160">
          <p15:clr>
            <a:srgbClr val="FBAE40"/>
          </p15:clr>
        </p15:guide>
        <p15:guide id="6" pos="5568">
          <p15:clr>
            <a:srgbClr val="FBAE40"/>
          </p15:clr>
        </p15:guide>
        <p15:guide id="7" pos="736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p:cSld name="2_Blank">
    <p:spTree>
      <p:nvGrpSpPr>
        <p:cNvPr id="1" name="Shape 358"/>
        <p:cNvGrpSpPr/>
        <p:nvPr/>
      </p:nvGrpSpPr>
      <p:grpSpPr>
        <a:xfrm>
          <a:off x="0" y="0"/>
          <a:ext cx="0" cy="0"/>
          <a:chOff x="0" y="0"/>
          <a:chExt cx="0" cy="0"/>
        </a:xfrm>
      </p:grpSpPr>
      <p:sp>
        <p:nvSpPr>
          <p:cNvPr id="359" name="Google Shape;359;p38"/>
          <p:cNvSpPr txBox="1">
            <a:spLocks noGrp="1"/>
          </p:cNvSpPr>
          <p:nvPr>
            <p:ph type="title"/>
          </p:nvPr>
        </p:nvSpPr>
        <p:spPr>
          <a:xfrm>
            <a:off x="354105" y="26651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F406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0" name="Google Shape;360;p38"/>
          <p:cNvSpPr txBox="1">
            <a:spLocks noGrp="1"/>
          </p:cNvSpPr>
          <p:nvPr>
            <p:ph type="ftr" idx="11"/>
          </p:nvPr>
        </p:nvSpPr>
        <p:spPr>
          <a:xfrm>
            <a:off x="3270783" y="6400831"/>
            <a:ext cx="4114800" cy="29025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361" name="Google Shape;361;p38"/>
          <p:cNvGrpSpPr/>
          <p:nvPr/>
        </p:nvGrpSpPr>
        <p:grpSpPr>
          <a:xfrm>
            <a:off x="239260" y="6233221"/>
            <a:ext cx="1464468" cy="613844"/>
            <a:chOff x="239260" y="6233221"/>
            <a:chExt cx="1464468" cy="613844"/>
          </a:xfrm>
        </p:grpSpPr>
        <p:sp>
          <p:nvSpPr>
            <p:cNvPr id="362" name="Google Shape;362;p38"/>
            <p:cNvSpPr/>
            <p:nvPr/>
          </p:nvSpPr>
          <p:spPr>
            <a:xfrm>
              <a:off x="239260" y="6286299"/>
              <a:ext cx="1464468" cy="514350"/>
            </a:xfrm>
            <a:prstGeom prst="rect">
              <a:avLst/>
            </a:prstGeom>
            <a:solidFill>
              <a:srgbClr val="0D416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3" name="Google Shape;363;p38" descr="A logo with a person in a circle&#10;&#10;Description automatically generated"/>
            <p:cNvPicPr preferRelativeResize="0"/>
            <p:nvPr/>
          </p:nvPicPr>
          <p:blipFill rotWithShape="1">
            <a:blip r:embed="rId2">
              <a:alphaModFix/>
            </a:blip>
            <a:srcRect/>
            <a:stretch/>
          </p:blipFill>
          <p:spPr>
            <a:xfrm>
              <a:off x="342494" y="6233221"/>
              <a:ext cx="1258001" cy="613844"/>
            </a:xfrm>
            <a:prstGeom prst="rect">
              <a:avLst/>
            </a:prstGeom>
            <a:noFill/>
            <a:ln>
              <a:noFill/>
            </a:ln>
          </p:spPr>
        </p:pic>
      </p:grpSp>
    </p:spTree>
    <p:extLst>
      <p:ext uri="{BB962C8B-B14F-4D97-AF65-F5344CB8AC3E}">
        <p14:creationId xmlns:p14="http://schemas.microsoft.com/office/powerpoint/2010/main" val="2992139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hoto/Logo template">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49552A17-BDC9-52AE-A4DB-13698B6BAA9F}"/>
              </a:ext>
            </a:extLst>
          </p:cNvPr>
          <p:cNvSpPr/>
          <p:nvPr userDrawn="1"/>
        </p:nvSpPr>
        <p:spPr>
          <a:xfrm rot="16200000" flipH="1">
            <a:off x="5776255" y="442258"/>
            <a:ext cx="6858000" cy="5973490"/>
          </a:xfrm>
          <a:custGeom>
            <a:avLst/>
            <a:gdLst>
              <a:gd name="connsiteX0" fmla="*/ 0 w 6858000"/>
              <a:gd name="connsiteY0" fmla="*/ 2328724 h 5973490"/>
              <a:gd name="connsiteX1" fmla="*/ 0 w 6858000"/>
              <a:gd name="connsiteY1" fmla="*/ 4657446 h 5973490"/>
              <a:gd name="connsiteX2" fmla="*/ 1 w 6858000"/>
              <a:gd name="connsiteY2" fmla="*/ 4657446 h 5973490"/>
              <a:gd name="connsiteX3" fmla="*/ 1 w 6858000"/>
              <a:gd name="connsiteY3" fmla="*/ 5973490 h 5973490"/>
              <a:gd name="connsiteX4" fmla="*/ 381001 w 6858000"/>
              <a:gd name="connsiteY4" fmla="*/ 5973490 h 5973490"/>
              <a:gd name="connsiteX5" fmla="*/ 2286001 w 6858000"/>
              <a:gd name="connsiteY5" fmla="*/ 5973490 h 5973490"/>
              <a:gd name="connsiteX6" fmla="*/ 4572001 w 6858000"/>
              <a:gd name="connsiteY6" fmla="*/ 5973490 h 5973490"/>
              <a:gd name="connsiteX7" fmla="*/ 6477000 w 6858000"/>
              <a:gd name="connsiteY7" fmla="*/ 5973489 h 5973490"/>
              <a:gd name="connsiteX8" fmla="*/ 6858000 w 6858000"/>
              <a:gd name="connsiteY8" fmla="*/ 5973489 h 5973490"/>
              <a:gd name="connsiteX9" fmla="*/ 6858000 w 6858000"/>
              <a:gd name="connsiteY9" fmla="*/ 1316043 h 5973490"/>
              <a:gd name="connsiteX10" fmla="*/ 6857999 w 6858000"/>
              <a:gd name="connsiteY10" fmla="*/ 1316044 h 5973490"/>
              <a:gd name="connsiteX11" fmla="*/ 6857999 w 6858000"/>
              <a:gd name="connsiteY11" fmla="*/ 0 h 5973490"/>
              <a:gd name="connsiteX12" fmla="*/ 6476999 w 6858000"/>
              <a:gd name="connsiteY12" fmla="*/ 542883 h 5973490"/>
              <a:gd name="connsiteX13" fmla="*/ 4572000 w 6858000"/>
              <a:gd name="connsiteY13" fmla="*/ 2484457 h 5973490"/>
              <a:gd name="connsiteX14" fmla="*/ 2286000 w 6858000"/>
              <a:gd name="connsiteY14" fmla="*/ 2172990 h 5973490"/>
              <a:gd name="connsiteX15" fmla="*/ 381000 w 6858000"/>
              <a:gd name="connsiteY15" fmla="*/ 2251584 h 597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5973490">
                <a:moveTo>
                  <a:pt x="0" y="2328724"/>
                </a:moveTo>
                <a:lnTo>
                  <a:pt x="0" y="4657446"/>
                </a:lnTo>
                <a:lnTo>
                  <a:pt x="1" y="4657446"/>
                </a:lnTo>
                <a:lnTo>
                  <a:pt x="1" y="5973490"/>
                </a:lnTo>
                <a:lnTo>
                  <a:pt x="381001" y="5973490"/>
                </a:lnTo>
                <a:cubicBezTo>
                  <a:pt x="762001" y="5973490"/>
                  <a:pt x="1524001" y="5973490"/>
                  <a:pt x="2286001" y="5973490"/>
                </a:cubicBezTo>
                <a:cubicBezTo>
                  <a:pt x="3048001" y="5973490"/>
                  <a:pt x="3810001" y="5973490"/>
                  <a:pt x="4572001" y="5973490"/>
                </a:cubicBezTo>
                <a:cubicBezTo>
                  <a:pt x="5334000" y="5973489"/>
                  <a:pt x="6096000" y="5973489"/>
                  <a:pt x="6477000" y="5973489"/>
                </a:cubicBezTo>
                <a:lnTo>
                  <a:pt x="6858000" y="5973489"/>
                </a:lnTo>
                <a:lnTo>
                  <a:pt x="6858000" y="1316043"/>
                </a:lnTo>
                <a:lnTo>
                  <a:pt x="6857999" y="1316044"/>
                </a:lnTo>
                <a:lnTo>
                  <a:pt x="6857999" y="0"/>
                </a:lnTo>
                <a:lnTo>
                  <a:pt x="6476999" y="542883"/>
                </a:lnTo>
                <a:cubicBezTo>
                  <a:pt x="6095999" y="1091588"/>
                  <a:pt x="5333999" y="2168624"/>
                  <a:pt x="4572000" y="2484457"/>
                </a:cubicBezTo>
                <a:cubicBezTo>
                  <a:pt x="3810000" y="2794468"/>
                  <a:pt x="3048000" y="2328724"/>
                  <a:pt x="2286000" y="2172990"/>
                </a:cubicBezTo>
                <a:cubicBezTo>
                  <a:pt x="1524000" y="2023078"/>
                  <a:pt x="762000" y="2168624"/>
                  <a:pt x="381000" y="2251584"/>
                </a:cubicBezTo>
                <a:close/>
              </a:path>
            </a:pathLst>
          </a:custGeom>
          <a:gradFill flip="none" rotWithShape="0">
            <a:gsLst>
              <a:gs pos="80000">
                <a:srgbClr val="F5841F">
                  <a:alpha val="76000"/>
                </a:srgbClr>
              </a:gs>
              <a:gs pos="54000">
                <a:srgbClr val="FFD41F">
                  <a:alpha val="84295"/>
                </a:srgbClr>
              </a:gs>
              <a:gs pos="25000">
                <a:srgbClr val="179B49">
                  <a:alpha val="80620"/>
                </a:srgbClr>
              </a:gs>
              <a:gs pos="0">
                <a:srgbClr val="008DCB">
                  <a:alpha val="72000"/>
                </a:srgbClr>
              </a:gs>
              <a:gs pos="100000">
                <a:srgbClr val="F0584D"/>
              </a:gs>
            </a:gsLst>
            <a:lin ang="5400000" scaled="0"/>
            <a:tileRect/>
          </a:gradFill>
          <a:ln w="24179" cap="flat">
            <a:noFill/>
            <a:prstDash val="solid"/>
            <a:miter/>
          </a:ln>
          <a:effectLst/>
        </p:spPr>
        <p:txBody>
          <a:bodyPr wrap="square" rtlCol="0" anchor="ctr">
            <a:noAutofit/>
          </a:bodyPr>
          <a:lstStyle/>
          <a:p>
            <a:endParaRPr lang="en-US"/>
          </a:p>
        </p:txBody>
      </p:sp>
      <p:sp>
        <p:nvSpPr>
          <p:cNvPr id="32" name="Freeform 31">
            <a:extLst>
              <a:ext uri="{FF2B5EF4-FFF2-40B4-BE49-F238E27FC236}">
                <a16:creationId xmlns:a16="http://schemas.microsoft.com/office/drawing/2014/main" id="{9F4ABAFC-E985-56E5-DDBE-FAACEB585A71}"/>
              </a:ext>
            </a:extLst>
          </p:cNvPr>
          <p:cNvSpPr/>
          <p:nvPr userDrawn="1"/>
        </p:nvSpPr>
        <p:spPr>
          <a:xfrm>
            <a:off x="9555021" y="5001126"/>
            <a:ext cx="2636979" cy="1856874"/>
          </a:xfrm>
          <a:custGeom>
            <a:avLst/>
            <a:gdLst>
              <a:gd name="connsiteX0" fmla="*/ 0 w 3978442"/>
              <a:gd name="connsiteY0" fmla="*/ 4652211 h 4652211"/>
              <a:gd name="connsiteX1" fmla="*/ 3978442 w 3978442"/>
              <a:gd name="connsiteY1" fmla="*/ 4652211 h 4652211"/>
              <a:gd name="connsiteX2" fmla="*/ 3978442 w 3978442"/>
              <a:gd name="connsiteY2" fmla="*/ 0 h 4652211"/>
              <a:gd name="connsiteX3" fmla="*/ 2021305 w 3978442"/>
              <a:gd name="connsiteY3" fmla="*/ 3192379 h 4652211"/>
              <a:gd name="connsiteX4" fmla="*/ 0 w 3978442"/>
              <a:gd name="connsiteY4" fmla="*/ 4652211 h 4652211"/>
              <a:gd name="connsiteX0" fmla="*/ 41477 w 4019919"/>
              <a:gd name="connsiteY0" fmla="*/ 4667873 h 4667873"/>
              <a:gd name="connsiteX1" fmla="*/ 4019919 w 4019919"/>
              <a:gd name="connsiteY1" fmla="*/ 4667873 h 4667873"/>
              <a:gd name="connsiteX2" fmla="*/ 4019919 w 4019919"/>
              <a:gd name="connsiteY2" fmla="*/ 15662 h 4667873"/>
              <a:gd name="connsiteX3" fmla="*/ 2062782 w 4019919"/>
              <a:gd name="connsiteY3" fmla="*/ 3208041 h 4667873"/>
              <a:gd name="connsiteX4" fmla="*/ 41477 w 4019919"/>
              <a:gd name="connsiteY4" fmla="*/ 4667873 h 4667873"/>
              <a:gd name="connsiteX0" fmla="*/ 39578 w 4018020"/>
              <a:gd name="connsiteY0" fmla="*/ 4671365 h 4671365"/>
              <a:gd name="connsiteX1" fmla="*/ 4018020 w 4018020"/>
              <a:gd name="connsiteY1" fmla="*/ 4671365 h 4671365"/>
              <a:gd name="connsiteX2" fmla="*/ 4018020 w 4018020"/>
              <a:gd name="connsiteY2" fmla="*/ 19154 h 4671365"/>
              <a:gd name="connsiteX3" fmla="*/ 2060883 w 4018020"/>
              <a:gd name="connsiteY3" fmla="*/ 3211533 h 4671365"/>
              <a:gd name="connsiteX4" fmla="*/ 39578 w 4018020"/>
              <a:gd name="connsiteY4" fmla="*/ 4671365 h 4671365"/>
              <a:gd name="connsiteX0" fmla="*/ 39578 w 4018020"/>
              <a:gd name="connsiteY0" fmla="*/ 4680098 h 4680098"/>
              <a:gd name="connsiteX1" fmla="*/ 4018020 w 4018020"/>
              <a:gd name="connsiteY1" fmla="*/ 4680098 h 4680098"/>
              <a:gd name="connsiteX2" fmla="*/ 4018020 w 4018020"/>
              <a:gd name="connsiteY2" fmla="*/ 27887 h 4680098"/>
              <a:gd name="connsiteX3" fmla="*/ 2060883 w 4018020"/>
              <a:gd name="connsiteY3" fmla="*/ 2482329 h 4680098"/>
              <a:gd name="connsiteX4" fmla="*/ 39578 w 4018020"/>
              <a:gd name="connsiteY4" fmla="*/ 4680098 h 4680098"/>
              <a:gd name="connsiteX0" fmla="*/ 0 w 3978442"/>
              <a:gd name="connsiteY0" fmla="*/ 4680098 h 4680098"/>
              <a:gd name="connsiteX1" fmla="*/ 3978442 w 3978442"/>
              <a:gd name="connsiteY1" fmla="*/ 4680098 h 4680098"/>
              <a:gd name="connsiteX2" fmla="*/ 3978442 w 3978442"/>
              <a:gd name="connsiteY2" fmla="*/ 27887 h 4680098"/>
              <a:gd name="connsiteX3" fmla="*/ 2021305 w 3978442"/>
              <a:gd name="connsiteY3" fmla="*/ 2482329 h 4680098"/>
              <a:gd name="connsiteX4" fmla="*/ 0 w 3978442"/>
              <a:gd name="connsiteY4" fmla="*/ 4680098 h 4680098"/>
              <a:gd name="connsiteX0" fmla="*/ 0 w 3978442"/>
              <a:gd name="connsiteY0" fmla="*/ 4652211 h 4652211"/>
              <a:gd name="connsiteX1" fmla="*/ 3978442 w 3978442"/>
              <a:gd name="connsiteY1" fmla="*/ 4652211 h 4652211"/>
              <a:gd name="connsiteX2" fmla="*/ 3978442 w 3978442"/>
              <a:gd name="connsiteY2" fmla="*/ 0 h 4652211"/>
              <a:gd name="connsiteX3" fmla="*/ 2021305 w 3978442"/>
              <a:gd name="connsiteY3" fmla="*/ 2454442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641478 w 3978442"/>
              <a:gd name="connsiteY3" fmla="*/ 20957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641478 w 3978442"/>
              <a:gd name="connsiteY3" fmla="*/ 20957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641478 w 3978442"/>
              <a:gd name="connsiteY3" fmla="*/ 20957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641478 w 3978442"/>
              <a:gd name="connsiteY3" fmla="*/ 20957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363913 w 3978442"/>
              <a:gd name="connsiteY3" fmla="*/ 2044762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363913 w 3978442"/>
              <a:gd name="connsiteY3" fmla="*/ 2044762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305478 w 3978442"/>
              <a:gd name="connsiteY3" fmla="*/ 2172302 h 4652211"/>
              <a:gd name="connsiteX4" fmla="*/ 0 w 3978442"/>
              <a:gd name="connsiteY4" fmla="*/ 4652211 h 4652211"/>
              <a:gd name="connsiteX0" fmla="*/ 0 w 3978442"/>
              <a:gd name="connsiteY0" fmla="*/ 4683954 h 4683954"/>
              <a:gd name="connsiteX1" fmla="*/ 3978442 w 3978442"/>
              <a:gd name="connsiteY1" fmla="*/ 4683954 h 4683954"/>
              <a:gd name="connsiteX2" fmla="*/ 3978442 w 3978442"/>
              <a:gd name="connsiteY2" fmla="*/ 31743 h 4683954"/>
              <a:gd name="connsiteX3" fmla="*/ 1305478 w 3978442"/>
              <a:gd name="connsiteY3" fmla="*/ 2204045 h 4683954"/>
              <a:gd name="connsiteX4" fmla="*/ 0 w 3978442"/>
              <a:gd name="connsiteY4" fmla="*/ 4683954 h 4683954"/>
              <a:gd name="connsiteX0" fmla="*/ 0 w 3978442"/>
              <a:gd name="connsiteY0" fmla="*/ 4683954 h 4683954"/>
              <a:gd name="connsiteX1" fmla="*/ 3978442 w 3978442"/>
              <a:gd name="connsiteY1" fmla="*/ 4683954 h 4683954"/>
              <a:gd name="connsiteX2" fmla="*/ 3978442 w 3978442"/>
              <a:gd name="connsiteY2" fmla="*/ 31743 h 4683954"/>
              <a:gd name="connsiteX3" fmla="*/ 1305478 w 3978442"/>
              <a:gd name="connsiteY3" fmla="*/ 2204045 h 4683954"/>
              <a:gd name="connsiteX4" fmla="*/ 0 w 3978442"/>
              <a:gd name="connsiteY4" fmla="*/ 4683954 h 4683954"/>
              <a:gd name="connsiteX0" fmla="*/ 0 w 3978442"/>
              <a:gd name="connsiteY0" fmla="*/ 4652211 h 4652211"/>
              <a:gd name="connsiteX1" fmla="*/ 3978442 w 3978442"/>
              <a:gd name="connsiteY1" fmla="*/ 4652211 h 4652211"/>
              <a:gd name="connsiteX2" fmla="*/ 3978442 w 3978442"/>
              <a:gd name="connsiteY2" fmla="*/ 0 h 4652211"/>
              <a:gd name="connsiteX3" fmla="*/ 1305478 w 3978442"/>
              <a:gd name="connsiteY3" fmla="*/ 2172302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305478 w 3978442"/>
              <a:gd name="connsiteY3" fmla="*/ 2172302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305478 w 3978442"/>
              <a:gd name="connsiteY3" fmla="*/ 2172302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038480 w 3978442"/>
              <a:gd name="connsiteY3" fmla="*/ 2027226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686882 w 3978442"/>
              <a:gd name="connsiteY3" fmla="*/ 2214145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651722 w 3978442"/>
              <a:gd name="connsiteY3" fmla="*/ 20583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651722 w 3978442"/>
              <a:gd name="connsiteY3" fmla="*/ 20583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651722 w 3978442"/>
              <a:gd name="connsiteY3" fmla="*/ 20583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651722 w 3978442"/>
              <a:gd name="connsiteY3" fmla="*/ 20583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778787 w 3978442"/>
              <a:gd name="connsiteY3" fmla="*/ 1726794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778787 w 3978442"/>
              <a:gd name="connsiteY3" fmla="*/ 1726794 h 4652211"/>
              <a:gd name="connsiteX4" fmla="*/ 0 w 3978442"/>
              <a:gd name="connsiteY4" fmla="*/ 4652211 h 4652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8442" h="4652211">
                <a:moveTo>
                  <a:pt x="0" y="4652211"/>
                </a:moveTo>
                <a:lnTo>
                  <a:pt x="3978442" y="4652211"/>
                </a:lnTo>
                <a:lnTo>
                  <a:pt x="3978442" y="0"/>
                </a:lnTo>
                <a:cubicBezTo>
                  <a:pt x="2871924" y="217460"/>
                  <a:pt x="1365234" y="508153"/>
                  <a:pt x="778787" y="1726794"/>
                </a:cubicBezTo>
                <a:cubicBezTo>
                  <a:pt x="192340" y="2945435"/>
                  <a:pt x="113713" y="3799250"/>
                  <a:pt x="0" y="4652211"/>
                </a:cubicBezTo>
                <a:close/>
              </a:path>
            </a:pathLst>
          </a:custGeom>
          <a:gradFill flip="none" rotWithShape="1">
            <a:gsLst>
              <a:gs pos="97000">
                <a:schemeClr val="accent2"/>
              </a:gs>
              <a:gs pos="16000">
                <a:schemeClr val="tx2"/>
              </a:gs>
            </a:gsLst>
            <a:path path="circle">
              <a:fillToRect l="100000" t="100000"/>
            </a:path>
            <a:tileRect r="-100000" b="-100000"/>
          </a:gradFill>
          <a:ln w="349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solidFill>
                <a:prstClr val="black"/>
              </a:solidFill>
              <a:latin typeface="Calibri" panose="020F0502020204030204"/>
            </a:endParaRPr>
          </a:p>
        </p:txBody>
      </p:sp>
      <p:sp>
        <p:nvSpPr>
          <p:cNvPr id="31" name="Picture Placeholder 30">
            <a:extLst>
              <a:ext uri="{FF2B5EF4-FFF2-40B4-BE49-F238E27FC236}">
                <a16:creationId xmlns:a16="http://schemas.microsoft.com/office/drawing/2014/main" id="{4808543E-5E99-4C1D-BE89-3BF20D704D67}"/>
              </a:ext>
            </a:extLst>
          </p:cNvPr>
          <p:cNvSpPr>
            <a:spLocks noGrp="1"/>
          </p:cNvSpPr>
          <p:nvPr>
            <p:ph type="pic" sz="quarter" idx="10"/>
          </p:nvPr>
        </p:nvSpPr>
        <p:spPr>
          <a:xfrm>
            <a:off x="7189057" y="0"/>
            <a:ext cx="5002945" cy="6857998"/>
          </a:xfrm>
          <a:custGeom>
            <a:avLst/>
            <a:gdLst>
              <a:gd name="connsiteX0" fmla="*/ 1606548 w 5002945"/>
              <a:gd name="connsiteY0" fmla="*/ 0 h 6857998"/>
              <a:gd name="connsiteX1" fmla="*/ 5002945 w 5002945"/>
              <a:gd name="connsiteY1" fmla="*/ 0 h 6857998"/>
              <a:gd name="connsiteX2" fmla="*/ 5002945 w 5002945"/>
              <a:gd name="connsiteY2" fmla="*/ 6857998 h 6857998"/>
              <a:gd name="connsiteX3" fmla="*/ 5002943 w 5002945"/>
              <a:gd name="connsiteY3" fmla="*/ 6857998 h 6857998"/>
              <a:gd name="connsiteX4" fmla="*/ 5002943 w 5002945"/>
              <a:gd name="connsiteY4" fmla="*/ 5001126 h 6857998"/>
              <a:gd name="connsiteX5" fmla="*/ 2882157 w 5002945"/>
              <a:gd name="connsiteY5" fmla="*/ 5690355 h 6857998"/>
              <a:gd name="connsiteX6" fmla="*/ 2423754 w 5002945"/>
              <a:gd name="connsiteY6" fmla="*/ 6600330 h 6857998"/>
              <a:gd name="connsiteX7" fmla="*/ 2365965 w 5002945"/>
              <a:gd name="connsiteY7" fmla="*/ 6857998 h 6857998"/>
              <a:gd name="connsiteX8" fmla="*/ 0 w 5002945"/>
              <a:gd name="connsiteY8" fmla="*/ 6857998 h 6857998"/>
              <a:gd name="connsiteX9" fmla="*/ 374525 w 5002945"/>
              <a:gd name="connsiteY9" fmla="*/ 6477000 h 6857998"/>
              <a:gd name="connsiteX10" fmla="*/ 1713986 w 5002945"/>
              <a:gd name="connsiteY10" fmla="*/ 4571999 h 6857998"/>
              <a:gd name="connsiteX11" fmla="*/ 1499110 w 5002945"/>
              <a:gd name="connsiteY11" fmla="*/ 2285998 h 6857998"/>
              <a:gd name="connsiteX12" fmla="*/ 1553331 w 5002945"/>
              <a:gd name="connsiteY12" fmla="*/ 380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2945" h="6857998">
                <a:moveTo>
                  <a:pt x="1606548" y="0"/>
                </a:moveTo>
                <a:lnTo>
                  <a:pt x="5002945" y="0"/>
                </a:lnTo>
                <a:lnTo>
                  <a:pt x="5002945" y="6857998"/>
                </a:lnTo>
                <a:lnTo>
                  <a:pt x="5002943" y="6857998"/>
                </a:lnTo>
                <a:lnTo>
                  <a:pt x="5002943" y="5001126"/>
                </a:lnTo>
                <a:cubicBezTo>
                  <a:pt x="4269524" y="5087923"/>
                  <a:pt x="3270864" y="5203949"/>
                  <a:pt x="2882157" y="5690355"/>
                </a:cubicBezTo>
                <a:cubicBezTo>
                  <a:pt x="2590627" y="6055160"/>
                  <a:pt x="2488430" y="6338055"/>
                  <a:pt x="2423754" y="6600330"/>
                </a:cubicBezTo>
                <a:lnTo>
                  <a:pt x="2365965" y="6857998"/>
                </a:lnTo>
                <a:lnTo>
                  <a:pt x="0" y="6857998"/>
                </a:lnTo>
                <a:lnTo>
                  <a:pt x="374525" y="6477000"/>
                </a:lnTo>
                <a:cubicBezTo>
                  <a:pt x="753068" y="6096000"/>
                  <a:pt x="1496098" y="5333999"/>
                  <a:pt x="1713986" y="4571999"/>
                </a:cubicBezTo>
                <a:cubicBezTo>
                  <a:pt x="1927858" y="3809999"/>
                  <a:pt x="1606548" y="3047999"/>
                  <a:pt x="1499110" y="2285998"/>
                </a:cubicBezTo>
                <a:cubicBezTo>
                  <a:pt x="1395688" y="1523998"/>
                  <a:pt x="1496098" y="761998"/>
                  <a:pt x="1553331" y="380998"/>
                </a:cubicBezTo>
                <a:close/>
              </a:path>
            </a:pathLst>
          </a:custGeom>
          <a:solidFill>
            <a:schemeClr val="bg1">
              <a:lumMod val="95000"/>
            </a:schemeClr>
          </a:solidFill>
        </p:spPr>
        <p:txBody>
          <a:bodyPr wrap="square">
            <a:noAutofit/>
          </a:bodyPr>
          <a:lstStyle/>
          <a:p>
            <a:r>
              <a:rPr lang="en-US"/>
              <a:t>Click icon to add picture</a:t>
            </a:r>
          </a:p>
        </p:txBody>
      </p:sp>
      <p:sp>
        <p:nvSpPr>
          <p:cNvPr id="26" name="Text Placeholder 25">
            <a:extLst>
              <a:ext uri="{FF2B5EF4-FFF2-40B4-BE49-F238E27FC236}">
                <a16:creationId xmlns:a16="http://schemas.microsoft.com/office/drawing/2014/main" id="{39FDE1C3-D111-5572-1AF1-91C868F55EC2}"/>
              </a:ext>
            </a:extLst>
          </p:cNvPr>
          <p:cNvSpPr>
            <a:spLocks noGrp="1"/>
          </p:cNvSpPr>
          <p:nvPr>
            <p:ph type="body" sz="quarter" idx="11" hasCustomPrompt="1"/>
          </p:nvPr>
        </p:nvSpPr>
        <p:spPr>
          <a:xfrm>
            <a:off x="820106" y="1660278"/>
            <a:ext cx="6688260" cy="1344504"/>
          </a:xfrm>
          <a:prstGeom prst="rect">
            <a:avLst/>
          </a:prstGeom>
        </p:spPr>
        <p:txBody>
          <a:bodyPr lIns="0" tIns="0" rIns="0" bIns="0">
            <a:noAutofit/>
          </a:bodyPr>
          <a:lstStyle>
            <a:lvl1pPr marL="0" indent="0">
              <a:buNone/>
              <a:defRPr sz="4800" b="1">
                <a:solidFill>
                  <a:schemeClr val="accent1"/>
                </a:solidFill>
              </a:defRPr>
            </a:lvl1pPr>
          </a:lstStyle>
          <a:p>
            <a:pPr lvl="0"/>
            <a:r>
              <a:rPr lang="en-US"/>
              <a:t>Heading</a:t>
            </a:r>
          </a:p>
        </p:txBody>
      </p:sp>
      <p:sp>
        <p:nvSpPr>
          <p:cNvPr id="27" name="Title 26">
            <a:extLst>
              <a:ext uri="{FF2B5EF4-FFF2-40B4-BE49-F238E27FC236}">
                <a16:creationId xmlns:a16="http://schemas.microsoft.com/office/drawing/2014/main" id="{0B874128-3141-56E4-8B17-F9E61532859E}"/>
              </a:ext>
            </a:extLst>
          </p:cNvPr>
          <p:cNvSpPr>
            <a:spLocks noGrp="1"/>
          </p:cNvSpPr>
          <p:nvPr>
            <p:ph type="title"/>
          </p:nvPr>
        </p:nvSpPr>
        <p:spPr>
          <a:xfrm>
            <a:off x="820106" y="1285645"/>
            <a:ext cx="6688260" cy="221599"/>
          </a:xfrm>
        </p:spPr>
        <p:txBody>
          <a:bodyPr wrap="square" lIns="18000" tIns="0" rIns="0" bIns="0">
            <a:noAutofit/>
          </a:bodyPr>
          <a:lstStyle>
            <a:lvl1pPr>
              <a:defRPr sz="1600" cap="all" spc="100" baseline="0"/>
            </a:lvl1pPr>
          </a:lstStyle>
          <a:p>
            <a:r>
              <a:rPr lang="en-US"/>
              <a:t>Click to edit Master title style</a:t>
            </a:r>
          </a:p>
        </p:txBody>
      </p:sp>
      <p:sp>
        <p:nvSpPr>
          <p:cNvPr id="44" name="Text Placeholder 25">
            <a:extLst>
              <a:ext uri="{FF2B5EF4-FFF2-40B4-BE49-F238E27FC236}">
                <a16:creationId xmlns:a16="http://schemas.microsoft.com/office/drawing/2014/main" id="{09CCB900-F0A9-9905-AB4B-8F19D4254A47}"/>
              </a:ext>
            </a:extLst>
          </p:cNvPr>
          <p:cNvSpPr>
            <a:spLocks noGrp="1"/>
          </p:cNvSpPr>
          <p:nvPr>
            <p:ph type="body" sz="quarter" idx="12" hasCustomPrompt="1"/>
          </p:nvPr>
        </p:nvSpPr>
        <p:spPr>
          <a:xfrm>
            <a:off x="1502182" y="3541257"/>
            <a:ext cx="6006184" cy="276999"/>
          </a:xfrm>
          <a:prstGeom prst="rect">
            <a:avLst/>
          </a:prstGeom>
        </p:spPr>
        <p:txBody>
          <a:bodyPr wrap="square" lIns="0" tIns="0" rIns="0" bIns="0" anchor="ctr">
            <a:noAutofit/>
          </a:bodyPr>
          <a:lstStyle>
            <a:lvl1pPr marL="0" indent="0">
              <a:buNone/>
              <a:defRPr sz="2000" b="0">
                <a:solidFill>
                  <a:srgbClr val="184063"/>
                </a:solidFill>
              </a:defRPr>
            </a:lvl1pPr>
            <a:lvl2pPr marL="0" indent="0">
              <a:lnSpc>
                <a:spcPct val="100000"/>
              </a:lnSpc>
              <a:buNone/>
              <a:defRPr sz="1600"/>
            </a:lvl2pPr>
          </a:lstStyle>
          <a:p>
            <a:pPr lvl="0"/>
            <a:r>
              <a:rPr lang="en-US"/>
              <a:t>Statement</a:t>
            </a:r>
          </a:p>
        </p:txBody>
      </p:sp>
      <p:sp>
        <p:nvSpPr>
          <p:cNvPr id="45" name="Text Placeholder 25">
            <a:extLst>
              <a:ext uri="{FF2B5EF4-FFF2-40B4-BE49-F238E27FC236}">
                <a16:creationId xmlns:a16="http://schemas.microsoft.com/office/drawing/2014/main" id="{9DE3559B-8BA4-60CA-A57C-CBB6C09E9C64}"/>
              </a:ext>
            </a:extLst>
          </p:cNvPr>
          <p:cNvSpPr>
            <a:spLocks noGrp="1"/>
          </p:cNvSpPr>
          <p:nvPr>
            <p:ph type="body" sz="quarter" idx="13" hasCustomPrompt="1"/>
          </p:nvPr>
        </p:nvSpPr>
        <p:spPr>
          <a:xfrm>
            <a:off x="1502182" y="4219688"/>
            <a:ext cx="5539215" cy="276999"/>
          </a:xfrm>
          <a:prstGeom prst="rect">
            <a:avLst/>
          </a:prstGeom>
        </p:spPr>
        <p:txBody>
          <a:bodyPr wrap="square" lIns="0" tIns="0" rIns="0" bIns="0" anchor="ctr">
            <a:noAutofit/>
          </a:bodyPr>
          <a:lstStyle>
            <a:lvl1pPr marL="0" indent="0">
              <a:buNone/>
              <a:defRPr sz="2000" b="0">
                <a:solidFill>
                  <a:srgbClr val="184063"/>
                </a:solidFill>
              </a:defRPr>
            </a:lvl1pPr>
            <a:lvl2pPr marL="0" indent="0">
              <a:lnSpc>
                <a:spcPct val="100000"/>
              </a:lnSpc>
              <a:buNone/>
              <a:defRPr sz="1600"/>
            </a:lvl2pPr>
          </a:lstStyle>
          <a:p>
            <a:pPr lvl="0"/>
            <a:r>
              <a:rPr lang="en-US"/>
              <a:t>Statement</a:t>
            </a:r>
          </a:p>
        </p:txBody>
      </p:sp>
      <p:sp>
        <p:nvSpPr>
          <p:cNvPr id="46" name="Text Placeholder 25">
            <a:extLst>
              <a:ext uri="{FF2B5EF4-FFF2-40B4-BE49-F238E27FC236}">
                <a16:creationId xmlns:a16="http://schemas.microsoft.com/office/drawing/2014/main" id="{62666B38-CC36-42C5-CE28-C5201FBB4988}"/>
              </a:ext>
            </a:extLst>
          </p:cNvPr>
          <p:cNvSpPr>
            <a:spLocks noGrp="1"/>
          </p:cNvSpPr>
          <p:nvPr>
            <p:ph type="body" sz="quarter" idx="14" hasCustomPrompt="1"/>
          </p:nvPr>
        </p:nvSpPr>
        <p:spPr>
          <a:xfrm>
            <a:off x="1502182" y="4898120"/>
            <a:ext cx="5270577" cy="276999"/>
          </a:xfrm>
          <a:prstGeom prst="rect">
            <a:avLst/>
          </a:prstGeom>
        </p:spPr>
        <p:txBody>
          <a:bodyPr wrap="square" lIns="0" tIns="0" rIns="0" bIns="0" anchor="ctr">
            <a:noAutofit/>
          </a:bodyPr>
          <a:lstStyle>
            <a:lvl1pPr marL="0" indent="0">
              <a:buNone/>
              <a:defRPr sz="2000" b="0">
                <a:solidFill>
                  <a:srgbClr val="184063"/>
                </a:solidFill>
              </a:defRPr>
            </a:lvl1pPr>
            <a:lvl2pPr marL="0" indent="0">
              <a:lnSpc>
                <a:spcPct val="100000"/>
              </a:lnSpc>
              <a:buNone/>
              <a:defRPr sz="1600"/>
            </a:lvl2pPr>
          </a:lstStyle>
          <a:p>
            <a:pPr lvl="0"/>
            <a:r>
              <a:rPr lang="en-US"/>
              <a:t>Statement</a:t>
            </a:r>
          </a:p>
        </p:txBody>
      </p:sp>
      <p:sp>
        <p:nvSpPr>
          <p:cNvPr id="54" name="Picture Placeholder 53">
            <a:extLst>
              <a:ext uri="{FF2B5EF4-FFF2-40B4-BE49-F238E27FC236}">
                <a16:creationId xmlns:a16="http://schemas.microsoft.com/office/drawing/2014/main" id="{5027FB7E-7DF1-7BDE-8C63-15B92BCB621B}"/>
              </a:ext>
            </a:extLst>
          </p:cNvPr>
          <p:cNvSpPr>
            <a:spLocks noGrp="1"/>
          </p:cNvSpPr>
          <p:nvPr>
            <p:ph type="pic" sz="quarter" idx="18" hasCustomPrompt="1"/>
          </p:nvPr>
        </p:nvSpPr>
        <p:spPr>
          <a:xfrm>
            <a:off x="813248" y="3433175"/>
            <a:ext cx="493163" cy="493163"/>
          </a:xfrm>
          <a:prstGeom prst="rect">
            <a:avLst/>
          </a:prstGeom>
        </p:spPr>
        <p:txBody>
          <a:bodyPr anchor="ctr">
            <a:normAutofit/>
          </a:bodyPr>
          <a:lstStyle>
            <a:lvl1pPr marL="0" indent="0">
              <a:buNone/>
              <a:defRPr sz="1050"/>
            </a:lvl1pPr>
          </a:lstStyle>
          <a:p>
            <a:r>
              <a:rPr lang="en-US"/>
              <a:t>Add icon here</a:t>
            </a:r>
          </a:p>
        </p:txBody>
      </p:sp>
      <p:sp>
        <p:nvSpPr>
          <p:cNvPr id="55" name="Picture Placeholder 53">
            <a:extLst>
              <a:ext uri="{FF2B5EF4-FFF2-40B4-BE49-F238E27FC236}">
                <a16:creationId xmlns:a16="http://schemas.microsoft.com/office/drawing/2014/main" id="{3455EA6A-D077-608F-BE74-59DF23297603}"/>
              </a:ext>
            </a:extLst>
          </p:cNvPr>
          <p:cNvSpPr>
            <a:spLocks noGrp="1"/>
          </p:cNvSpPr>
          <p:nvPr>
            <p:ph type="pic" sz="quarter" idx="19" hasCustomPrompt="1"/>
          </p:nvPr>
        </p:nvSpPr>
        <p:spPr>
          <a:xfrm>
            <a:off x="813248" y="4111606"/>
            <a:ext cx="493163" cy="493163"/>
          </a:xfrm>
          <a:prstGeom prst="rect">
            <a:avLst/>
          </a:prstGeom>
        </p:spPr>
        <p:txBody>
          <a:bodyPr anchor="ctr">
            <a:normAutofit/>
          </a:bodyPr>
          <a:lstStyle>
            <a:lvl1pPr marL="0" indent="0">
              <a:buNone/>
              <a:defRPr sz="1050"/>
            </a:lvl1pPr>
          </a:lstStyle>
          <a:p>
            <a:r>
              <a:rPr lang="en-US"/>
              <a:t>Add icon here</a:t>
            </a:r>
          </a:p>
        </p:txBody>
      </p:sp>
      <p:sp>
        <p:nvSpPr>
          <p:cNvPr id="56" name="Picture Placeholder 53">
            <a:extLst>
              <a:ext uri="{FF2B5EF4-FFF2-40B4-BE49-F238E27FC236}">
                <a16:creationId xmlns:a16="http://schemas.microsoft.com/office/drawing/2014/main" id="{F563C0E0-FD90-FC34-3649-9F75630C48CB}"/>
              </a:ext>
            </a:extLst>
          </p:cNvPr>
          <p:cNvSpPr>
            <a:spLocks noGrp="1"/>
          </p:cNvSpPr>
          <p:nvPr>
            <p:ph type="pic" sz="quarter" idx="20" hasCustomPrompt="1"/>
          </p:nvPr>
        </p:nvSpPr>
        <p:spPr>
          <a:xfrm>
            <a:off x="813248" y="4790038"/>
            <a:ext cx="493163" cy="493163"/>
          </a:xfrm>
          <a:prstGeom prst="rect">
            <a:avLst/>
          </a:prstGeom>
        </p:spPr>
        <p:txBody>
          <a:bodyPr anchor="ctr">
            <a:normAutofit/>
          </a:bodyPr>
          <a:lstStyle>
            <a:lvl1pPr marL="0" indent="0">
              <a:buNone/>
              <a:defRPr sz="1050"/>
            </a:lvl1pPr>
          </a:lstStyle>
          <a:p>
            <a:r>
              <a:rPr lang="en-US"/>
              <a:t>Add icon here</a:t>
            </a:r>
          </a:p>
        </p:txBody>
      </p:sp>
      <p:sp>
        <p:nvSpPr>
          <p:cNvPr id="23" name="TextBox 22">
            <a:extLst>
              <a:ext uri="{FF2B5EF4-FFF2-40B4-BE49-F238E27FC236}">
                <a16:creationId xmlns:a16="http://schemas.microsoft.com/office/drawing/2014/main" id="{7EA282F1-CFF4-C34C-ABD4-BFF8A7705ADD}"/>
              </a:ext>
            </a:extLst>
          </p:cNvPr>
          <p:cNvSpPr txBox="1"/>
          <p:nvPr userDrawn="1"/>
        </p:nvSpPr>
        <p:spPr>
          <a:xfrm>
            <a:off x="10339984" y="5863824"/>
            <a:ext cx="1428276" cy="246221"/>
          </a:xfrm>
          <a:prstGeom prst="rect">
            <a:avLst/>
          </a:prstGeom>
          <a:noFill/>
        </p:spPr>
        <p:txBody>
          <a:bodyPr wrap="none" lIns="0" tIns="0" rIns="0" bIns="0" rtlCol="0">
            <a:spAutoFit/>
          </a:bodyPr>
          <a:lstStyle/>
          <a:p>
            <a:pPr algn="r"/>
            <a:r>
              <a:rPr lang="en-US" sz="1600" b="1">
                <a:solidFill>
                  <a:schemeClr val="bg1"/>
                </a:solidFill>
              </a:rPr>
              <a:t>Our Programs</a:t>
            </a:r>
          </a:p>
        </p:txBody>
      </p:sp>
      <p:cxnSp>
        <p:nvCxnSpPr>
          <p:cNvPr id="25" name="Straight Connector 24">
            <a:extLst>
              <a:ext uri="{FF2B5EF4-FFF2-40B4-BE49-F238E27FC236}">
                <a16:creationId xmlns:a16="http://schemas.microsoft.com/office/drawing/2014/main" id="{9E281C51-06C2-16A8-A101-27893A91A867}"/>
              </a:ext>
            </a:extLst>
          </p:cNvPr>
          <p:cNvCxnSpPr>
            <a:cxnSpLocks/>
          </p:cNvCxnSpPr>
          <p:nvPr userDrawn="1"/>
        </p:nvCxnSpPr>
        <p:spPr>
          <a:xfrm>
            <a:off x="10359189" y="6235180"/>
            <a:ext cx="1832811"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396B980B-6C80-F07C-5AB0-A1D8C08057F0}"/>
              </a:ext>
            </a:extLst>
          </p:cNvPr>
          <p:cNvSpPr>
            <a:spLocks noGrp="1"/>
          </p:cNvSpPr>
          <p:nvPr>
            <p:ph type="pic" sz="quarter" idx="21" hasCustomPrompt="1"/>
          </p:nvPr>
        </p:nvSpPr>
        <p:spPr>
          <a:xfrm>
            <a:off x="7294159" y="3979225"/>
            <a:ext cx="2153522" cy="2155126"/>
          </a:xfrm>
          <a:prstGeom prst="ellipse">
            <a:avLst/>
          </a:prstGeom>
          <a:solidFill>
            <a:schemeClr val="bg1"/>
          </a:solidFill>
          <a:effectLst>
            <a:outerShdw blurRad="261178" algn="ctr" rotWithShape="0">
              <a:prstClr val="black">
                <a:alpha val="25000"/>
              </a:prstClr>
            </a:outerShdw>
          </a:effectLst>
        </p:spPr>
        <p:txBody>
          <a:bodyPr anchor="ctr">
            <a:noAutofit/>
          </a:bodyPr>
          <a:lstStyle>
            <a:lvl1pPr marL="0" indent="0" algn="ctr">
              <a:buNone/>
              <a:defRPr sz="1800"/>
            </a:lvl1pPr>
          </a:lstStyle>
          <a:p>
            <a:r>
              <a:rPr lang="en-US"/>
              <a:t>Add logo here (adjust cropping as needed)</a:t>
            </a:r>
          </a:p>
        </p:txBody>
      </p:sp>
      <p:pic>
        <p:nvPicPr>
          <p:cNvPr id="2" name="Graphic 1">
            <a:extLst>
              <a:ext uri="{FF2B5EF4-FFF2-40B4-BE49-F238E27FC236}">
                <a16:creationId xmlns:a16="http://schemas.microsoft.com/office/drawing/2014/main" id="{933EDD1D-27F6-1153-74FF-2964B564386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383491" y="6362338"/>
            <a:ext cx="1360706" cy="272141"/>
          </a:xfrm>
          <a:prstGeom prst="rect">
            <a:avLst/>
          </a:prstGeom>
        </p:spPr>
      </p:pic>
    </p:spTree>
    <p:extLst>
      <p:ext uri="{BB962C8B-B14F-4D97-AF65-F5344CB8AC3E}">
        <p14:creationId xmlns:p14="http://schemas.microsoft.com/office/powerpoint/2010/main" val="3475808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ank, color ba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6AED6A4-111E-4E71-8FAF-EBF7444293F5}" type="datetime1">
              <a:rPr lang="en-US" smtClean="0"/>
              <a:t>5/12/2026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B4BA70-C109-4765-8DED-6CEBD4699AC8}" type="slidenum">
              <a:rPr lang="en-US" smtClean="0"/>
              <a:t>‹#›</a:t>
            </a:fld>
            <a:endParaRPr lang="en-US"/>
          </a:p>
        </p:txBody>
      </p:sp>
    </p:spTree>
    <p:extLst>
      <p:ext uri="{BB962C8B-B14F-4D97-AF65-F5344CB8AC3E}">
        <p14:creationId xmlns:p14="http://schemas.microsoft.com/office/powerpoint/2010/main" val="10575416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8" name="Picture 17" descr="A picture containing person, indoor, wall&#10;&#10;Description automatically generated">
            <a:extLst>
              <a:ext uri="{FF2B5EF4-FFF2-40B4-BE49-F238E27FC236}">
                <a16:creationId xmlns:a16="http://schemas.microsoft.com/office/drawing/2014/main" id="{B61C1D92-E9CC-78E2-D2F9-41CE3C2684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2001" cy="6858001"/>
          </a:xfrm>
          <a:prstGeom prst="rect">
            <a:avLst/>
          </a:prstGeom>
        </p:spPr>
      </p:pic>
      <p:pic>
        <p:nvPicPr>
          <p:cNvPr id="19" name="Picture 18" descr="Graphical user interface, logo&#10;&#10;Description automatically generated">
            <a:extLst>
              <a:ext uri="{FF2B5EF4-FFF2-40B4-BE49-F238E27FC236}">
                <a16:creationId xmlns:a16="http://schemas.microsoft.com/office/drawing/2014/main" id="{46C1D60E-E246-B145-A892-80CB8807A5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00800" y="4742600"/>
            <a:ext cx="2912649" cy="1130011"/>
          </a:xfrm>
          <a:prstGeom prst="rect">
            <a:avLst/>
          </a:prstGeom>
        </p:spPr>
      </p:pic>
      <p:sp>
        <p:nvSpPr>
          <p:cNvPr id="20" name="Title Placeholder 1">
            <a:extLst>
              <a:ext uri="{FF2B5EF4-FFF2-40B4-BE49-F238E27FC236}">
                <a16:creationId xmlns:a16="http://schemas.microsoft.com/office/drawing/2014/main" id="{1F21090A-5251-0B1B-053C-C6DFB0946049}"/>
              </a:ext>
            </a:extLst>
          </p:cNvPr>
          <p:cNvSpPr>
            <a:spLocks noGrp="1"/>
          </p:cNvSpPr>
          <p:nvPr>
            <p:ph type="title" hasCustomPrompt="1"/>
          </p:nvPr>
        </p:nvSpPr>
        <p:spPr>
          <a:xfrm>
            <a:off x="6297705" y="1224400"/>
            <a:ext cx="10515600" cy="967258"/>
          </a:xfrm>
          <a:prstGeom prst="rect">
            <a:avLst/>
          </a:prstGeom>
        </p:spPr>
        <p:txBody>
          <a:bodyPr vert="horz" lIns="91440" tIns="45720" rIns="91440" bIns="45720" rtlCol="0" anchor="t">
            <a:normAutofit/>
          </a:bodyPr>
          <a:lstStyle>
            <a:lvl1pPr>
              <a:defRPr i="0">
                <a:solidFill>
                  <a:srgbClr val="0F406B"/>
                </a:solidFill>
              </a:defRPr>
            </a:lvl1pPr>
          </a:lstStyle>
          <a:p>
            <a:r>
              <a:rPr lang="en-US"/>
              <a:t>Title Slide 2</a:t>
            </a:r>
          </a:p>
        </p:txBody>
      </p:sp>
      <p:sp>
        <p:nvSpPr>
          <p:cNvPr id="21" name="Text Placeholder 4">
            <a:extLst>
              <a:ext uri="{FF2B5EF4-FFF2-40B4-BE49-F238E27FC236}">
                <a16:creationId xmlns:a16="http://schemas.microsoft.com/office/drawing/2014/main" id="{FE381589-2956-D1FD-BA62-D34BD7E9AE10}"/>
              </a:ext>
            </a:extLst>
          </p:cNvPr>
          <p:cNvSpPr>
            <a:spLocks noGrp="1"/>
          </p:cNvSpPr>
          <p:nvPr>
            <p:ph type="body" sz="quarter" idx="10" hasCustomPrompt="1"/>
          </p:nvPr>
        </p:nvSpPr>
        <p:spPr>
          <a:xfrm>
            <a:off x="6297705" y="2273987"/>
            <a:ext cx="5538695" cy="967258"/>
          </a:xfrm>
        </p:spPr>
        <p:txBody>
          <a:bodyPr>
            <a:normAutofit/>
          </a:bodyPr>
          <a:lstStyle>
            <a:lvl1pPr marL="0" indent="0">
              <a:buNone/>
              <a:defRPr sz="4000">
                <a:solidFill>
                  <a:srgbClr val="109AD6"/>
                </a:solidFill>
              </a:defRPr>
            </a:lvl1pPr>
          </a:lstStyle>
          <a:p>
            <a:pPr lvl="0"/>
            <a:r>
              <a:rPr lang="en-US"/>
              <a:t>SUB HEADING </a:t>
            </a:r>
          </a:p>
        </p:txBody>
      </p:sp>
      <p:sp>
        <p:nvSpPr>
          <p:cNvPr id="22" name="Text Placeholder 4">
            <a:extLst>
              <a:ext uri="{FF2B5EF4-FFF2-40B4-BE49-F238E27FC236}">
                <a16:creationId xmlns:a16="http://schemas.microsoft.com/office/drawing/2014/main" id="{CB8DA912-9301-59A3-07F3-F1EF0C47C25B}"/>
              </a:ext>
            </a:extLst>
          </p:cNvPr>
          <p:cNvSpPr>
            <a:spLocks noGrp="1"/>
          </p:cNvSpPr>
          <p:nvPr>
            <p:ph type="body" sz="quarter" idx="11" hasCustomPrompt="1"/>
          </p:nvPr>
        </p:nvSpPr>
        <p:spPr>
          <a:xfrm>
            <a:off x="6297705" y="3512852"/>
            <a:ext cx="5538695" cy="967258"/>
          </a:xfrm>
        </p:spPr>
        <p:txBody>
          <a:bodyPr>
            <a:normAutofit/>
          </a:bodyPr>
          <a:lstStyle>
            <a:lvl1pPr marL="0" indent="0">
              <a:buNone/>
              <a:defRPr sz="2000">
                <a:solidFill>
                  <a:srgbClr val="109AD6"/>
                </a:solidFill>
              </a:defRPr>
            </a:lvl1pPr>
          </a:lstStyle>
          <a:p>
            <a:pPr lvl="0"/>
            <a:r>
              <a:rPr lang="en-US"/>
              <a:t>Month Date Year</a:t>
            </a:r>
          </a:p>
        </p:txBody>
      </p:sp>
    </p:spTree>
    <p:extLst>
      <p:ext uri="{BB962C8B-B14F-4D97-AF65-F5344CB8AC3E}">
        <p14:creationId xmlns:p14="http://schemas.microsoft.com/office/powerpoint/2010/main" val="10301626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C0A5274D-BDB9-084C-9B94-0C688447A573}"/>
              </a:ext>
            </a:extLst>
          </p:cNvPr>
          <p:cNvSpPr>
            <a:spLocks noGrp="1"/>
          </p:cNvSpPr>
          <p:nvPr>
            <p:ph type="ftr" sz="quarter" idx="3"/>
          </p:nvPr>
        </p:nvSpPr>
        <p:spPr>
          <a:xfrm>
            <a:off x="909710" y="6283324"/>
            <a:ext cx="9509760" cy="211456"/>
          </a:xfrm>
          <a:prstGeom prst="rect">
            <a:avLst/>
          </a:prstGeom>
        </p:spPr>
        <p:txBody>
          <a:bodyPr vert="horz" lIns="91440" tIns="45720" rIns="91440" bIns="45720" rtlCol="0" anchor="b"/>
          <a:lstStyle>
            <a:lvl1pPr algn="l">
              <a:defRPr sz="800">
                <a:solidFill>
                  <a:schemeClr val="tx1">
                    <a:tint val="75000"/>
                  </a:schemeClr>
                </a:solidFill>
                <a:latin typeface="Roboto" charset="0"/>
                <a:ea typeface="Roboto" charset="0"/>
                <a:cs typeface="Roboto" charset="0"/>
              </a:defRPr>
            </a:lvl1pPr>
          </a:lstStyle>
          <a:p>
            <a:r>
              <a:rPr lang="en-US"/>
              <a:t>© 2020 ZERO TO THREE. All rights reserved.</a:t>
            </a:r>
          </a:p>
        </p:txBody>
      </p:sp>
      <p:sp>
        <p:nvSpPr>
          <p:cNvPr id="8" name="Slide Number Placeholder 5">
            <a:extLst>
              <a:ext uri="{FF2B5EF4-FFF2-40B4-BE49-F238E27FC236}">
                <a16:creationId xmlns:a16="http://schemas.microsoft.com/office/drawing/2014/main" id="{FAC6EF20-838D-B747-B65F-3BEF5295DB56}"/>
              </a:ext>
            </a:extLst>
          </p:cNvPr>
          <p:cNvSpPr>
            <a:spLocks noGrp="1"/>
          </p:cNvSpPr>
          <p:nvPr>
            <p:ph type="sldNum" sz="quarter" idx="4"/>
          </p:nvPr>
        </p:nvSpPr>
        <p:spPr>
          <a:xfrm>
            <a:off x="574766" y="6283324"/>
            <a:ext cx="418012" cy="211456"/>
          </a:xfrm>
          <a:prstGeom prst="rect">
            <a:avLst/>
          </a:prstGeom>
        </p:spPr>
        <p:txBody>
          <a:bodyPr vert="horz" lIns="91440" tIns="45720" rIns="91440" bIns="45720" rtlCol="0" anchor="b"/>
          <a:lstStyle>
            <a:lvl1pPr algn="l">
              <a:defRPr sz="800">
                <a:solidFill>
                  <a:schemeClr val="tx1">
                    <a:tint val="75000"/>
                  </a:schemeClr>
                </a:solidFill>
                <a:latin typeface="Roboto" charset="0"/>
                <a:ea typeface="Roboto" charset="0"/>
                <a:cs typeface="Roboto" charset="0"/>
              </a:defRPr>
            </a:lvl1pPr>
          </a:lstStyle>
          <a:p>
            <a:fld id="{4B6E93A8-FE64-9044-AC94-BAC1817EA472}" type="slidenum">
              <a:rPr lang="en-US" smtClean="0"/>
              <a:pPr/>
              <a:t>‹#›</a:t>
            </a:fld>
            <a:endParaRPr lang="en-US"/>
          </a:p>
        </p:txBody>
      </p:sp>
    </p:spTree>
    <p:extLst>
      <p:ext uri="{BB962C8B-B14F-4D97-AF65-F5344CB8AC3E}">
        <p14:creationId xmlns:p14="http://schemas.microsoft.com/office/powerpoint/2010/main" val="155456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lvl1pPr>
              <a:defRPr>
                <a:latin typeface="Roboto"/>
                <a:cs typeface="Calibri" panose="020F0502020204030204" pitchFamily="34" charset="0"/>
              </a:defRPr>
            </a:lvl1pPr>
          </a:lstStyle>
          <a:p>
            <a:r>
              <a:rPr lang="en-US"/>
              <a:t>© 2020 ZERO TO THREE. All rights reserved..</a:t>
            </a:r>
          </a:p>
        </p:txBody>
      </p:sp>
      <p:sp>
        <p:nvSpPr>
          <p:cNvPr id="5" name="Slide Number Placeholder 4"/>
          <p:cNvSpPr>
            <a:spLocks noGrp="1"/>
          </p:cNvSpPr>
          <p:nvPr>
            <p:ph type="sldNum" sz="quarter" idx="12"/>
          </p:nvPr>
        </p:nvSpPr>
        <p:spPr/>
        <p:txBody>
          <a:bodyPr/>
          <a:lstStyle/>
          <a:p>
            <a:fld id="{4B6E93A8-FE64-9044-AC94-BAC1817EA472}" type="slidenum">
              <a:rPr lang="en-US" smtClean="0"/>
              <a:t>‹#›</a:t>
            </a:fld>
            <a:endParaRPr lang="en-US"/>
          </a:p>
        </p:txBody>
      </p:sp>
    </p:spTree>
    <p:extLst>
      <p:ext uri="{BB962C8B-B14F-4D97-AF65-F5344CB8AC3E}">
        <p14:creationId xmlns:p14="http://schemas.microsoft.com/office/powerpoint/2010/main" val="3768869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 2020 ZERO TO THREE. All rights reserved.</a:t>
            </a:r>
          </a:p>
        </p:txBody>
      </p:sp>
      <p:sp>
        <p:nvSpPr>
          <p:cNvPr id="4" name="Slide Number Placeholder 3"/>
          <p:cNvSpPr>
            <a:spLocks noGrp="1"/>
          </p:cNvSpPr>
          <p:nvPr>
            <p:ph type="sldNum" sz="quarter" idx="12"/>
          </p:nvPr>
        </p:nvSpPr>
        <p:spPr/>
        <p:txBody>
          <a:bodyPr/>
          <a:lstStyle/>
          <a:p>
            <a:fld id="{4B6E93A8-FE64-9044-AC94-BAC1817EA472}" type="slidenum">
              <a:rPr lang="en-US" smtClean="0"/>
              <a:t>‹#›</a:t>
            </a:fld>
            <a:endParaRPr lang="en-US"/>
          </a:p>
        </p:txBody>
      </p:sp>
    </p:spTree>
    <p:extLst>
      <p:ext uri="{BB962C8B-B14F-4D97-AF65-F5344CB8AC3E}">
        <p14:creationId xmlns:p14="http://schemas.microsoft.com/office/powerpoint/2010/main" val="19428558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vidence Summary Layou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1A887E05-767E-FE4D-B5EB-5FBFFA869A28}"/>
              </a:ext>
            </a:extLst>
          </p:cNvPr>
          <p:cNvSpPr/>
          <p:nvPr userDrawn="1"/>
        </p:nvSpPr>
        <p:spPr>
          <a:xfrm>
            <a:off x="574675" y="570572"/>
            <a:ext cx="10169913" cy="81775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080320-CB6C-214C-9E5F-419C5633E5D1}"/>
              </a:ext>
            </a:extLst>
          </p:cNvPr>
          <p:cNvSpPr>
            <a:spLocks noGrp="1"/>
          </p:cNvSpPr>
          <p:nvPr>
            <p:ph type="title"/>
          </p:nvPr>
        </p:nvSpPr>
        <p:spPr>
          <a:xfrm>
            <a:off x="773151" y="634189"/>
            <a:ext cx="9210908" cy="690523"/>
          </a:xfrm>
        </p:spPr>
        <p:txBody>
          <a:bodyPr anchor="ctr"/>
          <a:lstStyle>
            <a:lvl1pPr>
              <a:defRPr b="1" i="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D0DC3A0-9A0A-9F45-A971-0CE6482B8122}"/>
              </a:ext>
            </a:extLst>
          </p:cNvPr>
          <p:cNvSpPr>
            <a:spLocks noGrp="1"/>
          </p:cNvSpPr>
          <p:nvPr>
            <p:ph type="ftr" sz="quarter" idx="10"/>
          </p:nvPr>
        </p:nvSpPr>
        <p:spPr/>
        <p:txBody>
          <a:bodyPr/>
          <a:lstStyle>
            <a:lvl1pPr>
              <a:defRPr/>
            </a:lvl1pPr>
          </a:lstStyle>
          <a:p>
            <a:r>
              <a:rPr lang="en-US"/>
              <a:t>© 2020 ZERO TO THREE. All rights reserved.</a:t>
            </a:r>
          </a:p>
        </p:txBody>
      </p:sp>
      <p:sp>
        <p:nvSpPr>
          <p:cNvPr id="4" name="Slide Number Placeholder 3">
            <a:extLst>
              <a:ext uri="{FF2B5EF4-FFF2-40B4-BE49-F238E27FC236}">
                <a16:creationId xmlns:a16="http://schemas.microsoft.com/office/drawing/2014/main" id="{59797F09-5E83-0A4C-B990-1D13D21E0BC6}"/>
              </a:ext>
            </a:extLst>
          </p:cNvPr>
          <p:cNvSpPr>
            <a:spLocks noGrp="1"/>
          </p:cNvSpPr>
          <p:nvPr>
            <p:ph type="sldNum" sz="quarter" idx="11"/>
          </p:nvPr>
        </p:nvSpPr>
        <p:spPr/>
        <p:txBody>
          <a:bodyPr/>
          <a:lstStyle/>
          <a:p>
            <a:fld id="{4B6E93A8-FE64-9044-AC94-BAC1817EA472}" type="slidenum">
              <a:rPr lang="en-US" smtClean="0"/>
              <a:pPr/>
              <a:t>‹#›</a:t>
            </a:fld>
            <a:endParaRPr lang="en-US"/>
          </a:p>
        </p:txBody>
      </p:sp>
      <p:sp>
        <p:nvSpPr>
          <p:cNvPr id="6" name="Oval 5">
            <a:extLst>
              <a:ext uri="{FF2B5EF4-FFF2-40B4-BE49-F238E27FC236}">
                <a16:creationId xmlns:a16="http://schemas.microsoft.com/office/drawing/2014/main" id="{55701776-5ABF-2A46-A481-2203B336B23A}"/>
              </a:ext>
            </a:extLst>
          </p:cNvPr>
          <p:cNvSpPr/>
          <p:nvPr userDrawn="1"/>
        </p:nvSpPr>
        <p:spPr>
          <a:xfrm>
            <a:off x="10415936" y="362763"/>
            <a:ext cx="1201389" cy="1201389"/>
          </a:xfrm>
          <a:prstGeom prst="ellipse">
            <a:avLst/>
          </a:prstGeom>
          <a:solidFill>
            <a:schemeClr val="accent5"/>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5C352F60-B4CE-3C4E-B2D7-89BB568239E4}"/>
              </a:ext>
            </a:extLst>
          </p:cNvPr>
          <p:cNvSpPr/>
          <p:nvPr userDrawn="1"/>
        </p:nvSpPr>
        <p:spPr>
          <a:xfrm>
            <a:off x="574675" y="1590907"/>
            <a:ext cx="4227784" cy="4503544"/>
          </a:xfrm>
          <a:prstGeom prst="roundRect">
            <a:avLst>
              <a:gd name="adj" fmla="val 492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9C15DEFC-107C-0F4C-9188-DFBBE1BCBC2E}"/>
              </a:ext>
            </a:extLst>
          </p:cNvPr>
          <p:cNvSpPr>
            <a:spLocks noGrp="1"/>
          </p:cNvSpPr>
          <p:nvPr>
            <p:ph type="pic" sz="quarter" idx="12" hasCustomPrompt="1"/>
          </p:nvPr>
        </p:nvSpPr>
        <p:spPr>
          <a:xfrm>
            <a:off x="10648620" y="595447"/>
            <a:ext cx="736020" cy="736020"/>
          </a:xfrm>
        </p:spPr>
        <p:txBody>
          <a:bodyPr lIns="0" rIns="0" anchor="ctr"/>
          <a:lstStyle>
            <a:lvl1pPr marL="0" indent="0" algn="ctr">
              <a:buNone/>
              <a:defRPr>
                <a:solidFill>
                  <a:schemeClr val="bg1"/>
                </a:solidFill>
              </a:defRPr>
            </a:lvl1pPr>
          </a:lstStyle>
          <a:p>
            <a:r>
              <a:rPr lang="en-US"/>
              <a:t>Icon</a:t>
            </a:r>
          </a:p>
        </p:txBody>
      </p:sp>
      <p:sp>
        <p:nvSpPr>
          <p:cNvPr id="12" name="Text Placeholder 11">
            <a:extLst>
              <a:ext uri="{FF2B5EF4-FFF2-40B4-BE49-F238E27FC236}">
                <a16:creationId xmlns:a16="http://schemas.microsoft.com/office/drawing/2014/main" id="{47DC6C60-342C-4540-A456-D1014CF15371}"/>
              </a:ext>
            </a:extLst>
          </p:cNvPr>
          <p:cNvSpPr>
            <a:spLocks noGrp="1"/>
          </p:cNvSpPr>
          <p:nvPr>
            <p:ph type="body" sz="quarter" idx="13"/>
          </p:nvPr>
        </p:nvSpPr>
        <p:spPr>
          <a:xfrm>
            <a:off x="5106988" y="4159404"/>
            <a:ext cx="6510337" cy="1713571"/>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3" name="Text Placeholder 11">
            <a:extLst>
              <a:ext uri="{FF2B5EF4-FFF2-40B4-BE49-F238E27FC236}">
                <a16:creationId xmlns:a16="http://schemas.microsoft.com/office/drawing/2014/main" id="{14CDCFAB-C109-1847-84D4-E789953D308F}"/>
              </a:ext>
            </a:extLst>
          </p:cNvPr>
          <p:cNvSpPr>
            <a:spLocks noGrp="1"/>
          </p:cNvSpPr>
          <p:nvPr>
            <p:ph type="body" sz="quarter" idx="14"/>
          </p:nvPr>
        </p:nvSpPr>
        <p:spPr>
          <a:xfrm>
            <a:off x="847493" y="1791630"/>
            <a:ext cx="3687336" cy="4081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60054543-6EF7-8D4C-B41D-6B13153039C3}"/>
              </a:ext>
            </a:extLst>
          </p:cNvPr>
          <p:cNvSpPr>
            <a:spLocks noGrp="1"/>
          </p:cNvSpPr>
          <p:nvPr>
            <p:ph type="body" sz="quarter" idx="15"/>
          </p:nvPr>
        </p:nvSpPr>
        <p:spPr>
          <a:xfrm>
            <a:off x="5106988" y="3770972"/>
            <a:ext cx="6510337" cy="375422"/>
          </a:xfrm>
        </p:spPr>
        <p:txBody>
          <a:bodyPr anchor="ctr">
            <a:normAutofit/>
          </a:bodyPr>
          <a:lstStyle>
            <a:lvl1pPr marL="0" indent="0">
              <a:buFont typeface="Arial" panose="020B0604020202020204" pitchFamily="34" charset="0"/>
              <a:buNone/>
              <a:defRPr sz="1800" b="1" i="0" cap="all" baseline="0">
                <a:solidFill>
                  <a:schemeClr val="accent5"/>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1">
            <a:extLst>
              <a:ext uri="{FF2B5EF4-FFF2-40B4-BE49-F238E27FC236}">
                <a16:creationId xmlns:a16="http://schemas.microsoft.com/office/drawing/2014/main" id="{BF14772C-16E5-AD4D-8F90-15E84DD37B8A}"/>
              </a:ext>
            </a:extLst>
          </p:cNvPr>
          <p:cNvSpPr>
            <a:spLocks noGrp="1"/>
          </p:cNvSpPr>
          <p:nvPr>
            <p:ph type="body" sz="quarter" idx="16"/>
          </p:nvPr>
        </p:nvSpPr>
        <p:spPr>
          <a:xfrm>
            <a:off x="5106988" y="2185884"/>
            <a:ext cx="6510337" cy="1419677"/>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6" name="Text Placeholder 11">
            <a:extLst>
              <a:ext uri="{FF2B5EF4-FFF2-40B4-BE49-F238E27FC236}">
                <a16:creationId xmlns:a16="http://schemas.microsoft.com/office/drawing/2014/main" id="{5E0E5B01-D3FE-2742-B2B1-8D1E43C619A8}"/>
              </a:ext>
            </a:extLst>
          </p:cNvPr>
          <p:cNvSpPr>
            <a:spLocks noGrp="1"/>
          </p:cNvSpPr>
          <p:nvPr>
            <p:ph type="body" sz="quarter" idx="17"/>
          </p:nvPr>
        </p:nvSpPr>
        <p:spPr>
          <a:xfrm>
            <a:off x="5106988" y="1797452"/>
            <a:ext cx="6510337" cy="375422"/>
          </a:xfrm>
        </p:spPr>
        <p:txBody>
          <a:bodyPr anchor="ctr">
            <a:normAutofit/>
          </a:bodyPr>
          <a:lstStyle>
            <a:lvl1pPr marL="0" indent="0">
              <a:buFont typeface="Arial" panose="020B0604020202020204" pitchFamily="34" charset="0"/>
              <a:buNone/>
              <a:defRPr sz="1800" b="1" i="0" cap="all" baseline="0">
                <a:solidFill>
                  <a:schemeClr val="accent5"/>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Rectangle 16">
            <a:extLst>
              <a:ext uri="{FF2B5EF4-FFF2-40B4-BE49-F238E27FC236}">
                <a16:creationId xmlns:a16="http://schemas.microsoft.com/office/drawing/2014/main" id="{6AB7F61E-833F-EF48-A687-F99D5928C18C}"/>
              </a:ext>
            </a:extLst>
          </p:cNvPr>
          <p:cNvSpPr/>
          <p:nvPr userDrawn="1"/>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7814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Evidence Summary Layou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1A887E05-767E-FE4D-B5EB-5FBFFA869A28}"/>
              </a:ext>
            </a:extLst>
          </p:cNvPr>
          <p:cNvSpPr/>
          <p:nvPr userDrawn="1"/>
        </p:nvSpPr>
        <p:spPr>
          <a:xfrm>
            <a:off x="574675" y="385423"/>
            <a:ext cx="10169913" cy="817756"/>
          </a:xfrm>
          <a:prstGeom prst="roundRect">
            <a:avLst/>
          </a:prstGeom>
          <a:solidFill>
            <a:srgbClr val="F37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080320-CB6C-214C-9E5F-419C5633E5D1}"/>
              </a:ext>
            </a:extLst>
          </p:cNvPr>
          <p:cNvSpPr>
            <a:spLocks noGrp="1"/>
          </p:cNvSpPr>
          <p:nvPr>
            <p:ph type="title"/>
          </p:nvPr>
        </p:nvSpPr>
        <p:spPr>
          <a:xfrm>
            <a:off x="773151" y="449040"/>
            <a:ext cx="9210908" cy="690523"/>
          </a:xfrm>
        </p:spPr>
        <p:txBody>
          <a:bodyPr anchor="ctr"/>
          <a:lstStyle>
            <a:lvl1pPr>
              <a:defRPr b="1" i="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D0DC3A0-9A0A-9F45-A971-0CE6482B8122}"/>
              </a:ext>
            </a:extLst>
          </p:cNvPr>
          <p:cNvSpPr>
            <a:spLocks noGrp="1"/>
          </p:cNvSpPr>
          <p:nvPr>
            <p:ph type="ftr" sz="quarter" idx="10"/>
          </p:nvPr>
        </p:nvSpPr>
        <p:spPr/>
        <p:txBody>
          <a:bodyPr/>
          <a:lstStyle>
            <a:lvl1pPr>
              <a:defRPr/>
            </a:lvl1pPr>
          </a:lstStyle>
          <a:p>
            <a:r>
              <a:rPr lang="en-US"/>
              <a:t>© 2020 ZERO TO THREE. All rights reserved.</a:t>
            </a:r>
          </a:p>
        </p:txBody>
      </p:sp>
      <p:sp>
        <p:nvSpPr>
          <p:cNvPr id="4" name="Slide Number Placeholder 3">
            <a:extLst>
              <a:ext uri="{FF2B5EF4-FFF2-40B4-BE49-F238E27FC236}">
                <a16:creationId xmlns:a16="http://schemas.microsoft.com/office/drawing/2014/main" id="{59797F09-5E83-0A4C-B990-1D13D21E0BC6}"/>
              </a:ext>
            </a:extLst>
          </p:cNvPr>
          <p:cNvSpPr>
            <a:spLocks noGrp="1"/>
          </p:cNvSpPr>
          <p:nvPr>
            <p:ph type="sldNum" sz="quarter" idx="11"/>
          </p:nvPr>
        </p:nvSpPr>
        <p:spPr/>
        <p:txBody>
          <a:bodyPr/>
          <a:lstStyle/>
          <a:p>
            <a:fld id="{4B6E93A8-FE64-9044-AC94-BAC1817EA472}" type="slidenum">
              <a:rPr lang="en-US" smtClean="0"/>
              <a:pPr/>
              <a:t>‹#›</a:t>
            </a:fld>
            <a:endParaRPr lang="en-US"/>
          </a:p>
        </p:txBody>
      </p:sp>
      <p:sp>
        <p:nvSpPr>
          <p:cNvPr id="6" name="Oval 5">
            <a:extLst>
              <a:ext uri="{FF2B5EF4-FFF2-40B4-BE49-F238E27FC236}">
                <a16:creationId xmlns:a16="http://schemas.microsoft.com/office/drawing/2014/main" id="{55701776-5ABF-2A46-A481-2203B336B23A}"/>
              </a:ext>
            </a:extLst>
          </p:cNvPr>
          <p:cNvSpPr/>
          <p:nvPr userDrawn="1"/>
        </p:nvSpPr>
        <p:spPr>
          <a:xfrm>
            <a:off x="10415936" y="177614"/>
            <a:ext cx="1201389" cy="1201389"/>
          </a:xfrm>
          <a:prstGeom prst="ellipse">
            <a:avLst/>
          </a:prstGeom>
          <a:solidFill>
            <a:srgbClr val="F5763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9C15DEFC-107C-0F4C-9188-DFBBE1BCBC2E}"/>
              </a:ext>
            </a:extLst>
          </p:cNvPr>
          <p:cNvSpPr>
            <a:spLocks noGrp="1"/>
          </p:cNvSpPr>
          <p:nvPr>
            <p:ph type="pic" sz="quarter" idx="12" hasCustomPrompt="1"/>
          </p:nvPr>
        </p:nvSpPr>
        <p:spPr>
          <a:xfrm>
            <a:off x="10648620" y="410298"/>
            <a:ext cx="736020" cy="736020"/>
          </a:xfrm>
        </p:spPr>
        <p:txBody>
          <a:bodyPr lIns="0" rIns="0" anchor="ctr"/>
          <a:lstStyle>
            <a:lvl1pPr marL="0" indent="0" algn="ctr">
              <a:buNone/>
              <a:defRPr>
                <a:solidFill>
                  <a:schemeClr val="bg1"/>
                </a:solidFill>
              </a:defRPr>
            </a:lvl1pPr>
          </a:lstStyle>
          <a:p>
            <a:r>
              <a:rPr lang="en-US"/>
              <a:t>Icon</a:t>
            </a:r>
          </a:p>
        </p:txBody>
      </p:sp>
      <p:sp>
        <p:nvSpPr>
          <p:cNvPr id="12" name="Text Placeholder 11">
            <a:extLst>
              <a:ext uri="{FF2B5EF4-FFF2-40B4-BE49-F238E27FC236}">
                <a16:creationId xmlns:a16="http://schemas.microsoft.com/office/drawing/2014/main" id="{47DC6C60-342C-4540-A456-D1014CF15371}"/>
              </a:ext>
            </a:extLst>
          </p:cNvPr>
          <p:cNvSpPr>
            <a:spLocks noGrp="1"/>
          </p:cNvSpPr>
          <p:nvPr>
            <p:ph type="body" sz="quarter" idx="13"/>
          </p:nvPr>
        </p:nvSpPr>
        <p:spPr>
          <a:xfrm>
            <a:off x="5106988" y="3941250"/>
            <a:ext cx="6510337" cy="1978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3" name="Text Placeholder 11">
            <a:extLst>
              <a:ext uri="{FF2B5EF4-FFF2-40B4-BE49-F238E27FC236}">
                <a16:creationId xmlns:a16="http://schemas.microsoft.com/office/drawing/2014/main" id="{14CDCFAB-C109-1847-84D4-E789953D308F}"/>
              </a:ext>
            </a:extLst>
          </p:cNvPr>
          <p:cNvSpPr>
            <a:spLocks noGrp="1"/>
          </p:cNvSpPr>
          <p:nvPr>
            <p:ph type="body" sz="quarter" idx="14"/>
          </p:nvPr>
        </p:nvSpPr>
        <p:spPr>
          <a:xfrm>
            <a:off x="574675" y="1554778"/>
            <a:ext cx="4298661" cy="4365060"/>
          </a:xfrm>
          <a:prstGeom prst="roundRect">
            <a:avLst>
              <a:gd name="adj" fmla="val 3254"/>
            </a:avLst>
          </a:prstGeom>
          <a:solidFill>
            <a:schemeClr val="bg1">
              <a:lumMod val="95000"/>
            </a:schemeClr>
          </a:solidFill>
        </p:spPr>
        <p:txBody>
          <a:bodyPr lIns="251999" tIns="144000" rIns="108000"/>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60054543-6EF7-8D4C-B41D-6B13153039C3}"/>
              </a:ext>
            </a:extLst>
          </p:cNvPr>
          <p:cNvSpPr>
            <a:spLocks noGrp="1"/>
          </p:cNvSpPr>
          <p:nvPr>
            <p:ph type="body" sz="quarter" idx="15"/>
          </p:nvPr>
        </p:nvSpPr>
        <p:spPr>
          <a:xfrm>
            <a:off x="5106988" y="3552818"/>
            <a:ext cx="6510337" cy="375422"/>
          </a:xfrm>
        </p:spPr>
        <p:txBody>
          <a:bodyPr anchor="ctr">
            <a:normAutofit/>
          </a:bodyPr>
          <a:lstStyle>
            <a:lvl1pPr marL="0" indent="0">
              <a:buFont typeface="Arial" panose="020B0604020202020204" pitchFamily="34" charset="0"/>
              <a:buNone/>
              <a:defRPr sz="1800" b="1" i="0" cap="all" baseline="0">
                <a:solidFill>
                  <a:schemeClr val="accent5"/>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1">
            <a:extLst>
              <a:ext uri="{FF2B5EF4-FFF2-40B4-BE49-F238E27FC236}">
                <a16:creationId xmlns:a16="http://schemas.microsoft.com/office/drawing/2014/main" id="{BF14772C-16E5-AD4D-8F90-15E84DD37B8A}"/>
              </a:ext>
            </a:extLst>
          </p:cNvPr>
          <p:cNvSpPr>
            <a:spLocks noGrp="1"/>
          </p:cNvSpPr>
          <p:nvPr>
            <p:ph type="body" sz="quarter" idx="16"/>
          </p:nvPr>
        </p:nvSpPr>
        <p:spPr>
          <a:xfrm>
            <a:off x="5106988" y="1943210"/>
            <a:ext cx="6510337" cy="1419677"/>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6" name="Text Placeholder 11">
            <a:extLst>
              <a:ext uri="{FF2B5EF4-FFF2-40B4-BE49-F238E27FC236}">
                <a16:creationId xmlns:a16="http://schemas.microsoft.com/office/drawing/2014/main" id="{5E0E5B01-D3FE-2742-B2B1-8D1E43C619A8}"/>
              </a:ext>
            </a:extLst>
          </p:cNvPr>
          <p:cNvSpPr>
            <a:spLocks noGrp="1"/>
          </p:cNvSpPr>
          <p:nvPr>
            <p:ph type="body" sz="quarter" idx="17"/>
          </p:nvPr>
        </p:nvSpPr>
        <p:spPr>
          <a:xfrm>
            <a:off x="5106988" y="1554778"/>
            <a:ext cx="6510337" cy="375422"/>
          </a:xfrm>
        </p:spPr>
        <p:txBody>
          <a:bodyPr anchor="ctr">
            <a:normAutofit/>
          </a:bodyPr>
          <a:lstStyle>
            <a:lvl1pPr marL="0" indent="0">
              <a:buFont typeface="Arial" panose="020B0604020202020204" pitchFamily="34" charset="0"/>
              <a:buNone/>
              <a:defRPr sz="1800" b="1" i="0" cap="all" baseline="0">
                <a:solidFill>
                  <a:schemeClr val="accent5"/>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Rectangle 16">
            <a:extLst>
              <a:ext uri="{FF2B5EF4-FFF2-40B4-BE49-F238E27FC236}">
                <a16:creationId xmlns:a16="http://schemas.microsoft.com/office/drawing/2014/main" id="{6AB7F61E-833F-EF48-A687-F99D5928C18C}"/>
              </a:ext>
            </a:extLst>
          </p:cNvPr>
          <p:cNvSpPr/>
          <p:nvPr userDrawn="1"/>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9127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354C5-A4A2-1F9A-6E3C-BA059DF187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8DB495-CBCB-A13A-89AF-0E95E61B1F7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89710F-B48E-F72C-14AF-EC2614BEFBA7}"/>
              </a:ext>
            </a:extLst>
          </p:cNvPr>
          <p:cNvSpPr>
            <a:spLocks noGrp="1"/>
          </p:cNvSpPr>
          <p:nvPr>
            <p:ph type="dt" sz="half" idx="10"/>
          </p:nvPr>
        </p:nvSpPr>
        <p:spPr/>
        <p:txBody>
          <a:bodyPr/>
          <a:lstStyle/>
          <a:p>
            <a:fld id="{99E56F70-20C3-41A7-A20B-57BC846DD118}" type="datetimeFigureOut">
              <a:rPr lang="en-US" smtClean="0"/>
              <a:t>5/12/2026</a:t>
            </a:fld>
            <a:endParaRPr lang="en-US"/>
          </a:p>
        </p:txBody>
      </p:sp>
      <p:sp>
        <p:nvSpPr>
          <p:cNvPr id="5" name="Footer Placeholder 4">
            <a:extLst>
              <a:ext uri="{FF2B5EF4-FFF2-40B4-BE49-F238E27FC236}">
                <a16:creationId xmlns:a16="http://schemas.microsoft.com/office/drawing/2014/main" id="{DAE5CE96-EE9F-4641-4429-328E74808B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320D20-B3ED-5776-72A1-0550840F8921}"/>
              </a:ext>
            </a:extLst>
          </p:cNvPr>
          <p:cNvSpPr>
            <a:spLocks noGrp="1"/>
          </p:cNvSpPr>
          <p:nvPr>
            <p:ph type="sldNum" sz="quarter" idx="12"/>
          </p:nvPr>
        </p:nvSpPr>
        <p:spPr/>
        <p:txBody>
          <a:bodyPr/>
          <a:lstStyle/>
          <a:p>
            <a:fld id="{25501330-6F34-46C2-92EA-C11DB5FBF83A}" type="slidenum">
              <a:rPr lang="en-US" smtClean="0"/>
              <a:t>‹#›</a:t>
            </a:fld>
            <a:endParaRPr lang="en-US"/>
          </a:p>
        </p:txBody>
      </p:sp>
    </p:spTree>
    <p:extLst>
      <p:ext uri="{BB962C8B-B14F-4D97-AF65-F5344CB8AC3E}">
        <p14:creationId xmlns:p14="http://schemas.microsoft.com/office/powerpoint/2010/main" val="1320024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bg1"/>
        </a:solidFill>
        <a:effectLst/>
      </p:bgPr>
    </p:bg>
    <p:spTree>
      <p:nvGrpSpPr>
        <p:cNvPr id="1" name=""/>
        <p:cNvGrpSpPr/>
        <p:nvPr/>
      </p:nvGrpSpPr>
      <p:grpSpPr>
        <a:xfrm>
          <a:off x="0" y="0"/>
          <a:ext cx="0" cy="0"/>
          <a:chOff x="0" y="0"/>
          <a:chExt cx="0" cy="0"/>
        </a:xfrm>
      </p:grpSpPr>
      <p:sp>
        <p:nvSpPr>
          <p:cNvPr id="52" name="Picture Placeholder 51">
            <a:extLst>
              <a:ext uri="{FF2B5EF4-FFF2-40B4-BE49-F238E27FC236}">
                <a16:creationId xmlns:a16="http://schemas.microsoft.com/office/drawing/2014/main" id="{0632B8CA-3A83-0A46-98CE-B08B067178D1}"/>
              </a:ext>
            </a:extLst>
          </p:cNvPr>
          <p:cNvSpPr>
            <a:spLocks noGrp="1"/>
          </p:cNvSpPr>
          <p:nvPr>
            <p:ph type="pic" sz="quarter" idx="12" hasCustomPrompt="1"/>
          </p:nvPr>
        </p:nvSpPr>
        <p:spPr>
          <a:xfrm>
            <a:off x="0" y="0"/>
            <a:ext cx="4967288" cy="6767999"/>
          </a:xfrm>
        </p:spPr>
        <p:txBody>
          <a:bodyPr lIns="576000" tIns="216000" rIns="827999" anchor="t"/>
          <a:lstStyle>
            <a:lvl1pPr marL="0" indent="0" algn="l">
              <a:buNone/>
              <a:defRPr/>
            </a:lvl1pPr>
          </a:lstStyle>
          <a:p>
            <a:r>
              <a:rPr lang="en-US"/>
              <a:t>To add a photo, drag image onto the slide</a:t>
            </a:r>
          </a:p>
        </p:txBody>
      </p:sp>
      <p:sp>
        <p:nvSpPr>
          <p:cNvPr id="93" name="Title 1">
            <a:extLst>
              <a:ext uri="{FF2B5EF4-FFF2-40B4-BE49-F238E27FC236}">
                <a16:creationId xmlns:a16="http://schemas.microsoft.com/office/drawing/2014/main" id="{FD621A87-7617-514A-8FCC-ACB66049D172}"/>
              </a:ext>
            </a:extLst>
          </p:cNvPr>
          <p:cNvSpPr>
            <a:spLocks noGrp="1"/>
          </p:cNvSpPr>
          <p:nvPr>
            <p:ph type="title" hasCustomPrompt="1"/>
          </p:nvPr>
        </p:nvSpPr>
        <p:spPr>
          <a:xfrm>
            <a:off x="0" y="0"/>
            <a:ext cx="4967288" cy="6768000"/>
          </a:xfrm>
          <a:solidFill>
            <a:schemeClr val="accent1">
              <a:alpha val="71000"/>
            </a:schemeClr>
          </a:solidFill>
          <a:effectLst/>
        </p:spPr>
        <p:txBody>
          <a:bodyPr lIns="540000" rIns="360000" bIns="2844000" anchor="b">
            <a:noAutofit/>
          </a:bodyPr>
          <a:lstStyle>
            <a:lvl1pPr>
              <a:defRPr sz="4400" b="0" i="0">
                <a:solidFill>
                  <a:schemeClr val="bg1"/>
                </a:solidFill>
                <a:effectLst>
                  <a:outerShdw blurRad="203200" algn="ctr" rotWithShape="0">
                    <a:prstClr val="black">
                      <a:alpha val="24000"/>
                    </a:prstClr>
                  </a:outerShdw>
                </a:effectLst>
                <a:latin typeface="Calibri" panose="020F0502020204030204" pitchFamily="34" charset="0"/>
                <a:cs typeface="Calibri" panose="020F0502020204030204" pitchFamily="34" charset="0"/>
              </a:defRPr>
            </a:lvl1pPr>
          </a:lstStyle>
          <a:p>
            <a:r>
              <a:rPr lang="en-US"/>
              <a:t>Click to edit</a:t>
            </a:r>
            <a:br>
              <a:rPr lang="en-US"/>
            </a:br>
            <a:r>
              <a:rPr lang="en-US"/>
              <a:t>Master title style</a:t>
            </a:r>
          </a:p>
        </p:txBody>
      </p:sp>
      <p:sp>
        <p:nvSpPr>
          <p:cNvPr id="100" name="Rectangle 99">
            <a:extLst>
              <a:ext uri="{FF2B5EF4-FFF2-40B4-BE49-F238E27FC236}">
                <a16:creationId xmlns:a16="http://schemas.microsoft.com/office/drawing/2014/main" id="{986433A5-0DBC-5246-8588-03D6F796197B}"/>
              </a:ext>
            </a:extLst>
          </p:cNvPr>
          <p:cNvSpPr/>
          <p:nvPr userDrawn="1"/>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7" name="Text Placeholder 116">
            <a:extLst>
              <a:ext uri="{FF2B5EF4-FFF2-40B4-BE49-F238E27FC236}">
                <a16:creationId xmlns:a16="http://schemas.microsoft.com/office/drawing/2014/main" id="{3D07E31D-1AE8-B148-86EB-67C2BA6C5E85}"/>
              </a:ext>
            </a:extLst>
          </p:cNvPr>
          <p:cNvSpPr>
            <a:spLocks noGrp="1"/>
          </p:cNvSpPr>
          <p:nvPr>
            <p:ph type="body" sz="quarter" idx="19"/>
          </p:nvPr>
        </p:nvSpPr>
        <p:spPr>
          <a:xfrm>
            <a:off x="5445278" y="451571"/>
            <a:ext cx="2906309" cy="946392"/>
          </a:xfrm>
          <a:blipFill dpi="0" rotWithShape="1">
            <a:blip r:embed="rId2" cstate="screen">
              <a:extLst>
                <a:ext uri="{28A0092B-C50C-407E-A947-70E740481C1C}">
                  <a14:useLocalDpi xmlns:a14="http://schemas.microsoft.com/office/drawing/2010/main"/>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p:txBody>
      </p:sp>
      <p:sp>
        <p:nvSpPr>
          <p:cNvPr id="61" name="Picture Placeholder 60">
            <a:extLst>
              <a:ext uri="{FF2B5EF4-FFF2-40B4-BE49-F238E27FC236}">
                <a16:creationId xmlns:a16="http://schemas.microsoft.com/office/drawing/2014/main" id="{B3759C0E-FCC8-394C-B398-946116395174}"/>
              </a:ext>
            </a:extLst>
          </p:cNvPr>
          <p:cNvSpPr>
            <a:spLocks noGrp="1"/>
          </p:cNvSpPr>
          <p:nvPr>
            <p:ph type="pic" sz="quarter" idx="16" hasCustomPrompt="1"/>
          </p:nvPr>
        </p:nvSpPr>
        <p:spPr>
          <a:xfrm>
            <a:off x="5770563" y="730086"/>
            <a:ext cx="397049" cy="397049"/>
          </a:xfrm>
          <a:ln>
            <a:noFill/>
          </a:ln>
        </p:spPr>
        <p:txBody>
          <a:bodyPr wrap="none" lIns="0" rIns="0" anchor="ctr">
            <a:normAutofit/>
          </a:bodyPr>
          <a:lstStyle>
            <a:lvl1pPr marL="0" indent="0" algn="ctr">
              <a:buNone/>
              <a:defRPr sz="1400"/>
            </a:lvl1pPr>
          </a:lstStyle>
          <a:p>
            <a:r>
              <a:rPr lang="en-US"/>
              <a:t>Icon</a:t>
            </a:r>
          </a:p>
        </p:txBody>
      </p:sp>
      <p:sp>
        <p:nvSpPr>
          <p:cNvPr id="3" name="Footer Placeholder 2">
            <a:extLst>
              <a:ext uri="{FF2B5EF4-FFF2-40B4-BE49-F238E27FC236}">
                <a16:creationId xmlns:a16="http://schemas.microsoft.com/office/drawing/2014/main" id="{A661E37D-C1FF-B249-9D2B-363385BA1674}"/>
              </a:ext>
            </a:extLst>
          </p:cNvPr>
          <p:cNvSpPr>
            <a:spLocks noGrp="1"/>
          </p:cNvSpPr>
          <p:nvPr>
            <p:ph type="ftr" sz="quarter" idx="10"/>
          </p:nvPr>
        </p:nvSpPr>
        <p:spPr>
          <a:xfrm>
            <a:off x="909711" y="6283324"/>
            <a:ext cx="3618746" cy="211456"/>
          </a:xfrm>
        </p:spPr>
        <p:txBody>
          <a:bodyPr/>
          <a:lstStyle>
            <a:lvl1pPr>
              <a:defRPr>
                <a:solidFill>
                  <a:schemeClr val="bg1"/>
                </a:solidFill>
              </a:defRPr>
            </a:lvl1pPr>
          </a:lstStyle>
          <a:p>
            <a:r>
              <a:rPr lang="en-US"/>
              <a:t>© 2020 ZERO TO THREE. All rights reserved.</a:t>
            </a:r>
          </a:p>
        </p:txBody>
      </p:sp>
      <p:sp>
        <p:nvSpPr>
          <p:cNvPr id="4" name="Slide Number Placeholder 3">
            <a:extLst>
              <a:ext uri="{FF2B5EF4-FFF2-40B4-BE49-F238E27FC236}">
                <a16:creationId xmlns:a16="http://schemas.microsoft.com/office/drawing/2014/main" id="{FAB5C912-E90F-994C-AE2F-EF654AA27C98}"/>
              </a:ext>
            </a:extLst>
          </p:cNvPr>
          <p:cNvSpPr>
            <a:spLocks noGrp="1"/>
          </p:cNvSpPr>
          <p:nvPr>
            <p:ph type="sldNum" sz="quarter" idx="11"/>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6E93A8-FE64-9044-AC94-BAC1817EA472}" type="slidenum">
              <a:rPr kumimoji="0" lang="en-US" sz="800" b="0" i="0" u="none" strike="noStrike" kern="1200" cap="none" spc="0" normalizeH="0" baseline="0" noProof="0" smtClean="0">
                <a:ln>
                  <a:noFill/>
                </a:ln>
                <a:solidFill>
                  <a:srgbClr val="FFFFFF"/>
                </a:solidFill>
                <a:effectLst/>
                <a:uLnTx/>
                <a:uFillTx/>
                <a:latin typeface="Roboto"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solidFill>
              <a:effectLst/>
              <a:uLnTx/>
              <a:uFillTx/>
              <a:latin typeface="Roboto" charset="0"/>
            </a:endParaRPr>
          </a:p>
        </p:txBody>
      </p:sp>
      <p:sp>
        <p:nvSpPr>
          <p:cNvPr id="23" name="Text Placeholder 116">
            <a:extLst>
              <a:ext uri="{FF2B5EF4-FFF2-40B4-BE49-F238E27FC236}">
                <a16:creationId xmlns:a16="http://schemas.microsoft.com/office/drawing/2014/main" id="{E0B234C0-2EB4-214E-BF96-DD035D5A86DC}"/>
              </a:ext>
            </a:extLst>
          </p:cNvPr>
          <p:cNvSpPr>
            <a:spLocks noGrp="1"/>
          </p:cNvSpPr>
          <p:nvPr>
            <p:ph type="body" sz="quarter" idx="20"/>
          </p:nvPr>
        </p:nvSpPr>
        <p:spPr>
          <a:xfrm>
            <a:off x="5445278" y="1904096"/>
            <a:ext cx="2906309" cy="946392"/>
          </a:xfrm>
          <a:blipFill dpi="0" rotWithShape="1">
            <a:blip r:embed="rId2" cstate="screen">
              <a:extLst>
                <a:ext uri="{28A0092B-C50C-407E-A947-70E740481C1C}">
                  <a14:useLocalDpi xmlns:a14="http://schemas.microsoft.com/office/drawing/2010/main"/>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p:txBody>
      </p:sp>
      <p:sp>
        <p:nvSpPr>
          <p:cNvPr id="24" name="Picture Placeholder 60">
            <a:extLst>
              <a:ext uri="{FF2B5EF4-FFF2-40B4-BE49-F238E27FC236}">
                <a16:creationId xmlns:a16="http://schemas.microsoft.com/office/drawing/2014/main" id="{DDE3C8B8-279C-4C4B-8F00-F8968CF092BF}"/>
              </a:ext>
            </a:extLst>
          </p:cNvPr>
          <p:cNvSpPr>
            <a:spLocks noGrp="1"/>
          </p:cNvSpPr>
          <p:nvPr>
            <p:ph type="pic" sz="quarter" idx="21" hasCustomPrompt="1"/>
          </p:nvPr>
        </p:nvSpPr>
        <p:spPr>
          <a:xfrm>
            <a:off x="5770563" y="2196434"/>
            <a:ext cx="397049" cy="397049"/>
          </a:xfrm>
          <a:ln>
            <a:noFill/>
          </a:ln>
        </p:spPr>
        <p:txBody>
          <a:bodyPr wrap="none" lIns="0" rIns="0" anchor="ctr">
            <a:normAutofit/>
          </a:bodyPr>
          <a:lstStyle>
            <a:lvl1pPr marL="0" indent="0" algn="ctr">
              <a:buNone/>
              <a:defRPr sz="1400"/>
            </a:lvl1pPr>
          </a:lstStyle>
          <a:p>
            <a:r>
              <a:rPr lang="en-US"/>
              <a:t>Icon</a:t>
            </a:r>
          </a:p>
        </p:txBody>
      </p:sp>
      <p:sp>
        <p:nvSpPr>
          <p:cNvPr id="25" name="Text Placeholder 116">
            <a:extLst>
              <a:ext uri="{FF2B5EF4-FFF2-40B4-BE49-F238E27FC236}">
                <a16:creationId xmlns:a16="http://schemas.microsoft.com/office/drawing/2014/main" id="{DC759E68-4AB6-544C-8C18-ECECF5A73FA4}"/>
              </a:ext>
            </a:extLst>
          </p:cNvPr>
          <p:cNvSpPr>
            <a:spLocks noGrp="1"/>
          </p:cNvSpPr>
          <p:nvPr>
            <p:ph type="body" sz="quarter" idx="22"/>
          </p:nvPr>
        </p:nvSpPr>
        <p:spPr>
          <a:xfrm>
            <a:off x="5445278" y="3356621"/>
            <a:ext cx="2906309" cy="946392"/>
          </a:xfrm>
          <a:blipFill dpi="0" rotWithShape="1">
            <a:blip r:embed="rId2" cstate="screen">
              <a:extLst>
                <a:ext uri="{28A0092B-C50C-407E-A947-70E740481C1C}">
                  <a14:useLocalDpi xmlns:a14="http://schemas.microsoft.com/office/drawing/2010/main"/>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p:txBody>
      </p:sp>
      <p:sp>
        <p:nvSpPr>
          <p:cNvPr id="26" name="Picture Placeholder 60">
            <a:extLst>
              <a:ext uri="{FF2B5EF4-FFF2-40B4-BE49-F238E27FC236}">
                <a16:creationId xmlns:a16="http://schemas.microsoft.com/office/drawing/2014/main" id="{D28A2EAE-5421-E04C-A521-D6C2DAF4CBBF}"/>
              </a:ext>
            </a:extLst>
          </p:cNvPr>
          <p:cNvSpPr>
            <a:spLocks noGrp="1"/>
          </p:cNvSpPr>
          <p:nvPr>
            <p:ph type="pic" sz="quarter" idx="23" hasCustomPrompt="1"/>
          </p:nvPr>
        </p:nvSpPr>
        <p:spPr>
          <a:xfrm>
            <a:off x="5770563" y="3631292"/>
            <a:ext cx="397049" cy="397049"/>
          </a:xfrm>
          <a:ln>
            <a:noFill/>
          </a:ln>
        </p:spPr>
        <p:txBody>
          <a:bodyPr wrap="none" lIns="0" rIns="0" anchor="ctr">
            <a:normAutofit/>
          </a:bodyPr>
          <a:lstStyle>
            <a:lvl1pPr marL="0" indent="0" algn="ctr">
              <a:buNone/>
              <a:defRPr sz="1400"/>
            </a:lvl1pPr>
          </a:lstStyle>
          <a:p>
            <a:r>
              <a:rPr lang="en-US"/>
              <a:t>Icon</a:t>
            </a:r>
          </a:p>
        </p:txBody>
      </p:sp>
      <p:sp>
        <p:nvSpPr>
          <p:cNvPr id="27" name="Text Placeholder 116">
            <a:extLst>
              <a:ext uri="{FF2B5EF4-FFF2-40B4-BE49-F238E27FC236}">
                <a16:creationId xmlns:a16="http://schemas.microsoft.com/office/drawing/2014/main" id="{FADB2F3E-EA60-8F41-8138-391C7CE7A5FE}"/>
              </a:ext>
            </a:extLst>
          </p:cNvPr>
          <p:cNvSpPr>
            <a:spLocks noGrp="1"/>
          </p:cNvSpPr>
          <p:nvPr>
            <p:ph type="body" sz="quarter" idx="24"/>
          </p:nvPr>
        </p:nvSpPr>
        <p:spPr>
          <a:xfrm>
            <a:off x="5445278" y="4809146"/>
            <a:ext cx="2906309" cy="946392"/>
          </a:xfrm>
          <a:blipFill dpi="0" rotWithShape="1">
            <a:blip r:embed="rId2" cstate="screen">
              <a:extLst>
                <a:ext uri="{28A0092B-C50C-407E-A947-70E740481C1C}">
                  <a14:useLocalDpi xmlns:a14="http://schemas.microsoft.com/office/drawing/2010/main"/>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p:txBody>
      </p:sp>
      <p:sp>
        <p:nvSpPr>
          <p:cNvPr id="28" name="Picture Placeholder 60">
            <a:extLst>
              <a:ext uri="{FF2B5EF4-FFF2-40B4-BE49-F238E27FC236}">
                <a16:creationId xmlns:a16="http://schemas.microsoft.com/office/drawing/2014/main" id="{390E7D50-B181-5B4F-8182-9889AC51425C}"/>
              </a:ext>
            </a:extLst>
          </p:cNvPr>
          <p:cNvSpPr>
            <a:spLocks noGrp="1"/>
          </p:cNvSpPr>
          <p:nvPr>
            <p:ph type="pic" sz="quarter" idx="25" hasCustomPrompt="1"/>
          </p:nvPr>
        </p:nvSpPr>
        <p:spPr>
          <a:xfrm>
            <a:off x="5770563" y="5083817"/>
            <a:ext cx="397049" cy="397049"/>
          </a:xfrm>
          <a:ln>
            <a:noFill/>
          </a:ln>
        </p:spPr>
        <p:txBody>
          <a:bodyPr wrap="none" lIns="0" rIns="0" anchor="ctr">
            <a:normAutofit/>
          </a:bodyPr>
          <a:lstStyle>
            <a:lvl1pPr marL="0" indent="0" algn="ctr">
              <a:buNone/>
              <a:defRPr sz="1400"/>
            </a:lvl1pPr>
          </a:lstStyle>
          <a:p>
            <a:r>
              <a:rPr lang="en-US"/>
              <a:t>Icon</a:t>
            </a:r>
          </a:p>
        </p:txBody>
      </p:sp>
      <p:sp>
        <p:nvSpPr>
          <p:cNvPr id="29" name="Text Placeholder 116">
            <a:extLst>
              <a:ext uri="{FF2B5EF4-FFF2-40B4-BE49-F238E27FC236}">
                <a16:creationId xmlns:a16="http://schemas.microsoft.com/office/drawing/2014/main" id="{C4EB0F5F-E848-3442-BD3F-1532C1E1FA2E}"/>
              </a:ext>
            </a:extLst>
          </p:cNvPr>
          <p:cNvSpPr>
            <a:spLocks noGrp="1"/>
          </p:cNvSpPr>
          <p:nvPr>
            <p:ph type="body" sz="quarter" idx="26"/>
          </p:nvPr>
        </p:nvSpPr>
        <p:spPr>
          <a:xfrm>
            <a:off x="8676872" y="451571"/>
            <a:ext cx="2906309" cy="946392"/>
          </a:xfrm>
          <a:blipFill dpi="0" rotWithShape="1">
            <a:blip r:embed="rId2" cstate="screen">
              <a:extLst>
                <a:ext uri="{28A0092B-C50C-407E-A947-70E740481C1C}">
                  <a14:useLocalDpi xmlns:a14="http://schemas.microsoft.com/office/drawing/2010/main"/>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p:txBody>
      </p:sp>
      <p:sp>
        <p:nvSpPr>
          <p:cNvPr id="30" name="Picture Placeholder 60">
            <a:extLst>
              <a:ext uri="{FF2B5EF4-FFF2-40B4-BE49-F238E27FC236}">
                <a16:creationId xmlns:a16="http://schemas.microsoft.com/office/drawing/2014/main" id="{D5893132-46AC-3B4B-A101-552779456164}"/>
              </a:ext>
            </a:extLst>
          </p:cNvPr>
          <p:cNvSpPr>
            <a:spLocks noGrp="1"/>
          </p:cNvSpPr>
          <p:nvPr>
            <p:ph type="pic" sz="quarter" idx="27" hasCustomPrompt="1"/>
          </p:nvPr>
        </p:nvSpPr>
        <p:spPr>
          <a:xfrm>
            <a:off x="9002157" y="730086"/>
            <a:ext cx="397049" cy="397049"/>
          </a:xfrm>
          <a:ln>
            <a:noFill/>
          </a:ln>
        </p:spPr>
        <p:txBody>
          <a:bodyPr wrap="none" lIns="0" rIns="0" anchor="ctr">
            <a:normAutofit/>
          </a:bodyPr>
          <a:lstStyle>
            <a:lvl1pPr marL="0" indent="0" algn="ctr">
              <a:buNone/>
              <a:defRPr sz="1400"/>
            </a:lvl1pPr>
          </a:lstStyle>
          <a:p>
            <a:r>
              <a:rPr lang="en-US"/>
              <a:t>Icon</a:t>
            </a:r>
          </a:p>
        </p:txBody>
      </p:sp>
      <p:sp>
        <p:nvSpPr>
          <p:cNvPr id="31" name="Text Placeholder 116">
            <a:extLst>
              <a:ext uri="{FF2B5EF4-FFF2-40B4-BE49-F238E27FC236}">
                <a16:creationId xmlns:a16="http://schemas.microsoft.com/office/drawing/2014/main" id="{5341AD37-28DF-E840-A87E-BE10C193F462}"/>
              </a:ext>
            </a:extLst>
          </p:cNvPr>
          <p:cNvSpPr>
            <a:spLocks noGrp="1"/>
          </p:cNvSpPr>
          <p:nvPr>
            <p:ph type="body" sz="quarter" idx="28"/>
          </p:nvPr>
        </p:nvSpPr>
        <p:spPr>
          <a:xfrm>
            <a:off x="8676872" y="1904096"/>
            <a:ext cx="2906309" cy="946392"/>
          </a:xfrm>
          <a:blipFill dpi="0" rotWithShape="1">
            <a:blip r:embed="rId2" cstate="screen">
              <a:extLst>
                <a:ext uri="{28A0092B-C50C-407E-A947-70E740481C1C}">
                  <a14:useLocalDpi xmlns:a14="http://schemas.microsoft.com/office/drawing/2010/main"/>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p:txBody>
      </p:sp>
      <p:sp>
        <p:nvSpPr>
          <p:cNvPr id="32" name="Picture Placeholder 60">
            <a:extLst>
              <a:ext uri="{FF2B5EF4-FFF2-40B4-BE49-F238E27FC236}">
                <a16:creationId xmlns:a16="http://schemas.microsoft.com/office/drawing/2014/main" id="{72995C60-681B-4E4D-BD05-506DE9CE2514}"/>
              </a:ext>
            </a:extLst>
          </p:cNvPr>
          <p:cNvSpPr>
            <a:spLocks noGrp="1"/>
          </p:cNvSpPr>
          <p:nvPr>
            <p:ph type="pic" sz="quarter" idx="29" hasCustomPrompt="1"/>
          </p:nvPr>
        </p:nvSpPr>
        <p:spPr>
          <a:xfrm>
            <a:off x="9002157" y="2196434"/>
            <a:ext cx="397049" cy="397049"/>
          </a:xfrm>
          <a:ln>
            <a:noFill/>
          </a:ln>
        </p:spPr>
        <p:txBody>
          <a:bodyPr wrap="none" lIns="0" rIns="0" anchor="ctr">
            <a:normAutofit/>
          </a:bodyPr>
          <a:lstStyle>
            <a:lvl1pPr marL="0" indent="0" algn="ctr">
              <a:buNone/>
              <a:defRPr sz="1400"/>
            </a:lvl1pPr>
          </a:lstStyle>
          <a:p>
            <a:r>
              <a:rPr lang="en-US"/>
              <a:t>Icon</a:t>
            </a:r>
          </a:p>
        </p:txBody>
      </p:sp>
      <p:sp>
        <p:nvSpPr>
          <p:cNvPr id="33" name="Text Placeholder 116">
            <a:extLst>
              <a:ext uri="{FF2B5EF4-FFF2-40B4-BE49-F238E27FC236}">
                <a16:creationId xmlns:a16="http://schemas.microsoft.com/office/drawing/2014/main" id="{EEB499E1-EEAA-084A-ABB5-C5C3D3B16359}"/>
              </a:ext>
            </a:extLst>
          </p:cNvPr>
          <p:cNvSpPr>
            <a:spLocks noGrp="1"/>
          </p:cNvSpPr>
          <p:nvPr>
            <p:ph type="body" sz="quarter" idx="30"/>
          </p:nvPr>
        </p:nvSpPr>
        <p:spPr>
          <a:xfrm>
            <a:off x="8676872" y="3356621"/>
            <a:ext cx="2906309" cy="946392"/>
          </a:xfrm>
          <a:blipFill dpi="0" rotWithShape="1">
            <a:blip r:embed="rId2" cstate="screen">
              <a:extLst>
                <a:ext uri="{28A0092B-C50C-407E-A947-70E740481C1C}">
                  <a14:useLocalDpi xmlns:a14="http://schemas.microsoft.com/office/drawing/2010/main"/>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p:txBody>
      </p:sp>
      <p:sp>
        <p:nvSpPr>
          <p:cNvPr id="34" name="Picture Placeholder 60">
            <a:extLst>
              <a:ext uri="{FF2B5EF4-FFF2-40B4-BE49-F238E27FC236}">
                <a16:creationId xmlns:a16="http://schemas.microsoft.com/office/drawing/2014/main" id="{C9429DAC-726A-BE41-A874-F3D252D20AB3}"/>
              </a:ext>
            </a:extLst>
          </p:cNvPr>
          <p:cNvSpPr>
            <a:spLocks noGrp="1"/>
          </p:cNvSpPr>
          <p:nvPr>
            <p:ph type="pic" sz="quarter" idx="31" hasCustomPrompt="1"/>
          </p:nvPr>
        </p:nvSpPr>
        <p:spPr>
          <a:xfrm>
            <a:off x="9002157" y="3631292"/>
            <a:ext cx="397049" cy="397049"/>
          </a:xfrm>
          <a:ln>
            <a:noFill/>
          </a:ln>
        </p:spPr>
        <p:txBody>
          <a:bodyPr wrap="none" lIns="0" rIns="0" anchor="ctr">
            <a:normAutofit/>
          </a:bodyPr>
          <a:lstStyle>
            <a:lvl1pPr marL="0" indent="0" algn="ctr">
              <a:buNone/>
              <a:defRPr sz="1400"/>
            </a:lvl1pPr>
          </a:lstStyle>
          <a:p>
            <a:r>
              <a:rPr lang="en-US"/>
              <a:t>Icon</a:t>
            </a:r>
          </a:p>
        </p:txBody>
      </p:sp>
      <p:sp>
        <p:nvSpPr>
          <p:cNvPr id="35" name="Text Placeholder 116">
            <a:extLst>
              <a:ext uri="{FF2B5EF4-FFF2-40B4-BE49-F238E27FC236}">
                <a16:creationId xmlns:a16="http://schemas.microsoft.com/office/drawing/2014/main" id="{990057E5-6DA1-1640-BC22-017547523ABF}"/>
              </a:ext>
            </a:extLst>
          </p:cNvPr>
          <p:cNvSpPr>
            <a:spLocks noGrp="1"/>
          </p:cNvSpPr>
          <p:nvPr>
            <p:ph type="body" sz="quarter" idx="32"/>
          </p:nvPr>
        </p:nvSpPr>
        <p:spPr>
          <a:xfrm>
            <a:off x="8676872" y="4809146"/>
            <a:ext cx="2906309" cy="946392"/>
          </a:xfrm>
          <a:blipFill dpi="0" rotWithShape="1">
            <a:blip r:embed="rId2" cstate="screen">
              <a:extLst>
                <a:ext uri="{28A0092B-C50C-407E-A947-70E740481C1C}">
                  <a14:useLocalDpi xmlns:a14="http://schemas.microsoft.com/office/drawing/2010/main"/>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p:txBody>
      </p:sp>
      <p:sp>
        <p:nvSpPr>
          <p:cNvPr id="36" name="Picture Placeholder 60">
            <a:extLst>
              <a:ext uri="{FF2B5EF4-FFF2-40B4-BE49-F238E27FC236}">
                <a16:creationId xmlns:a16="http://schemas.microsoft.com/office/drawing/2014/main" id="{20F3D9B6-7886-364D-9AC5-CB38107C891D}"/>
              </a:ext>
            </a:extLst>
          </p:cNvPr>
          <p:cNvSpPr>
            <a:spLocks noGrp="1"/>
          </p:cNvSpPr>
          <p:nvPr>
            <p:ph type="pic" sz="quarter" idx="33" hasCustomPrompt="1"/>
          </p:nvPr>
        </p:nvSpPr>
        <p:spPr>
          <a:xfrm>
            <a:off x="9002157" y="5083817"/>
            <a:ext cx="397049" cy="397049"/>
          </a:xfrm>
          <a:ln>
            <a:noFill/>
          </a:ln>
        </p:spPr>
        <p:txBody>
          <a:bodyPr wrap="none" lIns="0" rIns="0" anchor="ctr">
            <a:normAutofit/>
          </a:bodyPr>
          <a:lstStyle>
            <a:lvl1pPr marL="0" indent="0" algn="ctr">
              <a:buNone/>
              <a:defRPr sz="1400"/>
            </a:lvl1pPr>
          </a:lstStyle>
          <a:p>
            <a:r>
              <a:rPr lang="en-US"/>
              <a:t>Icon</a:t>
            </a:r>
          </a:p>
        </p:txBody>
      </p:sp>
    </p:spTree>
    <p:extLst>
      <p:ext uri="{BB962C8B-B14F-4D97-AF65-F5344CB8AC3E}">
        <p14:creationId xmlns:p14="http://schemas.microsoft.com/office/powerpoint/2010/main" val="8477468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D958B-53BF-B348-B04C-B9AA69591AF8}"/>
              </a:ext>
            </a:extLst>
          </p:cNvPr>
          <p:cNvSpPr>
            <a:spLocks noGrp="1"/>
          </p:cNvSpPr>
          <p:nvPr>
            <p:ph type="title"/>
          </p:nvPr>
        </p:nvSpPr>
        <p:spPr>
          <a:xfrm>
            <a:off x="574766" y="365126"/>
            <a:ext cx="11042468" cy="749572"/>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1C31D574-44E6-024D-83C5-65A7F54CD152}"/>
              </a:ext>
            </a:extLst>
          </p:cNvPr>
          <p:cNvSpPr>
            <a:spLocks noGrp="1"/>
          </p:cNvSpPr>
          <p:nvPr>
            <p:ph type="ftr" sz="quarter" idx="10"/>
          </p:nvPr>
        </p:nvSpPr>
        <p:spPr/>
        <p:txBody>
          <a:bodyPr/>
          <a:lstStyle/>
          <a:p>
            <a:r>
              <a:rPr lang="en-US"/>
              <a:t>© 2020 ZERO TO THREE. All rights reserved.</a:t>
            </a:r>
          </a:p>
        </p:txBody>
      </p:sp>
      <p:sp>
        <p:nvSpPr>
          <p:cNvPr id="4" name="Slide Number Placeholder 3">
            <a:extLst>
              <a:ext uri="{FF2B5EF4-FFF2-40B4-BE49-F238E27FC236}">
                <a16:creationId xmlns:a16="http://schemas.microsoft.com/office/drawing/2014/main" id="{BC452BEB-626F-1142-8064-7CB11D9E6982}"/>
              </a:ext>
            </a:extLst>
          </p:cNvPr>
          <p:cNvSpPr>
            <a:spLocks noGrp="1"/>
          </p:cNvSpPr>
          <p:nvPr>
            <p:ph type="sldNum" sz="quarter" idx="11"/>
          </p:nvPr>
        </p:nvSpPr>
        <p:spPr/>
        <p:txBody>
          <a:bodyPr/>
          <a:lstStyle/>
          <a:p>
            <a:fld id="{4B6E93A8-FE64-9044-AC94-BAC1817EA472}" type="slidenum">
              <a:rPr lang="en-US" smtClean="0"/>
              <a:pPr/>
              <a:t>‹#›</a:t>
            </a:fld>
            <a:endParaRPr lang="en-US"/>
          </a:p>
        </p:txBody>
      </p:sp>
      <p:sp>
        <p:nvSpPr>
          <p:cNvPr id="5" name="Oval 4">
            <a:extLst>
              <a:ext uri="{FF2B5EF4-FFF2-40B4-BE49-F238E27FC236}">
                <a16:creationId xmlns:a16="http://schemas.microsoft.com/office/drawing/2014/main" id="{94E753F0-D7BC-F843-97CC-EBC83FA3B8D6}"/>
              </a:ext>
            </a:extLst>
          </p:cNvPr>
          <p:cNvSpPr/>
          <p:nvPr userDrawn="1"/>
        </p:nvSpPr>
        <p:spPr>
          <a:xfrm>
            <a:off x="650853" y="1456841"/>
            <a:ext cx="647862" cy="647862"/>
          </a:xfrm>
          <a:prstGeom prst="ellipse">
            <a:avLst/>
          </a:prstGeom>
          <a:solidFill>
            <a:schemeClr val="accent2">
              <a:lumMod val="20000"/>
              <a:lumOff val="8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83BF"/>
                </a:solidFill>
                <a:effectLst/>
                <a:uLnTx/>
                <a:uFillTx/>
                <a:latin typeface="Calibri Light" panose="020F0302020204030204"/>
                <a:ea typeface="+mn-ea"/>
                <a:cs typeface="+mn-cs"/>
              </a:rPr>
              <a:t>1</a:t>
            </a:r>
          </a:p>
        </p:txBody>
      </p:sp>
      <p:sp>
        <p:nvSpPr>
          <p:cNvPr id="6" name="Oval 5">
            <a:extLst>
              <a:ext uri="{FF2B5EF4-FFF2-40B4-BE49-F238E27FC236}">
                <a16:creationId xmlns:a16="http://schemas.microsoft.com/office/drawing/2014/main" id="{2961F669-7B06-2A48-A45D-32E1C718DA33}"/>
              </a:ext>
            </a:extLst>
          </p:cNvPr>
          <p:cNvSpPr/>
          <p:nvPr userDrawn="1"/>
        </p:nvSpPr>
        <p:spPr>
          <a:xfrm>
            <a:off x="4382796" y="1456841"/>
            <a:ext cx="647862" cy="647862"/>
          </a:xfrm>
          <a:prstGeom prst="ellipse">
            <a:avLst/>
          </a:prstGeom>
          <a:solidFill>
            <a:schemeClr val="accent6">
              <a:lumMod val="20000"/>
              <a:lumOff val="8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F9A47"/>
                </a:solidFill>
                <a:effectLst/>
                <a:uLnTx/>
                <a:uFillTx/>
                <a:latin typeface="Calibri Light" panose="020F0302020204030204"/>
                <a:ea typeface="+mn-ea"/>
                <a:cs typeface="+mn-cs"/>
              </a:rPr>
              <a:t>2</a:t>
            </a:r>
          </a:p>
        </p:txBody>
      </p:sp>
      <p:sp>
        <p:nvSpPr>
          <p:cNvPr id="7" name="Oval 6">
            <a:extLst>
              <a:ext uri="{FF2B5EF4-FFF2-40B4-BE49-F238E27FC236}">
                <a16:creationId xmlns:a16="http://schemas.microsoft.com/office/drawing/2014/main" id="{F37C33FD-2DD0-C047-B0B4-47F04C5EB1EA}"/>
              </a:ext>
            </a:extLst>
          </p:cNvPr>
          <p:cNvSpPr/>
          <p:nvPr userDrawn="1"/>
        </p:nvSpPr>
        <p:spPr>
          <a:xfrm>
            <a:off x="9012973" y="1456841"/>
            <a:ext cx="647862" cy="647862"/>
          </a:xfrm>
          <a:prstGeom prst="ellipse">
            <a:avLst/>
          </a:prstGeom>
          <a:solidFill>
            <a:schemeClr val="accent5">
              <a:lumMod val="20000"/>
              <a:lumOff val="8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78D2C"/>
                </a:solidFill>
                <a:effectLst/>
                <a:uLnTx/>
                <a:uFillTx/>
                <a:latin typeface="Calibri Light" panose="020F0302020204030204"/>
                <a:ea typeface="+mn-ea"/>
                <a:cs typeface="+mn-cs"/>
              </a:rPr>
              <a:t>3</a:t>
            </a:r>
          </a:p>
        </p:txBody>
      </p:sp>
      <p:sp>
        <p:nvSpPr>
          <p:cNvPr id="8" name="Oval 7">
            <a:extLst>
              <a:ext uri="{FF2B5EF4-FFF2-40B4-BE49-F238E27FC236}">
                <a16:creationId xmlns:a16="http://schemas.microsoft.com/office/drawing/2014/main" id="{8D67219D-789C-AD44-84D9-4F7D71509940}"/>
              </a:ext>
            </a:extLst>
          </p:cNvPr>
          <p:cNvSpPr/>
          <p:nvPr userDrawn="1"/>
        </p:nvSpPr>
        <p:spPr>
          <a:xfrm>
            <a:off x="10056863" y="3984412"/>
            <a:ext cx="1555975" cy="1555975"/>
          </a:xfrm>
          <a:prstGeom prst="ellipse">
            <a:avLst/>
          </a:prstGeom>
          <a:solidFill>
            <a:schemeClr val="accent3">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6E50543B-5BD8-A94F-9DB5-FE96FAF9390F}"/>
              </a:ext>
            </a:extLst>
          </p:cNvPr>
          <p:cNvSpPr/>
          <p:nvPr userDrawn="1"/>
        </p:nvSpPr>
        <p:spPr>
          <a:xfrm>
            <a:off x="8921006" y="4647684"/>
            <a:ext cx="3270994" cy="2210316"/>
          </a:xfrm>
          <a:custGeom>
            <a:avLst/>
            <a:gdLst>
              <a:gd name="connsiteX0" fmla="*/ 2844702 w 3270994"/>
              <a:gd name="connsiteY0" fmla="*/ 0 h 2210316"/>
              <a:gd name="connsiteX1" fmla="*/ 3219101 w 3270994"/>
              <a:gd name="connsiteY1" fmla="*/ 23618 h 2210316"/>
              <a:gd name="connsiteX2" fmla="*/ 3270994 w 3270994"/>
              <a:gd name="connsiteY2" fmla="*/ 31878 h 2210316"/>
              <a:gd name="connsiteX3" fmla="*/ 3270994 w 3270994"/>
              <a:gd name="connsiteY3" fmla="*/ 2210316 h 2210316"/>
              <a:gd name="connsiteX4" fmla="*/ 0 w 3270994"/>
              <a:gd name="connsiteY4" fmla="*/ 2210316 h 2210316"/>
              <a:gd name="connsiteX5" fmla="*/ 37245 w 3270994"/>
              <a:gd name="connsiteY5" fmla="*/ 2065464 h 2210316"/>
              <a:gd name="connsiteX6" fmla="*/ 2844702 w 3270994"/>
              <a:gd name="connsiteY6" fmla="*/ 0 h 221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0994" h="2210316">
                <a:moveTo>
                  <a:pt x="2844702" y="0"/>
                </a:moveTo>
                <a:cubicBezTo>
                  <a:pt x="2971538" y="0"/>
                  <a:pt x="3096498" y="8033"/>
                  <a:pt x="3219101" y="23618"/>
                </a:cubicBezTo>
                <a:lnTo>
                  <a:pt x="3270994" y="31878"/>
                </a:lnTo>
                <a:lnTo>
                  <a:pt x="3270994" y="2210316"/>
                </a:lnTo>
                <a:lnTo>
                  <a:pt x="0" y="2210316"/>
                </a:lnTo>
                <a:lnTo>
                  <a:pt x="37245" y="2065464"/>
                </a:lnTo>
                <a:cubicBezTo>
                  <a:pt x="409434" y="868839"/>
                  <a:pt x="1525603" y="0"/>
                  <a:pt x="284470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Freeform 9">
            <a:extLst>
              <a:ext uri="{FF2B5EF4-FFF2-40B4-BE49-F238E27FC236}">
                <a16:creationId xmlns:a16="http://schemas.microsoft.com/office/drawing/2014/main" id="{BBCFF6F0-2812-2249-B9F9-DA9CD7EAD73B}"/>
              </a:ext>
            </a:extLst>
          </p:cNvPr>
          <p:cNvSpPr/>
          <p:nvPr userDrawn="1"/>
        </p:nvSpPr>
        <p:spPr>
          <a:xfrm>
            <a:off x="4271795" y="5487495"/>
            <a:ext cx="2853400" cy="1370506"/>
          </a:xfrm>
          <a:custGeom>
            <a:avLst/>
            <a:gdLst>
              <a:gd name="connsiteX0" fmla="*/ 1493655 w 2987311"/>
              <a:gd name="connsiteY0" fmla="*/ 0 h 1434825"/>
              <a:gd name="connsiteX1" fmla="*/ 2963427 w 2987311"/>
              <a:gd name="connsiteY1" fmla="*/ 1197898 h 1434825"/>
              <a:gd name="connsiteX2" fmla="*/ 2987311 w 2987311"/>
              <a:gd name="connsiteY2" fmla="*/ 1434825 h 1434825"/>
              <a:gd name="connsiteX3" fmla="*/ 0 w 2987311"/>
              <a:gd name="connsiteY3" fmla="*/ 1434825 h 1434825"/>
              <a:gd name="connsiteX4" fmla="*/ 23884 w 2987311"/>
              <a:gd name="connsiteY4" fmla="*/ 1197898 h 1434825"/>
              <a:gd name="connsiteX5" fmla="*/ 1493655 w 2987311"/>
              <a:gd name="connsiteY5" fmla="*/ 0 h 14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7311" h="1434825">
                <a:moveTo>
                  <a:pt x="1493655" y="0"/>
                </a:moveTo>
                <a:cubicBezTo>
                  <a:pt x="2218651" y="0"/>
                  <a:pt x="2823534" y="514259"/>
                  <a:pt x="2963427" y="1197898"/>
                </a:cubicBezTo>
                <a:lnTo>
                  <a:pt x="2987311" y="1434825"/>
                </a:lnTo>
                <a:lnTo>
                  <a:pt x="0" y="1434825"/>
                </a:lnTo>
                <a:lnTo>
                  <a:pt x="23884" y="1197898"/>
                </a:lnTo>
                <a:cubicBezTo>
                  <a:pt x="163777" y="514259"/>
                  <a:pt x="768660" y="0"/>
                  <a:pt x="149365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AE31FE7-58E8-6D41-AF54-16C5B4DB44C9}"/>
              </a:ext>
            </a:extLst>
          </p:cNvPr>
          <p:cNvSpPr/>
          <p:nvPr userDrawn="1"/>
        </p:nvSpPr>
        <p:spPr>
          <a:xfrm>
            <a:off x="9775052" y="3865405"/>
            <a:ext cx="644418" cy="64441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Text Placeholder 11">
            <a:extLst>
              <a:ext uri="{FF2B5EF4-FFF2-40B4-BE49-F238E27FC236}">
                <a16:creationId xmlns:a16="http://schemas.microsoft.com/office/drawing/2014/main" id="{37247C24-13CA-4F49-A19C-D0E9C7F913A5}"/>
              </a:ext>
            </a:extLst>
          </p:cNvPr>
          <p:cNvSpPr>
            <a:spLocks noGrp="1"/>
          </p:cNvSpPr>
          <p:nvPr>
            <p:ph type="body" sz="quarter" idx="22"/>
          </p:nvPr>
        </p:nvSpPr>
        <p:spPr>
          <a:xfrm>
            <a:off x="574766" y="2926724"/>
            <a:ext cx="3451128" cy="2895679"/>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34" name="Text Placeholder 11">
            <a:extLst>
              <a:ext uri="{FF2B5EF4-FFF2-40B4-BE49-F238E27FC236}">
                <a16:creationId xmlns:a16="http://schemas.microsoft.com/office/drawing/2014/main" id="{2F143D2D-B6C7-7D48-9748-3E6BC6E1C920}"/>
              </a:ext>
            </a:extLst>
          </p:cNvPr>
          <p:cNvSpPr>
            <a:spLocks noGrp="1"/>
          </p:cNvSpPr>
          <p:nvPr>
            <p:ph type="body" sz="quarter" idx="23" hasCustomPrompt="1"/>
          </p:nvPr>
        </p:nvSpPr>
        <p:spPr>
          <a:xfrm>
            <a:off x="574766" y="2212441"/>
            <a:ext cx="3451128" cy="353183"/>
          </a:xfrm>
        </p:spPr>
        <p:txBody>
          <a:bodyPr anchor="b">
            <a:noAutofit/>
          </a:bodyPr>
          <a:lstStyle>
            <a:lvl1pPr marL="0" indent="0">
              <a:buFont typeface="Arial" panose="020B0604020202020204" pitchFamily="34" charset="0"/>
              <a:buNone/>
              <a:defRPr sz="2000" b="1" i="0" cap="none" baseline="0">
                <a:solidFill>
                  <a:schemeClr val="accent2"/>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5" name="Text Placeholder 11">
            <a:extLst>
              <a:ext uri="{FF2B5EF4-FFF2-40B4-BE49-F238E27FC236}">
                <a16:creationId xmlns:a16="http://schemas.microsoft.com/office/drawing/2014/main" id="{7D0F3E29-EAD3-8B46-B26E-F86CBDBAC082}"/>
              </a:ext>
            </a:extLst>
          </p:cNvPr>
          <p:cNvSpPr>
            <a:spLocks noGrp="1"/>
          </p:cNvSpPr>
          <p:nvPr>
            <p:ph type="body" sz="quarter" idx="24" hasCustomPrompt="1"/>
          </p:nvPr>
        </p:nvSpPr>
        <p:spPr>
          <a:xfrm>
            <a:off x="574766" y="2571256"/>
            <a:ext cx="3451128" cy="353183"/>
          </a:xfrm>
        </p:spPr>
        <p:txBody>
          <a:bodyPr anchor="ctr">
            <a:noAutofit/>
          </a:bodyPr>
          <a:lstStyle>
            <a:lvl1pPr marL="0" indent="0">
              <a:buFont typeface="Arial" panose="020B0604020202020204" pitchFamily="34" charset="0"/>
              <a:buNone/>
              <a:defRPr sz="1000" b="1" i="0" cap="all" spc="50" baseline="0">
                <a:solidFill>
                  <a:schemeClr val="accent2"/>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3" name="Text Placeholder 11">
            <a:extLst>
              <a:ext uri="{FF2B5EF4-FFF2-40B4-BE49-F238E27FC236}">
                <a16:creationId xmlns:a16="http://schemas.microsoft.com/office/drawing/2014/main" id="{A65E1B84-8DC1-E24C-807F-57D17E1D11D3}"/>
              </a:ext>
            </a:extLst>
          </p:cNvPr>
          <p:cNvSpPr>
            <a:spLocks noGrp="1"/>
          </p:cNvSpPr>
          <p:nvPr>
            <p:ph type="body" sz="quarter" idx="25"/>
          </p:nvPr>
        </p:nvSpPr>
        <p:spPr>
          <a:xfrm>
            <a:off x="4363759" y="2926724"/>
            <a:ext cx="3451128" cy="938681"/>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44" name="Text Placeholder 11">
            <a:extLst>
              <a:ext uri="{FF2B5EF4-FFF2-40B4-BE49-F238E27FC236}">
                <a16:creationId xmlns:a16="http://schemas.microsoft.com/office/drawing/2014/main" id="{952B7BF5-5F3C-6B44-86AA-582D70C51B28}"/>
              </a:ext>
            </a:extLst>
          </p:cNvPr>
          <p:cNvSpPr>
            <a:spLocks noGrp="1"/>
          </p:cNvSpPr>
          <p:nvPr>
            <p:ph type="body" sz="quarter" idx="26" hasCustomPrompt="1"/>
          </p:nvPr>
        </p:nvSpPr>
        <p:spPr>
          <a:xfrm>
            <a:off x="4363759" y="2212441"/>
            <a:ext cx="3451128" cy="353183"/>
          </a:xfrm>
        </p:spPr>
        <p:txBody>
          <a:bodyPr anchor="b">
            <a:noAutofit/>
          </a:bodyPr>
          <a:lstStyle>
            <a:lvl1pPr marL="0" indent="0">
              <a:buFont typeface="Arial" panose="020B0604020202020204" pitchFamily="34" charset="0"/>
              <a:buNone/>
              <a:defRPr sz="2000" b="1" i="0" cap="none" baseline="0">
                <a:solidFill>
                  <a:schemeClr val="accent6"/>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5" name="Text Placeholder 11">
            <a:extLst>
              <a:ext uri="{FF2B5EF4-FFF2-40B4-BE49-F238E27FC236}">
                <a16:creationId xmlns:a16="http://schemas.microsoft.com/office/drawing/2014/main" id="{5C90A77F-B228-764E-8B40-3DC86E97ABEC}"/>
              </a:ext>
            </a:extLst>
          </p:cNvPr>
          <p:cNvSpPr>
            <a:spLocks noGrp="1"/>
          </p:cNvSpPr>
          <p:nvPr>
            <p:ph type="body" sz="quarter" idx="27" hasCustomPrompt="1"/>
          </p:nvPr>
        </p:nvSpPr>
        <p:spPr>
          <a:xfrm>
            <a:off x="4363759" y="2571256"/>
            <a:ext cx="3451128" cy="353183"/>
          </a:xfrm>
        </p:spPr>
        <p:txBody>
          <a:bodyPr anchor="ctr">
            <a:noAutofit/>
          </a:bodyPr>
          <a:lstStyle>
            <a:lvl1pPr marL="0" indent="0">
              <a:buFont typeface="Arial" panose="020B0604020202020204" pitchFamily="34" charset="0"/>
              <a:buNone/>
              <a:defRPr sz="1000" b="1" i="0" cap="all" spc="50" baseline="0">
                <a:solidFill>
                  <a:schemeClr val="accent6"/>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6" name="Text Placeholder 11">
            <a:extLst>
              <a:ext uri="{FF2B5EF4-FFF2-40B4-BE49-F238E27FC236}">
                <a16:creationId xmlns:a16="http://schemas.microsoft.com/office/drawing/2014/main" id="{BC207D93-F742-0447-8DCC-57203695DF99}"/>
              </a:ext>
            </a:extLst>
          </p:cNvPr>
          <p:cNvSpPr>
            <a:spLocks noGrp="1"/>
          </p:cNvSpPr>
          <p:nvPr>
            <p:ph type="body" sz="quarter" idx="28"/>
          </p:nvPr>
        </p:nvSpPr>
        <p:spPr>
          <a:xfrm>
            <a:off x="8152753" y="2926724"/>
            <a:ext cx="3451128" cy="938681"/>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47" name="Text Placeholder 11">
            <a:extLst>
              <a:ext uri="{FF2B5EF4-FFF2-40B4-BE49-F238E27FC236}">
                <a16:creationId xmlns:a16="http://schemas.microsoft.com/office/drawing/2014/main" id="{0B3BBC0D-1984-2E44-A245-81B9775BBF50}"/>
              </a:ext>
            </a:extLst>
          </p:cNvPr>
          <p:cNvSpPr>
            <a:spLocks noGrp="1"/>
          </p:cNvSpPr>
          <p:nvPr>
            <p:ph type="body" sz="quarter" idx="29" hasCustomPrompt="1"/>
          </p:nvPr>
        </p:nvSpPr>
        <p:spPr>
          <a:xfrm>
            <a:off x="8152753" y="2212441"/>
            <a:ext cx="3451128" cy="353183"/>
          </a:xfrm>
        </p:spPr>
        <p:txBody>
          <a:bodyPr anchor="b">
            <a:noAutofit/>
          </a:bodyPr>
          <a:lstStyle>
            <a:lvl1pPr marL="0" indent="0">
              <a:buFont typeface="Arial" panose="020B0604020202020204" pitchFamily="34" charset="0"/>
              <a:buNone/>
              <a:defRPr sz="2000" b="1" i="0" cap="none" baseline="0">
                <a:solidFill>
                  <a:schemeClr val="accent5"/>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8" name="Text Placeholder 11">
            <a:extLst>
              <a:ext uri="{FF2B5EF4-FFF2-40B4-BE49-F238E27FC236}">
                <a16:creationId xmlns:a16="http://schemas.microsoft.com/office/drawing/2014/main" id="{6E8AD5A1-3C60-3045-B454-B8EFD09B9D5F}"/>
              </a:ext>
            </a:extLst>
          </p:cNvPr>
          <p:cNvSpPr>
            <a:spLocks noGrp="1"/>
          </p:cNvSpPr>
          <p:nvPr>
            <p:ph type="body" sz="quarter" idx="30" hasCustomPrompt="1"/>
          </p:nvPr>
        </p:nvSpPr>
        <p:spPr>
          <a:xfrm>
            <a:off x="8152753" y="2571256"/>
            <a:ext cx="3451128" cy="353183"/>
          </a:xfrm>
        </p:spPr>
        <p:txBody>
          <a:bodyPr anchor="ctr">
            <a:noAutofit/>
          </a:bodyPr>
          <a:lstStyle>
            <a:lvl1pPr marL="0" indent="0">
              <a:buFont typeface="Arial" panose="020B0604020202020204" pitchFamily="34" charset="0"/>
              <a:buNone/>
              <a:defRPr sz="1000" b="1" i="0" cap="all" spc="50" baseline="0">
                <a:solidFill>
                  <a:schemeClr val="accent5"/>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Freeform 51">
            <a:extLst>
              <a:ext uri="{FF2B5EF4-FFF2-40B4-BE49-F238E27FC236}">
                <a16:creationId xmlns:a16="http://schemas.microsoft.com/office/drawing/2014/main" id="{C205490B-50B4-5F46-90A2-2B5EB24B4562}"/>
              </a:ext>
            </a:extLst>
          </p:cNvPr>
          <p:cNvSpPr/>
          <p:nvPr userDrawn="1"/>
        </p:nvSpPr>
        <p:spPr>
          <a:xfrm>
            <a:off x="6420677" y="4292377"/>
            <a:ext cx="3680750" cy="2475623"/>
          </a:xfrm>
          <a:custGeom>
            <a:avLst/>
            <a:gdLst>
              <a:gd name="connsiteX0" fmla="*/ 1840375 w 3680750"/>
              <a:gd name="connsiteY0" fmla="*/ 0 h 2475623"/>
              <a:gd name="connsiteX1" fmla="*/ 3680750 w 3680750"/>
              <a:gd name="connsiteY1" fmla="*/ 1840375 h 2475623"/>
              <a:gd name="connsiteX2" fmla="*/ 3598010 w 3680750"/>
              <a:gd name="connsiteY2" fmla="*/ 2387647 h 2475623"/>
              <a:gd name="connsiteX3" fmla="*/ 3565810 w 3680750"/>
              <a:gd name="connsiteY3" fmla="*/ 2475623 h 2475623"/>
              <a:gd name="connsiteX4" fmla="*/ 114940 w 3680750"/>
              <a:gd name="connsiteY4" fmla="*/ 2475623 h 2475623"/>
              <a:gd name="connsiteX5" fmla="*/ 82740 w 3680750"/>
              <a:gd name="connsiteY5" fmla="*/ 2387647 h 2475623"/>
              <a:gd name="connsiteX6" fmla="*/ 0 w 3680750"/>
              <a:gd name="connsiteY6" fmla="*/ 1840375 h 2475623"/>
              <a:gd name="connsiteX7" fmla="*/ 1840375 w 3680750"/>
              <a:gd name="connsiteY7" fmla="*/ 0 h 247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0750" h="2475623">
                <a:moveTo>
                  <a:pt x="1840375" y="0"/>
                </a:moveTo>
                <a:cubicBezTo>
                  <a:pt x="2856786" y="0"/>
                  <a:pt x="3680750" y="823964"/>
                  <a:pt x="3680750" y="1840375"/>
                </a:cubicBezTo>
                <a:cubicBezTo>
                  <a:pt x="3680750" y="2030952"/>
                  <a:pt x="3651783" y="2214764"/>
                  <a:pt x="3598010" y="2387647"/>
                </a:cubicBezTo>
                <a:lnTo>
                  <a:pt x="3565810" y="2475623"/>
                </a:lnTo>
                <a:lnTo>
                  <a:pt x="114940" y="2475623"/>
                </a:lnTo>
                <a:lnTo>
                  <a:pt x="82740" y="2387647"/>
                </a:lnTo>
                <a:cubicBezTo>
                  <a:pt x="28968" y="2214764"/>
                  <a:pt x="0" y="2030952"/>
                  <a:pt x="0" y="1840375"/>
                </a:cubicBezTo>
                <a:cubicBezTo>
                  <a:pt x="0" y="823964"/>
                  <a:pt x="823964" y="0"/>
                  <a:pt x="1840375"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31">
            <a:extLst>
              <a:ext uri="{FF2B5EF4-FFF2-40B4-BE49-F238E27FC236}">
                <a16:creationId xmlns:a16="http://schemas.microsoft.com/office/drawing/2014/main" id="{F12C786D-D0A1-1A4C-87B8-1872326818B0}"/>
              </a:ext>
            </a:extLst>
          </p:cNvPr>
          <p:cNvSpPr>
            <a:spLocks noGrp="1"/>
          </p:cNvSpPr>
          <p:nvPr>
            <p:ph type="pic" sz="quarter" idx="12" hasCustomPrompt="1"/>
          </p:nvPr>
        </p:nvSpPr>
        <p:spPr>
          <a:xfrm>
            <a:off x="6516330" y="4372812"/>
            <a:ext cx="3489444" cy="2438588"/>
          </a:xfrm>
          <a:custGeom>
            <a:avLst/>
            <a:gdLst>
              <a:gd name="connsiteX0" fmla="*/ 2209989 w 4419978"/>
              <a:gd name="connsiteY0" fmla="*/ 0 h 3088890"/>
              <a:gd name="connsiteX1" fmla="*/ 4419978 w 4419978"/>
              <a:gd name="connsiteY1" fmla="*/ 2209989 h 3088890"/>
              <a:gd name="connsiteX2" fmla="*/ 4246306 w 4419978"/>
              <a:gd name="connsiteY2" fmla="*/ 3070217 h 3088890"/>
              <a:gd name="connsiteX3" fmla="*/ 4237310 w 4419978"/>
              <a:gd name="connsiteY3" fmla="*/ 3088890 h 3088890"/>
              <a:gd name="connsiteX4" fmla="*/ 182668 w 4419978"/>
              <a:gd name="connsiteY4" fmla="*/ 3088890 h 3088890"/>
              <a:gd name="connsiteX5" fmla="*/ 173672 w 4419978"/>
              <a:gd name="connsiteY5" fmla="*/ 3070217 h 3088890"/>
              <a:gd name="connsiteX6" fmla="*/ 0 w 4419978"/>
              <a:gd name="connsiteY6" fmla="*/ 2209989 h 3088890"/>
              <a:gd name="connsiteX7" fmla="*/ 2209989 w 4419978"/>
              <a:gd name="connsiteY7" fmla="*/ 0 h 308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9978" h="3088890">
                <a:moveTo>
                  <a:pt x="2209989" y="0"/>
                </a:moveTo>
                <a:cubicBezTo>
                  <a:pt x="3430532" y="0"/>
                  <a:pt x="4419978" y="989446"/>
                  <a:pt x="4419978" y="2209989"/>
                </a:cubicBezTo>
                <a:cubicBezTo>
                  <a:pt x="4419978" y="2515125"/>
                  <a:pt x="4358138" y="2805817"/>
                  <a:pt x="4246306" y="3070217"/>
                </a:cubicBezTo>
                <a:lnTo>
                  <a:pt x="4237310" y="3088890"/>
                </a:lnTo>
                <a:lnTo>
                  <a:pt x="182668" y="3088890"/>
                </a:lnTo>
                <a:lnTo>
                  <a:pt x="173672" y="3070217"/>
                </a:lnTo>
                <a:cubicBezTo>
                  <a:pt x="61841" y="2805817"/>
                  <a:pt x="0" y="2515125"/>
                  <a:pt x="0" y="2209989"/>
                </a:cubicBezTo>
                <a:cubicBezTo>
                  <a:pt x="0" y="989446"/>
                  <a:pt x="989446" y="0"/>
                  <a:pt x="2209989" y="0"/>
                </a:cubicBezTo>
                <a:close/>
              </a:path>
            </a:pathLst>
          </a:custGeom>
          <a:ln w="57150">
            <a:noFill/>
          </a:ln>
        </p:spPr>
        <p:txBody>
          <a:bodyPr wrap="square" lIns="720000" tIns="216000" rIns="792000" anchor="ctr">
            <a:noAutofit/>
          </a:bodyPr>
          <a:lstStyle>
            <a:lvl1pPr marL="0" indent="0" algn="ctr">
              <a:buNone/>
              <a:defRPr/>
            </a:lvl1pPr>
          </a:lstStyle>
          <a:p>
            <a:r>
              <a:rPr lang="en-US"/>
              <a:t>To add a photo, drag an image onto the slide</a:t>
            </a:r>
          </a:p>
        </p:txBody>
      </p:sp>
      <p:sp>
        <p:nvSpPr>
          <p:cNvPr id="49" name="Rectangle 48">
            <a:extLst>
              <a:ext uri="{FF2B5EF4-FFF2-40B4-BE49-F238E27FC236}">
                <a16:creationId xmlns:a16="http://schemas.microsoft.com/office/drawing/2014/main" id="{4C7DAB7A-1510-204D-95CA-840769E4CE18}"/>
              </a:ext>
            </a:extLst>
          </p:cNvPr>
          <p:cNvSpPr/>
          <p:nvPr userDrawn="1"/>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3EB40785-7D2C-4573-9D32-8730B20A5174}"/>
              </a:ext>
            </a:extLst>
          </p:cNvPr>
          <p:cNvPicPr>
            <a:picLocks noChangeAspect="1"/>
          </p:cNvPicPr>
          <p:nvPr userDrawn="1"/>
        </p:nvPicPr>
        <p:blipFill>
          <a:blip r:embed="rId2"/>
          <a:srcRect/>
          <a:stretch/>
        </p:blipFill>
        <p:spPr>
          <a:xfrm>
            <a:off x="10464979" y="5944744"/>
            <a:ext cx="1625243" cy="683436"/>
          </a:xfrm>
          <a:prstGeom prst="rect">
            <a:avLst/>
          </a:prstGeom>
        </p:spPr>
      </p:pic>
    </p:spTree>
    <p:extLst>
      <p:ext uri="{BB962C8B-B14F-4D97-AF65-F5344CB8AC3E}">
        <p14:creationId xmlns:p14="http://schemas.microsoft.com/office/powerpoint/2010/main" val="379644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50000" decel="5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42" presetClass="path" presetSubtype="0" accel="50000" decel="50000" fill="hold" grpId="1" nodeType="withEffect">
                                  <p:stCondLst>
                                    <p:cond delay="0"/>
                                  </p:stCondLst>
                                  <p:childTnLst>
                                    <p:animMotion origin="layout" path="M -0.00143 0.09144 L 2.29167E-6 0 " pathEditMode="relative" rAng="0" ptsTypes="AA">
                                      <p:cBhvr>
                                        <p:cTn id="9" dur="1000" fill="hold"/>
                                        <p:tgtEl>
                                          <p:spTgt spid="10"/>
                                        </p:tgtEl>
                                        <p:attrNameLst>
                                          <p:attrName>ppt_x</p:attrName>
                                          <p:attrName>ppt_y</p:attrName>
                                        </p:attrNameLst>
                                      </p:cBhvr>
                                      <p:rCtr x="65" y="-4583"/>
                                    </p:animMotion>
                                  </p:childTnLst>
                                </p:cTn>
                              </p:par>
                              <p:par>
                                <p:cTn id="10" presetID="10" presetClass="entr" presetSubtype="0" accel="50000" decel="5000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800"/>
                                        <p:tgtEl>
                                          <p:spTgt spid="9"/>
                                        </p:tgtEl>
                                      </p:cBhvr>
                                    </p:animEffect>
                                  </p:childTnLst>
                                </p:cTn>
                              </p:par>
                              <p:par>
                                <p:cTn id="13" presetID="42" presetClass="path" presetSubtype="0" accel="50000" decel="50000" fill="hold" grpId="1" nodeType="withEffect">
                                  <p:stCondLst>
                                    <p:cond delay="0"/>
                                  </p:stCondLst>
                                  <p:childTnLst>
                                    <p:animMotion origin="layout" path="M 0.04244 0.07477 L 4.58333E-6 1.11111E-6 " pathEditMode="relative" rAng="0" ptsTypes="AA">
                                      <p:cBhvr>
                                        <p:cTn id="14" dur="800" fill="hold"/>
                                        <p:tgtEl>
                                          <p:spTgt spid="9"/>
                                        </p:tgtEl>
                                        <p:attrNameLst>
                                          <p:attrName>ppt_x</p:attrName>
                                          <p:attrName>ppt_y</p:attrName>
                                        </p:attrNameLst>
                                      </p:cBhvr>
                                      <p:rCtr x="-2122" y="-3750"/>
                                    </p:animMotion>
                                  </p:childTnLst>
                                </p:cTn>
                              </p:par>
                              <p:par>
                                <p:cTn id="15" presetID="10" presetClass="entr" presetSubtype="0" accel="50000" decel="5000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par>
                                <p:cTn id="18" presetID="42" presetClass="path" presetSubtype="0" accel="50000" decel="50000" fill="hold" grpId="1" nodeType="withEffect">
                                  <p:stCondLst>
                                    <p:cond delay="0"/>
                                  </p:stCondLst>
                                  <p:childTnLst>
                                    <p:animMotion origin="layout" path="M 0.03386 0.05325 L -1.875E-6 -4.44444E-6 " pathEditMode="relative" rAng="0" ptsTypes="AA">
                                      <p:cBhvr>
                                        <p:cTn id="19" dur="1000" fill="hold"/>
                                        <p:tgtEl>
                                          <p:spTgt spid="8"/>
                                        </p:tgtEl>
                                        <p:attrNameLst>
                                          <p:attrName>ppt_x</p:attrName>
                                          <p:attrName>ppt_y</p:attrName>
                                        </p:attrNameLst>
                                      </p:cBhvr>
                                      <p:rCtr x="-1693" y="-2662"/>
                                    </p:animMotion>
                                  </p:childTnLst>
                                </p:cTn>
                              </p:par>
                              <p:par>
                                <p:cTn id="20" presetID="10" presetClass="entr" presetSubtype="0" accel="50000" decel="5000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par>
                                <p:cTn id="23" presetID="42" presetClass="path" presetSubtype="0" accel="50000" decel="50000" fill="hold" grpId="1" nodeType="withEffect">
                                  <p:stCondLst>
                                    <p:cond delay="0"/>
                                  </p:stCondLst>
                                  <p:childTnLst>
                                    <p:animMotion origin="layout" path="M 0.02071 0.03379 L 5E-6 1.85185E-6 " pathEditMode="relative" rAng="0" ptsTypes="AA">
                                      <p:cBhvr>
                                        <p:cTn id="24" dur="1000" fill="hold"/>
                                        <p:tgtEl>
                                          <p:spTgt spid="11"/>
                                        </p:tgtEl>
                                        <p:attrNameLst>
                                          <p:attrName>ppt_x</p:attrName>
                                          <p:attrName>ppt_y</p:attrName>
                                        </p:attrNameLst>
                                      </p:cBhvr>
                                      <p:rCtr x="-1042" y="-1690"/>
                                    </p:animMotion>
                                  </p:childTnLst>
                                </p:cTn>
                              </p:par>
                            </p:childTnLst>
                          </p:cTn>
                        </p:par>
                        <p:par>
                          <p:cTn id="25" fill="hold">
                            <p:stCondLst>
                              <p:cond delay="1000"/>
                            </p:stCondLst>
                            <p:childTnLst>
                              <p:par>
                                <p:cTn id="26" presetID="53" presetClass="entr" presetSubtype="16" accel="50000" decel="5000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par>
                                <p:cTn id="31" presetID="53" presetClass="entr" presetSubtype="16" accel="50000" decel="50000" fill="hold" grpId="0" nodeType="withEffect">
                                  <p:stCondLst>
                                    <p:cond delay="50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par>
                                <p:cTn id="36" presetID="53" presetClass="entr" presetSubtype="16" accel="50000" decel="50000" fill="hold" grpId="0" nodeType="withEffect">
                                  <p:stCondLst>
                                    <p:cond delay="100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34">
                                            <p:txEl>
                                              <p:pRg st="0" end="0"/>
                                            </p:txEl>
                                          </p:spTgt>
                                        </p:tgtEl>
                                        <p:attrNameLst>
                                          <p:attrName>style.visibility</p:attrName>
                                        </p:attrNameLst>
                                      </p:cBhvr>
                                      <p:to>
                                        <p:strVal val="visible"/>
                                      </p:to>
                                    </p:set>
                                    <p:animEffect transition="in" filter="fade">
                                      <p:cBhvr>
                                        <p:cTn id="44" dur="500"/>
                                        <p:tgtEl>
                                          <p:spTgt spid="34">
                                            <p:txEl>
                                              <p:pRg st="0" end="0"/>
                                            </p:txEl>
                                          </p:spTgt>
                                        </p:tgtEl>
                                      </p:cBhvr>
                                    </p:animEffect>
                                  </p:childTnLst>
                                </p:cTn>
                              </p:par>
                            </p:childTnLst>
                          </p:cTn>
                        </p:par>
                        <p:par>
                          <p:cTn id="45" fill="hold">
                            <p:stCondLst>
                              <p:cond delay="3000"/>
                            </p:stCondLst>
                            <p:childTnLst>
                              <p:par>
                                <p:cTn id="46" presetID="10" presetClass="entr" presetSubtype="0" fill="hold" grpId="0" nodeType="afterEffect">
                                  <p:stCondLst>
                                    <p:cond delay="0"/>
                                  </p:stCondLst>
                                  <p:childTnLst>
                                    <p:set>
                                      <p:cBhvr>
                                        <p:cTn id="47" dur="1" fill="hold">
                                          <p:stCondLst>
                                            <p:cond delay="0"/>
                                          </p:stCondLst>
                                        </p:cTn>
                                        <p:tgtEl>
                                          <p:spTgt spid="35">
                                            <p:txEl>
                                              <p:pRg st="0" end="0"/>
                                            </p:txEl>
                                          </p:spTgt>
                                        </p:tgtEl>
                                        <p:attrNameLst>
                                          <p:attrName>style.visibility</p:attrName>
                                        </p:attrNameLst>
                                      </p:cBhvr>
                                      <p:to>
                                        <p:strVal val="visible"/>
                                      </p:to>
                                    </p:set>
                                    <p:animEffect transition="in" filter="fade">
                                      <p:cBhvr>
                                        <p:cTn id="48" dur="500"/>
                                        <p:tgtEl>
                                          <p:spTgt spid="35">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3">
                                            <p:txEl>
                                              <p:pRg st="0" end="0"/>
                                            </p:txEl>
                                          </p:spTgt>
                                        </p:tgtEl>
                                        <p:attrNameLst>
                                          <p:attrName>style.visibility</p:attrName>
                                        </p:attrNameLst>
                                      </p:cBhvr>
                                      <p:to>
                                        <p:strVal val="visible"/>
                                      </p:to>
                                    </p:set>
                                    <p:animEffect transition="in" filter="fade">
                                      <p:cBhvr>
                                        <p:cTn id="51" dur="500"/>
                                        <p:tgtEl>
                                          <p:spTgt spid="33">
                                            <p:txEl>
                                              <p:pRg st="0" end="0"/>
                                            </p:txEl>
                                          </p:spTgt>
                                        </p:tgtEl>
                                      </p:cBhvr>
                                    </p:animEffect>
                                  </p:childTnLst>
                                </p:cTn>
                              </p:par>
                            </p:childTnLst>
                          </p:cTn>
                        </p:par>
                        <p:par>
                          <p:cTn id="52" fill="hold">
                            <p:stCondLst>
                              <p:cond delay="3500"/>
                            </p:stCondLst>
                            <p:childTnLst>
                              <p:par>
                                <p:cTn id="53" presetID="10" presetClass="entr" presetSubtype="0" fill="hold" grpId="0" nodeType="afterEffect">
                                  <p:stCondLst>
                                    <p:cond delay="0"/>
                                  </p:stCondLst>
                                  <p:childTnLst>
                                    <p:set>
                                      <p:cBhvr>
                                        <p:cTn id="54" dur="1" fill="hold">
                                          <p:stCondLst>
                                            <p:cond delay="0"/>
                                          </p:stCondLst>
                                        </p:cTn>
                                        <p:tgtEl>
                                          <p:spTgt spid="44">
                                            <p:txEl>
                                              <p:pRg st="0" end="0"/>
                                            </p:txEl>
                                          </p:spTgt>
                                        </p:tgtEl>
                                        <p:attrNameLst>
                                          <p:attrName>style.visibility</p:attrName>
                                        </p:attrNameLst>
                                      </p:cBhvr>
                                      <p:to>
                                        <p:strVal val="visible"/>
                                      </p:to>
                                    </p:set>
                                    <p:animEffect transition="in" filter="fade">
                                      <p:cBhvr>
                                        <p:cTn id="55" dur="500"/>
                                        <p:tgtEl>
                                          <p:spTgt spid="44">
                                            <p:txEl>
                                              <p:pRg st="0" end="0"/>
                                            </p:txEl>
                                          </p:spTgt>
                                        </p:tgtEl>
                                      </p:cBhvr>
                                    </p:animEffect>
                                  </p:childTnLst>
                                </p:cTn>
                              </p:par>
                            </p:childTnLst>
                          </p:cTn>
                        </p:par>
                        <p:par>
                          <p:cTn id="56" fill="hold">
                            <p:stCondLst>
                              <p:cond delay="4000"/>
                            </p:stCondLst>
                            <p:childTnLst>
                              <p:par>
                                <p:cTn id="57" presetID="10" presetClass="entr" presetSubtype="0" fill="hold" grpId="0" nodeType="afterEffect">
                                  <p:stCondLst>
                                    <p:cond delay="0"/>
                                  </p:stCondLst>
                                  <p:childTnLst>
                                    <p:set>
                                      <p:cBhvr>
                                        <p:cTn id="58" dur="1" fill="hold">
                                          <p:stCondLst>
                                            <p:cond delay="0"/>
                                          </p:stCondLst>
                                        </p:cTn>
                                        <p:tgtEl>
                                          <p:spTgt spid="45">
                                            <p:txEl>
                                              <p:pRg st="0" end="0"/>
                                            </p:txEl>
                                          </p:spTgt>
                                        </p:tgtEl>
                                        <p:attrNameLst>
                                          <p:attrName>style.visibility</p:attrName>
                                        </p:attrNameLst>
                                      </p:cBhvr>
                                      <p:to>
                                        <p:strVal val="visible"/>
                                      </p:to>
                                    </p:set>
                                    <p:animEffect transition="in" filter="fade">
                                      <p:cBhvr>
                                        <p:cTn id="59" dur="500"/>
                                        <p:tgtEl>
                                          <p:spTgt spid="45">
                                            <p:txEl>
                                              <p:pRg st="0" end="0"/>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3">
                                            <p:txEl>
                                              <p:pRg st="0" end="0"/>
                                            </p:txEl>
                                          </p:spTgt>
                                        </p:tgtEl>
                                        <p:attrNameLst>
                                          <p:attrName>style.visibility</p:attrName>
                                        </p:attrNameLst>
                                      </p:cBhvr>
                                      <p:to>
                                        <p:strVal val="visible"/>
                                      </p:to>
                                    </p:set>
                                    <p:animEffect transition="in" filter="fade">
                                      <p:cBhvr>
                                        <p:cTn id="62" dur="500"/>
                                        <p:tgtEl>
                                          <p:spTgt spid="43">
                                            <p:txEl>
                                              <p:pRg st="0" end="0"/>
                                            </p:txEl>
                                          </p:spTgt>
                                        </p:tgtEl>
                                      </p:cBhvr>
                                    </p:animEffect>
                                  </p:childTnLst>
                                </p:cTn>
                              </p:par>
                            </p:childTnLst>
                          </p:cTn>
                        </p:par>
                        <p:par>
                          <p:cTn id="63" fill="hold">
                            <p:stCondLst>
                              <p:cond delay="4500"/>
                            </p:stCondLst>
                            <p:childTnLst>
                              <p:par>
                                <p:cTn id="64" presetID="10" presetClass="entr" presetSubtype="0" fill="hold" grpId="0" nodeType="afterEffect">
                                  <p:stCondLst>
                                    <p:cond delay="0"/>
                                  </p:stCondLst>
                                  <p:childTnLst>
                                    <p:set>
                                      <p:cBhvr>
                                        <p:cTn id="65" dur="1" fill="hold">
                                          <p:stCondLst>
                                            <p:cond delay="0"/>
                                          </p:stCondLst>
                                        </p:cTn>
                                        <p:tgtEl>
                                          <p:spTgt spid="47">
                                            <p:txEl>
                                              <p:pRg st="0" end="0"/>
                                            </p:txEl>
                                          </p:spTgt>
                                        </p:tgtEl>
                                        <p:attrNameLst>
                                          <p:attrName>style.visibility</p:attrName>
                                        </p:attrNameLst>
                                      </p:cBhvr>
                                      <p:to>
                                        <p:strVal val="visible"/>
                                      </p:to>
                                    </p:set>
                                    <p:animEffect transition="in" filter="fade">
                                      <p:cBhvr>
                                        <p:cTn id="66" dur="500"/>
                                        <p:tgtEl>
                                          <p:spTgt spid="47">
                                            <p:txEl>
                                              <p:pRg st="0" end="0"/>
                                            </p:txEl>
                                          </p:spTgt>
                                        </p:tgtEl>
                                      </p:cBhvr>
                                    </p:animEffect>
                                  </p:childTnLst>
                                </p:cTn>
                              </p:par>
                            </p:childTnLst>
                          </p:cTn>
                        </p:par>
                        <p:par>
                          <p:cTn id="67" fill="hold">
                            <p:stCondLst>
                              <p:cond delay="5000"/>
                            </p:stCondLst>
                            <p:childTnLst>
                              <p:par>
                                <p:cTn id="68" presetID="10" presetClass="entr" presetSubtype="0" fill="hold" grpId="0" nodeType="afterEffect">
                                  <p:stCondLst>
                                    <p:cond delay="0"/>
                                  </p:stCondLst>
                                  <p:childTnLst>
                                    <p:set>
                                      <p:cBhvr>
                                        <p:cTn id="69" dur="1" fill="hold">
                                          <p:stCondLst>
                                            <p:cond delay="0"/>
                                          </p:stCondLst>
                                        </p:cTn>
                                        <p:tgtEl>
                                          <p:spTgt spid="48">
                                            <p:txEl>
                                              <p:pRg st="0" end="0"/>
                                            </p:txEl>
                                          </p:spTgt>
                                        </p:tgtEl>
                                        <p:attrNameLst>
                                          <p:attrName>style.visibility</p:attrName>
                                        </p:attrNameLst>
                                      </p:cBhvr>
                                      <p:to>
                                        <p:strVal val="visible"/>
                                      </p:to>
                                    </p:set>
                                    <p:animEffect transition="in" filter="fade">
                                      <p:cBhvr>
                                        <p:cTn id="70" dur="500"/>
                                        <p:tgtEl>
                                          <p:spTgt spid="48">
                                            <p:txEl>
                                              <p:pRg st="0" end="0"/>
                                            </p:tx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6">
                                            <p:txEl>
                                              <p:pRg st="0" end="0"/>
                                            </p:txEl>
                                          </p:spTgt>
                                        </p:tgtEl>
                                        <p:attrNameLst>
                                          <p:attrName>style.visibility</p:attrName>
                                        </p:attrNameLst>
                                      </p:cBhvr>
                                      <p:to>
                                        <p:strVal val="visible"/>
                                      </p:to>
                                    </p:set>
                                    <p:animEffect transition="in" filter="fade">
                                      <p:cBhvr>
                                        <p:cTn id="73"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8" grpId="1" animBg="1"/>
      <p:bldP spid="9" grpId="0" animBg="1"/>
      <p:bldP spid="9" grpId="1" animBg="1"/>
      <p:bldP spid="10" grpId="0" animBg="1"/>
      <p:bldP spid="10" grpId="1" animBg="1"/>
      <p:bldP spid="11" grpId="0" animBg="1"/>
      <p:bldP spid="11" grpId="1" animBg="1"/>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3" grpId="0" build="p">
        <p:tmplLst>
          <p:tmpl lvl="1">
            <p:tnLst>
              <p:par>
                <p:cTn presetID="10" presetClass="entr" presetSubtype="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build="p">
        <p:tmplLst>
          <p:tmpl lvl="1">
            <p:tnLst>
              <p:par>
                <p:cTn presetID="10" presetClass="entr" presetSubtype="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5" grpId="0" build="p">
        <p:tmplLst>
          <p:tmpl lvl="1">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6" grpId="0" build="p">
        <p:tmplLst>
          <p:tmpl lvl="1">
            <p:tnLst>
              <p:par>
                <p:cTn presetID="10" presetClass="entr" presetSubtype="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48" grpId="0" build="p">
        <p:tmplLst>
          <p:tmpl lvl="1">
            <p:tnLst>
              <p:par>
                <p:cTn presetID="10" presetClass="entr" presetSubtype="0" fill="hold" nodeType="after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Divider 3">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7FE2EC-E5E8-47FE-8062-A3AD514C5455}"/>
              </a:ext>
            </a:extLst>
          </p:cNvPr>
          <p:cNvSpPr>
            <a:spLocks noGrp="1"/>
          </p:cNvSpPr>
          <p:nvPr>
            <p:ph type="ftr" sz="quarter" idx="10"/>
          </p:nvPr>
        </p:nvSpPr>
        <p:spPr/>
        <p:txBody>
          <a:bodyPr/>
          <a:lstStyle/>
          <a:p>
            <a:r>
              <a:rPr lang="en-US"/>
              <a:t>© 2020 ZERO TO THREE. All rights reserved.</a:t>
            </a:r>
          </a:p>
        </p:txBody>
      </p:sp>
      <p:sp>
        <p:nvSpPr>
          <p:cNvPr id="4" name="Slide Number Placeholder 3">
            <a:extLst>
              <a:ext uri="{FF2B5EF4-FFF2-40B4-BE49-F238E27FC236}">
                <a16:creationId xmlns:a16="http://schemas.microsoft.com/office/drawing/2014/main" id="{55381E2E-587D-440B-B85D-C417DEB51F14}"/>
              </a:ext>
            </a:extLst>
          </p:cNvPr>
          <p:cNvSpPr>
            <a:spLocks noGrp="1"/>
          </p:cNvSpPr>
          <p:nvPr>
            <p:ph type="sldNum" sz="quarter" idx="11"/>
          </p:nvPr>
        </p:nvSpPr>
        <p:spPr/>
        <p:txBody>
          <a:bodyPr/>
          <a:lstStyle/>
          <a:p>
            <a:fld id="{4B6E93A8-FE64-9044-AC94-BAC1817EA472}" type="slidenum">
              <a:rPr lang="en-US" smtClean="0"/>
              <a:pPr/>
              <a:t>‹#›</a:t>
            </a:fld>
            <a:endParaRPr lang="en-US"/>
          </a:p>
        </p:txBody>
      </p:sp>
      <p:pic>
        <p:nvPicPr>
          <p:cNvPr id="16" name="Picture 15">
            <a:extLst>
              <a:ext uri="{FF2B5EF4-FFF2-40B4-BE49-F238E27FC236}">
                <a16:creationId xmlns:a16="http://schemas.microsoft.com/office/drawing/2014/main" id="{C927A65B-7C3A-40A9-B176-8B918FE9B6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133"/>
          <a:stretch/>
        </p:blipFill>
        <p:spPr>
          <a:xfrm>
            <a:off x="0" y="0"/>
            <a:ext cx="12323928" cy="5664233"/>
          </a:xfrm>
          <a:prstGeom prst="rect">
            <a:avLst/>
          </a:prstGeom>
        </p:spPr>
      </p:pic>
      <p:sp>
        <p:nvSpPr>
          <p:cNvPr id="17" name="Rectangle 16">
            <a:extLst>
              <a:ext uri="{FF2B5EF4-FFF2-40B4-BE49-F238E27FC236}">
                <a16:creationId xmlns:a16="http://schemas.microsoft.com/office/drawing/2014/main" id="{6FCC890C-1552-4D86-B3B2-8DC3DCD40591}"/>
              </a:ext>
            </a:extLst>
          </p:cNvPr>
          <p:cNvSpPr/>
          <p:nvPr userDrawn="1"/>
        </p:nvSpPr>
        <p:spPr>
          <a:xfrm>
            <a:off x="-2" y="0"/>
            <a:ext cx="12192001" cy="5664233"/>
          </a:xfrm>
          <a:prstGeom prst="rect">
            <a:avLst/>
          </a:prstGeom>
          <a:gradFill flip="none" rotWithShape="1">
            <a:gsLst>
              <a:gs pos="13000">
                <a:srgbClr val="002060">
                  <a:alpha val="48000"/>
                </a:srgbClr>
              </a:gs>
              <a:gs pos="100000">
                <a:srgbClr val="00B0F0">
                  <a:alpha val="5000"/>
                </a:srgbClr>
              </a:gs>
            </a:gsLst>
            <a:lin ang="0" scaled="1"/>
            <a:tileRect/>
          </a:gradFill>
          <a:ln>
            <a:noFill/>
          </a:ln>
          <a:effectLst>
            <a:innerShdw blurRad="2667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97E3A28-83F4-461B-A108-2E6A2A2369BC}"/>
              </a:ext>
            </a:extLst>
          </p:cNvPr>
          <p:cNvSpPr/>
          <p:nvPr userDrawn="1"/>
        </p:nvSpPr>
        <p:spPr>
          <a:xfrm>
            <a:off x="0" y="6768000"/>
            <a:ext cx="12191999" cy="90000"/>
          </a:xfrm>
          <a:prstGeom prst="rect">
            <a:avLst/>
          </a:prstGeom>
          <a:solidFill>
            <a:srgbClr val="008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0">
            <a:extLst>
              <a:ext uri="{FF2B5EF4-FFF2-40B4-BE49-F238E27FC236}">
                <a16:creationId xmlns:a16="http://schemas.microsoft.com/office/drawing/2014/main" id="{2BEC3597-133B-42F9-9108-DFBFBC48D1D4}"/>
              </a:ext>
            </a:extLst>
          </p:cNvPr>
          <p:cNvSpPr>
            <a:spLocks noGrp="1"/>
          </p:cNvSpPr>
          <p:nvPr>
            <p:ph type="body" sz="quarter" idx="12" hasCustomPrompt="1"/>
          </p:nvPr>
        </p:nvSpPr>
        <p:spPr>
          <a:xfrm>
            <a:off x="460755" y="4457323"/>
            <a:ext cx="5124450" cy="848603"/>
          </a:xfrm>
        </p:spPr>
        <p:txBody>
          <a:bodyPr>
            <a:normAutofit/>
          </a:bodyPr>
          <a:lstStyle>
            <a:lvl1pPr marL="0" indent="0">
              <a:buNone/>
              <a:defRPr sz="4000">
                <a:solidFill>
                  <a:schemeClr val="bg1"/>
                </a:solidFill>
                <a:latin typeface="+mj-lt"/>
              </a:defRPr>
            </a:lvl1pPr>
          </a:lstStyle>
          <a:p>
            <a:pPr lvl="0"/>
            <a:r>
              <a:rPr lang="en-US"/>
              <a:t>Section Title</a:t>
            </a:r>
          </a:p>
        </p:txBody>
      </p:sp>
    </p:spTree>
    <p:extLst>
      <p:ext uri="{BB962C8B-B14F-4D97-AF65-F5344CB8AC3E}">
        <p14:creationId xmlns:p14="http://schemas.microsoft.com/office/powerpoint/2010/main" val="9386580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C0A5274D-BDB9-084C-9B94-0C688447A573}"/>
              </a:ext>
            </a:extLst>
          </p:cNvPr>
          <p:cNvSpPr>
            <a:spLocks noGrp="1"/>
          </p:cNvSpPr>
          <p:nvPr>
            <p:ph type="ftr" sz="quarter" idx="3"/>
          </p:nvPr>
        </p:nvSpPr>
        <p:spPr>
          <a:xfrm>
            <a:off x="909710" y="6283324"/>
            <a:ext cx="9509760" cy="211456"/>
          </a:xfrm>
          <a:prstGeom prst="rect">
            <a:avLst/>
          </a:prstGeom>
        </p:spPr>
        <p:txBody>
          <a:bodyPr vert="horz" lIns="91440" tIns="45720" rIns="91440" bIns="45720" rtlCol="0" anchor="b"/>
          <a:lstStyle>
            <a:lvl1pPr algn="l">
              <a:defRPr sz="800">
                <a:solidFill>
                  <a:schemeClr val="tx1">
                    <a:tint val="75000"/>
                  </a:schemeClr>
                </a:solidFill>
                <a:latin typeface="Roboto" charset="0"/>
                <a:ea typeface="Roboto" charset="0"/>
                <a:cs typeface="Roboto" charset="0"/>
              </a:defRPr>
            </a:lvl1pPr>
          </a:lstStyle>
          <a:p>
            <a:r>
              <a:rPr lang="en-US"/>
              <a:t>© 2025 ZERO TO THREE. All rights reserved.</a:t>
            </a:r>
          </a:p>
        </p:txBody>
      </p:sp>
      <p:sp>
        <p:nvSpPr>
          <p:cNvPr id="8" name="Slide Number Placeholder 5">
            <a:extLst>
              <a:ext uri="{FF2B5EF4-FFF2-40B4-BE49-F238E27FC236}">
                <a16:creationId xmlns:a16="http://schemas.microsoft.com/office/drawing/2014/main" id="{FAC6EF20-838D-B747-B65F-3BEF5295DB56}"/>
              </a:ext>
            </a:extLst>
          </p:cNvPr>
          <p:cNvSpPr>
            <a:spLocks noGrp="1"/>
          </p:cNvSpPr>
          <p:nvPr>
            <p:ph type="sldNum" sz="quarter" idx="4"/>
          </p:nvPr>
        </p:nvSpPr>
        <p:spPr>
          <a:xfrm>
            <a:off x="574766" y="6283324"/>
            <a:ext cx="418012" cy="211456"/>
          </a:xfrm>
          <a:prstGeom prst="rect">
            <a:avLst/>
          </a:prstGeom>
        </p:spPr>
        <p:txBody>
          <a:bodyPr vert="horz" lIns="91440" tIns="45720" rIns="91440" bIns="45720" rtlCol="0" anchor="b"/>
          <a:lstStyle>
            <a:lvl1pPr algn="l">
              <a:defRPr sz="800">
                <a:solidFill>
                  <a:schemeClr val="tx1">
                    <a:tint val="75000"/>
                  </a:schemeClr>
                </a:solidFill>
                <a:latin typeface="Roboto" charset="0"/>
                <a:ea typeface="Roboto" charset="0"/>
                <a:cs typeface="Roboto" charset="0"/>
              </a:defRPr>
            </a:lvl1pPr>
          </a:lstStyle>
          <a:p>
            <a:fld id="{4B6E93A8-FE64-9044-AC94-BAC1817EA472}" type="slidenum">
              <a:rPr lang="en-US" smtClean="0"/>
              <a:pPr/>
              <a:t>‹#›</a:t>
            </a:fld>
            <a:endParaRPr lang="en-US"/>
          </a:p>
        </p:txBody>
      </p:sp>
    </p:spTree>
    <p:extLst>
      <p:ext uri="{BB962C8B-B14F-4D97-AF65-F5344CB8AC3E}">
        <p14:creationId xmlns:p14="http://schemas.microsoft.com/office/powerpoint/2010/main" val="11441049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lvl1pPr>
              <a:defRPr>
                <a:latin typeface="Roboto"/>
                <a:cs typeface="Calibri" panose="020F0502020204030204" pitchFamily="34" charset="0"/>
              </a:defRPr>
            </a:lvl1pPr>
          </a:lstStyle>
          <a:p>
            <a:r>
              <a:rPr lang="en-US"/>
              <a:t>© 2025 ZERO TO THREE. All rights reserved.</a:t>
            </a:r>
          </a:p>
        </p:txBody>
      </p:sp>
      <p:sp>
        <p:nvSpPr>
          <p:cNvPr id="5" name="Slide Number Placeholder 4"/>
          <p:cNvSpPr>
            <a:spLocks noGrp="1"/>
          </p:cNvSpPr>
          <p:nvPr>
            <p:ph type="sldNum" sz="quarter" idx="12"/>
          </p:nvPr>
        </p:nvSpPr>
        <p:spPr/>
        <p:txBody>
          <a:bodyPr/>
          <a:lstStyle/>
          <a:p>
            <a:fld id="{4B6E93A8-FE64-9044-AC94-BAC1817EA472}" type="slidenum">
              <a:rPr lang="en-US" smtClean="0"/>
              <a:t>‹#›</a:t>
            </a:fld>
            <a:endParaRPr lang="en-US"/>
          </a:p>
        </p:txBody>
      </p:sp>
    </p:spTree>
    <p:extLst>
      <p:ext uri="{BB962C8B-B14F-4D97-AF65-F5344CB8AC3E}">
        <p14:creationId xmlns:p14="http://schemas.microsoft.com/office/powerpoint/2010/main" val="38523072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 2025 ZERO TO THREE. All rights reserved.</a:t>
            </a:r>
          </a:p>
        </p:txBody>
      </p:sp>
      <p:sp>
        <p:nvSpPr>
          <p:cNvPr id="4" name="Slide Number Placeholder 3"/>
          <p:cNvSpPr>
            <a:spLocks noGrp="1"/>
          </p:cNvSpPr>
          <p:nvPr>
            <p:ph type="sldNum" sz="quarter" idx="12"/>
          </p:nvPr>
        </p:nvSpPr>
        <p:spPr/>
        <p:txBody>
          <a:bodyPr/>
          <a:lstStyle/>
          <a:p>
            <a:fld id="{4B6E93A8-FE64-9044-AC94-BAC1817EA472}" type="slidenum">
              <a:rPr lang="en-US" smtClean="0"/>
              <a:t>‹#›</a:t>
            </a:fld>
            <a:endParaRPr lang="en-US"/>
          </a:p>
        </p:txBody>
      </p:sp>
    </p:spTree>
    <p:extLst>
      <p:ext uri="{BB962C8B-B14F-4D97-AF65-F5344CB8AC3E}">
        <p14:creationId xmlns:p14="http://schemas.microsoft.com/office/powerpoint/2010/main" val="1402245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vidence Summary Layou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1A887E05-767E-FE4D-B5EB-5FBFFA869A28}"/>
              </a:ext>
            </a:extLst>
          </p:cNvPr>
          <p:cNvSpPr/>
          <p:nvPr userDrawn="1"/>
        </p:nvSpPr>
        <p:spPr>
          <a:xfrm>
            <a:off x="574675" y="570572"/>
            <a:ext cx="10169913" cy="81775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080320-CB6C-214C-9E5F-419C5633E5D1}"/>
              </a:ext>
            </a:extLst>
          </p:cNvPr>
          <p:cNvSpPr>
            <a:spLocks noGrp="1"/>
          </p:cNvSpPr>
          <p:nvPr>
            <p:ph type="title"/>
          </p:nvPr>
        </p:nvSpPr>
        <p:spPr>
          <a:xfrm>
            <a:off x="773151" y="634189"/>
            <a:ext cx="9210908" cy="690523"/>
          </a:xfrm>
        </p:spPr>
        <p:txBody>
          <a:bodyPr anchor="ctr"/>
          <a:lstStyle>
            <a:lvl1pPr>
              <a:defRPr b="1" i="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D0DC3A0-9A0A-9F45-A971-0CE6482B8122}"/>
              </a:ext>
            </a:extLst>
          </p:cNvPr>
          <p:cNvSpPr>
            <a:spLocks noGrp="1"/>
          </p:cNvSpPr>
          <p:nvPr>
            <p:ph type="ftr" sz="quarter" idx="10"/>
          </p:nvPr>
        </p:nvSpPr>
        <p:spPr/>
        <p:txBody>
          <a:bodyPr/>
          <a:lstStyle>
            <a:lvl1pPr>
              <a:defRPr/>
            </a:lvl1pPr>
          </a:lstStyle>
          <a:p>
            <a:r>
              <a:rPr lang="en-US"/>
              <a:t>© 2025 ZERO TO THREE. All rights reserved.</a:t>
            </a:r>
          </a:p>
        </p:txBody>
      </p:sp>
      <p:sp>
        <p:nvSpPr>
          <p:cNvPr id="4" name="Slide Number Placeholder 3">
            <a:extLst>
              <a:ext uri="{FF2B5EF4-FFF2-40B4-BE49-F238E27FC236}">
                <a16:creationId xmlns:a16="http://schemas.microsoft.com/office/drawing/2014/main" id="{59797F09-5E83-0A4C-B990-1D13D21E0BC6}"/>
              </a:ext>
            </a:extLst>
          </p:cNvPr>
          <p:cNvSpPr>
            <a:spLocks noGrp="1"/>
          </p:cNvSpPr>
          <p:nvPr>
            <p:ph type="sldNum" sz="quarter" idx="11"/>
          </p:nvPr>
        </p:nvSpPr>
        <p:spPr/>
        <p:txBody>
          <a:bodyPr/>
          <a:lstStyle/>
          <a:p>
            <a:fld id="{4B6E93A8-FE64-9044-AC94-BAC1817EA472}" type="slidenum">
              <a:rPr lang="en-US" smtClean="0"/>
              <a:pPr/>
              <a:t>‹#›</a:t>
            </a:fld>
            <a:endParaRPr lang="en-US"/>
          </a:p>
        </p:txBody>
      </p:sp>
      <p:sp>
        <p:nvSpPr>
          <p:cNvPr id="6" name="Oval 5">
            <a:extLst>
              <a:ext uri="{FF2B5EF4-FFF2-40B4-BE49-F238E27FC236}">
                <a16:creationId xmlns:a16="http://schemas.microsoft.com/office/drawing/2014/main" id="{55701776-5ABF-2A46-A481-2203B336B23A}"/>
              </a:ext>
            </a:extLst>
          </p:cNvPr>
          <p:cNvSpPr/>
          <p:nvPr userDrawn="1"/>
        </p:nvSpPr>
        <p:spPr>
          <a:xfrm>
            <a:off x="10415936" y="362763"/>
            <a:ext cx="1201389" cy="1201389"/>
          </a:xfrm>
          <a:prstGeom prst="ellipse">
            <a:avLst/>
          </a:prstGeom>
          <a:solidFill>
            <a:schemeClr val="accent5"/>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5C352F60-B4CE-3C4E-B2D7-89BB568239E4}"/>
              </a:ext>
            </a:extLst>
          </p:cNvPr>
          <p:cNvSpPr/>
          <p:nvPr userDrawn="1"/>
        </p:nvSpPr>
        <p:spPr>
          <a:xfrm>
            <a:off x="574675" y="1590907"/>
            <a:ext cx="4227784" cy="4503544"/>
          </a:xfrm>
          <a:prstGeom prst="roundRect">
            <a:avLst>
              <a:gd name="adj" fmla="val 492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9C15DEFC-107C-0F4C-9188-DFBBE1BCBC2E}"/>
              </a:ext>
            </a:extLst>
          </p:cNvPr>
          <p:cNvSpPr>
            <a:spLocks noGrp="1"/>
          </p:cNvSpPr>
          <p:nvPr>
            <p:ph type="pic" sz="quarter" idx="12" hasCustomPrompt="1"/>
          </p:nvPr>
        </p:nvSpPr>
        <p:spPr>
          <a:xfrm>
            <a:off x="10648620" y="595447"/>
            <a:ext cx="736020" cy="736020"/>
          </a:xfrm>
        </p:spPr>
        <p:txBody>
          <a:bodyPr lIns="0" rIns="0" anchor="ctr"/>
          <a:lstStyle>
            <a:lvl1pPr marL="0" indent="0" algn="ctr">
              <a:buNone/>
              <a:defRPr>
                <a:solidFill>
                  <a:schemeClr val="bg1"/>
                </a:solidFill>
              </a:defRPr>
            </a:lvl1pPr>
          </a:lstStyle>
          <a:p>
            <a:r>
              <a:rPr lang="en-US"/>
              <a:t>Icon</a:t>
            </a:r>
          </a:p>
        </p:txBody>
      </p:sp>
      <p:sp>
        <p:nvSpPr>
          <p:cNvPr id="12" name="Text Placeholder 11">
            <a:extLst>
              <a:ext uri="{FF2B5EF4-FFF2-40B4-BE49-F238E27FC236}">
                <a16:creationId xmlns:a16="http://schemas.microsoft.com/office/drawing/2014/main" id="{47DC6C60-342C-4540-A456-D1014CF15371}"/>
              </a:ext>
            </a:extLst>
          </p:cNvPr>
          <p:cNvSpPr>
            <a:spLocks noGrp="1"/>
          </p:cNvSpPr>
          <p:nvPr>
            <p:ph type="body" sz="quarter" idx="13"/>
          </p:nvPr>
        </p:nvSpPr>
        <p:spPr>
          <a:xfrm>
            <a:off x="5106988" y="4159404"/>
            <a:ext cx="6510337" cy="1713571"/>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3" name="Text Placeholder 11">
            <a:extLst>
              <a:ext uri="{FF2B5EF4-FFF2-40B4-BE49-F238E27FC236}">
                <a16:creationId xmlns:a16="http://schemas.microsoft.com/office/drawing/2014/main" id="{14CDCFAB-C109-1847-84D4-E789953D308F}"/>
              </a:ext>
            </a:extLst>
          </p:cNvPr>
          <p:cNvSpPr>
            <a:spLocks noGrp="1"/>
          </p:cNvSpPr>
          <p:nvPr>
            <p:ph type="body" sz="quarter" idx="14"/>
          </p:nvPr>
        </p:nvSpPr>
        <p:spPr>
          <a:xfrm>
            <a:off x="847493" y="1791630"/>
            <a:ext cx="3687336" cy="4081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60054543-6EF7-8D4C-B41D-6B13153039C3}"/>
              </a:ext>
            </a:extLst>
          </p:cNvPr>
          <p:cNvSpPr>
            <a:spLocks noGrp="1"/>
          </p:cNvSpPr>
          <p:nvPr>
            <p:ph type="body" sz="quarter" idx="15"/>
          </p:nvPr>
        </p:nvSpPr>
        <p:spPr>
          <a:xfrm>
            <a:off x="5106988" y="3770972"/>
            <a:ext cx="6510337" cy="375422"/>
          </a:xfrm>
        </p:spPr>
        <p:txBody>
          <a:bodyPr anchor="ctr">
            <a:normAutofit/>
          </a:bodyPr>
          <a:lstStyle>
            <a:lvl1pPr marL="0" indent="0">
              <a:buFont typeface="Arial" panose="020B0604020202020204" pitchFamily="34" charset="0"/>
              <a:buNone/>
              <a:defRPr sz="1800" b="1" i="0" cap="all" baseline="0">
                <a:solidFill>
                  <a:schemeClr val="accent5"/>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1">
            <a:extLst>
              <a:ext uri="{FF2B5EF4-FFF2-40B4-BE49-F238E27FC236}">
                <a16:creationId xmlns:a16="http://schemas.microsoft.com/office/drawing/2014/main" id="{BF14772C-16E5-AD4D-8F90-15E84DD37B8A}"/>
              </a:ext>
            </a:extLst>
          </p:cNvPr>
          <p:cNvSpPr>
            <a:spLocks noGrp="1"/>
          </p:cNvSpPr>
          <p:nvPr>
            <p:ph type="body" sz="quarter" idx="16"/>
          </p:nvPr>
        </p:nvSpPr>
        <p:spPr>
          <a:xfrm>
            <a:off x="5106988" y="2185884"/>
            <a:ext cx="6510337" cy="1419677"/>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6" name="Text Placeholder 11">
            <a:extLst>
              <a:ext uri="{FF2B5EF4-FFF2-40B4-BE49-F238E27FC236}">
                <a16:creationId xmlns:a16="http://schemas.microsoft.com/office/drawing/2014/main" id="{5E0E5B01-D3FE-2742-B2B1-8D1E43C619A8}"/>
              </a:ext>
            </a:extLst>
          </p:cNvPr>
          <p:cNvSpPr>
            <a:spLocks noGrp="1"/>
          </p:cNvSpPr>
          <p:nvPr>
            <p:ph type="body" sz="quarter" idx="17"/>
          </p:nvPr>
        </p:nvSpPr>
        <p:spPr>
          <a:xfrm>
            <a:off x="5106988" y="1797452"/>
            <a:ext cx="6510337" cy="375422"/>
          </a:xfrm>
        </p:spPr>
        <p:txBody>
          <a:bodyPr anchor="ctr">
            <a:normAutofit/>
          </a:bodyPr>
          <a:lstStyle>
            <a:lvl1pPr marL="0" indent="0">
              <a:buFont typeface="Arial" panose="020B0604020202020204" pitchFamily="34" charset="0"/>
              <a:buNone/>
              <a:defRPr sz="1800" b="1" i="0" cap="all" baseline="0">
                <a:solidFill>
                  <a:schemeClr val="accent5"/>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Rectangle 16">
            <a:extLst>
              <a:ext uri="{FF2B5EF4-FFF2-40B4-BE49-F238E27FC236}">
                <a16:creationId xmlns:a16="http://schemas.microsoft.com/office/drawing/2014/main" id="{6AB7F61E-833F-EF48-A687-F99D5928C18C}"/>
              </a:ext>
            </a:extLst>
          </p:cNvPr>
          <p:cNvSpPr/>
          <p:nvPr userDrawn="1"/>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78396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D958B-53BF-B348-B04C-B9AA69591AF8}"/>
              </a:ext>
            </a:extLst>
          </p:cNvPr>
          <p:cNvSpPr>
            <a:spLocks noGrp="1"/>
          </p:cNvSpPr>
          <p:nvPr>
            <p:ph type="title"/>
          </p:nvPr>
        </p:nvSpPr>
        <p:spPr>
          <a:xfrm>
            <a:off x="574766" y="365126"/>
            <a:ext cx="11042468" cy="749572"/>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1C31D574-44E6-024D-83C5-65A7F54CD152}"/>
              </a:ext>
            </a:extLst>
          </p:cNvPr>
          <p:cNvSpPr>
            <a:spLocks noGrp="1"/>
          </p:cNvSpPr>
          <p:nvPr>
            <p:ph type="ftr" sz="quarter" idx="10"/>
          </p:nvPr>
        </p:nvSpPr>
        <p:spPr/>
        <p:txBody>
          <a:bodyPr/>
          <a:lstStyle/>
          <a:p>
            <a:r>
              <a:rPr lang="en-US"/>
              <a:t>© 2025 ZERO TO THREE. All rights reserved.</a:t>
            </a:r>
          </a:p>
        </p:txBody>
      </p:sp>
      <p:sp>
        <p:nvSpPr>
          <p:cNvPr id="4" name="Slide Number Placeholder 3">
            <a:extLst>
              <a:ext uri="{FF2B5EF4-FFF2-40B4-BE49-F238E27FC236}">
                <a16:creationId xmlns:a16="http://schemas.microsoft.com/office/drawing/2014/main" id="{BC452BEB-626F-1142-8064-7CB11D9E6982}"/>
              </a:ext>
            </a:extLst>
          </p:cNvPr>
          <p:cNvSpPr>
            <a:spLocks noGrp="1"/>
          </p:cNvSpPr>
          <p:nvPr>
            <p:ph type="sldNum" sz="quarter" idx="11"/>
          </p:nvPr>
        </p:nvSpPr>
        <p:spPr/>
        <p:txBody>
          <a:bodyPr/>
          <a:lstStyle/>
          <a:p>
            <a:fld id="{4B6E93A8-FE64-9044-AC94-BAC1817EA472}" type="slidenum">
              <a:rPr lang="en-US" smtClean="0"/>
              <a:pPr/>
              <a:t>‹#›</a:t>
            </a:fld>
            <a:endParaRPr lang="en-US"/>
          </a:p>
        </p:txBody>
      </p:sp>
      <p:sp>
        <p:nvSpPr>
          <p:cNvPr id="5" name="Oval 4">
            <a:extLst>
              <a:ext uri="{FF2B5EF4-FFF2-40B4-BE49-F238E27FC236}">
                <a16:creationId xmlns:a16="http://schemas.microsoft.com/office/drawing/2014/main" id="{94E753F0-D7BC-F843-97CC-EBC83FA3B8D6}"/>
              </a:ext>
            </a:extLst>
          </p:cNvPr>
          <p:cNvSpPr/>
          <p:nvPr userDrawn="1"/>
        </p:nvSpPr>
        <p:spPr>
          <a:xfrm>
            <a:off x="650853" y="1456841"/>
            <a:ext cx="647862" cy="647862"/>
          </a:xfrm>
          <a:prstGeom prst="ellipse">
            <a:avLst/>
          </a:prstGeom>
          <a:solidFill>
            <a:schemeClr val="accent2">
              <a:lumMod val="20000"/>
              <a:lumOff val="8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83BF"/>
                </a:solidFill>
                <a:effectLst/>
                <a:uLnTx/>
                <a:uFillTx/>
                <a:latin typeface="Calibri Light" panose="020F0302020204030204"/>
                <a:ea typeface="+mn-ea"/>
                <a:cs typeface="+mn-cs"/>
              </a:rPr>
              <a:t>1</a:t>
            </a:r>
          </a:p>
        </p:txBody>
      </p:sp>
      <p:sp>
        <p:nvSpPr>
          <p:cNvPr id="6" name="Oval 5">
            <a:extLst>
              <a:ext uri="{FF2B5EF4-FFF2-40B4-BE49-F238E27FC236}">
                <a16:creationId xmlns:a16="http://schemas.microsoft.com/office/drawing/2014/main" id="{2961F669-7B06-2A48-A45D-32E1C718DA33}"/>
              </a:ext>
            </a:extLst>
          </p:cNvPr>
          <p:cNvSpPr/>
          <p:nvPr userDrawn="1"/>
        </p:nvSpPr>
        <p:spPr>
          <a:xfrm>
            <a:off x="4382796" y="1456841"/>
            <a:ext cx="647862" cy="647862"/>
          </a:xfrm>
          <a:prstGeom prst="ellipse">
            <a:avLst/>
          </a:prstGeom>
          <a:solidFill>
            <a:schemeClr val="accent6">
              <a:lumMod val="20000"/>
              <a:lumOff val="8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F9A47"/>
                </a:solidFill>
                <a:effectLst/>
                <a:uLnTx/>
                <a:uFillTx/>
                <a:latin typeface="Calibri Light" panose="020F0302020204030204"/>
                <a:ea typeface="+mn-ea"/>
                <a:cs typeface="+mn-cs"/>
              </a:rPr>
              <a:t>2</a:t>
            </a:r>
          </a:p>
        </p:txBody>
      </p:sp>
      <p:sp>
        <p:nvSpPr>
          <p:cNvPr id="7" name="Oval 6">
            <a:extLst>
              <a:ext uri="{FF2B5EF4-FFF2-40B4-BE49-F238E27FC236}">
                <a16:creationId xmlns:a16="http://schemas.microsoft.com/office/drawing/2014/main" id="{F37C33FD-2DD0-C047-B0B4-47F04C5EB1EA}"/>
              </a:ext>
            </a:extLst>
          </p:cNvPr>
          <p:cNvSpPr/>
          <p:nvPr userDrawn="1"/>
        </p:nvSpPr>
        <p:spPr>
          <a:xfrm>
            <a:off x="8114739" y="1445481"/>
            <a:ext cx="647862" cy="647862"/>
          </a:xfrm>
          <a:prstGeom prst="ellipse">
            <a:avLst/>
          </a:prstGeom>
          <a:solidFill>
            <a:schemeClr val="accent5">
              <a:lumMod val="20000"/>
              <a:lumOff val="8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78D2C"/>
                </a:solidFill>
                <a:effectLst/>
                <a:uLnTx/>
                <a:uFillTx/>
                <a:latin typeface="Calibri Light" panose="020F0302020204030204"/>
                <a:ea typeface="+mn-ea"/>
                <a:cs typeface="+mn-cs"/>
              </a:rPr>
              <a:t>3</a:t>
            </a:r>
          </a:p>
        </p:txBody>
      </p:sp>
      <p:sp>
        <p:nvSpPr>
          <p:cNvPr id="8" name="Oval 7">
            <a:extLst>
              <a:ext uri="{FF2B5EF4-FFF2-40B4-BE49-F238E27FC236}">
                <a16:creationId xmlns:a16="http://schemas.microsoft.com/office/drawing/2014/main" id="{8D67219D-789C-AD44-84D9-4F7D71509940}"/>
              </a:ext>
            </a:extLst>
          </p:cNvPr>
          <p:cNvSpPr/>
          <p:nvPr userDrawn="1"/>
        </p:nvSpPr>
        <p:spPr>
          <a:xfrm>
            <a:off x="10056863" y="3984412"/>
            <a:ext cx="1555975" cy="1555975"/>
          </a:xfrm>
          <a:prstGeom prst="ellipse">
            <a:avLst/>
          </a:prstGeom>
          <a:solidFill>
            <a:schemeClr val="accent3">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6E50543B-5BD8-A94F-9DB5-FE96FAF9390F}"/>
              </a:ext>
            </a:extLst>
          </p:cNvPr>
          <p:cNvSpPr/>
          <p:nvPr userDrawn="1"/>
        </p:nvSpPr>
        <p:spPr>
          <a:xfrm>
            <a:off x="8921006" y="4647684"/>
            <a:ext cx="3270994" cy="2210316"/>
          </a:xfrm>
          <a:custGeom>
            <a:avLst/>
            <a:gdLst>
              <a:gd name="connsiteX0" fmla="*/ 2844702 w 3270994"/>
              <a:gd name="connsiteY0" fmla="*/ 0 h 2210316"/>
              <a:gd name="connsiteX1" fmla="*/ 3219101 w 3270994"/>
              <a:gd name="connsiteY1" fmla="*/ 23618 h 2210316"/>
              <a:gd name="connsiteX2" fmla="*/ 3270994 w 3270994"/>
              <a:gd name="connsiteY2" fmla="*/ 31878 h 2210316"/>
              <a:gd name="connsiteX3" fmla="*/ 3270994 w 3270994"/>
              <a:gd name="connsiteY3" fmla="*/ 2210316 h 2210316"/>
              <a:gd name="connsiteX4" fmla="*/ 0 w 3270994"/>
              <a:gd name="connsiteY4" fmla="*/ 2210316 h 2210316"/>
              <a:gd name="connsiteX5" fmla="*/ 37245 w 3270994"/>
              <a:gd name="connsiteY5" fmla="*/ 2065464 h 2210316"/>
              <a:gd name="connsiteX6" fmla="*/ 2844702 w 3270994"/>
              <a:gd name="connsiteY6" fmla="*/ 0 h 221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0994" h="2210316">
                <a:moveTo>
                  <a:pt x="2844702" y="0"/>
                </a:moveTo>
                <a:cubicBezTo>
                  <a:pt x="2971538" y="0"/>
                  <a:pt x="3096498" y="8033"/>
                  <a:pt x="3219101" y="23618"/>
                </a:cubicBezTo>
                <a:lnTo>
                  <a:pt x="3270994" y="31878"/>
                </a:lnTo>
                <a:lnTo>
                  <a:pt x="3270994" y="2210316"/>
                </a:lnTo>
                <a:lnTo>
                  <a:pt x="0" y="2210316"/>
                </a:lnTo>
                <a:lnTo>
                  <a:pt x="37245" y="2065464"/>
                </a:lnTo>
                <a:cubicBezTo>
                  <a:pt x="409434" y="868839"/>
                  <a:pt x="1525603" y="0"/>
                  <a:pt x="284470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Freeform 9">
            <a:extLst>
              <a:ext uri="{FF2B5EF4-FFF2-40B4-BE49-F238E27FC236}">
                <a16:creationId xmlns:a16="http://schemas.microsoft.com/office/drawing/2014/main" id="{BBCFF6F0-2812-2249-B9F9-DA9CD7EAD73B}"/>
              </a:ext>
            </a:extLst>
          </p:cNvPr>
          <p:cNvSpPr/>
          <p:nvPr userDrawn="1"/>
        </p:nvSpPr>
        <p:spPr>
          <a:xfrm>
            <a:off x="4271795" y="5487495"/>
            <a:ext cx="2853400" cy="1370506"/>
          </a:xfrm>
          <a:custGeom>
            <a:avLst/>
            <a:gdLst>
              <a:gd name="connsiteX0" fmla="*/ 1493655 w 2987311"/>
              <a:gd name="connsiteY0" fmla="*/ 0 h 1434825"/>
              <a:gd name="connsiteX1" fmla="*/ 2963427 w 2987311"/>
              <a:gd name="connsiteY1" fmla="*/ 1197898 h 1434825"/>
              <a:gd name="connsiteX2" fmla="*/ 2987311 w 2987311"/>
              <a:gd name="connsiteY2" fmla="*/ 1434825 h 1434825"/>
              <a:gd name="connsiteX3" fmla="*/ 0 w 2987311"/>
              <a:gd name="connsiteY3" fmla="*/ 1434825 h 1434825"/>
              <a:gd name="connsiteX4" fmla="*/ 23884 w 2987311"/>
              <a:gd name="connsiteY4" fmla="*/ 1197898 h 1434825"/>
              <a:gd name="connsiteX5" fmla="*/ 1493655 w 2987311"/>
              <a:gd name="connsiteY5" fmla="*/ 0 h 14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7311" h="1434825">
                <a:moveTo>
                  <a:pt x="1493655" y="0"/>
                </a:moveTo>
                <a:cubicBezTo>
                  <a:pt x="2218651" y="0"/>
                  <a:pt x="2823534" y="514259"/>
                  <a:pt x="2963427" y="1197898"/>
                </a:cubicBezTo>
                <a:lnTo>
                  <a:pt x="2987311" y="1434825"/>
                </a:lnTo>
                <a:lnTo>
                  <a:pt x="0" y="1434825"/>
                </a:lnTo>
                <a:lnTo>
                  <a:pt x="23884" y="1197898"/>
                </a:lnTo>
                <a:cubicBezTo>
                  <a:pt x="163777" y="514259"/>
                  <a:pt x="768660" y="0"/>
                  <a:pt x="149365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AE31FE7-58E8-6D41-AF54-16C5B4DB44C9}"/>
              </a:ext>
            </a:extLst>
          </p:cNvPr>
          <p:cNvSpPr/>
          <p:nvPr userDrawn="1"/>
        </p:nvSpPr>
        <p:spPr>
          <a:xfrm>
            <a:off x="9775052" y="3865405"/>
            <a:ext cx="644418" cy="64441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Text Placeholder 11">
            <a:extLst>
              <a:ext uri="{FF2B5EF4-FFF2-40B4-BE49-F238E27FC236}">
                <a16:creationId xmlns:a16="http://schemas.microsoft.com/office/drawing/2014/main" id="{37247C24-13CA-4F49-A19C-D0E9C7F913A5}"/>
              </a:ext>
            </a:extLst>
          </p:cNvPr>
          <p:cNvSpPr>
            <a:spLocks noGrp="1"/>
          </p:cNvSpPr>
          <p:nvPr>
            <p:ph type="body" sz="quarter" idx="22"/>
          </p:nvPr>
        </p:nvSpPr>
        <p:spPr>
          <a:xfrm>
            <a:off x="574766" y="2926724"/>
            <a:ext cx="3451128" cy="2895679"/>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34" name="Text Placeholder 11">
            <a:extLst>
              <a:ext uri="{FF2B5EF4-FFF2-40B4-BE49-F238E27FC236}">
                <a16:creationId xmlns:a16="http://schemas.microsoft.com/office/drawing/2014/main" id="{2F143D2D-B6C7-7D48-9748-3E6BC6E1C920}"/>
              </a:ext>
            </a:extLst>
          </p:cNvPr>
          <p:cNvSpPr>
            <a:spLocks noGrp="1"/>
          </p:cNvSpPr>
          <p:nvPr>
            <p:ph type="body" sz="quarter" idx="23" hasCustomPrompt="1"/>
          </p:nvPr>
        </p:nvSpPr>
        <p:spPr>
          <a:xfrm>
            <a:off x="574766" y="2212441"/>
            <a:ext cx="3451128" cy="353183"/>
          </a:xfrm>
        </p:spPr>
        <p:txBody>
          <a:bodyPr anchor="b">
            <a:noAutofit/>
          </a:bodyPr>
          <a:lstStyle>
            <a:lvl1pPr marL="0" indent="0">
              <a:buFont typeface="Arial" panose="020B0604020202020204" pitchFamily="34" charset="0"/>
              <a:buNone/>
              <a:defRPr sz="2000" b="1" i="0" cap="none" baseline="0">
                <a:solidFill>
                  <a:schemeClr val="accent2"/>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5" name="Text Placeholder 11">
            <a:extLst>
              <a:ext uri="{FF2B5EF4-FFF2-40B4-BE49-F238E27FC236}">
                <a16:creationId xmlns:a16="http://schemas.microsoft.com/office/drawing/2014/main" id="{7D0F3E29-EAD3-8B46-B26E-F86CBDBAC082}"/>
              </a:ext>
            </a:extLst>
          </p:cNvPr>
          <p:cNvSpPr>
            <a:spLocks noGrp="1"/>
          </p:cNvSpPr>
          <p:nvPr>
            <p:ph type="body" sz="quarter" idx="24" hasCustomPrompt="1"/>
          </p:nvPr>
        </p:nvSpPr>
        <p:spPr>
          <a:xfrm>
            <a:off x="574766" y="2571256"/>
            <a:ext cx="3451128" cy="353183"/>
          </a:xfrm>
        </p:spPr>
        <p:txBody>
          <a:bodyPr anchor="ctr">
            <a:noAutofit/>
          </a:bodyPr>
          <a:lstStyle>
            <a:lvl1pPr marL="0" indent="0">
              <a:buFont typeface="Arial" panose="020B0604020202020204" pitchFamily="34" charset="0"/>
              <a:buNone/>
              <a:defRPr sz="1000" b="1" i="0" cap="all" spc="50" baseline="0">
                <a:solidFill>
                  <a:schemeClr val="accent2"/>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3" name="Text Placeholder 11">
            <a:extLst>
              <a:ext uri="{FF2B5EF4-FFF2-40B4-BE49-F238E27FC236}">
                <a16:creationId xmlns:a16="http://schemas.microsoft.com/office/drawing/2014/main" id="{A65E1B84-8DC1-E24C-807F-57D17E1D11D3}"/>
              </a:ext>
            </a:extLst>
          </p:cNvPr>
          <p:cNvSpPr>
            <a:spLocks noGrp="1"/>
          </p:cNvSpPr>
          <p:nvPr>
            <p:ph type="body" sz="quarter" idx="25"/>
          </p:nvPr>
        </p:nvSpPr>
        <p:spPr>
          <a:xfrm>
            <a:off x="4363759" y="2926724"/>
            <a:ext cx="3451128" cy="938681"/>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44" name="Text Placeholder 11">
            <a:extLst>
              <a:ext uri="{FF2B5EF4-FFF2-40B4-BE49-F238E27FC236}">
                <a16:creationId xmlns:a16="http://schemas.microsoft.com/office/drawing/2014/main" id="{952B7BF5-5F3C-6B44-86AA-582D70C51B28}"/>
              </a:ext>
            </a:extLst>
          </p:cNvPr>
          <p:cNvSpPr>
            <a:spLocks noGrp="1"/>
          </p:cNvSpPr>
          <p:nvPr>
            <p:ph type="body" sz="quarter" idx="26" hasCustomPrompt="1"/>
          </p:nvPr>
        </p:nvSpPr>
        <p:spPr>
          <a:xfrm>
            <a:off x="4363759" y="2212441"/>
            <a:ext cx="3451128" cy="353183"/>
          </a:xfrm>
        </p:spPr>
        <p:txBody>
          <a:bodyPr anchor="b">
            <a:noAutofit/>
          </a:bodyPr>
          <a:lstStyle>
            <a:lvl1pPr marL="0" indent="0">
              <a:buFont typeface="Arial" panose="020B0604020202020204" pitchFamily="34" charset="0"/>
              <a:buNone/>
              <a:defRPr sz="2000" b="1" i="0" cap="none" baseline="0">
                <a:solidFill>
                  <a:schemeClr val="accent6"/>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5" name="Text Placeholder 11">
            <a:extLst>
              <a:ext uri="{FF2B5EF4-FFF2-40B4-BE49-F238E27FC236}">
                <a16:creationId xmlns:a16="http://schemas.microsoft.com/office/drawing/2014/main" id="{5C90A77F-B228-764E-8B40-3DC86E97ABEC}"/>
              </a:ext>
            </a:extLst>
          </p:cNvPr>
          <p:cNvSpPr>
            <a:spLocks noGrp="1"/>
          </p:cNvSpPr>
          <p:nvPr>
            <p:ph type="body" sz="quarter" idx="27" hasCustomPrompt="1"/>
          </p:nvPr>
        </p:nvSpPr>
        <p:spPr>
          <a:xfrm>
            <a:off x="4363759" y="2571256"/>
            <a:ext cx="3451128" cy="353183"/>
          </a:xfrm>
        </p:spPr>
        <p:txBody>
          <a:bodyPr anchor="ctr">
            <a:noAutofit/>
          </a:bodyPr>
          <a:lstStyle>
            <a:lvl1pPr marL="0" indent="0">
              <a:buFont typeface="Arial" panose="020B0604020202020204" pitchFamily="34" charset="0"/>
              <a:buNone/>
              <a:defRPr sz="1000" b="1" i="0" cap="all" spc="50" baseline="0">
                <a:solidFill>
                  <a:schemeClr val="accent6"/>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6" name="Text Placeholder 11">
            <a:extLst>
              <a:ext uri="{FF2B5EF4-FFF2-40B4-BE49-F238E27FC236}">
                <a16:creationId xmlns:a16="http://schemas.microsoft.com/office/drawing/2014/main" id="{BC207D93-F742-0447-8DCC-57203695DF99}"/>
              </a:ext>
            </a:extLst>
          </p:cNvPr>
          <p:cNvSpPr>
            <a:spLocks noGrp="1"/>
          </p:cNvSpPr>
          <p:nvPr>
            <p:ph type="body" sz="quarter" idx="28"/>
          </p:nvPr>
        </p:nvSpPr>
        <p:spPr>
          <a:xfrm>
            <a:off x="8152753" y="2926724"/>
            <a:ext cx="3451128" cy="938681"/>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47" name="Text Placeholder 11">
            <a:extLst>
              <a:ext uri="{FF2B5EF4-FFF2-40B4-BE49-F238E27FC236}">
                <a16:creationId xmlns:a16="http://schemas.microsoft.com/office/drawing/2014/main" id="{0B3BBC0D-1984-2E44-A245-81B9775BBF50}"/>
              </a:ext>
            </a:extLst>
          </p:cNvPr>
          <p:cNvSpPr>
            <a:spLocks noGrp="1"/>
          </p:cNvSpPr>
          <p:nvPr>
            <p:ph type="body" sz="quarter" idx="29" hasCustomPrompt="1"/>
          </p:nvPr>
        </p:nvSpPr>
        <p:spPr>
          <a:xfrm>
            <a:off x="8152753" y="2212441"/>
            <a:ext cx="3451128" cy="353183"/>
          </a:xfrm>
        </p:spPr>
        <p:txBody>
          <a:bodyPr anchor="b">
            <a:noAutofit/>
          </a:bodyPr>
          <a:lstStyle>
            <a:lvl1pPr marL="0" indent="0">
              <a:buFont typeface="Arial" panose="020B0604020202020204" pitchFamily="34" charset="0"/>
              <a:buNone/>
              <a:defRPr sz="2000" b="1" i="0" cap="none" baseline="0">
                <a:solidFill>
                  <a:schemeClr val="accent5"/>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8" name="Text Placeholder 11">
            <a:extLst>
              <a:ext uri="{FF2B5EF4-FFF2-40B4-BE49-F238E27FC236}">
                <a16:creationId xmlns:a16="http://schemas.microsoft.com/office/drawing/2014/main" id="{6E8AD5A1-3C60-3045-B454-B8EFD09B9D5F}"/>
              </a:ext>
            </a:extLst>
          </p:cNvPr>
          <p:cNvSpPr>
            <a:spLocks noGrp="1"/>
          </p:cNvSpPr>
          <p:nvPr>
            <p:ph type="body" sz="quarter" idx="30" hasCustomPrompt="1"/>
          </p:nvPr>
        </p:nvSpPr>
        <p:spPr>
          <a:xfrm>
            <a:off x="8152753" y="2571256"/>
            <a:ext cx="3451128" cy="353183"/>
          </a:xfrm>
        </p:spPr>
        <p:txBody>
          <a:bodyPr anchor="ctr">
            <a:noAutofit/>
          </a:bodyPr>
          <a:lstStyle>
            <a:lvl1pPr marL="0" indent="0">
              <a:buFont typeface="Arial" panose="020B0604020202020204" pitchFamily="34" charset="0"/>
              <a:buNone/>
              <a:defRPr sz="1000" b="1" i="0" cap="all" spc="50" baseline="0">
                <a:solidFill>
                  <a:schemeClr val="accent5"/>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Freeform 51">
            <a:extLst>
              <a:ext uri="{FF2B5EF4-FFF2-40B4-BE49-F238E27FC236}">
                <a16:creationId xmlns:a16="http://schemas.microsoft.com/office/drawing/2014/main" id="{C205490B-50B4-5F46-90A2-2B5EB24B4562}"/>
              </a:ext>
            </a:extLst>
          </p:cNvPr>
          <p:cNvSpPr/>
          <p:nvPr userDrawn="1"/>
        </p:nvSpPr>
        <p:spPr>
          <a:xfrm>
            <a:off x="6420677" y="4292377"/>
            <a:ext cx="3680750" cy="2475623"/>
          </a:xfrm>
          <a:custGeom>
            <a:avLst/>
            <a:gdLst>
              <a:gd name="connsiteX0" fmla="*/ 1840375 w 3680750"/>
              <a:gd name="connsiteY0" fmla="*/ 0 h 2475623"/>
              <a:gd name="connsiteX1" fmla="*/ 3680750 w 3680750"/>
              <a:gd name="connsiteY1" fmla="*/ 1840375 h 2475623"/>
              <a:gd name="connsiteX2" fmla="*/ 3598010 w 3680750"/>
              <a:gd name="connsiteY2" fmla="*/ 2387647 h 2475623"/>
              <a:gd name="connsiteX3" fmla="*/ 3565810 w 3680750"/>
              <a:gd name="connsiteY3" fmla="*/ 2475623 h 2475623"/>
              <a:gd name="connsiteX4" fmla="*/ 114940 w 3680750"/>
              <a:gd name="connsiteY4" fmla="*/ 2475623 h 2475623"/>
              <a:gd name="connsiteX5" fmla="*/ 82740 w 3680750"/>
              <a:gd name="connsiteY5" fmla="*/ 2387647 h 2475623"/>
              <a:gd name="connsiteX6" fmla="*/ 0 w 3680750"/>
              <a:gd name="connsiteY6" fmla="*/ 1840375 h 2475623"/>
              <a:gd name="connsiteX7" fmla="*/ 1840375 w 3680750"/>
              <a:gd name="connsiteY7" fmla="*/ 0 h 247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0750" h="2475623">
                <a:moveTo>
                  <a:pt x="1840375" y="0"/>
                </a:moveTo>
                <a:cubicBezTo>
                  <a:pt x="2856786" y="0"/>
                  <a:pt x="3680750" y="823964"/>
                  <a:pt x="3680750" y="1840375"/>
                </a:cubicBezTo>
                <a:cubicBezTo>
                  <a:pt x="3680750" y="2030952"/>
                  <a:pt x="3651783" y="2214764"/>
                  <a:pt x="3598010" y="2387647"/>
                </a:cubicBezTo>
                <a:lnTo>
                  <a:pt x="3565810" y="2475623"/>
                </a:lnTo>
                <a:lnTo>
                  <a:pt x="114940" y="2475623"/>
                </a:lnTo>
                <a:lnTo>
                  <a:pt x="82740" y="2387647"/>
                </a:lnTo>
                <a:cubicBezTo>
                  <a:pt x="28968" y="2214764"/>
                  <a:pt x="0" y="2030952"/>
                  <a:pt x="0" y="1840375"/>
                </a:cubicBezTo>
                <a:cubicBezTo>
                  <a:pt x="0" y="823964"/>
                  <a:pt x="823964" y="0"/>
                  <a:pt x="1840375"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31">
            <a:extLst>
              <a:ext uri="{FF2B5EF4-FFF2-40B4-BE49-F238E27FC236}">
                <a16:creationId xmlns:a16="http://schemas.microsoft.com/office/drawing/2014/main" id="{F12C786D-D0A1-1A4C-87B8-1872326818B0}"/>
              </a:ext>
            </a:extLst>
          </p:cNvPr>
          <p:cNvSpPr>
            <a:spLocks noGrp="1"/>
          </p:cNvSpPr>
          <p:nvPr>
            <p:ph type="pic" sz="quarter" idx="12" hasCustomPrompt="1"/>
          </p:nvPr>
        </p:nvSpPr>
        <p:spPr>
          <a:xfrm>
            <a:off x="6516330" y="4372812"/>
            <a:ext cx="3489444" cy="2438588"/>
          </a:xfrm>
          <a:custGeom>
            <a:avLst/>
            <a:gdLst>
              <a:gd name="connsiteX0" fmla="*/ 2209989 w 4419978"/>
              <a:gd name="connsiteY0" fmla="*/ 0 h 3088890"/>
              <a:gd name="connsiteX1" fmla="*/ 4419978 w 4419978"/>
              <a:gd name="connsiteY1" fmla="*/ 2209989 h 3088890"/>
              <a:gd name="connsiteX2" fmla="*/ 4246306 w 4419978"/>
              <a:gd name="connsiteY2" fmla="*/ 3070217 h 3088890"/>
              <a:gd name="connsiteX3" fmla="*/ 4237310 w 4419978"/>
              <a:gd name="connsiteY3" fmla="*/ 3088890 h 3088890"/>
              <a:gd name="connsiteX4" fmla="*/ 182668 w 4419978"/>
              <a:gd name="connsiteY4" fmla="*/ 3088890 h 3088890"/>
              <a:gd name="connsiteX5" fmla="*/ 173672 w 4419978"/>
              <a:gd name="connsiteY5" fmla="*/ 3070217 h 3088890"/>
              <a:gd name="connsiteX6" fmla="*/ 0 w 4419978"/>
              <a:gd name="connsiteY6" fmla="*/ 2209989 h 3088890"/>
              <a:gd name="connsiteX7" fmla="*/ 2209989 w 4419978"/>
              <a:gd name="connsiteY7" fmla="*/ 0 h 308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9978" h="3088890">
                <a:moveTo>
                  <a:pt x="2209989" y="0"/>
                </a:moveTo>
                <a:cubicBezTo>
                  <a:pt x="3430532" y="0"/>
                  <a:pt x="4419978" y="989446"/>
                  <a:pt x="4419978" y="2209989"/>
                </a:cubicBezTo>
                <a:cubicBezTo>
                  <a:pt x="4419978" y="2515125"/>
                  <a:pt x="4358138" y="2805817"/>
                  <a:pt x="4246306" y="3070217"/>
                </a:cubicBezTo>
                <a:lnTo>
                  <a:pt x="4237310" y="3088890"/>
                </a:lnTo>
                <a:lnTo>
                  <a:pt x="182668" y="3088890"/>
                </a:lnTo>
                <a:lnTo>
                  <a:pt x="173672" y="3070217"/>
                </a:lnTo>
                <a:cubicBezTo>
                  <a:pt x="61841" y="2805817"/>
                  <a:pt x="0" y="2515125"/>
                  <a:pt x="0" y="2209989"/>
                </a:cubicBezTo>
                <a:cubicBezTo>
                  <a:pt x="0" y="989446"/>
                  <a:pt x="989446" y="0"/>
                  <a:pt x="2209989" y="0"/>
                </a:cubicBezTo>
                <a:close/>
              </a:path>
            </a:pathLst>
          </a:custGeom>
          <a:ln w="57150">
            <a:noFill/>
          </a:ln>
        </p:spPr>
        <p:txBody>
          <a:bodyPr wrap="square" lIns="720000" tIns="216000" rIns="792000" anchor="ctr">
            <a:noAutofit/>
          </a:bodyPr>
          <a:lstStyle>
            <a:lvl1pPr marL="0" indent="0" algn="ctr">
              <a:buNone/>
              <a:defRPr/>
            </a:lvl1pPr>
          </a:lstStyle>
          <a:p>
            <a:r>
              <a:rPr lang="en-US"/>
              <a:t>To add a photo, drag an image onto the slide</a:t>
            </a:r>
          </a:p>
        </p:txBody>
      </p:sp>
      <p:sp>
        <p:nvSpPr>
          <p:cNvPr id="49" name="Rectangle 48">
            <a:extLst>
              <a:ext uri="{FF2B5EF4-FFF2-40B4-BE49-F238E27FC236}">
                <a16:creationId xmlns:a16="http://schemas.microsoft.com/office/drawing/2014/main" id="{4C7DAB7A-1510-204D-95CA-840769E4CE18}"/>
              </a:ext>
            </a:extLst>
          </p:cNvPr>
          <p:cNvSpPr/>
          <p:nvPr userDrawn="1"/>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3EB40785-7D2C-4573-9D32-8730B20A5174}"/>
              </a:ext>
            </a:extLst>
          </p:cNvPr>
          <p:cNvPicPr>
            <a:picLocks noChangeAspect="1"/>
          </p:cNvPicPr>
          <p:nvPr userDrawn="1"/>
        </p:nvPicPr>
        <p:blipFill>
          <a:blip r:embed="rId2"/>
          <a:srcRect/>
          <a:stretch/>
        </p:blipFill>
        <p:spPr>
          <a:xfrm>
            <a:off x="10464979" y="5944744"/>
            <a:ext cx="1625243" cy="683436"/>
          </a:xfrm>
          <a:prstGeom prst="rect">
            <a:avLst/>
          </a:prstGeom>
        </p:spPr>
      </p:pic>
    </p:spTree>
    <p:extLst>
      <p:ext uri="{BB962C8B-B14F-4D97-AF65-F5344CB8AC3E}">
        <p14:creationId xmlns:p14="http://schemas.microsoft.com/office/powerpoint/2010/main" val="304115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50000" decel="5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42" presetClass="path" presetSubtype="0" accel="50000" decel="50000" fill="hold" grpId="1" nodeType="withEffect">
                                  <p:stCondLst>
                                    <p:cond delay="0"/>
                                  </p:stCondLst>
                                  <p:childTnLst>
                                    <p:animMotion origin="layout" path="M -0.00143 0.09144 L 2.29167E-6 0 " pathEditMode="relative" rAng="0" ptsTypes="AA">
                                      <p:cBhvr>
                                        <p:cTn id="9" dur="1000" fill="hold"/>
                                        <p:tgtEl>
                                          <p:spTgt spid="10"/>
                                        </p:tgtEl>
                                        <p:attrNameLst>
                                          <p:attrName>ppt_x</p:attrName>
                                          <p:attrName>ppt_y</p:attrName>
                                        </p:attrNameLst>
                                      </p:cBhvr>
                                      <p:rCtr x="65" y="-4583"/>
                                    </p:animMotion>
                                  </p:childTnLst>
                                </p:cTn>
                              </p:par>
                              <p:par>
                                <p:cTn id="10" presetID="10" presetClass="entr" presetSubtype="0" accel="50000" decel="5000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800"/>
                                        <p:tgtEl>
                                          <p:spTgt spid="9"/>
                                        </p:tgtEl>
                                      </p:cBhvr>
                                    </p:animEffect>
                                  </p:childTnLst>
                                </p:cTn>
                              </p:par>
                              <p:par>
                                <p:cTn id="13" presetID="42" presetClass="path" presetSubtype="0" accel="50000" decel="50000" fill="hold" grpId="1" nodeType="withEffect">
                                  <p:stCondLst>
                                    <p:cond delay="0"/>
                                  </p:stCondLst>
                                  <p:childTnLst>
                                    <p:animMotion origin="layout" path="M 0.04244 0.07477 L 4.58333E-6 1.11111E-6 " pathEditMode="relative" rAng="0" ptsTypes="AA">
                                      <p:cBhvr>
                                        <p:cTn id="14" dur="800" fill="hold"/>
                                        <p:tgtEl>
                                          <p:spTgt spid="9"/>
                                        </p:tgtEl>
                                        <p:attrNameLst>
                                          <p:attrName>ppt_x</p:attrName>
                                          <p:attrName>ppt_y</p:attrName>
                                        </p:attrNameLst>
                                      </p:cBhvr>
                                      <p:rCtr x="-2122" y="-3750"/>
                                    </p:animMotion>
                                  </p:childTnLst>
                                </p:cTn>
                              </p:par>
                              <p:par>
                                <p:cTn id="15" presetID="10" presetClass="entr" presetSubtype="0" accel="50000" decel="5000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par>
                                <p:cTn id="18" presetID="42" presetClass="path" presetSubtype="0" accel="50000" decel="50000" fill="hold" grpId="1" nodeType="withEffect">
                                  <p:stCondLst>
                                    <p:cond delay="0"/>
                                  </p:stCondLst>
                                  <p:childTnLst>
                                    <p:animMotion origin="layout" path="M 0.03386 0.05325 L -1.875E-6 -4.44444E-6 " pathEditMode="relative" rAng="0" ptsTypes="AA">
                                      <p:cBhvr>
                                        <p:cTn id="19" dur="1000" fill="hold"/>
                                        <p:tgtEl>
                                          <p:spTgt spid="8"/>
                                        </p:tgtEl>
                                        <p:attrNameLst>
                                          <p:attrName>ppt_x</p:attrName>
                                          <p:attrName>ppt_y</p:attrName>
                                        </p:attrNameLst>
                                      </p:cBhvr>
                                      <p:rCtr x="-1693" y="-2662"/>
                                    </p:animMotion>
                                  </p:childTnLst>
                                </p:cTn>
                              </p:par>
                              <p:par>
                                <p:cTn id="20" presetID="10" presetClass="entr" presetSubtype="0" accel="50000" decel="5000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par>
                                <p:cTn id="23" presetID="42" presetClass="path" presetSubtype="0" accel="50000" decel="50000" fill="hold" grpId="1" nodeType="withEffect">
                                  <p:stCondLst>
                                    <p:cond delay="0"/>
                                  </p:stCondLst>
                                  <p:childTnLst>
                                    <p:animMotion origin="layout" path="M 0.02071 0.03379 L 5E-6 1.85185E-6 " pathEditMode="relative" rAng="0" ptsTypes="AA">
                                      <p:cBhvr>
                                        <p:cTn id="24" dur="1000" fill="hold"/>
                                        <p:tgtEl>
                                          <p:spTgt spid="11"/>
                                        </p:tgtEl>
                                        <p:attrNameLst>
                                          <p:attrName>ppt_x</p:attrName>
                                          <p:attrName>ppt_y</p:attrName>
                                        </p:attrNameLst>
                                      </p:cBhvr>
                                      <p:rCtr x="-1042" y="-1690"/>
                                    </p:animMotion>
                                  </p:childTnLst>
                                </p:cTn>
                              </p:par>
                            </p:childTnLst>
                          </p:cTn>
                        </p:par>
                        <p:par>
                          <p:cTn id="25" fill="hold">
                            <p:stCondLst>
                              <p:cond delay="1000"/>
                            </p:stCondLst>
                            <p:childTnLst>
                              <p:par>
                                <p:cTn id="26" presetID="53" presetClass="entr" presetSubtype="16" accel="50000" decel="5000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par>
                                <p:cTn id="31" presetID="53" presetClass="entr" presetSubtype="16" accel="50000" decel="50000" fill="hold" grpId="0" nodeType="withEffect">
                                  <p:stCondLst>
                                    <p:cond delay="50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par>
                                <p:cTn id="36" presetID="53" presetClass="entr" presetSubtype="16" accel="50000" decel="50000" fill="hold" grpId="0" nodeType="withEffect">
                                  <p:stCondLst>
                                    <p:cond delay="100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34">
                                            <p:txEl>
                                              <p:pRg st="0" end="0"/>
                                            </p:txEl>
                                          </p:spTgt>
                                        </p:tgtEl>
                                        <p:attrNameLst>
                                          <p:attrName>style.visibility</p:attrName>
                                        </p:attrNameLst>
                                      </p:cBhvr>
                                      <p:to>
                                        <p:strVal val="visible"/>
                                      </p:to>
                                    </p:set>
                                    <p:animEffect transition="in" filter="fade">
                                      <p:cBhvr>
                                        <p:cTn id="44" dur="500"/>
                                        <p:tgtEl>
                                          <p:spTgt spid="34">
                                            <p:txEl>
                                              <p:pRg st="0" end="0"/>
                                            </p:txEl>
                                          </p:spTgt>
                                        </p:tgtEl>
                                      </p:cBhvr>
                                    </p:animEffect>
                                  </p:childTnLst>
                                </p:cTn>
                              </p:par>
                            </p:childTnLst>
                          </p:cTn>
                        </p:par>
                        <p:par>
                          <p:cTn id="45" fill="hold">
                            <p:stCondLst>
                              <p:cond delay="3000"/>
                            </p:stCondLst>
                            <p:childTnLst>
                              <p:par>
                                <p:cTn id="46" presetID="10" presetClass="entr" presetSubtype="0" fill="hold" grpId="0" nodeType="afterEffect">
                                  <p:stCondLst>
                                    <p:cond delay="0"/>
                                  </p:stCondLst>
                                  <p:childTnLst>
                                    <p:set>
                                      <p:cBhvr>
                                        <p:cTn id="47" dur="1" fill="hold">
                                          <p:stCondLst>
                                            <p:cond delay="0"/>
                                          </p:stCondLst>
                                        </p:cTn>
                                        <p:tgtEl>
                                          <p:spTgt spid="35">
                                            <p:txEl>
                                              <p:pRg st="0" end="0"/>
                                            </p:txEl>
                                          </p:spTgt>
                                        </p:tgtEl>
                                        <p:attrNameLst>
                                          <p:attrName>style.visibility</p:attrName>
                                        </p:attrNameLst>
                                      </p:cBhvr>
                                      <p:to>
                                        <p:strVal val="visible"/>
                                      </p:to>
                                    </p:set>
                                    <p:animEffect transition="in" filter="fade">
                                      <p:cBhvr>
                                        <p:cTn id="48" dur="500"/>
                                        <p:tgtEl>
                                          <p:spTgt spid="35">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3">
                                            <p:txEl>
                                              <p:pRg st="0" end="0"/>
                                            </p:txEl>
                                          </p:spTgt>
                                        </p:tgtEl>
                                        <p:attrNameLst>
                                          <p:attrName>style.visibility</p:attrName>
                                        </p:attrNameLst>
                                      </p:cBhvr>
                                      <p:to>
                                        <p:strVal val="visible"/>
                                      </p:to>
                                    </p:set>
                                    <p:animEffect transition="in" filter="fade">
                                      <p:cBhvr>
                                        <p:cTn id="51" dur="500"/>
                                        <p:tgtEl>
                                          <p:spTgt spid="33">
                                            <p:txEl>
                                              <p:pRg st="0" end="0"/>
                                            </p:txEl>
                                          </p:spTgt>
                                        </p:tgtEl>
                                      </p:cBhvr>
                                    </p:animEffect>
                                  </p:childTnLst>
                                </p:cTn>
                              </p:par>
                            </p:childTnLst>
                          </p:cTn>
                        </p:par>
                        <p:par>
                          <p:cTn id="52" fill="hold">
                            <p:stCondLst>
                              <p:cond delay="3500"/>
                            </p:stCondLst>
                            <p:childTnLst>
                              <p:par>
                                <p:cTn id="53" presetID="10" presetClass="entr" presetSubtype="0" fill="hold" grpId="0" nodeType="afterEffect">
                                  <p:stCondLst>
                                    <p:cond delay="0"/>
                                  </p:stCondLst>
                                  <p:childTnLst>
                                    <p:set>
                                      <p:cBhvr>
                                        <p:cTn id="54" dur="1" fill="hold">
                                          <p:stCondLst>
                                            <p:cond delay="0"/>
                                          </p:stCondLst>
                                        </p:cTn>
                                        <p:tgtEl>
                                          <p:spTgt spid="44">
                                            <p:txEl>
                                              <p:pRg st="0" end="0"/>
                                            </p:txEl>
                                          </p:spTgt>
                                        </p:tgtEl>
                                        <p:attrNameLst>
                                          <p:attrName>style.visibility</p:attrName>
                                        </p:attrNameLst>
                                      </p:cBhvr>
                                      <p:to>
                                        <p:strVal val="visible"/>
                                      </p:to>
                                    </p:set>
                                    <p:animEffect transition="in" filter="fade">
                                      <p:cBhvr>
                                        <p:cTn id="55" dur="500"/>
                                        <p:tgtEl>
                                          <p:spTgt spid="44">
                                            <p:txEl>
                                              <p:pRg st="0" end="0"/>
                                            </p:txEl>
                                          </p:spTgt>
                                        </p:tgtEl>
                                      </p:cBhvr>
                                    </p:animEffect>
                                  </p:childTnLst>
                                </p:cTn>
                              </p:par>
                            </p:childTnLst>
                          </p:cTn>
                        </p:par>
                        <p:par>
                          <p:cTn id="56" fill="hold">
                            <p:stCondLst>
                              <p:cond delay="4000"/>
                            </p:stCondLst>
                            <p:childTnLst>
                              <p:par>
                                <p:cTn id="57" presetID="10" presetClass="entr" presetSubtype="0" fill="hold" grpId="0" nodeType="afterEffect">
                                  <p:stCondLst>
                                    <p:cond delay="0"/>
                                  </p:stCondLst>
                                  <p:childTnLst>
                                    <p:set>
                                      <p:cBhvr>
                                        <p:cTn id="58" dur="1" fill="hold">
                                          <p:stCondLst>
                                            <p:cond delay="0"/>
                                          </p:stCondLst>
                                        </p:cTn>
                                        <p:tgtEl>
                                          <p:spTgt spid="45">
                                            <p:txEl>
                                              <p:pRg st="0" end="0"/>
                                            </p:txEl>
                                          </p:spTgt>
                                        </p:tgtEl>
                                        <p:attrNameLst>
                                          <p:attrName>style.visibility</p:attrName>
                                        </p:attrNameLst>
                                      </p:cBhvr>
                                      <p:to>
                                        <p:strVal val="visible"/>
                                      </p:to>
                                    </p:set>
                                    <p:animEffect transition="in" filter="fade">
                                      <p:cBhvr>
                                        <p:cTn id="59" dur="500"/>
                                        <p:tgtEl>
                                          <p:spTgt spid="45">
                                            <p:txEl>
                                              <p:pRg st="0" end="0"/>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3">
                                            <p:txEl>
                                              <p:pRg st="0" end="0"/>
                                            </p:txEl>
                                          </p:spTgt>
                                        </p:tgtEl>
                                        <p:attrNameLst>
                                          <p:attrName>style.visibility</p:attrName>
                                        </p:attrNameLst>
                                      </p:cBhvr>
                                      <p:to>
                                        <p:strVal val="visible"/>
                                      </p:to>
                                    </p:set>
                                    <p:animEffect transition="in" filter="fade">
                                      <p:cBhvr>
                                        <p:cTn id="62" dur="500"/>
                                        <p:tgtEl>
                                          <p:spTgt spid="43">
                                            <p:txEl>
                                              <p:pRg st="0" end="0"/>
                                            </p:txEl>
                                          </p:spTgt>
                                        </p:tgtEl>
                                      </p:cBhvr>
                                    </p:animEffect>
                                  </p:childTnLst>
                                </p:cTn>
                              </p:par>
                            </p:childTnLst>
                          </p:cTn>
                        </p:par>
                        <p:par>
                          <p:cTn id="63" fill="hold">
                            <p:stCondLst>
                              <p:cond delay="4500"/>
                            </p:stCondLst>
                            <p:childTnLst>
                              <p:par>
                                <p:cTn id="64" presetID="10" presetClass="entr" presetSubtype="0" fill="hold" grpId="0" nodeType="afterEffect">
                                  <p:stCondLst>
                                    <p:cond delay="0"/>
                                  </p:stCondLst>
                                  <p:childTnLst>
                                    <p:set>
                                      <p:cBhvr>
                                        <p:cTn id="65" dur="1" fill="hold">
                                          <p:stCondLst>
                                            <p:cond delay="0"/>
                                          </p:stCondLst>
                                        </p:cTn>
                                        <p:tgtEl>
                                          <p:spTgt spid="47">
                                            <p:txEl>
                                              <p:pRg st="0" end="0"/>
                                            </p:txEl>
                                          </p:spTgt>
                                        </p:tgtEl>
                                        <p:attrNameLst>
                                          <p:attrName>style.visibility</p:attrName>
                                        </p:attrNameLst>
                                      </p:cBhvr>
                                      <p:to>
                                        <p:strVal val="visible"/>
                                      </p:to>
                                    </p:set>
                                    <p:animEffect transition="in" filter="fade">
                                      <p:cBhvr>
                                        <p:cTn id="66" dur="500"/>
                                        <p:tgtEl>
                                          <p:spTgt spid="47">
                                            <p:txEl>
                                              <p:pRg st="0" end="0"/>
                                            </p:txEl>
                                          </p:spTgt>
                                        </p:tgtEl>
                                      </p:cBhvr>
                                    </p:animEffect>
                                  </p:childTnLst>
                                </p:cTn>
                              </p:par>
                            </p:childTnLst>
                          </p:cTn>
                        </p:par>
                        <p:par>
                          <p:cTn id="67" fill="hold">
                            <p:stCondLst>
                              <p:cond delay="5000"/>
                            </p:stCondLst>
                            <p:childTnLst>
                              <p:par>
                                <p:cTn id="68" presetID="10" presetClass="entr" presetSubtype="0" fill="hold" grpId="0" nodeType="afterEffect">
                                  <p:stCondLst>
                                    <p:cond delay="0"/>
                                  </p:stCondLst>
                                  <p:childTnLst>
                                    <p:set>
                                      <p:cBhvr>
                                        <p:cTn id="69" dur="1" fill="hold">
                                          <p:stCondLst>
                                            <p:cond delay="0"/>
                                          </p:stCondLst>
                                        </p:cTn>
                                        <p:tgtEl>
                                          <p:spTgt spid="48">
                                            <p:txEl>
                                              <p:pRg st="0" end="0"/>
                                            </p:txEl>
                                          </p:spTgt>
                                        </p:tgtEl>
                                        <p:attrNameLst>
                                          <p:attrName>style.visibility</p:attrName>
                                        </p:attrNameLst>
                                      </p:cBhvr>
                                      <p:to>
                                        <p:strVal val="visible"/>
                                      </p:to>
                                    </p:set>
                                    <p:animEffect transition="in" filter="fade">
                                      <p:cBhvr>
                                        <p:cTn id="70" dur="500"/>
                                        <p:tgtEl>
                                          <p:spTgt spid="48">
                                            <p:txEl>
                                              <p:pRg st="0" end="0"/>
                                            </p:tx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6">
                                            <p:txEl>
                                              <p:pRg st="0" end="0"/>
                                            </p:txEl>
                                          </p:spTgt>
                                        </p:tgtEl>
                                        <p:attrNameLst>
                                          <p:attrName>style.visibility</p:attrName>
                                        </p:attrNameLst>
                                      </p:cBhvr>
                                      <p:to>
                                        <p:strVal val="visible"/>
                                      </p:to>
                                    </p:set>
                                    <p:animEffect transition="in" filter="fade">
                                      <p:cBhvr>
                                        <p:cTn id="73"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8" grpId="1" animBg="1"/>
      <p:bldP spid="9" grpId="0" animBg="1"/>
      <p:bldP spid="9" grpId="1" animBg="1"/>
      <p:bldP spid="10" grpId="0" animBg="1"/>
      <p:bldP spid="10" grpId="1" animBg="1"/>
      <p:bldP spid="11" grpId="0" animBg="1"/>
      <p:bldP spid="11" grpId="1" animBg="1"/>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3" grpId="0" build="p">
        <p:tmplLst>
          <p:tmpl lvl="1">
            <p:tnLst>
              <p:par>
                <p:cTn presetID="10" presetClass="entr" presetSubtype="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build="p">
        <p:tmplLst>
          <p:tmpl lvl="1">
            <p:tnLst>
              <p:par>
                <p:cTn presetID="10" presetClass="entr" presetSubtype="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5" grpId="0" build="p">
        <p:tmplLst>
          <p:tmpl lvl="1">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6" grpId="0" build="p">
        <p:tmplLst>
          <p:tmpl lvl="1">
            <p:tnLst>
              <p:par>
                <p:cTn presetID="10" presetClass="entr" presetSubtype="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48" grpId="0" build="p">
        <p:tmplLst>
          <p:tmpl lvl="1">
            <p:tnLst>
              <p:par>
                <p:cTn presetID="10" presetClass="entr" presetSubtype="0" fill="hold" nodeType="after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Evidence Summary Layou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1A887E05-767E-FE4D-B5EB-5FBFFA869A28}"/>
              </a:ext>
            </a:extLst>
          </p:cNvPr>
          <p:cNvSpPr/>
          <p:nvPr userDrawn="1"/>
        </p:nvSpPr>
        <p:spPr>
          <a:xfrm>
            <a:off x="574675" y="385423"/>
            <a:ext cx="10169913" cy="817756"/>
          </a:xfrm>
          <a:prstGeom prst="roundRect">
            <a:avLst/>
          </a:prstGeom>
          <a:solidFill>
            <a:srgbClr val="F37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080320-CB6C-214C-9E5F-419C5633E5D1}"/>
              </a:ext>
            </a:extLst>
          </p:cNvPr>
          <p:cNvSpPr>
            <a:spLocks noGrp="1"/>
          </p:cNvSpPr>
          <p:nvPr>
            <p:ph type="title"/>
          </p:nvPr>
        </p:nvSpPr>
        <p:spPr>
          <a:xfrm>
            <a:off x="773151" y="449040"/>
            <a:ext cx="9210908" cy="690523"/>
          </a:xfrm>
        </p:spPr>
        <p:txBody>
          <a:bodyPr anchor="ctr"/>
          <a:lstStyle>
            <a:lvl1pPr>
              <a:defRPr b="1" i="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D0DC3A0-9A0A-9F45-A971-0CE6482B8122}"/>
              </a:ext>
            </a:extLst>
          </p:cNvPr>
          <p:cNvSpPr>
            <a:spLocks noGrp="1"/>
          </p:cNvSpPr>
          <p:nvPr>
            <p:ph type="ftr" sz="quarter"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tint val="75000"/>
                  </a:srgbClr>
                </a:solidFill>
              </a:rPr>
              <a:t>© 2025 ZERO TO THREE. All rights reserved.</a:t>
            </a:r>
            <a:endParaRPr kumimoji="0" lang="en-US" sz="800" b="0" i="0" u="none" strike="noStrike" kern="1200" cap="none" spc="0" normalizeH="0" baseline="0" noProof="0">
              <a:ln>
                <a:noFill/>
              </a:ln>
              <a:solidFill>
                <a:srgbClr val="000000">
                  <a:tint val="75000"/>
                </a:srgbClr>
              </a:solidFill>
              <a:effectLst/>
              <a:uLnTx/>
              <a:uFillTx/>
              <a:latin typeface="Roboto" charset="0"/>
            </a:endParaRPr>
          </a:p>
        </p:txBody>
      </p:sp>
      <p:sp>
        <p:nvSpPr>
          <p:cNvPr id="4" name="Slide Number Placeholder 3">
            <a:extLst>
              <a:ext uri="{FF2B5EF4-FFF2-40B4-BE49-F238E27FC236}">
                <a16:creationId xmlns:a16="http://schemas.microsoft.com/office/drawing/2014/main" id="{59797F09-5E83-0A4C-B990-1D13D21E0BC6}"/>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E93A8-FE64-9044-AC94-BAC1817EA472}" type="slidenum">
              <a:rPr kumimoji="0" lang="en-US" sz="800" b="0" i="0" u="none" strike="noStrike" kern="1200" cap="none" spc="0" normalizeH="0" baseline="0" noProof="0" smtClean="0">
                <a:ln>
                  <a:noFill/>
                </a:ln>
                <a:solidFill>
                  <a:srgbClr val="000000">
                    <a:tint val="75000"/>
                  </a:srgbClr>
                </a:solidFill>
                <a:effectLst/>
                <a:uLnTx/>
                <a:uFillTx/>
                <a:latin typeface="Roboto"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tint val="75000"/>
                </a:srgbClr>
              </a:solidFill>
              <a:effectLst/>
              <a:uLnTx/>
              <a:uFillTx/>
              <a:latin typeface="Roboto" charset="0"/>
            </a:endParaRPr>
          </a:p>
        </p:txBody>
      </p:sp>
      <p:sp>
        <p:nvSpPr>
          <p:cNvPr id="6" name="Oval 5">
            <a:extLst>
              <a:ext uri="{FF2B5EF4-FFF2-40B4-BE49-F238E27FC236}">
                <a16:creationId xmlns:a16="http://schemas.microsoft.com/office/drawing/2014/main" id="{55701776-5ABF-2A46-A481-2203B336B23A}"/>
              </a:ext>
            </a:extLst>
          </p:cNvPr>
          <p:cNvSpPr/>
          <p:nvPr userDrawn="1"/>
        </p:nvSpPr>
        <p:spPr>
          <a:xfrm>
            <a:off x="10415936" y="177614"/>
            <a:ext cx="1201389" cy="1201389"/>
          </a:xfrm>
          <a:prstGeom prst="ellipse">
            <a:avLst/>
          </a:prstGeom>
          <a:solidFill>
            <a:srgbClr val="F5763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Picture Placeholder 9">
            <a:extLst>
              <a:ext uri="{FF2B5EF4-FFF2-40B4-BE49-F238E27FC236}">
                <a16:creationId xmlns:a16="http://schemas.microsoft.com/office/drawing/2014/main" id="{9C15DEFC-107C-0F4C-9188-DFBBE1BCBC2E}"/>
              </a:ext>
            </a:extLst>
          </p:cNvPr>
          <p:cNvSpPr>
            <a:spLocks noGrp="1"/>
          </p:cNvSpPr>
          <p:nvPr>
            <p:ph type="pic" sz="quarter" idx="12" hasCustomPrompt="1"/>
          </p:nvPr>
        </p:nvSpPr>
        <p:spPr>
          <a:xfrm>
            <a:off x="10648620" y="410298"/>
            <a:ext cx="736020" cy="736020"/>
          </a:xfrm>
        </p:spPr>
        <p:txBody>
          <a:bodyPr lIns="0" rIns="0" anchor="ctr"/>
          <a:lstStyle>
            <a:lvl1pPr marL="0" indent="0" algn="ctr">
              <a:buNone/>
              <a:defRPr>
                <a:solidFill>
                  <a:schemeClr val="bg1"/>
                </a:solidFill>
              </a:defRPr>
            </a:lvl1pPr>
          </a:lstStyle>
          <a:p>
            <a:r>
              <a:rPr lang="en-US"/>
              <a:t>Icon</a:t>
            </a:r>
          </a:p>
        </p:txBody>
      </p:sp>
      <p:sp>
        <p:nvSpPr>
          <p:cNvPr id="12" name="Text Placeholder 11">
            <a:extLst>
              <a:ext uri="{FF2B5EF4-FFF2-40B4-BE49-F238E27FC236}">
                <a16:creationId xmlns:a16="http://schemas.microsoft.com/office/drawing/2014/main" id="{47DC6C60-342C-4540-A456-D1014CF15371}"/>
              </a:ext>
            </a:extLst>
          </p:cNvPr>
          <p:cNvSpPr>
            <a:spLocks noGrp="1"/>
          </p:cNvSpPr>
          <p:nvPr>
            <p:ph type="body" sz="quarter" idx="13"/>
          </p:nvPr>
        </p:nvSpPr>
        <p:spPr>
          <a:xfrm>
            <a:off x="5106988" y="3941250"/>
            <a:ext cx="6510337" cy="1978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3" name="Text Placeholder 11">
            <a:extLst>
              <a:ext uri="{FF2B5EF4-FFF2-40B4-BE49-F238E27FC236}">
                <a16:creationId xmlns:a16="http://schemas.microsoft.com/office/drawing/2014/main" id="{14CDCFAB-C109-1847-84D4-E789953D308F}"/>
              </a:ext>
            </a:extLst>
          </p:cNvPr>
          <p:cNvSpPr>
            <a:spLocks noGrp="1"/>
          </p:cNvSpPr>
          <p:nvPr>
            <p:ph type="body" sz="quarter" idx="14"/>
          </p:nvPr>
        </p:nvSpPr>
        <p:spPr>
          <a:xfrm>
            <a:off x="574675" y="1554778"/>
            <a:ext cx="4298661" cy="4365060"/>
          </a:xfrm>
          <a:prstGeom prst="roundRect">
            <a:avLst>
              <a:gd name="adj" fmla="val 3254"/>
            </a:avLst>
          </a:prstGeom>
          <a:solidFill>
            <a:schemeClr val="bg1">
              <a:lumMod val="95000"/>
            </a:schemeClr>
          </a:solidFill>
        </p:spPr>
        <p:txBody>
          <a:bodyPr lIns="251999" tIns="144000" rIns="108000"/>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60054543-6EF7-8D4C-B41D-6B13153039C3}"/>
              </a:ext>
            </a:extLst>
          </p:cNvPr>
          <p:cNvSpPr>
            <a:spLocks noGrp="1"/>
          </p:cNvSpPr>
          <p:nvPr>
            <p:ph type="body" sz="quarter" idx="15"/>
          </p:nvPr>
        </p:nvSpPr>
        <p:spPr>
          <a:xfrm>
            <a:off x="5106988" y="3552818"/>
            <a:ext cx="6510337" cy="375422"/>
          </a:xfrm>
        </p:spPr>
        <p:txBody>
          <a:bodyPr anchor="ctr">
            <a:normAutofit/>
          </a:bodyPr>
          <a:lstStyle>
            <a:lvl1pPr marL="0" indent="0">
              <a:buFont typeface="Arial" panose="020B0604020202020204" pitchFamily="34" charset="0"/>
              <a:buNone/>
              <a:defRPr sz="1800" b="1" i="0" cap="all" baseline="0">
                <a:solidFill>
                  <a:schemeClr val="accent5"/>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1">
            <a:extLst>
              <a:ext uri="{FF2B5EF4-FFF2-40B4-BE49-F238E27FC236}">
                <a16:creationId xmlns:a16="http://schemas.microsoft.com/office/drawing/2014/main" id="{BF14772C-16E5-AD4D-8F90-15E84DD37B8A}"/>
              </a:ext>
            </a:extLst>
          </p:cNvPr>
          <p:cNvSpPr>
            <a:spLocks noGrp="1"/>
          </p:cNvSpPr>
          <p:nvPr>
            <p:ph type="body" sz="quarter" idx="16"/>
          </p:nvPr>
        </p:nvSpPr>
        <p:spPr>
          <a:xfrm>
            <a:off x="5106988" y="1943210"/>
            <a:ext cx="6510337" cy="1419677"/>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6" name="Text Placeholder 11">
            <a:extLst>
              <a:ext uri="{FF2B5EF4-FFF2-40B4-BE49-F238E27FC236}">
                <a16:creationId xmlns:a16="http://schemas.microsoft.com/office/drawing/2014/main" id="{5E0E5B01-D3FE-2742-B2B1-8D1E43C619A8}"/>
              </a:ext>
            </a:extLst>
          </p:cNvPr>
          <p:cNvSpPr>
            <a:spLocks noGrp="1"/>
          </p:cNvSpPr>
          <p:nvPr>
            <p:ph type="body" sz="quarter" idx="17"/>
          </p:nvPr>
        </p:nvSpPr>
        <p:spPr>
          <a:xfrm>
            <a:off x="5106988" y="1554778"/>
            <a:ext cx="6510337" cy="375422"/>
          </a:xfrm>
        </p:spPr>
        <p:txBody>
          <a:bodyPr anchor="ctr">
            <a:normAutofit/>
          </a:bodyPr>
          <a:lstStyle>
            <a:lvl1pPr marL="0" indent="0">
              <a:buFont typeface="Arial" panose="020B0604020202020204" pitchFamily="34" charset="0"/>
              <a:buNone/>
              <a:defRPr sz="1800" b="1" i="0" cap="all" baseline="0">
                <a:solidFill>
                  <a:schemeClr val="accent5"/>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Rectangle 16">
            <a:extLst>
              <a:ext uri="{FF2B5EF4-FFF2-40B4-BE49-F238E27FC236}">
                <a16:creationId xmlns:a16="http://schemas.microsoft.com/office/drawing/2014/main" id="{6AB7F61E-833F-EF48-A687-F99D5928C18C}"/>
              </a:ext>
            </a:extLst>
          </p:cNvPr>
          <p:cNvSpPr/>
          <p:nvPr userDrawn="1"/>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7906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64401-1DAC-3947-AE1A-4083BFD7ADB9}"/>
              </a:ext>
            </a:extLst>
          </p:cNvPr>
          <p:cNvSpPr>
            <a:spLocks noGrp="1"/>
          </p:cNvSpPr>
          <p:nvPr>
            <p:ph type="title"/>
          </p:nvPr>
        </p:nvSpPr>
        <p:spPr>
          <a:xfrm>
            <a:off x="574766" y="365126"/>
            <a:ext cx="11042468" cy="749572"/>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3B747CF8-28C2-7240-90AE-1765ECD3C39F}"/>
              </a:ext>
            </a:extLst>
          </p:cNvPr>
          <p:cNvSpPr>
            <a:spLocks noGrp="1"/>
          </p:cNvSpPr>
          <p:nvPr>
            <p:ph type="ftr" sz="quarter" idx="10"/>
          </p:nvPr>
        </p:nvSpPr>
        <p:spPr/>
        <p:txBody>
          <a:bodyPr/>
          <a:lstStyle/>
          <a:p>
            <a:r>
              <a:rPr lang="en-US"/>
              <a:t>© 2025 ZERO TO THREE. All rights reserved.</a:t>
            </a:r>
          </a:p>
        </p:txBody>
      </p:sp>
      <p:sp>
        <p:nvSpPr>
          <p:cNvPr id="4" name="Slide Number Placeholder 3">
            <a:extLst>
              <a:ext uri="{FF2B5EF4-FFF2-40B4-BE49-F238E27FC236}">
                <a16:creationId xmlns:a16="http://schemas.microsoft.com/office/drawing/2014/main" id="{0DD9E5B1-BFCD-084B-BFE3-F8CBF019F332}"/>
              </a:ext>
            </a:extLst>
          </p:cNvPr>
          <p:cNvSpPr>
            <a:spLocks noGrp="1"/>
          </p:cNvSpPr>
          <p:nvPr>
            <p:ph type="sldNum" sz="quarter" idx="11"/>
          </p:nvPr>
        </p:nvSpPr>
        <p:spPr/>
        <p:txBody>
          <a:bodyPr/>
          <a:lstStyle/>
          <a:p>
            <a:fld id="{4B6E93A8-FE64-9044-AC94-BAC1817EA472}" type="slidenum">
              <a:rPr lang="en-US" smtClean="0"/>
              <a:pPr/>
              <a:t>‹#›</a:t>
            </a:fld>
            <a:endParaRPr lang="en-US"/>
          </a:p>
        </p:txBody>
      </p:sp>
      <p:sp>
        <p:nvSpPr>
          <p:cNvPr id="5" name="Freeform 4">
            <a:extLst>
              <a:ext uri="{FF2B5EF4-FFF2-40B4-BE49-F238E27FC236}">
                <a16:creationId xmlns:a16="http://schemas.microsoft.com/office/drawing/2014/main" id="{52C72D86-035C-4445-87C9-0383D72C8E58}"/>
              </a:ext>
            </a:extLst>
          </p:cNvPr>
          <p:cNvSpPr/>
          <p:nvPr userDrawn="1"/>
        </p:nvSpPr>
        <p:spPr>
          <a:xfrm>
            <a:off x="7692390" y="2412727"/>
            <a:ext cx="4499610" cy="4445273"/>
          </a:xfrm>
          <a:custGeom>
            <a:avLst/>
            <a:gdLst>
              <a:gd name="connsiteX0" fmla="*/ 2887345 w 4419600"/>
              <a:gd name="connsiteY0" fmla="*/ 0 h 4366229"/>
              <a:gd name="connsiteX1" fmla="*/ 4263625 w 4419600"/>
              <a:gd name="connsiteY1" fmla="*/ 348487 h 4366229"/>
              <a:gd name="connsiteX2" fmla="*/ 4419600 w 4419600"/>
              <a:gd name="connsiteY2" fmla="*/ 443244 h 4366229"/>
              <a:gd name="connsiteX3" fmla="*/ 4419600 w 4419600"/>
              <a:gd name="connsiteY3" fmla="*/ 4366229 h 4366229"/>
              <a:gd name="connsiteX4" fmla="*/ 410821 w 4419600"/>
              <a:gd name="connsiteY4" fmla="*/ 4366229 h 4366229"/>
              <a:gd name="connsiteX5" fmla="*/ 348487 w 4419600"/>
              <a:gd name="connsiteY5" fmla="*/ 4263626 h 4366229"/>
              <a:gd name="connsiteX6" fmla="*/ 0 w 4419600"/>
              <a:gd name="connsiteY6" fmla="*/ 2887345 h 4366229"/>
              <a:gd name="connsiteX7" fmla="*/ 2887345 w 4419600"/>
              <a:gd name="connsiteY7" fmla="*/ 0 h 436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9600" h="4366229">
                <a:moveTo>
                  <a:pt x="2887345" y="0"/>
                </a:moveTo>
                <a:cubicBezTo>
                  <a:pt x="3385669" y="0"/>
                  <a:pt x="3854508" y="126241"/>
                  <a:pt x="4263625" y="348487"/>
                </a:cubicBezTo>
                <a:lnTo>
                  <a:pt x="4419600" y="443244"/>
                </a:lnTo>
                <a:lnTo>
                  <a:pt x="4419600" y="4366229"/>
                </a:lnTo>
                <a:lnTo>
                  <a:pt x="410821" y="4366229"/>
                </a:lnTo>
                <a:lnTo>
                  <a:pt x="348487" y="4263626"/>
                </a:lnTo>
                <a:cubicBezTo>
                  <a:pt x="126241" y="3854508"/>
                  <a:pt x="0" y="3385669"/>
                  <a:pt x="0" y="2887345"/>
                </a:cubicBezTo>
                <a:cubicBezTo>
                  <a:pt x="0" y="1292708"/>
                  <a:pt x="1292708" y="0"/>
                  <a:pt x="2887345" y="0"/>
                </a:cubicBezTo>
                <a:close/>
              </a:path>
            </a:pathLst>
          </a:custGeom>
          <a:solidFill>
            <a:schemeClr val="bg1">
              <a:lumMod val="9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EDD80E9D-6095-E245-8B7E-B19394F0829A}"/>
              </a:ext>
            </a:extLst>
          </p:cNvPr>
          <p:cNvSpPr/>
          <p:nvPr userDrawn="1"/>
        </p:nvSpPr>
        <p:spPr>
          <a:xfrm>
            <a:off x="10601441" y="-1024761"/>
            <a:ext cx="2652197" cy="2652197"/>
          </a:xfrm>
          <a:prstGeom prst="ellipse">
            <a:avLst/>
          </a:prstGeom>
          <a:solidFill>
            <a:srgbClr val="FFAC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Text Placeholder 27">
            <a:extLst>
              <a:ext uri="{FF2B5EF4-FFF2-40B4-BE49-F238E27FC236}">
                <a16:creationId xmlns:a16="http://schemas.microsoft.com/office/drawing/2014/main" id="{10BA2021-5757-0D4F-A415-ACFED704716A}"/>
              </a:ext>
            </a:extLst>
          </p:cNvPr>
          <p:cNvSpPr>
            <a:spLocks noGrp="1"/>
          </p:cNvSpPr>
          <p:nvPr>
            <p:ph type="body" sz="quarter" idx="12"/>
          </p:nvPr>
        </p:nvSpPr>
        <p:spPr>
          <a:xfrm>
            <a:off x="586341" y="1819274"/>
            <a:ext cx="3418500" cy="1609726"/>
          </a:xfrm>
          <a:blipFill dpi="0" rotWithShape="1">
            <a:blip r:embed="rId2" cstate="email">
              <a:extLst>
                <a:ext uri="{28A0092B-C50C-407E-A947-70E740481C1C}">
                  <a14:useLocalDpi xmlns:a14="http://schemas.microsoft.com/office/drawing/2010/main"/>
                </a:ext>
              </a:extLst>
            </a:blip>
            <a:srcRect/>
            <a:tile tx="-12700" ty="-57150" sx="20000" sy="20000" flip="y" algn="l"/>
          </a:blipFill>
        </p:spPr>
        <p:txBody>
          <a:bodyPr lIns="900000" tIns="180000" rIns="180000" anchor="ctr"/>
          <a:lstStyle>
            <a:lvl1pPr marL="0" indent="0">
              <a:buNone/>
              <a:defRPr sz="2000" b="1" i="0">
                <a:solidFill>
                  <a:schemeClr val="accent2"/>
                </a:solidFill>
                <a:latin typeface="Calibri" panose="020F0502020204030204" pitchFamily="34" charset="0"/>
                <a:cs typeface="Calibri" panose="020F0502020204030204" pitchFamily="34" charset="0"/>
              </a:defRPr>
            </a:lvl1pPr>
            <a:lvl2pPr marL="1828800" indent="-1822450">
              <a:buNone/>
              <a:tabLst/>
              <a:defRPr/>
            </a:lvl2pPr>
            <a:lvl3pPr marL="1828800" indent="-1822450">
              <a:buNone/>
              <a:tabLst/>
              <a:defRPr/>
            </a:lvl3pPr>
            <a:lvl4pPr marL="1828800" indent="-1822450">
              <a:buNone/>
              <a:tabLst/>
              <a:defRPr/>
            </a:lvl4pPr>
            <a:lvl5pPr marL="1828800" indent="-1822450">
              <a:buNone/>
              <a:tabLst/>
              <a:defRPr/>
            </a:lvl5pPr>
          </a:lstStyle>
          <a:p>
            <a:pPr lvl="0"/>
            <a:r>
              <a:rPr lang="en-US"/>
              <a:t>Click to edit Master text styles</a:t>
            </a:r>
          </a:p>
          <a:p>
            <a:pPr lvl="1"/>
            <a:r>
              <a:rPr lang="en-US"/>
              <a:t>Second level</a:t>
            </a:r>
          </a:p>
        </p:txBody>
      </p:sp>
      <p:sp>
        <p:nvSpPr>
          <p:cNvPr id="35" name="Rectangle 34">
            <a:extLst>
              <a:ext uri="{FF2B5EF4-FFF2-40B4-BE49-F238E27FC236}">
                <a16:creationId xmlns:a16="http://schemas.microsoft.com/office/drawing/2014/main" id="{0A2A9141-B17C-7E48-924A-7002AFED844A}"/>
              </a:ext>
            </a:extLst>
          </p:cNvPr>
          <p:cNvSpPr/>
          <p:nvPr userDrawn="1"/>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7">
            <a:extLst>
              <a:ext uri="{FF2B5EF4-FFF2-40B4-BE49-F238E27FC236}">
                <a16:creationId xmlns:a16="http://schemas.microsoft.com/office/drawing/2014/main" id="{341FCCB8-B600-FB40-94EC-44A505101BE6}"/>
              </a:ext>
            </a:extLst>
          </p:cNvPr>
          <p:cNvSpPr>
            <a:spLocks noGrp="1"/>
          </p:cNvSpPr>
          <p:nvPr>
            <p:ph type="body" sz="quarter" idx="18"/>
          </p:nvPr>
        </p:nvSpPr>
        <p:spPr>
          <a:xfrm>
            <a:off x="4392496" y="1819274"/>
            <a:ext cx="3418500" cy="1609726"/>
          </a:xfrm>
          <a:blipFill dpi="0" rotWithShape="1">
            <a:blip r:embed="rId2" cstate="email">
              <a:extLst>
                <a:ext uri="{28A0092B-C50C-407E-A947-70E740481C1C}">
                  <a14:useLocalDpi xmlns:a14="http://schemas.microsoft.com/office/drawing/2010/main"/>
                </a:ext>
              </a:extLst>
            </a:blip>
            <a:srcRect/>
            <a:tile tx="-12700" ty="-57150" sx="20000" sy="20000" flip="y" algn="l"/>
          </a:blipFill>
        </p:spPr>
        <p:txBody>
          <a:bodyPr lIns="900000" tIns="180000" rIns="180000" anchor="ctr"/>
          <a:lstStyle>
            <a:lvl1pPr marL="0" indent="0">
              <a:buNone/>
              <a:defRPr sz="2000" b="1" i="0">
                <a:solidFill>
                  <a:schemeClr val="accent2"/>
                </a:solidFill>
                <a:latin typeface="Calibri" panose="020F0502020204030204" pitchFamily="34" charset="0"/>
                <a:cs typeface="Calibri" panose="020F0502020204030204" pitchFamily="34" charset="0"/>
              </a:defRPr>
            </a:lvl1pPr>
            <a:lvl2pPr marL="1828800" indent="-1822450">
              <a:buNone/>
              <a:tabLst/>
              <a:defRPr/>
            </a:lvl2pPr>
            <a:lvl3pPr marL="1828800" indent="-1822450">
              <a:buNone/>
              <a:tabLst/>
              <a:defRPr/>
            </a:lvl3pPr>
            <a:lvl4pPr marL="1828800" indent="-1822450">
              <a:buNone/>
              <a:tabLst/>
              <a:defRPr/>
            </a:lvl4pPr>
            <a:lvl5pPr marL="1828800" indent="-1822450">
              <a:buNone/>
              <a:tabLst/>
              <a:defRPr/>
            </a:lvl5pPr>
          </a:lstStyle>
          <a:p>
            <a:pPr lvl="0"/>
            <a:r>
              <a:rPr lang="en-US"/>
              <a:t>Click to edit Master text styles</a:t>
            </a:r>
          </a:p>
          <a:p>
            <a:pPr lvl="1"/>
            <a:r>
              <a:rPr lang="en-US"/>
              <a:t>Second level</a:t>
            </a:r>
          </a:p>
        </p:txBody>
      </p:sp>
      <p:sp>
        <p:nvSpPr>
          <p:cNvPr id="16" name="Text Placeholder 27">
            <a:extLst>
              <a:ext uri="{FF2B5EF4-FFF2-40B4-BE49-F238E27FC236}">
                <a16:creationId xmlns:a16="http://schemas.microsoft.com/office/drawing/2014/main" id="{28B984E7-2CE4-7F4A-9905-54D6452146C7}"/>
              </a:ext>
            </a:extLst>
          </p:cNvPr>
          <p:cNvSpPr>
            <a:spLocks noGrp="1"/>
          </p:cNvSpPr>
          <p:nvPr>
            <p:ph type="body" sz="quarter" idx="19"/>
          </p:nvPr>
        </p:nvSpPr>
        <p:spPr>
          <a:xfrm>
            <a:off x="8198650" y="1819274"/>
            <a:ext cx="3418500" cy="1609726"/>
          </a:xfrm>
          <a:blipFill dpi="0" rotWithShape="1">
            <a:blip r:embed="rId2" cstate="email">
              <a:extLst>
                <a:ext uri="{28A0092B-C50C-407E-A947-70E740481C1C}">
                  <a14:useLocalDpi xmlns:a14="http://schemas.microsoft.com/office/drawing/2010/main"/>
                </a:ext>
              </a:extLst>
            </a:blip>
            <a:srcRect/>
            <a:tile tx="-12700" ty="-57150" sx="20000" sy="20000" flip="y" algn="l"/>
          </a:blipFill>
        </p:spPr>
        <p:txBody>
          <a:bodyPr lIns="900000" tIns="180000" rIns="180000" anchor="ctr"/>
          <a:lstStyle>
            <a:lvl1pPr marL="0" indent="0">
              <a:buNone/>
              <a:defRPr sz="2000" b="1" i="0">
                <a:solidFill>
                  <a:schemeClr val="accent2"/>
                </a:solidFill>
                <a:latin typeface="Calibri" panose="020F0502020204030204" pitchFamily="34" charset="0"/>
                <a:cs typeface="Calibri" panose="020F0502020204030204" pitchFamily="34" charset="0"/>
              </a:defRPr>
            </a:lvl1pPr>
            <a:lvl2pPr marL="1828800" indent="-1822450">
              <a:buNone/>
              <a:tabLst/>
              <a:defRPr/>
            </a:lvl2pPr>
            <a:lvl3pPr marL="1828800" indent="-1822450">
              <a:buNone/>
              <a:tabLst/>
              <a:defRPr/>
            </a:lvl3pPr>
            <a:lvl4pPr marL="1828800" indent="-1822450">
              <a:buNone/>
              <a:tabLst/>
              <a:defRPr/>
            </a:lvl4pPr>
            <a:lvl5pPr marL="1828800" indent="-1822450">
              <a:buNone/>
              <a:tabLst/>
              <a:defRPr/>
            </a:lvl5pPr>
          </a:lstStyle>
          <a:p>
            <a:pPr lvl="0"/>
            <a:r>
              <a:rPr lang="en-US"/>
              <a:t>Click to edit Master text styles</a:t>
            </a:r>
          </a:p>
          <a:p>
            <a:pPr lvl="1"/>
            <a:r>
              <a:rPr lang="en-US"/>
              <a:t>Second level</a:t>
            </a:r>
          </a:p>
        </p:txBody>
      </p:sp>
      <p:sp>
        <p:nvSpPr>
          <p:cNvPr id="17" name="Text Placeholder 27">
            <a:extLst>
              <a:ext uri="{FF2B5EF4-FFF2-40B4-BE49-F238E27FC236}">
                <a16:creationId xmlns:a16="http://schemas.microsoft.com/office/drawing/2014/main" id="{41416BED-19B8-B842-BA73-ECB76CE8AE55}"/>
              </a:ext>
            </a:extLst>
          </p:cNvPr>
          <p:cNvSpPr>
            <a:spLocks noGrp="1"/>
          </p:cNvSpPr>
          <p:nvPr>
            <p:ph type="body" sz="quarter" idx="20"/>
          </p:nvPr>
        </p:nvSpPr>
        <p:spPr>
          <a:xfrm>
            <a:off x="586341" y="3808961"/>
            <a:ext cx="3418500" cy="1609726"/>
          </a:xfrm>
          <a:blipFill dpi="0" rotWithShape="1">
            <a:blip r:embed="rId2" cstate="email">
              <a:extLst>
                <a:ext uri="{28A0092B-C50C-407E-A947-70E740481C1C}">
                  <a14:useLocalDpi xmlns:a14="http://schemas.microsoft.com/office/drawing/2010/main"/>
                </a:ext>
              </a:extLst>
            </a:blip>
            <a:srcRect/>
            <a:tile tx="-12700" ty="-57150" sx="20000" sy="20000" flip="y" algn="l"/>
          </a:blipFill>
        </p:spPr>
        <p:txBody>
          <a:bodyPr lIns="900000" tIns="180000" rIns="180000" anchor="ctr"/>
          <a:lstStyle>
            <a:lvl1pPr marL="0" indent="0">
              <a:buNone/>
              <a:defRPr sz="2000" b="1" i="0">
                <a:solidFill>
                  <a:schemeClr val="accent2"/>
                </a:solidFill>
                <a:latin typeface="Calibri" panose="020F0502020204030204" pitchFamily="34" charset="0"/>
                <a:cs typeface="Calibri" panose="020F0502020204030204" pitchFamily="34" charset="0"/>
              </a:defRPr>
            </a:lvl1pPr>
            <a:lvl2pPr marL="1828800" indent="-1822450">
              <a:buNone/>
              <a:tabLst/>
              <a:defRPr/>
            </a:lvl2pPr>
            <a:lvl3pPr marL="1828800" indent="-1822450">
              <a:buNone/>
              <a:tabLst/>
              <a:defRPr/>
            </a:lvl3pPr>
            <a:lvl4pPr marL="1828800" indent="-1822450">
              <a:buNone/>
              <a:tabLst/>
              <a:defRPr/>
            </a:lvl4pPr>
            <a:lvl5pPr marL="1828800" indent="-1822450">
              <a:buNone/>
              <a:tabLst/>
              <a:defRPr/>
            </a:lvl5pPr>
          </a:lstStyle>
          <a:p>
            <a:pPr lvl="0"/>
            <a:r>
              <a:rPr lang="en-US"/>
              <a:t>Click to edit Master text styles</a:t>
            </a:r>
          </a:p>
          <a:p>
            <a:pPr lvl="1"/>
            <a:r>
              <a:rPr lang="en-US"/>
              <a:t>Second level</a:t>
            </a:r>
          </a:p>
        </p:txBody>
      </p:sp>
      <p:sp>
        <p:nvSpPr>
          <p:cNvPr id="18" name="Text Placeholder 27">
            <a:extLst>
              <a:ext uri="{FF2B5EF4-FFF2-40B4-BE49-F238E27FC236}">
                <a16:creationId xmlns:a16="http://schemas.microsoft.com/office/drawing/2014/main" id="{2CA82D98-5AB3-604A-9E34-DDAA2641C935}"/>
              </a:ext>
            </a:extLst>
          </p:cNvPr>
          <p:cNvSpPr>
            <a:spLocks noGrp="1"/>
          </p:cNvSpPr>
          <p:nvPr>
            <p:ph type="body" sz="quarter" idx="21"/>
          </p:nvPr>
        </p:nvSpPr>
        <p:spPr>
          <a:xfrm>
            <a:off x="4392496" y="3808961"/>
            <a:ext cx="3418500" cy="1609726"/>
          </a:xfrm>
          <a:blipFill dpi="0" rotWithShape="1">
            <a:blip r:embed="rId2" cstate="email">
              <a:extLst>
                <a:ext uri="{28A0092B-C50C-407E-A947-70E740481C1C}">
                  <a14:useLocalDpi xmlns:a14="http://schemas.microsoft.com/office/drawing/2010/main"/>
                </a:ext>
              </a:extLst>
            </a:blip>
            <a:srcRect/>
            <a:tile tx="-12700" ty="-57150" sx="20000" sy="20000" flip="y" algn="l"/>
          </a:blipFill>
        </p:spPr>
        <p:txBody>
          <a:bodyPr lIns="900000" tIns="180000" rIns="180000" anchor="ctr"/>
          <a:lstStyle>
            <a:lvl1pPr marL="0" indent="0">
              <a:buNone/>
              <a:defRPr sz="2000" b="1" i="0">
                <a:solidFill>
                  <a:schemeClr val="accent2"/>
                </a:solidFill>
                <a:latin typeface="Calibri" panose="020F0502020204030204" pitchFamily="34" charset="0"/>
                <a:cs typeface="Calibri" panose="020F0502020204030204" pitchFamily="34" charset="0"/>
              </a:defRPr>
            </a:lvl1pPr>
            <a:lvl2pPr marL="1828800" indent="-1822450">
              <a:buNone/>
              <a:tabLst/>
              <a:defRPr/>
            </a:lvl2pPr>
            <a:lvl3pPr marL="1828800" indent="-1822450">
              <a:buNone/>
              <a:tabLst/>
              <a:defRPr/>
            </a:lvl3pPr>
            <a:lvl4pPr marL="1828800" indent="-1822450">
              <a:buNone/>
              <a:tabLst/>
              <a:defRPr/>
            </a:lvl4pPr>
            <a:lvl5pPr marL="1828800" indent="-1822450">
              <a:buNone/>
              <a:tabLst/>
              <a:defRPr/>
            </a:lvl5pPr>
          </a:lstStyle>
          <a:p>
            <a:pPr lvl="0"/>
            <a:r>
              <a:rPr lang="en-US"/>
              <a:t>Click to edit Master text styles</a:t>
            </a:r>
          </a:p>
          <a:p>
            <a:pPr lvl="1"/>
            <a:r>
              <a:rPr lang="en-US"/>
              <a:t>Second level</a:t>
            </a:r>
          </a:p>
        </p:txBody>
      </p:sp>
      <p:sp>
        <p:nvSpPr>
          <p:cNvPr id="19" name="Text Placeholder 27">
            <a:extLst>
              <a:ext uri="{FF2B5EF4-FFF2-40B4-BE49-F238E27FC236}">
                <a16:creationId xmlns:a16="http://schemas.microsoft.com/office/drawing/2014/main" id="{E6955C86-7A67-E64D-B6D2-44FB4DCFF097}"/>
              </a:ext>
            </a:extLst>
          </p:cNvPr>
          <p:cNvSpPr>
            <a:spLocks noGrp="1"/>
          </p:cNvSpPr>
          <p:nvPr>
            <p:ph type="body" sz="quarter" idx="22"/>
          </p:nvPr>
        </p:nvSpPr>
        <p:spPr>
          <a:xfrm>
            <a:off x="8198650" y="3808961"/>
            <a:ext cx="3418500" cy="1609726"/>
          </a:xfrm>
          <a:blipFill dpi="0" rotWithShape="1">
            <a:blip r:embed="rId2" cstate="email">
              <a:extLst>
                <a:ext uri="{28A0092B-C50C-407E-A947-70E740481C1C}">
                  <a14:useLocalDpi xmlns:a14="http://schemas.microsoft.com/office/drawing/2010/main"/>
                </a:ext>
              </a:extLst>
            </a:blip>
            <a:srcRect/>
            <a:tile tx="-12700" ty="-57150" sx="20000" sy="20000" flip="y" algn="l"/>
          </a:blipFill>
        </p:spPr>
        <p:txBody>
          <a:bodyPr lIns="900000" tIns="180000" rIns="180000" anchor="ctr"/>
          <a:lstStyle>
            <a:lvl1pPr marL="0" indent="0">
              <a:buNone/>
              <a:defRPr sz="2000" b="1" i="0">
                <a:solidFill>
                  <a:schemeClr val="accent2"/>
                </a:solidFill>
                <a:latin typeface="Calibri" panose="020F0502020204030204" pitchFamily="34" charset="0"/>
                <a:cs typeface="Calibri" panose="020F0502020204030204" pitchFamily="34" charset="0"/>
              </a:defRPr>
            </a:lvl1pPr>
            <a:lvl2pPr marL="1828800" indent="-1822450">
              <a:buNone/>
              <a:tabLst/>
              <a:defRPr/>
            </a:lvl2pPr>
            <a:lvl3pPr marL="1828800" indent="-1822450">
              <a:buNone/>
              <a:tabLst/>
              <a:defRPr/>
            </a:lvl3pPr>
            <a:lvl4pPr marL="1828800" indent="-1822450">
              <a:buNone/>
              <a:tabLst/>
              <a:defRPr/>
            </a:lvl4pPr>
            <a:lvl5pPr marL="1828800" indent="-1822450">
              <a:buNone/>
              <a:tabLs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03085921"/>
      </p:ext>
    </p:extLst>
  </p:cSld>
  <p:clrMapOvr>
    <a:masterClrMapping/>
  </p:clrMapOvr>
  <p:extLst>
    <p:ext uri="{DCECCB84-F9BA-43D5-87BE-67443E8EF086}">
      <p15:sldGuideLst xmlns:p15="http://schemas.microsoft.com/office/powerpoint/2012/main">
        <p15:guide id="1" orient="horz" pos="1275">
          <p15:clr>
            <a:srgbClr val="FBAE40"/>
          </p15:clr>
        </p15:guide>
        <p15:guide id="2" pos="50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4BDA5-DD24-5392-63E1-7C44E777C1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A4ED85-2130-040F-0478-07133FF326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78034C-78AB-E051-5D8C-EE0599E21E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88EB1A-2CFE-5BC5-F26B-7C96A19D1182}"/>
              </a:ext>
            </a:extLst>
          </p:cNvPr>
          <p:cNvSpPr>
            <a:spLocks noGrp="1"/>
          </p:cNvSpPr>
          <p:nvPr>
            <p:ph type="dt" sz="half" idx="10"/>
          </p:nvPr>
        </p:nvSpPr>
        <p:spPr/>
        <p:txBody>
          <a:bodyPr/>
          <a:lstStyle/>
          <a:p>
            <a:fld id="{99E56F70-20C3-41A7-A20B-57BC846DD118}" type="datetimeFigureOut">
              <a:rPr lang="en-US" smtClean="0"/>
              <a:t>5/12/2026</a:t>
            </a:fld>
            <a:endParaRPr lang="en-US"/>
          </a:p>
        </p:txBody>
      </p:sp>
      <p:sp>
        <p:nvSpPr>
          <p:cNvPr id="6" name="Footer Placeholder 5">
            <a:extLst>
              <a:ext uri="{FF2B5EF4-FFF2-40B4-BE49-F238E27FC236}">
                <a16:creationId xmlns:a16="http://schemas.microsoft.com/office/drawing/2014/main" id="{840258BA-D7A3-FE61-78AC-60EF182CF7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276CB5-854A-F626-026D-9F7CA39991E3}"/>
              </a:ext>
            </a:extLst>
          </p:cNvPr>
          <p:cNvSpPr>
            <a:spLocks noGrp="1"/>
          </p:cNvSpPr>
          <p:nvPr>
            <p:ph type="sldNum" sz="quarter" idx="12"/>
          </p:nvPr>
        </p:nvSpPr>
        <p:spPr/>
        <p:txBody>
          <a:bodyPr/>
          <a:lstStyle/>
          <a:p>
            <a:fld id="{25501330-6F34-46C2-92EA-C11DB5FBF83A}" type="slidenum">
              <a:rPr lang="en-US" smtClean="0"/>
              <a:t>‹#›</a:t>
            </a:fld>
            <a:endParaRPr lang="en-US"/>
          </a:p>
        </p:txBody>
      </p:sp>
    </p:spTree>
    <p:extLst>
      <p:ext uri="{BB962C8B-B14F-4D97-AF65-F5344CB8AC3E}">
        <p14:creationId xmlns:p14="http://schemas.microsoft.com/office/powerpoint/2010/main" val="6225355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D958B-53BF-B348-B04C-B9AA69591AF8}"/>
              </a:ext>
            </a:extLst>
          </p:cNvPr>
          <p:cNvSpPr>
            <a:spLocks noGrp="1"/>
          </p:cNvSpPr>
          <p:nvPr>
            <p:ph type="title"/>
          </p:nvPr>
        </p:nvSpPr>
        <p:spPr>
          <a:xfrm>
            <a:off x="574766" y="365126"/>
            <a:ext cx="11042468" cy="749572"/>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1C31D574-44E6-024D-83C5-65A7F54CD152}"/>
              </a:ext>
            </a:extLst>
          </p:cNvPr>
          <p:cNvSpPr>
            <a:spLocks noGrp="1"/>
          </p:cNvSpPr>
          <p:nvPr>
            <p:ph type="ftr" sz="quarter" idx="10"/>
          </p:nvPr>
        </p:nvSpPr>
        <p:spPr/>
        <p:txBody>
          <a:bodyPr/>
          <a:lstStyle/>
          <a:p>
            <a:r>
              <a:rPr lang="en-US"/>
              <a:t>© 2025 ZERO TO THREE. All rights reserved.</a:t>
            </a:r>
          </a:p>
        </p:txBody>
      </p:sp>
      <p:sp>
        <p:nvSpPr>
          <p:cNvPr id="4" name="Slide Number Placeholder 3">
            <a:extLst>
              <a:ext uri="{FF2B5EF4-FFF2-40B4-BE49-F238E27FC236}">
                <a16:creationId xmlns:a16="http://schemas.microsoft.com/office/drawing/2014/main" id="{BC452BEB-626F-1142-8064-7CB11D9E6982}"/>
              </a:ext>
            </a:extLst>
          </p:cNvPr>
          <p:cNvSpPr>
            <a:spLocks noGrp="1"/>
          </p:cNvSpPr>
          <p:nvPr>
            <p:ph type="sldNum" sz="quarter" idx="11"/>
          </p:nvPr>
        </p:nvSpPr>
        <p:spPr/>
        <p:txBody>
          <a:bodyPr/>
          <a:lstStyle/>
          <a:p>
            <a:fld id="{4B6E93A8-FE64-9044-AC94-BAC1817EA472}" type="slidenum">
              <a:rPr lang="en-US" smtClean="0"/>
              <a:pPr/>
              <a:t>‹#›</a:t>
            </a:fld>
            <a:endParaRPr lang="en-US"/>
          </a:p>
        </p:txBody>
      </p:sp>
      <p:sp>
        <p:nvSpPr>
          <p:cNvPr id="5" name="Oval 4">
            <a:extLst>
              <a:ext uri="{FF2B5EF4-FFF2-40B4-BE49-F238E27FC236}">
                <a16:creationId xmlns:a16="http://schemas.microsoft.com/office/drawing/2014/main" id="{94E753F0-D7BC-F843-97CC-EBC83FA3B8D6}"/>
              </a:ext>
            </a:extLst>
          </p:cNvPr>
          <p:cNvSpPr/>
          <p:nvPr userDrawn="1"/>
        </p:nvSpPr>
        <p:spPr>
          <a:xfrm>
            <a:off x="668847" y="1900143"/>
            <a:ext cx="647862" cy="647862"/>
          </a:xfrm>
          <a:prstGeom prst="ellipse">
            <a:avLst/>
          </a:prstGeom>
          <a:solidFill>
            <a:schemeClr val="accent2">
              <a:lumMod val="20000"/>
              <a:lumOff val="8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83BF"/>
              </a:solidFill>
              <a:effectLst/>
              <a:uLnTx/>
              <a:uFillTx/>
              <a:latin typeface="Calibri Light" panose="020F0302020204030204"/>
              <a:ea typeface="+mn-ea"/>
              <a:cs typeface="+mn-cs"/>
            </a:endParaRPr>
          </a:p>
        </p:txBody>
      </p:sp>
      <p:sp>
        <p:nvSpPr>
          <p:cNvPr id="8" name="Oval 7">
            <a:extLst>
              <a:ext uri="{FF2B5EF4-FFF2-40B4-BE49-F238E27FC236}">
                <a16:creationId xmlns:a16="http://schemas.microsoft.com/office/drawing/2014/main" id="{8D67219D-789C-AD44-84D9-4F7D71509940}"/>
              </a:ext>
            </a:extLst>
          </p:cNvPr>
          <p:cNvSpPr/>
          <p:nvPr userDrawn="1"/>
        </p:nvSpPr>
        <p:spPr>
          <a:xfrm>
            <a:off x="10056863" y="3984412"/>
            <a:ext cx="1555975" cy="1555975"/>
          </a:xfrm>
          <a:prstGeom prst="ellipse">
            <a:avLst/>
          </a:prstGeom>
          <a:solidFill>
            <a:schemeClr val="accent3">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6E50543B-5BD8-A94F-9DB5-FE96FAF9390F}"/>
              </a:ext>
            </a:extLst>
          </p:cNvPr>
          <p:cNvSpPr/>
          <p:nvPr userDrawn="1"/>
        </p:nvSpPr>
        <p:spPr>
          <a:xfrm>
            <a:off x="8921006" y="4647684"/>
            <a:ext cx="3270994" cy="2210316"/>
          </a:xfrm>
          <a:custGeom>
            <a:avLst/>
            <a:gdLst>
              <a:gd name="connsiteX0" fmla="*/ 2844702 w 3270994"/>
              <a:gd name="connsiteY0" fmla="*/ 0 h 2210316"/>
              <a:gd name="connsiteX1" fmla="*/ 3219101 w 3270994"/>
              <a:gd name="connsiteY1" fmla="*/ 23618 h 2210316"/>
              <a:gd name="connsiteX2" fmla="*/ 3270994 w 3270994"/>
              <a:gd name="connsiteY2" fmla="*/ 31878 h 2210316"/>
              <a:gd name="connsiteX3" fmla="*/ 3270994 w 3270994"/>
              <a:gd name="connsiteY3" fmla="*/ 2210316 h 2210316"/>
              <a:gd name="connsiteX4" fmla="*/ 0 w 3270994"/>
              <a:gd name="connsiteY4" fmla="*/ 2210316 h 2210316"/>
              <a:gd name="connsiteX5" fmla="*/ 37245 w 3270994"/>
              <a:gd name="connsiteY5" fmla="*/ 2065464 h 2210316"/>
              <a:gd name="connsiteX6" fmla="*/ 2844702 w 3270994"/>
              <a:gd name="connsiteY6" fmla="*/ 0 h 221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0994" h="2210316">
                <a:moveTo>
                  <a:pt x="2844702" y="0"/>
                </a:moveTo>
                <a:cubicBezTo>
                  <a:pt x="2971538" y="0"/>
                  <a:pt x="3096498" y="8033"/>
                  <a:pt x="3219101" y="23618"/>
                </a:cubicBezTo>
                <a:lnTo>
                  <a:pt x="3270994" y="31878"/>
                </a:lnTo>
                <a:lnTo>
                  <a:pt x="3270994" y="2210316"/>
                </a:lnTo>
                <a:lnTo>
                  <a:pt x="0" y="2210316"/>
                </a:lnTo>
                <a:lnTo>
                  <a:pt x="37245" y="2065464"/>
                </a:lnTo>
                <a:cubicBezTo>
                  <a:pt x="409434" y="868839"/>
                  <a:pt x="1525603" y="0"/>
                  <a:pt x="284470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Freeform 9">
            <a:extLst>
              <a:ext uri="{FF2B5EF4-FFF2-40B4-BE49-F238E27FC236}">
                <a16:creationId xmlns:a16="http://schemas.microsoft.com/office/drawing/2014/main" id="{BBCFF6F0-2812-2249-B9F9-DA9CD7EAD73B}"/>
              </a:ext>
            </a:extLst>
          </p:cNvPr>
          <p:cNvSpPr/>
          <p:nvPr userDrawn="1"/>
        </p:nvSpPr>
        <p:spPr>
          <a:xfrm>
            <a:off x="4271795" y="5487495"/>
            <a:ext cx="2853400" cy="1370506"/>
          </a:xfrm>
          <a:custGeom>
            <a:avLst/>
            <a:gdLst>
              <a:gd name="connsiteX0" fmla="*/ 1493655 w 2987311"/>
              <a:gd name="connsiteY0" fmla="*/ 0 h 1434825"/>
              <a:gd name="connsiteX1" fmla="*/ 2963427 w 2987311"/>
              <a:gd name="connsiteY1" fmla="*/ 1197898 h 1434825"/>
              <a:gd name="connsiteX2" fmla="*/ 2987311 w 2987311"/>
              <a:gd name="connsiteY2" fmla="*/ 1434825 h 1434825"/>
              <a:gd name="connsiteX3" fmla="*/ 0 w 2987311"/>
              <a:gd name="connsiteY3" fmla="*/ 1434825 h 1434825"/>
              <a:gd name="connsiteX4" fmla="*/ 23884 w 2987311"/>
              <a:gd name="connsiteY4" fmla="*/ 1197898 h 1434825"/>
              <a:gd name="connsiteX5" fmla="*/ 1493655 w 2987311"/>
              <a:gd name="connsiteY5" fmla="*/ 0 h 14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7311" h="1434825">
                <a:moveTo>
                  <a:pt x="1493655" y="0"/>
                </a:moveTo>
                <a:cubicBezTo>
                  <a:pt x="2218651" y="0"/>
                  <a:pt x="2823534" y="514259"/>
                  <a:pt x="2963427" y="1197898"/>
                </a:cubicBezTo>
                <a:lnTo>
                  <a:pt x="2987311" y="1434825"/>
                </a:lnTo>
                <a:lnTo>
                  <a:pt x="0" y="1434825"/>
                </a:lnTo>
                <a:lnTo>
                  <a:pt x="23884" y="1197898"/>
                </a:lnTo>
                <a:cubicBezTo>
                  <a:pt x="163777" y="514259"/>
                  <a:pt x="768660" y="0"/>
                  <a:pt x="149365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B595B84E-9418-A840-A69F-C7FE8ACA1D0B}"/>
              </a:ext>
            </a:extLst>
          </p:cNvPr>
          <p:cNvPicPr>
            <a:picLocks noChangeAspect="1"/>
          </p:cNvPicPr>
          <p:nvPr userDrawn="1"/>
        </p:nvPicPr>
        <p:blipFill>
          <a:blip r:embed="rId2"/>
          <a:srcRect/>
          <a:stretch/>
        </p:blipFill>
        <p:spPr>
          <a:xfrm>
            <a:off x="10365897" y="5990232"/>
            <a:ext cx="1607617" cy="676023"/>
          </a:xfrm>
          <a:prstGeom prst="rect">
            <a:avLst/>
          </a:prstGeom>
        </p:spPr>
      </p:pic>
      <p:sp>
        <p:nvSpPr>
          <p:cNvPr id="52" name="Freeform 51">
            <a:extLst>
              <a:ext uri="{FF2B5EF4-FFF2-40B4-BE49-F238E27FC236}">
                <a16:creationId xmlns:a16="http://schemas.microsoft.com/office/drawing/2014/main" id="{C205490B-50B4-5F46-90A2-2B5EB24B4562}"/>
              </a:ext>
            </a:extLst>
          </p:cNvPr>
          <p:cNvSpPr/>
          <p:nvPr userDrawn="1"/>
        </p:nvSpPr>
        <p:spPr>
          <a:xfrm>
            <a:off x="6420677" y="4292377"/>
            <a:ext cx="3680750" cy="2475623"/>
          </a:xfrm>
          <a:custGeom>
            <a:avLst/>
            <a:gdLst>
              <a:gd name="connsiteX0" fmla="*/ 1840375 w 3680750"/>
              <a:gd name="connsiteY0" fmla="*/ 0 h 2475623"/>
              <a:gd name="connsiteX1" fmla="*/ 3680750 w 3680750"/>
              <a:gd name="connsiteY1" fmla="*/ 1840375 h 2475623"/>
              <a:gd name="connsiteX2" fmla="*/ 3598010 w 3680750"/>
              <a:gd name="connsiteY2" fmla="*/ 2387647 h 2475623"/>
              <a:gd name="connsiteX3" fmla="*/ 3565810 w 3680750"/>
              <a:gd name="connsiteY3" fmla="*/ 2475623 h 2475623"/>
              <a:gd name="connsiteX4" fmla="*/ 114940 w 3680750"/>
              <a:gd name="connsiteY4" fmla="*/ 2475623 h 2475623"/>
              <a:gd name="connsiteX5" fmla="*/ 82740 w 3680750"/>
              <a:gd name="connsiteY5" fmla="*/ 2387647 h 2475623"/>
              <a:gd name="connsiteX6" fmla="*/ 0 w 3680750"/>
              <a:gd name="connsiteY6" fmla="*/ 1840375 h 2475623"/>
              <a:gd name="connsiteX7" fmla="*/ 1840375 w 3680750"/>
              <a:gd name="connsiteY7" fmla="*/ 0 h 247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0750" h="2475623">
                <a:moveTo>
                  <a:pt x="1840375" y="0"/>
                </a:moveTo>
                <a:cubicBezTo>
                  <a:pt x="2856786" y="0"/>
                  <a:pt x="3680750" y="823964"/>
                  <a:pt x="3680750" y="1840375"/>
                </a:cubicBezTo>
                <a:cubicBezTo>
                  <a:pt x="3680750" y="2030952"/>
                  <a:pt x="3651783" y="2214764"/>
                  <a:pt x="3598010" y="2387647"/>
                </a:cubicBezTo>
                <a:lnTo>
                  <a:pt x="3565810" y="2475623"/>
                </a:lnTo>
                <a:lnTo>
                  <a:pt x="114940" y="2475623"/>
                </a:lnTo>
                <a:lnTo>
                  <a:pt x="82740" y="2387647"/>
                </a:lnTo>
                <a:cubicBezTo>
                  <a:pt x="28968" y="2214764"/>
                  <a:pt x="0" y="2030952"/>
                  <a:pt x="0" y="1840375"/>
                </a:cubicBezTo>
                <a:cubicBezTo>
                  <a:pt x="0" y="823964"/>
                  <a:pt x="823964" y="0"/>
                  <a:pt x="1840375"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31">
            <a:extLst>
              <a:ext uri="{FF2B5EF4-FFF2-40B4-BE49-F238E27FC236}">
                <a16:creationId xmlns:a16="http://schemas.microsoft.com/office/drawing/2014/main" id="{F12C786D-D0A1-1A4C-87B8-1872326818B0}"/>
              </a:ext>
            </a:extLst>
          </p:cNvPr>
          <p:cNvSpPr>
            <a:spLocks noGrp="1"/>
          </p:cNvSpPr>
          <p:nvPr>
            <p:ph type="pic" sz="quarter" idx="12" hasCustomPrompt="1"/>
          </p:nvPr>
        </p:nvSpPr>
        <p:spPr>
          <a:xfrm>
            <a:off x="6516330" y="4372812"/>
            <a:ext cx="3489444" cy="2438588"/>
          </a:xfrm>
          <a:custGeom>
            <a:avLst/>
            <a:gdLst>
              <a:gd name="connsiteX0" fmla="*/ 2209989 w 4419978"/>
              <a:gd name="connsiteY0" fmla="*/ 0 h 3088890"/>
              <a:gd name="connsiteX1" fmla="*/ 4419978 w 4419978"/>
              <a:gd name="connsiteY1" fmla="*/ 2209989 h 3088890"/>
              <a:gd name="connsiteX2" fmla="*/ 4246306 w 4419978"/>
              <a:gd name="connsiteY2" fmla="*/ 3070217 h 3088890"/>
              <a:gd name="connsiteX3" fmla="*/ 4237310 w 4419978"/>
              <a:gd name="connsiteY3" fmla="*/ 3088890 h 3088890"/>
              <a:gd name="connsiteX4" fmla="*/ 182668 w 4419978"/>
              <a:gd name="connsiteY4" fmla="*/ 3088890 h 3088890"/>
              <a:gd name="connsiteX5" fmla="*/ 173672 w 4419978"/>
              <a:gd name="connsiteY5" fmla="*/ 3070217 h 3088890"/>
              <a:gd name="connsiteX6" fmla="*/ 0 w 4419978"/>
              <a:gd name="connsiteY6" fmla="*/ 2209989 h 3088890"/>
              <a:gd name="connsiteX7" fmla="*/ 2209989 w 4419978"/>
              <a:gd name="connsiteY7" fmla="*/ 0 h 308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9978" h="3088890">
                <a:moveTo>
                  <a:pt x="2209989" y="0"/>
                </a:moveTo>
                <a:cubicBezTo>
                  <a:pt x="3430532" y="0"/>
                  <a:pt x="4419978" y="989446"/>
                  <a:pt x="4419978" y="2209989"/>
                </a:cubicBezTo>
                <a:cubicBezTo>
                  <a:pt x="4419978" y="2515125"/>
                  <a:pt x="4358138" y="2805817"/>
                  <a:pt x="4246306" y="3070217"/>
                </a:cubicBezTo>
                <a:lnTo>
                  <a:pt x="4237310" y="3088890"/>
                </a:lnTo>
                <a:lnTo>
                  <a:pt x="182668" y="3088890"/>
                </a:lnTo>
                <a:lnTo>
                  <a:pt x="173672" y="3070217"/>
                </a:lnTo>
                <a:cubicBezTo>
                  <a:pt x="61841" y="2805817"/>
                  <a:pt x="0" y="2515125"/>
                  <a:pt x="0" y="2209989"/>
                </a:cubicBezTo>
                <a:cubicBezTo>
                  <a:pt x="0" y="989446"/>
                  <a:pt x="989446" y="0"/>
                  <a:pt x="2209989" y="0"/>
                </a:cubicBezTo>
                <a:close/>
              </a:path>
            </a:pathLst>
          </a:custGeom>
          <a:ln w="57150">
            <a:noFill/>
          </a:ln>
        </p:spPr>
        <p:txBody>
          <a:bodyPr wrap="square" lIns="720000" tIns="216000" rIns="792000" anchor="ctr">
            <a:noAutofit/>
          </a:bodyPr>
          <a:lstStyle>
            <a:lvl1pPr marL="0" indent="0" algn="ctr">
              <a:buNone/>
              <a:defRPr/>
            </a:lvl1pPr>
          </a:lstStyle>
          <a:p>
            <a:r>
              <a:rPr lang="en-US"/>
              <a:t>To add a photo, drag an image onto the slide</a:t>
            </a:r>
          </a:p>
        </p:txBody>
      </p:sp>
      <p:sp>
        <p:nvSpPr>
          <p:cNvPr id="49" name="Rectangle 48">
            <a:extLst>
              <a:ext uri="{FF2B5EF4-FFF2-40B4-BE49-F238E27FC236}">
                <a16:creationId xmlns:a16="http://schemas.microsoft.com/office/drawing/2014/main" id="{4C7DAB7A-1510-204D-95CA-840769E4CE18}"/>
              </a:ext>
            </a:extLst>
          </p:cNvPr>
          <p:cNvSpPr/>
          <p:nvPr userDrawn="1"/>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281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50000" decel="5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42" presetClass="path" presetSubtype="0" accel="50000" decel="50000" fill="hold" grpId="1" nodeType="withEffect">
                                  <p:stCondLst>
                                    <p:cond delay="0"/>
                                  </p:stCondLst>
                                  <p:childTnLst>
                                    <p:animMotion origin="layout" path="M -0.00143 0.09144 L 2.29167E-6 0 " pathEditMode="relative" rAng="0" ptsTypes="AA">
                                      <p:cBhvr>
                                        <p:cTn id="9" dur="1000" fill="hold"/>
                                        <p:tgtEl>
                                          <p:spTgt spid="10"/>
                                        </p:tgtEl>
                                        <p:attrNameLst>
                                          <p:attrName>ppt_x</p:attrName>
                                          <p:attrName>ppt_y</p:attrName>
                                        </p:attrNameLst>
                                      </p:cBhvr>
                                      <p:rCtr x="65" y="-4583"/>
                                    </p:animMotion>
                                  </p:childTnLst>
                                </p:cTn>
                              </p:par>
                              <p:par>
                                <p:cTn id="10" presetID="10" presetClass="entr" presetSubtype="0" accel="50000" decel="5000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800"/>
                                        <p:tgtEl>
                                          <p:spTgt spid="9"/>
                                        </p:tgtEl>
                                      </p:cBhvr>
                                    </p:animEffect>
                                  </p:childTnLst>
                                </p:cTn>
                              </p:par>
                              <p:par>
                                <p:cTn id="13" presetID="42" presetClass="path" presetSubtype="0" accel="50000" decel="50000" fill="hold" grpId="1" nodeType="withEffect">
                                  <p:stCondLst>
                                    <p:cond delay="0"/>
                                  </p:stCondLst>
                                  <p:childTnLst>
                                    <p:animMotion origin="layout" path="M 0.04244 0.07477 L 4.58333E-6 1.11111E-6 " pathEditMode="relative" rAng="0" ptsTypes="AA">
                                      <p:cBhvr>
                                        <p:cTn id="14" dur="800" fill="hold"/>
                                        <p:tgtEl>
                                          <p:spTgt spid="9"/>
                                        </p:tgtEl>
                                        <p:attrNameLst>
                                          <p:attrName>ppt_x</p:attrName>
                                          <p:attrName>ppt_y</p:attrName>
                                        </p:attrNameLst>
                                      </p:cBhvr>
                                      <p:rCtr x="-2122" y="-3750"/>
                                    </p:animMotion>
                                  </p:childTnLst>
                                </p:cTn>
                              </p:par>
                              <p:par>
                                <p:cTn id="15" presetID="10" presetClass="entr" presetSubtype="0" accel="50000" decel="5000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par>
                                <p:cTn id="18" presetID="42" presetClass="path" presetSubtype="0" accel="50000" decel="50000" fill="hold" grpId="1" nodeType="withEffect">
                                  <p:stCondLst>
                                    <p:cond delay="0"/>
                                  </p:stCondLst>
                                  <p:childTnLst>
                                    <p:animMotion origin="layout" path="M 0.03386 0.05325 L -1.875E-6 -4.44444E-6 " pathEditMode="relative" rAng="0" ptsTypes="AA">
                                      <p:cBhvr>
                                        <p:cTn id="19" dur="1000" fill="hold"/>
                                        <p:tgtEl>
                                          <p:spTgt spid="8"/>
                                        </p:tgtEl>
                                        <p:attrNameLst>
                                          <p:attrName>ppt_x</p:attrName>
                                          <p:attrName>ppt_y</p:attrName>
                                        </p:attrNameLst>
                                      </p:cBhvr>
                                      <p:rCtr x="-1693" y="-2662"/>
                                    </p:animMotion>
                                  </p:childTnLst>
                                </p:cTn>
                              </p:par>
                            </p:childTnLst>
                          </p:cTn>
                        </p:par>
                        <p:par>
                          <p:cTn id="20" fill="hold">
                            <p:stCondLst>
                              <p:cond delay="1000"/>
                            </p:stCondLst>
                            <p:childTnLst>
                              <p:par>
                                <p:cTn id="21" presetID="53" presetClass="entr" presetSubtype="16" accel="50000" decel="5000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8" grpId="1" animBg="1"/>
      <p:bldP spid="9" grpId="0" animBg="1"/>
      <p:bldP spid="9" grpId="1" animBg="1"/>
      <p:bldP spid="10" grpId="0" animBg="1"/>
      <p:bldP spid="10" grpId="1"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bg1"/>
        </a:solidFill>
        <a:effectLst/>
      </p:bgPr>
    </p:bg>
    <p:spTree>
      <p:nvGrpSpPr>
        <p:cNvPr id="1" name=""/>
        <p:cNvGrpSpPr/>
        <p:nvPr/>
      </p:nvGrpSpPr>
      <p:grpSpPr>
        <a:xfrm>
          <a:off x="0" y="0"/>
          <a:ext cx="0" cy="0"/>
          <a:chOff x="0" y="0"/>
          <a:chExt cx="0" cy="0"/>
        </a:xfrm>
      </p:grpSpPr>
      <p:sp>
        <p:nvSpPr>
          <p:cNvPr id="52" name="Picture Placeholder 51">
            <a:extLst>
              <a:ext uri="{FF2B5EF4-FFF2-40B4-BE49-F238E27FC236}">
                <a16:creationId xmlns:a16="http://schemas.microsoft.com/office/drawing/2014/main" id="{0632B8CA-3A83-0A46-98CE-B08B067178D1}"/>
              </a:ext>
            </a:extLst>
          </p:cNvPr>
          <p:cNvSpPr>
            <a:spLocks noGrp="1"/>
          </p:cNvSpPr>
          <p:nvPr>
            <p:ph type="pic" sz="quarter" idx="12" hasCustomPrompt="1"/>
          </p:nvPr>
        </p:nvSpPr>
        <p:spPr>
          <a:xfrm>
            <a:off x="0" y="0"/>
            <a:ext cx="4967288" cy="6767999"/>
          </a:xfrm>
        </p:spPr>
        <p:txBody>
          <a:bodyPr lIns="576000" tIns="216000" rIns="827999" anchor="t"/>
          <a:lstStyle>
            <a:lvl1pPr marL="0" indent="0" algn="l">
              <a:buNone/>
              <a:defRPr/>
            </a:lvl1pPr>
          </a:lstStyle>
          <a:p>
            <a:r>
              <a:rPr lang="en-US"/>
              <a:t>To add a photo, drag image onto the slide</a:t>
            </a:r>
          </a:p>
        </p:txBody>
      </p:sp>
      <p:sp>
        <p:nvSpPr>
          <p:cNvPr id="93" name="Title 1">
            <a:extLst>
              <a:ext uri="{FF2B5EF4-FFF2-40B4-BE49-F238E27FC236}">
                <a16:creationId xmlns:a16="http://schemas.microsoft.com/office/drawing/2014/main" id="{FD621A87-7617-514A-8FCC-ACB66049D172}"/>
              </a:ext>
            </a:extLst>
          </p:cNvPr>
          <p:cNvSpPr>
            <a:spLocks noGrp="1"/>
          </p:cNvSpPr>
          <p:nvPr>
            <p:ph type="title" hasCustomPrompt="1"/>
          </p:nvPr>
        </p:nvSpPr>
        <p:spPr>
          <a:xfrm>
            <a:off x="0" y="0"/>
            <a:ext cx="4967288" cy="6768000"/>
          </a:xfrm>
          <a:solidFill>
            <a:schemeClr val="accent1">
              <a:alpha val="71000"/>
            </a:schemeClr>
          </a:solidFill>
          <a:effectLst/>
        </p:spPr>
        <p:txBody>
          <a:bodyPr lIns="540000" rIns="360000" bIns="2844000" anchor="b">
            <a:noAutofit/>
          </a:bodyPr>
          <a:lstStyle>
            <a:lvl1pPr>
              <a:defRPr sz="4400" b="0" i="0">
                <a:solidFill>
                  <a:schemeClr val="bg1"/>
                </a:solidFill>
                <a:effectLst>
                  <a:outerShdw blurRad="203200" algn="ctr" rotWithShape="0">
                    <a:prstClr val="black">
                      <a:alpha val="24000"/>
                    </a:prstClr>
                  </a:outerShdw>
                </a:effectLst>
                <a:latin typeface="Calibri" panose="020F0502020204030204" pitchFamily="34" charset="0"/>
                <a:cs typeface="Calibri" panose="020F0502020204030204" pitchFamily="34" charset="0"/>
              </a:defRPr>
            </a:lvl1pPr>
          </a:lstStyle>
          <a:p>
            <a:r>
              <a:rPr lang="en-US"/>
              <a:t>Click to edit</a:t>
            </a:r>
            <a:br>
              <a:rPr lang="en-US"/>
            </a:br>
            <a:r>
              <a:rPr lang="en-US"/>
              <a:t>Master title style</a:t>
            </a:r>
          </a:p>
        </p:txBody>
      </p:sp>
      <p:sp>
        <p:nvSpPr>
          <p:cNvPr id="100" name="Rectangle 99">
            <a:extLst>
              <a:ext uri="{FF2B5EF4-FFF2-40B4-BE49-F238E27FC236}">
                <a16:creationId xmlns:a16="http://schemas.microsoft.com/office/drawing/2014/main" id="{986433A5-0DBC-5246-8588-03D6F796197B}"/>
              </a:ext>
            </a:extLst>
          </p:cNvPr>
          <p:cNvSpPr/>
          <p:nvPr userDrawn="1"/>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 Placeholder 116">
            <a:extLst>
              <a:ext uri="{FF2B5EF4-FFF2-40B4-BE49-F238E27FC236}">
                <a16:creationId xmlns:a16="http://schemas.microsoft.com/office/drawing/2014/main" id="{3D07E31D-1AE8-B148-86EB-67C2BA6C5E85}"/>
              </a:ext>
            </a:extLst>
          </p:cNvPr>
          <p:cNvSpPr>
            <a:spLocks noGrp="1"/>
          </p:cNvSpPr>
          <p:nvPr>
            <p:ph type="body" sz="quarter" idx="19"/>
          </p:nvPr>
        </p:nvSpPr>
        <p:spPr>
          <a:xfrm>
            <a:off x="5445278" y="451571"/>
            <a:ext cx="2906309" cy="946392"/>
          </a:xfrm>
          <a:blipFill dpi="0" rotWithShape="1">
            <a:blip r:embed="rId2" cstate="email">
              <a:extLst>
                <a:ext uri="{28A0092B-C50C-407E-A947-70E740481C1C}">
                  <a14:useLocalDpi xmlns:a14="http://schemas.microsoft.com/office/drawing/2010/main"/>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p:txBody>
      </p:sp>
      <p:sp>
        <p:nvSpPr>
          <p:cNvPr id="61" name="Picture Placeholder 60">
            <a:extLst>
              <a:ext uri="{FF2B5EF4-FFF2-40B4-BE49-F238E27FC236}">
                <a16:creationId xmlns:a16="http://schemas.microsoft.com/office/drawing/2014/main" id="{B3759C0E-FCC8-394C-B398-946116395174}"/>
              </a:ext>
            </a:extLst>
          </p:cNvPr>
          <p:cNvSpPr>
            <a:spLocks noGrp="1"/>
          </p:cNvSpPr>
          <p:nvPr>
            <p:ph type="pic" sz="quarter" idx="16" hasCustomPrompt="1"/>
          </p:nvPr>
        </p:nvSpPr>
        <p:spPr>
          <a:xfrm>
            <a:off x="5770563" y="730086"/>
            <a:ext cx="397049" cy="397049"/>
          </a:xfrm>
          <a:ln>
            <a:noFill/>
          </a:ln>
        </p:spPr>
        <p:txBody>
          <a:bodyPr wrap="none" lIns="0" rIns="0" anchor="ctr">
            <a:normAutofit/>
          </a:bodyPr>
          <a:lstStyle>
            <a:lvl1pPr marL="0" indent="0" algn="ctr">
              <a:buNone/>
              <a:defRPr sz="1400"/>
            </a:lvl1pPr>
          </a:lstStyle>
          <a:p>
            <a:r>
              <a:rPr lang="en-US"/>
              <a:t>Icon</a:t>
            </a:r>
          </a:p>
        </p:txBody>
      </p:sp>
      <p:sp>
        <p:nvSpPr>
          <p:cNvPr id="3" name="Footer Placeholder 2">
            <a:extLst>
              <a:ext uri="{FF2B5EF4-FFF2-40B4-BE49-F238E27FC236}">
                <a16:creationId xmlns:a16="http://schemas.microsoft.com/office/drawing/2014/main" id="{A661E37D-C1FF-B249-9D2B-363385BA1674}"/>
              </a:ext>
            </a:extLst>
          </p:cNvPr>
          <p:cNvSpPr>
            <a:spLocks noGrp="1"/>
          </p:cNvSpPr>
          <p:nvPr>
            <p:ph type="ftr" sz="quarter" idx="10"/>
          </p:nvPr>
        </p:nvSpPr>
        <p:spPr>
          <a:xfrm>
            <a:off x="909711" y="6283324"/>
            <a:ext cx="3618746" cy="211456"/>
          </a:xfrm>
        </p:spPr>
        <p:txBody>
          <a:bodyPr/>
          <a:lstStyle>
            <a:lvl1pPr>
              <a:defRPr>
                <a:solidFill>
                  <a:schemeClr val="bg1"/>
                </a:solidFill>
              </a:defRPr>
            </a:lvl1pPr>
          </a:lstStyle>
          <a:p>
            <a:r>
              <a:rPr lang="en-US"/>
              <a:t>© 2023 ZERO TO THREE. All rights reserved.</a:t>
            </a:r>
          </a:p>
        </p:txBody>
      </p:sp>
      <p:sp>
        <p:nvSpPr>
          <p:cNvPr id="4" name="Slide Number Placeholder 3">
            <a:extLst>
              <a:ext uri="{FF2B5EF4-FFF2-40B4-BE49-F238E27FC236}">
                <a16:creationId xmlns:a16="http://schemas.microsoft.com/office/drawing/2014/main" id="{FAB5C912-E90F-994C-AE2F-EF654AA27C98}"/>
              </a:ext>
            </a:extLst>
          </p:cNvPr>
          <p:cNvSpPr>
            <a:spLocks noGrp="1"/>
          </p:cNvSpPr>
          <p:nvPr>
            <p:ph type="sldNum" sz="quarter" idx="11"/>
          </p:nvPr>
        </p:nvSpPr>
        <p:spPr/>
        <p:txBody>
          <a:bodyPr/>
          <a:lstStyle>
            <a:lvl1pPr>
              <a:defRPr>
                <a:solidFill>
                  <a:schemeClr val="bg1"/>
                </a:solidFill>
              </a:defRPr>
            </a:lvl1pPr>
          </a:lstStyle>
          <a:p>
            <a:fld id="{4B6E93A8-FE64-9044-AC94-BAC1817EA472}" type="slidenum">
              <a:rPr lang="en-US" smtClean="0"/>
              <a:pPr/>
              <a:t>‹#›</a:t>
            </a:fld>
            <a:endParaRPr lang="en-US"/>
          </a:p>
        </p:txBody>
      </p:sp>
      <p:sp>
        <p:nvSpPr>
          <p:cNvPr id="23" name="Text Placeholder 116">
            <a:extLst>
              <a:ext uri="{FF2B5EF4-FFF2-40B4-BE49-F238E27FC236}">
                <a16:creationId xmlns:a16="http://schemas.microsoft.com/office/drawing/2014/main" id="{E0B234C0-2EB4-214E-BF96-DD035D5A86DC}"/>
              </a:ext>
            </a:extLst>
          </p:cNvPr>
          <p:cNvSpPr>
            <a:spLocks noGrp="1"/>
          </p:cNvSpPr>
          <p:nvPr>
            <p:ph type="body" sz="quarter" idx="20"/>
          </p:nvPr>
        </p:nvSpPr>
        <p:spPr>
          <a:xfrm>
            <a:off x="5445278" y="1904096"/>
            <a:ext cx="2906309" cy="946392"/>
          </a:xfrm>
          <a:blipFill dpi="0" rotWithShape="1">
            <a:blip r:embed="rId2" cstate="email">
              <a:extLst>
                <a:ext uri="{28A0092B-C50C-407E-A947-70E740481C1C}">
                  <a14:useLocalDpi xmlns:a14="http://schemas.microsoft.com/office/drawing/2010/main"/>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p:txBody>
      </p:sp>
      <p:sp>
        <p:nvSpPr>
          <p:cNvPr id="24" name="Picture Placeholder 60">
            <a:extLst>
              <a:ext uri="{FF2B5EF4-FFF2-40B4-BE49-F238E27FC236}">
                <a16:creationId xmlns:a16="http://schemas.microsoft.com/office/drawing/2014/main" id="{DDE3C8B8-279C-4C4B-8F00-F8968CF092BF}"/>
              </a:ext>
            </a:extLst>
          </p:cNvPr>
          <p:cNvSpPr>
            <a:spLocks noGrp="1"/>
          </p:cNvSpPr>
          <p:nvPr>
            <p:ph type="pic" sz="quarter" idx="21" hasCustomPrompt="1"/>
          </p:nvPr>
        </p:nvSpPr>
        <p:spPr>
          <a:xfrm>
            <a:off x="5770563" y="2196434"/>
            <a:ext cx="397049" cy="397049"/>
          </a:xfrm>
          <a:ln>
            <a:noFill/>
          </a:ln>
        </p:spPr>
        <p:txBody>
          <a:bodyPr wrap="none" lIns="0" rIns="0" anchor="ctr">
            <a:normAutofit/>
          </a:bodyPr>
          <a:lstStyle>
            <a:lvl1pPr marL="0" indent="0" algn="ctr">
              <a:buNone/>
              <a:defRPr sz="1400"/>
            </a:lvl1pPr>
          </a:lstStyle>
          <a:p>
            <a:r>
              <a:rPr lang="en-US"/>
              <a:t>Icon</a:t>
            </a:r>
          </a:p>
        </p:txBody>
      </p:sp>
      <p:sp>
        <p:nvSpPr>
          <p:cNvPr id="25" name="Text Placeholder 116">
            <a:extLst>
              <a:ext uri="{FF2B5EF4-FFF2-40B4-BE49-F238E27FC236}">
                <a16:creationId xmlns:a16="http://schemas.microsoft.com/office/drawing/2014/main" id="{DC759E68-4AB6-544C-8C18-ECECF5A73FA4}"/>
              </a:ext>
            </a:extLst>
          </p:cNvPr>
          <p:cNvSpPr>
            <a:spLocks noGrp="1"/>
          </p:cNvSpPr>
          <p:nvPr>
            <p:ph type="body" sz="quarter" idx="22"/>
          </p:nvPr>
        </p:nvSpPr>
        <p:spPr>
          <a:xfrm>
            <a:off x="5445278" y="3356621"/>
            <a:ext cx="2906309" cy="946392"/>
          </a:xfrm>
          <a:blipFill dpi="0" rotWithShape="1">
            <a:blip r:embed="rId2" cstate="email">
              <a:extLst>
                <a:ext uri="{28A0092B-C50C-407E-A947-70E740481C1C}">
                  <a14:useLocalDpi xmlns:a14="http://schemas.microsoft.com/office/drawing/2010/main"/>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p:txBody>
      </p:sp>
      <p:sp>
        <p:nvSpPr>
          <p:cNvPr id="26" name="Picture Placeholder 60">
            <a:extLst>
              <a:ext uri="{FF2B5EF4-FFF2-40B4-BE49-F238E27FC236}">
                <a16:creationId xmlns:a16="http://schemas.microsoft.com/office/drawing/2014/main" id="{D28A2EAE-5421-E04C-A521-D6C2DAF4CBBF}"/>
              </a:ext>
            </a:extLst>
          </p:cNvPr>
          <p:cNvSpPr>
            <a:spLocks noGrp="1"/>
          </p:cNvSpPr>
          <p:nvPr>
            <p:ph type="pic" sz="quarter" idx="23" hasCustomPrompt="1"/>
          </p:nvPr>
        </p:nvSpPr>
        <p:spPr>
          <a:xfrm>
            <a:off x="5770563" y="3631292"/>
            <a:ext cx="397049" cy="397049"/>
          </a:xfrm>
          <a:ln>
            <a:noFill/>
          </a:ln>
        </p:spPr>
        <p:txBody>
          <a:bodyPr wrap="none" lIns="0" rIns="0" anchor="ctr">
            <a:normAutofit/>
          </a:bodyPr>
          <a:lstStyle>
            <a:lvl1pPr marL="0" indent="0" algn="ctr">
              <a:buNone/>
              <a:defRPr sz="1400"/>
            </a:lvl1pPr>
          </a:lstStyle>
          <a:p>
            <a:r>
              <a:rPr lang="en-US"/>
              <a:t>Icon</a:t>
            </a:r>
          </a:p>
        </p:txBody>
      </p:sp>
      <p:sp>
        <p:nvSpPr>
          <p:cNvPr id="27" name="Text Placeholder 116">
            <a:extLst>
              <a:ext uri="{FF2B5EF4-FFF2-40B4-BE49-F238E27FC236}">
                <a16:creationId xmlns:a16="http://schemas.microsoft.com/office/drawing/2014/main" id="{FADB2F3E-EA60-8F41-8138-391C7CE7A5FE}"/>
              </a:ext>
            </a:extLst>
          </p:cNvPr>
          <p:cNvSpPr>
            <a:spLocks noGrp="1"/>
          </p:cNvSpPr>
          <p:nvPr>
            <p:ph type="body" sz="quarter" idx="24"/>
          </p:nvPr>
        </p:nvSpPr>
        <p:spPr>
          <a:xfrm>
            <a:off x="5445278" y="4809146"/>
            <a:ext cx="2906309" cy="946392"/>
          </a:xfrm>
          <a:blipFill dpi="0" rotWithShape="1">
            <a:blip r:embed="rId2" cstate="email">
              <a:extLst>
                <a:ext uri="{28A0092B-C50C-407E-A947-70E740481C1C}">
                  <a14:useLocalDpi xmlns:a14="http://schemas.microsoft.com/office/drawing/2010/main"/>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p:txBody>
      </p:sp>
      <p:sp>
        <p:nvSpPr>
          <p:cNvPr id="28" name="Picture Placeholder 60">
            <a:extLst>
              <a:ext uri="{FF2B5EF4-FFF2-40B4-BE49-F238E27FC236}">
                <a16:creationId xmlns:a16="http://schemas.microsoft.com/office/drawing/2014/main" id="{390E7D50-B181-5B4F-8182-9889AC51425C}"/>
              </a:ext>
            </a:extLst>
          </p:cNvPr>
          <p:cNvSpPr>
            <a:spLocks noGrp="1"/>
          </p:cNvSpPr>
          <p:nvPr>
            <p:ph type="pic" sz="quarter" idx="25" hasCustomPrompt="1"/>
          </p:nvPr>
        </p:nvSpPr>
        <p:spPr>
          <a:xfrm>
            <a:off x="5770563" y="5083817"/>
            <a:ext cx="397049" cy="397049"/>
          </a:xfrm>
          <a:ln>
            <a:noFill/>
          </a:ln>
        </p:spPr>
        <p:txBody>
          <a:bodyPr wrap="none" lIns="0" rIns="0" anchor="ctr">
            <a:normAutofit/>
          </a:bodyPr>
          <a:lstStyle>
            <a:lvl1pPr marL="0" indent="0" algn="ctr">
              <a:buNone/>
              <a:defRPr sz="1400"/>
            </a:lvl1pPr>
          </a:lstStyle>
          <a:p>
            <a:r>
              <a:rPr lang="en-US"/>
              <a:t>Icon</a:t>
            </a:r>
          </a:p>
        </p:txBody>
      </p:sp>
      <p:sp>
        <p:nvSpPr>
          <p:cNvPr id="29" name="Text Placeholder 116">
            <a:extLst>
              <a:ext uri="{FF2B5EF4-FFF2-40B4-BE49-F238E27FC236}">
                <a16:creationId xmlns:a16="http://schemas.microsoft.com/office/drawing/2014/main" id="{C4EB0F5F-E848-3442-BD3F-1532C1E1FA2E}"/>
              </a:ext>
            </a:extLst>
          </p:cNvPr>
          <p:cNvSpPr>
            <a:spLocks noGrp="1"/>
          </p:cNvSpPr>
          <p:nvPr>
            <p:ph type="body" sz="quarter" idx="26"/>
          </p:nvPr>
        </p:nvSpPr>
        <p:spPr>
          <a:xfrm>
            <a:off x="8676872" y="451571"/>
            <a:ext cx="2906309" cy="946392"/>
          </a:xfrm>
          <a:blipFill dpi="0" rotWithShape="1">
            <a:blip r:embed="rId2" cstate="email">
              <a:extLst>
                <a:ext uri="{28A0092B-C50C-407E-A947-70E740481C1C}">
                  <a14:useLocalDpi xmlns:a14="http://schemas.microsoft.com/office/drawing/2010/main"/>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p:txBody>
      </p:sp>
      <p:sp>
        <p:nvSpPr>
          <p:cNvPr id="30" name="Picture Placeholder 60">
            <a:extLst>
              <a:ext uri="{FF2B5EF4-FFF2-40B4-BE49-F238E27FC236}">
                <a16:creationId xmlns:a16="http://schemas.microsoft.com/office/drawing/2014/main" id="{D5893132-46AC-3B4B-A101-552779456164}"/>
              </a:ext>
            </a:extLst>
          </p:cNvPr>
          <p:cNvSpPr>
            <a:spLocks noGrp="1"/>
          </p:cNvSpPr>
          <p:nvPr>
            <p:ph type="pic" sz="quarter" idx="27" hasCustomPrompt="1"/>
          </p:nvPr>
        </p:nvSpPr>
        <p:spPr>
          <a:xfrm>
            <a:off x="9002157" y="730086"/>
            <a:ext cx="397049" cy="397049"/>
          </a:xfrm>
          <a:ln>
            <a:noFill/>
          </a:ln>
        </p:spPr>
        <p:txBody>
          <a:bodyPr wrap="none" lIns="0" rIns="0" anchor="ctr">
            <a:normAutofit/>
          </a:bodyPr>
          <a:lstStyle>
            <a:lvl1pPr marL="0" indent="0" algn="ctr">
              <a:buNone/>
              <a:defRPr sz="1400"/>
            </a:lvl1pPr>
          </a:lstStyle>
          <a:p>
            <a:r>
              <a:rPr lang="en-US"/>
              <a:t>Icon</a:t>
            </a:r>
          </a:p>
        </p:txBody>
      </p:sp>
      <p:sp>
        <p:nvSpPr>
          <p:cNvPr id="31" name="Text Placeholder 116">
            <a:extLst>
              <a:ext uri="{FF2B5EF4-FFF2-40B4-BE49-F238E27FC236}">
                <a16:creationId xmlns:a16="http://schemas.microsoft.com/office/drawing/2014/main" id="{5341AD37-28DF-E840-A87E-BE10C193F462}"/>
              </a:ext>
            </a:extLst>
          </p:cNvPr>
          <p:cNvSpPr>
            <a:spLocks noGrp="1"/>
          </p:cNvSpPr>
          <p:nvPr>
            <p:ph type="body" sz="quarter" idx="28"/>
          </p:nvPr>
        </p:nvSpPr>
        <p:spPr>
          <a:xfrm>
            <a:off x="8676872" y="1904096"/>
            <a:ext cx="2906309" cy="946392"/>
          </a:xfrm>
          <a:blipFill dpi="0" rotWithShape="1">
            <a:blip r:embed="rId2" cstate="email">
              <a:extLst>
                <a:ext uri="{28A0092B-C50C-407E-A947-70E740481C1C}">
                  <a14:useLocalDpi xmlns:a14="http://schemas.microsoft.com/office/drawing/2010/main"/>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p:txBody>
      </p:sp>
      <p:sp>
        <p:nvSpPr>
          <p:cNvPr id="32" name="Picture Placeholder 60">
            <a:extLst>
              <a:ext uri="{FF2B5EF4-FFF2-40B4-BE49-F238E27FC236}">
                <a16:creationId xmlns:a16="http://schemas.microsoft.com/office/drawing/2014/main" id="{72995C60-681B-4E4D-BD05-506DE9CE2514}"/>
              </a:ext>
            </a:extLst>
          </p:cNvPr>
          <p:cNvSpPr>
            <a:spLocks noGrp="1"/>
          </p:cNvSpPr>
          <p:nvPr>
            <p:ph type="pic" sz="quarter" idx="29" hasCustomPrompt="1"/>
          </p:nvPr>
        </p:nvSpPr>
        <p:spPr>
          <a:xfrm>
            <a:off x="9002157" y="2196434"/>
            <a:ext cx="397049" cy="397049"/>
          </a:xfrm>
          <a:ln>
            <a:noFill/>
          </a:ln>
        </p:spPr>
        <p:txBody>
          <a:bodyPr wrap="none" lIns="0" rIns="0" anchor="ctr">
            <a:normAutofit/>
          </a:bodyPr>
          <a:lstStyle>
            <a:lvl1pPr marL="0" indent="0" algn="ctr">
              <a:buNone/>
              <a:defRPr sz="1400"/>
            </a:lvl1pPr>
          </a:lstStyle>
          <a:p>
            <a:r>
              <a:rPr lang="en-US"/>
              <a:t>Icon</a:t>
            </a:r>
          </a:p>
        </p:txBody>
      </p:sp>
      <p:sp>
        <p:nvSpPr>
          <p:cNvPr id="33" name="Text Placeholder 116">
            <a:extLst>
              <a:ext uri="{FF2B5EF4-FFF2-40B4-BE49-F238E27FC236}">
                <a16:creationId xmlns:a16="http://schemas.microsoft.com/office/drawing/2014/main" id="{EEB499E1-EEAA-084A-ABB5-C5C3D3B16359}"/>
              </a:ext>
            </a:extLst>
          </p:cNvPr>
          <p:cNvSpPr>
            <a:spLocks noGrp="1"/>
          </p:cNvSpPr>
          <p:nvPr>
            <p:ph type="body" sz="quarter" idx="30"/>
          </p:nvPr>
        </p:nvSpPr>
        <p:spPr>
          <a:xfrm>
            <a:off x="8676872" y="3356621"/>
            <a:ext cx="2906309" cy="946392"/>
          </a:xfrm>
          <a:blipFill dpi="0" rotWithShape="1">
            <a:blip r:embed="rId2" cstate="email">
              <a:extLst>
                <a:ext uri="{28A0092B-C50C-407E-A947-70E740481C1C}">
                  <a14:useLocalDpi xmlns:a14="http://schemas.microsoft.com/office/drawing/2010/main"/>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p:txBody>
      </p:sp>
      <p:sp>
        <p:nvSpPr>
          <p:cNvPr id="34" name="Picture Placeholder 60">
            <a:extLst>
              <a:ext uri="{FF2B5EF4-FFF2-40B4-BE49-F238E27FC236}">
                <a16:creationId xmlns:a16="http://schemas.microsoft.com/office/drawing/2014/main" id="{C9429DAC-726A-BE41-A874-F3D252D20AB3}"/>
              </a:ext>
            </a:extLst>
          </p:cNvPr>
          <p:cNvSpPr>
            <a:spLocks noGrp="1"/>
          </p:cNvSpPr>
          <p:nvPr>
            <p:ph type="pic" sz="quarter" idx="31" hasCustomPrompt="1"/>
          </p:nvPr>
        </p:nvSpPr>
        <p:spPr>
          <a:xfrm>
            <a:off x="9002157" y="3631292"/>
            <a:ext cx="397049" cy="397049"/>
          </a:xfrm>
          <a:ln>
            <a:noFill/>
          </a:ln>
        </p:spPr>
        <p:txBody>
          <a:bodyPr wrap="none" lIns="0" rIns="0" anchor="ctr">
            <a:normAutofit/>
          </a:bodyPr>
          <a:lstStyle>
            <a:lvl1pPr marL="0" indent="0" algn="ctr">
              <a:buNone/>
              <a:defRPr sz="1400"/>
            </a:lvl1pPr>
          </a:lstStyle>
          <a:p>
            <a:r>
              <a:rPr lang="en-US"/>
              <a:t>Icon</a:t>
            </a:r>
          </a:p>
        </p:txBody>
      </p:sp>
      <p:sp>
        <p:nvSpPr>
          <p:cNvPr id="35" name="Text Placeholder 116">
            <a:extLst>
              <a:ext uri="{FF2B5EF4-FFF2-40B4-BE49-F238E27FC236}">
                <a16:creationId xmlns:a16="http://schemas.microsoft.com/office/drawing/2014/main" id="{990057E5-6DA1-1640-BC22-017547523ABF}"/>
              </a:ext>
            </a:extLst>
          </p:cNvPr>
          <p:cNvSpPr>
            <a:spLocks noGrp="1"/>
          </p:cNvSpPr>
          <p:nvPr>
            <p:ph type="body" sz="quarter" idx="32"/>
          </p:nvPr>
        </p:nvSpPr>
        <p:spPr>
          <a:xfrm>
            <a:off x="8676872" y="4809146"/>
            <a:ext cx="2906309" cy="946392"/>
          </a:xfrm>
          <a:blipFill dpi="0" rotWithShape="1">
            <a:blip r:embed="rId2" cstate="email">
              <a:extLst>
                <a:ext uri="{28A0092B-C50C-407E-A947-70E740481C1C}">
                  <a14:useLocalDpi xmlns:a14="http://schemas.microsoft.com/office/drawing/2010/main"/>
                </a:ext>
              </a:extLst>
            </a:blip>
            <a:srcRect/>
            <a:tile tx="31750" ty="876300" sx="15000" sy="15000" flip="x" algn="l"/>
          </a:blipFill>
        </p:spPr>
        <p:txBody>
          <a:bodyPr lIns="1007999" anchor="ctr">
            <a:noAutofit/>
          </a:bodyPr>
          <a:lstStyle>
            <a:lvl1pPr marL="0" indent="0">
              <a:lnSpc>
                <a:spcPct val="100000"/>
              </a:lnSpc>
              <a:spcBef>
                <a:spcPts val="0"/>
              </a:spcBef>
              <a:buNone/>
              <a:defRPr sz="18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p:txBody>
      </p:sp>
      <p:sp>
        <p:nvSpPr>
          <p:cNvPr id="36" name="Picture Placeholder 60">
            <a:extLst>
              <a:ext uri="{FF2B5EF4-FFF2-40B4-BE49-F238E27FC236}">
                <a16:creationId xmlns:a16="http://schemas.microsoft.com/office/drawing/2014/main" id="{20F3D9B6-7886-364D-9AC5-CB38107C891D}"/>
              </a:ext>
            </a:extLst>
          </p:cNvPr>
          <p:cNvSpPr>
            <a:spLocks noGrp="1"/>
          </p:cNvSpPr>
          <p:nvPr>
            <p:ph type="pic" sz="quarter" idx="33" hasCustomPrompt="1"/>
          </p:nvPr>
        </p:nvSpPr>
        <p:spPr>
          <a:xfrm>
            <a:off x="9002157" y="5083817"/>
            <a:ext cx="397049" cy="397049"/>
          </a:xfrm>
          <a:ln>
            <a:noFill/>
          </a:ln>
        </p:spPr>
        <p:txBody>
          <a:bodyPr wrap="none" lIns="0" rIns="0" anchor="ctr">
            <a:normAutofit/>
          </a:bodyPr>
          <a:lstStyle>
            <a:lvl1pPr marL="0" indent="0" algn="ctr">
              <a:buNone/>
              <a:defRPr sz="1400"/>
            </a:lvl1pPr>
          </a:lstStyle>
          <a:p>
            <a:r>
              <a:rPr lang="en-US"/>
              <a:t>Icon</a:t>
            </a:r>
          </a:p>
        </p:txBody>
      </p:sp>
    </p:spTree>
    <p:extLst>
      <p:ext uri="{BB962C8B-B14F-4D97-AF65-F5344CB8AC3E}">
        <p14:creationId xmlns:p14="http://schemas.microsoft.com/office/powerpoint/2010/main" val="1733176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Divider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7FE2EC-E5E8-47FE-8062-A3AD514C5455}"/>
              </a:ext>
            </a:extLst>
          </p:cNvPr>
          <p:cNvSpPr>
            <a:spLocks noGrp="1"/>
          </p:cNvSpPr>
          <p:nvPr>
            <p:ph type="ftr" sz="quarter" idx="10"/>
          </p:nvPr>
        </p:nvSpPr>
        <p:spPr/>
        <p:txBody>
          <a:bodyPr/>
          <a:lstStyle/>
          <a:p>
            <a:r>
              <a:rPr lang="en-US"/>
              <a:t>© 2023 ZERO TO THREE. All rights reserved.</a:t>
            </a:r>
          </a:p>
        </p:txBody>
      </p:sp>
      <p:sp>
        <p:nvSpPr>
          <p:cNvPr id="4" name="Slide Number Placeholder 3">
            <a:extLst>
              <a:ext uri="{FF2B5EF4-FFF2-40B4-BE49-F238E27FC236}">
                <a16:creationId xmlns:a16="http://schemas.microsoft.com/office/drawing/2014/main" id="{55381E2E-587D-440B-B85D-C417DEB51F14}"/>
              </a:ext>
            </a:extLst>
          </p:cNvPr>
          <p:cNvSpPr>
            <a:spLocks noGrp="1"/>
          </p:cNvSpPr>
          <p:nvPr>
            <p:ph type="sldNum" sz="quarter" idx="11"/>
          </p:nvPr>
        </p:nvSpPr>
        <p:spPr/>
        <p:txBody>
          <a:bodyPr/>
          <a:lstStyle/>
          <a:p>
            <a:fld id="{4B6E93A8-FE64-9044-AC94-BAC1817EA472}" type="slidenum">
              <a:rPr lang="en-US" smtClean="0"/>
              <a:pPr/>
              <a:t>‹#›</a:t>
            </a:fld>
            <a:endParaRPr lang="en-US"/>
          </a:p>
        </p:txBody>
      </p:sp>
      <p:pic>
        <p:nvPicPr>
          <p:cNvPr id="16" name="Picture 15">
            <a:extLst>
              <a:ext uri="{FF2B5EF4-FFF2-40B4-BE49-F238E27FC236}">
                <a16:creationId xmlns:a16="http://schemas.microsoft.com/office/drawing/2014/main" id="{3F63457F-5C42-45ED-BEEB-F991D0342C2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1999" cy="5694523"/>
          </a:xfrm>
          <a:prstGeom prst="rect">
            <a:avLst/>
          </a:prstGeom>
        </p:spPr>
      </p:pic>
      <p:sp>
        <p:nvSpPr>
          <p:cNvPr id="17" name="Rectangle 16">
            <a:extLst>
              <a:ext uri="{FF2B5EF4-FFF2-40B4-BE49-F238E27FC236}">
                <a16:creationId xmlns:a16="http://schemas.microsoft.com/office/drawing/2014/main" id="{E4DFDC74-DCE9-494B-B0DA-5B25E0D4C017}"/>
              </a:ext>
            </a:extLst>
          </p:cNvPr>
          <p:cNvSpPr/>
          <p:nvPr userDrawn="1"/>
        </p:nvSpPr>
        <p:spPr>
          <a:xfrm>
            <a:off x="1" y="0"/>
            <a:ext cx="12192001" cy="5694523"/>
          </a:xfrm>
          <a:prstGeom prst="rect">
            <a:avLst/>
          </a:prstGeom>
          <a:gradFill flip="none" rotWithShape="1">
            <a:gsLst>
              <a:gs pos="13000">
                <a:srgbClr val="002060">
                  <a:alpha val="48000"/>
                </a:srgbClr>
              </a:gs>
              <a:gs pos="100000">
                <a:srgbClr val="00B0F0">
                  <a:alpha val="5000"/>
                </a:srgbClr>
              </a:gs>
            </a:gsLst>
            <a:lin ang="0" scaled="1"/>
            <a:tileRect/>
          </a:gradFill>
          <a:ln>
            <a:noFill/>
          </a:ln>
          <a:effectLst>
            <a:innerShdw blurRad="2667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12B8A51-F827-494F-A7CA-2A287BF1655E}"/>
              </a:ext>
            </a:extLst>
          </p:cNvPr>
          <p:cNvSpPr/>
          <p:nvPr userDrawn="1"/>
        </p:nvSpPr>
        <p:spPr>
          <a:xfrm>
            <a:off x="0" y="6768000"/>
            <a:ext cx="12191999" cy="90000"/>
          </a:xfrm>
          <a:prstGeom prst="rect">
            <a:avLst/>
          </a:prstGeom>
          <a:solidFill>
            <a:srgbClr val="008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0">
            <a:extLst>
              <a:ext uri="{FF2B5EF4-FFF2-40B4-BE49-F238E27FC236}">
                <a16:creationId xmlns:a16="http://schemas.microsoft.com/office/drawing/2014/main" id="{4996E01E-6F1E-456C-8CD3-E882E74432C0}"/>
              </a:ext>
            </a:extLst>
          </p:cNvPr>
          <p:cNvSpPr>
            <a:spLocks noGrp="1"/>
          </p:cNvSpPr>
          <p:nvPr>
            <p:ph type="body" sz="quarter" idx="12" hasCustomPrompt="1"/>
          </p:nvPr>
        </p:nvSpPr>
        <p:spPr>
          <a:xfrm>
            <a:off x="460755" y="4457323"/>
            <a:ext cx="5124450" cy="848603"/>
          </a:xfrm>
        </p:spPr>
        <p:txBody>
          <a:bodyPr>
            <a:normAutofit/>
          </a:bodyPr>
          <a:lstStyle>
            <a:lvl1pPr marL="0" indent="0">
              <a:buNone/>
              <a:defRPr sz="4000">
                <a:solidFill>
                  <a:schemeClr val="bg1"/>
                </a:solidFill>
                <a:latin typeface="+mj-lt"/>
              </a:defRPr>
            </a:lvl1pPr>
          </a:lstStyle>
          <a:p>
            <a:pPr lvl="0"/>
            <a:r>
              <a:rPr lang="en-US"/>
              <a:t>Section Title</a:t>
            </a:r>
          </a:p>
        </p:txBody>
      </p:sp>
    </p:spTree>
    <p:extLst>
      <p:ext uri="{BB962C8B-B14F-4D97-AF65-F5344CB8AC3E}">
        <p14:creationId xmlns:p14="http://schemas.microsoft.com/office/powerpoint/2010/main" val="1173990517"/>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CBF9-12B2-5D98-6999-83C914DE51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9D379B-FC6C-CAF9-07F4-A283366E0C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D76966-AD12-2A35-FA63-43221A679B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80EA18-90CB-6D50-528A-C0ED86EA97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D5A46D-C8E3-459E-EA45-A9C83824E4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7F6CE-4368-A480-6338-0879C7CEAE9C}"/>
              </a:ext>
            </a:extLst>
          </p:cNvPr>
          <p:cNvSpPr>
            <a:spLocks noGrp="1"/>
          </p:cNvSpPr>
          <p:nvPr>
            <p:ph type="dt" sz="half" idx="10"/>
          </p:nvPr>
        </p:nvSpPr>
        <p:spPr/>
        <p:txBody>
          <a:bodyPr/>
          <a:lstStyle/>
          <a:p>
            <a:fld id="{99E56F70-20C3-41A7-A20B-57BC846DD118}" type="datetimeFigureOut">
              <a:rPr lang="en-US" smtClean="0"/>
              <a:t>5/12/2026</a:t>
            </a:fld>
            <a:endParaRPr lang="en-US"/>
          </a:p>
        </p:txBody>
      </p:sp>
      <p:sp>
        <p:nvSpPr>
          <p:cNvPr id="8" name="Footer Placeholder 7">
            <a:extLst>
              <a:ext uri="{FF2B5EF4-FFF2-40B4-BE49-F238E27FC236}">
                <a16:creationId xmlns:a16="http://schemas.microsoft.com/office/drawing/2014/main" id="{9D7E15DC-6FD3-6384-0212-670F336F90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A1AD8E-1C8F-D3E2-0C80-9F8C61422025}"/>
              </a:ext>
            </a:extLst>
          </p:cNvPr>
          <p:cNvSpPr>
            <a:spLocks noGrp="1"/>
          </p:cNvSpPr>
          <p:nvPr>
            <p:ph type="sldNum" sz="quarter" idx="12"/>
          </p:nvPr>
        </p:nvSpPr>
        <p:spPr/>
        <p:txBody>
          <a:bodyPr/>
          <a:lstStyle/>
          <a:p>
            <a:fld id="{25501330-6F34-46C2-92EA-C11DB5FBF83A}" type="slidenum">
              <a:rPr lang="en-US" smtClean="0"/>
              <a:t>‹#›</a:t>
            </a:fld>
            <a:endParaRPr lang="en-US"/>
          </a:p>
        </p:txBody>
      </p:sp>
    </p:spTree>
    <p:extLst>
      <p:ext uri="{BB962C8B-B14F-4D97-AF65-F5344CB8AC3E}">
        <p14:creationId xmlns:p14="http://schemas.microsoft.com/office/powerpoint/2010/main" val="1177768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82AF8-9F34-EBEB-8C3C-99B977485A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60D3D8-470B-DAD4-C761-5900D4D61E8C}"/>
              </a:ext>
            </a:extLst>
          </p:cNvPr>
          <p:cNvSpPr>
            <a:spLocks noGrp="1"/>
          </p:cNvSpPr>
          <p:nvPr>
            <p:ph type="dt" sz="half" idx="10"/>
          </p:nvPr>
        </p:nvSpPr>
        <p:spPr/>
        <p:txBody>
          <a:bodyPr/>
          <a:lstStyle/>
          <a:p>
            <a:fld id="{99E56F70-20C3-41A7-A20B-57BC846DD118}" type="datetimeFigureOut">
              <a:rPr lang="en-US" smtClean="0"/>
              <a:t>5/12/2026</a:t>
            </a:fld>
            <a:endParaRPr lang="en-US"/>
          </a:p>
        </p:txBody>
      </p:sp>
      <p:sp>
        <p:nvSpPr>
          <p:cNvPr id="4" name="Footer Placeholder 3">
            <a:extLst>
              <a:ext uri="{FF2B5EF4-FFF2-40B4-BE49-F238E27FC236}">
                <a16:creationId xmlns:a16="http://schemas.microsoft.com/office/drawing/2014/main" id="{181BCF86-1B02-5289-151A-5930CDA35D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A19E2D-6724-584F-94B3-E937406611A9}"/>
              </a:ext>
            </a:extLst>
          </p:cNvPr>
          <p:cNvSpPr>
            <a:spLocks noGrp="1"/>
          </p:cNvSpPr>
          <p:nvPr>
            <p:ph type="sldNum" sz="quarter" idx="12"/>
          </p:nvPr>
        </p:nvSpPr>
        <p:spPr/>
        <p:txBody>
          <a:bodyPr/>
          <a:lstStyle/>
          <a:p>
            <a:fld id="{25501330-6F34-46C2-92EA-C11DB5FBF83A}" type="slidenum">
              <a:rPr lang="en-US" smtClean="0"/>
              <a:t>‹#›</a:t>
            </a:fld>
            <a:endParaRPr lang="en-US"/>
          </a:p>
        </p:txBody>
      </p:sp>
    </p:spTree>
    <p:extLst>
      <p:ext uri="{BB962C8B-B14F-4D97-AF65-F5344CB8AC3E}">
        <p14:creationId xmlns:p14="http://schemas.microsoft.com/office/powerpoint/2010/main" val="1187256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E49B08-DFDB-19A6-2E45-9BE20C0299CE}"/>
              </a:ext>
            </a:extLst>
          </p:cNvPr>
          <p:cNvSpPr>
            <a:spLocks noGrp="1"/>
          </p:cNvSpPr>
          <p:nvPr>
            <p:ph type="dt" sz="half" idx="10"/>
          </p:nvPr>
        </p:nvSpPr>
        <p:spPr/>
        <p:txBody>
          <a:bodyPr/>
          <a:lstStyle/>
          <a:p>
            <a:fld id="{99E56F70-20C3-41A7-A20B-57BC846DD118}" type="datetimeFigureOut">
              <a:rPr lang="en-US" smtClean="0"/>
              <a:t>5/12/2026</a:t>
            </a:fld>
            <a:endParaRPr lang="en-US"/>
          </a:p>
        </p:txBody>
      </p:sp>
      <p:sp>
        <p:nvSpPr>
          <p:cNvPr id="3" name="Footer Placeholder 2">
            <a:extLst>
              <a:ext uri="{FF2B5EF4-FFF2-40B4-BE49-F238E27FC236}">
                <a16:creationId xmlns:a16="http://schemas.microsoft.com/office/drawing/2014/main" id="{B370A538-19E5-3B13-3999-F95C984E81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41C5AB-B4C9-CB24-DF08-4A46BB566ED0}"/>
              </a:ext>
            </a:extLst>
          </p:cNvPr>
          <p:cNvSpPr>
            <a:spLocks noGrp="1"/>
          </p:cNvSpPr>
          <p:nvPr>
            <p:ph type="sldNum" sz="quarter" idx="12"/>
          </p:nvPr>
        </p:nvSpPr>
        <p:spPr/>
        <p:txBody>
          <a:bodyPr/>
          <a:lstStyle/>
          <a:p>
            <a:fld id="{25501330-6F34-46C2-92EA-C11DB5FBF83A}" type="slidenum">
              <a:rPr lang="en-US" smtClean="0"/>
              <a:t>‹#›</a:t>
            </a:fld>
            <a:endParaRPr lang="en-US"/>
          </a:p>
        </p:txBody>
      </p:sp>
    </p:spTree>
    <p:extLst>
      <p:ext uri="{BB962C8B-B14F-4D97-AF65-F5344CB8AC3E}">
        <p14:creationId xmlns:p14="http://schemas.microsoft.com/office/powerpoint/2010/main" val="2404244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C86A5-1C2E-A0DD-7845-CDB531CCBB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E80A79-6C02-CE39-3C9A-EE75DB5C13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8D2DE0-33D6-8CD8-ED48-2F4A3A0E84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4C47F8-F30A-36C9-BF34-B33CA78AE616}"/>
              </a:ext>
            </a:extLst>
          </p:cNvPr>
          <p:cNvSpPr>
            <a:spLocks noGrp="1"/>
          </p:cNvSpPr>
          <p:nvPr>
            <p:ph type="dt" sz="half" idx="10"/>
          </p:nvPr>
        </p:nvSpPr>
        <p:spPr/>
        <p:txBody>
          <a:bodyPr/>
          <a:lstStyle/>
          <a:p>
            <a:fld id="{99E56F70-20C3-41A7-A20B-57BC846DD118}" type="datetimeFigureOut">
              <a:rPr lang="en-US" smtClean="0"/>
              <a:t>5/12/2026</a:t>
            </a:fld>
            <a:endParaRPr lang="en-US"/>
          </a:p>
        </p:txBody>
      </p:sp>
      <p:sp>
        <p:nvSpPr>
          <p:cNvPr id="6" name="Footer Placeholder 5">
            <a:extLst>
              <a:ext uri="{FF2B5EF4-FFF2-40B4-BE49-F238E27FC236}">
                <a16:creationId xmlns:a16="http://schemas.microsoft.com/office/drawing/2014/main" id="{5BEEBE5E-F7BC-B310-3EB2-2B47F6DDD4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37FFF-1184-CBDC-8EAA-72868CBB4FFB}"/>
              </a:ext>
            </a:extLst>
          </p:cNvPr>
          <p:cNvSpPr>
            <a:spLocks noGrp="1"/>
          </p:cNvSpPr>
          <p:nvPr>
            <p:ph type="sldNum" sz="quarter" idx="12"/>
          </p:nvPr>
        </p:nvSpPr>
        <p:spPr/>
        <p:txBody>
          <a:bodyPr/>
          <a:lstStyle/>
          <a:p>
            <a:fld id="{25501330-6F34-46C2-92EA-C11DB5FBF83A}" type="slidenum">
              <a:rPr lang="en-US" smtClean="0"/>
              <a:t>‹#›</a:t>
            </a:fld>
            <a:endParaRPr lang="en-US"/>
          </a:p>
        </p:txBody>
      </p:sp>
    </p:spTree>
    <p:extLst>
      <p:ext uri="{BB962C8B-B14F-4D97-AF65-F5344CB8AC3E}">
        <p14:creationId xmlns:p14="http://schemas.microsoft.com/office/powerpoint/2010/main" val="2407969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599AA-4115-51A2-9BEC-817F207317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15C545-A366-50F7-A78F-47689B6E67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60D808-10C5-B2ED-06D0-824C3D4CE9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00D932-F8CD-0708-0501-D5B00B7EFCF1}"/>
              </a:ext>
            </a:extLst>
          </p:cNvPr>
          <p:cNvSpPr>
            <a:spLocks noGrp="1"/>
          </p:cNvSpPr>
          <p:nvPr>
            <p:ph type="dt" sz="half" idx="10"/>
          </p:nvPr>
        </p:nvSpPr>
        <p:spPr/>
        <p:txBody>
          <a:bodyPr/>
          <a:lstStyle/>
          <a:p>
            <a:fld id="{99E56F70-20C3-41A7-A20B-57BC846DD118}" type="datetimeFigureOut">
              <a:rPr lang="en-US" smtClean="0"/>
              <a:t>5/12/2026</a:t>
            </a:fld>
            <a:endParaRPr lang="en-US"/>
          </a:p>
        </p:txBody>
      </p:sp>
      <p:sp>
        <p:nvSpPr>
          <p:cNvPr id="6" name="Footer Placeholder 5">
            <a:extLst>
              <a:ext uri="{FF2B5EF4-FFF2-40B4-BE49-F238E27FC236}">
                <a16:creationId xmlns:a16="http://schemas.microsoft.com/office/drawing/2014/main" id="{26FAB956-5B5E-FF19-AE9A-0AA25443A5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0992F9-01E7-E217-5F70-B04B36B8E337}"/>
              </a:ext>
            </a:extLst>
          </p:cNvPr>
          <p:cNvSpPr>
            <a:spLocks noGrp="1"/>
          </p:cNvSpPr>
          <p:nvPr>
            <p:ph type="sldNum" sz="quarter" idx="12"/>
          </p:nvPr>
        </p:nvSpPr>
        <p:spPr/>
        <p:txBody>
          <a:bodyPr/>
          <a:lstStyle/>
          <a:p>
            <a:fld id="{25501330-6F34-46C2-92EA-C11DB5FBF83A}" type="slidenum">
              <a:rPr lang="en-US" smtClean="0"/>
              <a:t>‹#›</a:t>
            </a:fld>
            <a:endParaRPr lang="en-US"/>
          </a:p>
        </p:txBody>
      </p:sp>
    </p:spTree>
    <p:extLst>
      <p:ext uri="{BB962C8B-B14F-4D97-AF65-F5344CB8AC3E}">
        <p14:creationId xmlns:p14="http://schemas.microsoft.com/office/powerpoint/2010/main" val="3636151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image" Target="../media/image10.jpeg"/><Relationship Id="rId4" Type="http://schemas.openxmlformats.org/officeDocument/2006/relationships/slideLayout" Target="../slideLayouts/slideLayout2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10.jpe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ADE0E2-703B-15B0-2235-216E2D96E6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907560-4CC2-AAB5-D8EE-5B8621220B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3F880C-2051-98D7-EE87-D9F4D86ED1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9E56F70-20C3-41A7-A20B-57BC846DD118}" type="datetimeFigureOut">
              <a:rPr lang="en-US" smtClean="0"/>
              <a:t>5/12/2026</a:t>
            </a:fld>
            <a:endParaRPr lang="en-US"/>
          </a:p>
        </p:txBody>
      </p:sp>
      <p:sp>
        <p:nvSpPr>
          <p:cNvPr id="5" name="Footer Placeholder 4">
            <a:extLst>
              <a:ext uri="{FF2B5EF4-FFF2-40B4-BE49-F238E27FC236}">
                <a16:creationId xmlns:a16="http://schemas.microsoft.com/office/drawing/2014/main" id="{F4510C69-ED13-2BF5-F520-A4B9B839B7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23174DE-5A44-5AEC-87B0-A80A27ABFA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5501330-6F34-46C2-92EA-C11DB5FBF83A}" type="slidenum">
              <a:rPr lang="en-US" smtClean="0"/>
              <a:t>‹#›</a:t>
            </a:fld>
            <a:endParaRPr lang="en-US"/>
          </a:p>
        </p:txBody>
      </p:sp>
    </p:spTree>
    <p:extLst>
      <p:ext uri="{BB962C8B-B14F-4D97-AF65-F5344CB8AC3E}">
        <p14:creationId xmlns:p14="http://schemas.microsoft.com/office/powerpoint/2010/main" val="2036710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black">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4766" y="365126"/>
            <a:ext cx="11042468" cy="74957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574766" y="1268413"/>
            <a:ext cx="11042468" cy="48192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909710" y="6283324"/>
            <a:ext cx="9350991" cy="211456"/>
          </a:xfrm>
          <a:prstGeom prst="rect">
            <a:avLst/>
          </a:prstGeom>
        </p:spPr>
        <p:txBody>
          <a:bodyPr vert="horz" lIns="91440" tIns="45720" rIns="91440" bIns="45720" rtlCol="0" anchor="b"/>
          <a:lstStyle>
            <a:lvl1pPr algn="l">
              <a:defRPr sz="800">
                <a:solidFill>
                  <a:schemeClr val="tx1">
                    <a:tint val="75000"/>
                  </a:schemeClr>
                </a:solidFill>
                <a:latin typeface="Roboto" charset="0"/>
                <a:ea typeface="Roboto" charset="0"/>
                <a:cs typeface="Roboto" charset="0"/>
              </a:defRPr>
            </a:lvl1pPr>
          </a:lstStyle>
          <a:p>
            <a:r>
              <a:rPr lang="en-US"/>
              <a:t>© 2020 ZERO TO THREE. All rights reserved.</a:t>
            </a:r>
          </a:p>
        </p:txBody>
      </p:sp>
      <p:sp>
        <p:nvSpPr>
          <p:cNvPr id="6" name="Slide Number Placeholder 5"/>
          <p:cNvSpPr>
            <a:spLocks noGrp="1"/>
          </p:cNvSpPr>
          <p:nvPr>
            <p:ph type="sldNum" sz="quarter" idx="4"/>
          </p:nvPr>
        </p:nvSpPr>
        <p:spPr>
          <a:xfrm>
            <a:off x="574766" y="6283324"/>
            <a:ext cx="418012" cy="211456"/>
          </a:xfrm>
          <a:prstGeom prst="rect">
            <a:avLst/>
          </a:prstGeom>
        </p:spPr>
        <p:txBody>
          <a:bodyPr vert="horz" lIns="91440" tIns="45720" rIns="91440" bIns="45720" rtlCol="0" anchor="b"/>
          <a:lstStyle>
            <a:lvl1pPr algn="l">
              <a:defRPr sz="800">
                <a:solidFill>
                  <a:schemeClr val="tx1">
                    <a:tint val="75000"/>
                  </a:schemeClr>
                </a:solidFill>
                <a:latin typeface="Roboto" charset="0"/>
                <a:ea typeface="Roboto" charset="0"/>
                <a:cs typeface="Roboto" charset="0"/>
              </a:defRPr>
            </a:lvl1pPr>
          </a:lstStyle>
          <a:p>
            <a:fld id="{4B6E93A8-FE64-9044-AC94-BAC1817EA472}" type="slidenum">
              <a:rPr lang="en-US" smtClean="0"/>
              <a:pPr/>
              <a:t>‹#›</a:t>
            </a:fld>
            <a:endParaRPr lang="en-US"/>
          </a:p>
        </p:txBody>
      </p:sp>
      <p:pic>
        <p:nvPicPr>
          <p:cNvPr id="8" name="Picture 7">
            <a:extLst>
              <a:ext uri="{FF2B5EF4-FFF2-40B4-BE49-F238E27FC236}">
                <a16:creationId xmlns:a16="http://schemas.microsoft.com/office/drawing/2014/main" id="{A19E432A-B8C9-43DA-9A14-6524A16CA99D}"/>
              </a:ext>
            </a:extLst>
          </p:cNvPr>
          <p:cNvPicPr>
            <a:picLocks noChangeAspect="1"/>
          </p:cNvPicPr>
          <p:nvPr userDrawn="1"/>
        </p:nvPicPr>
        <p:blipFill>
          <a:blip r:embed="rId10"/>
          <a:srcRect/>
          <a:stretch/>
        </p:blipFill>
        <p:spPr>
          <a:xfrm>
            <a:off x="10478481" y="6050710"/>
            <a:ext cx="1607616" cy="676683"/>
          </a:xfrm>
          <a:prstGeom prst="rect">
            <a:avLst/>
          </a:prstGeom>
        </p:spPr>
      </p:pic>
    </p:spTree>
    <p:extLst>
      <p:ext uri="{BB962C8B-B14F-4D97-AF65-F5344CB8AC3E}">
        <p14:creationId xmlns:p14="http://schemas.microsoft.com/office/powerpoint/2010/main" val="293112875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txStyles>
    <p:titleStyle>
      <a:lvl1pPr algn="l" defTabSz="914400" rtl="0" eaLnBrk="1" latinLnBrk="0" hangingPunct="1">
        <a:lnSpc>
          <a:spcPct val="90000"/>
        </a:lnSpc>
        <a:spcBef>
          <a:spcPct val="0"/>
        </a:spcBef>
        <a:buNone/>
        <a:defRPr sz="3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1pPr>
    </p:titleStyle>
    <p:bodyStyle>
      <a:lvl1pPr marL="228600" indent="-228600" algn="l" defTabSz="914400" rtl="0" eaLnBrk="1" latinLnBrk="0" hangingPunct="1">
        <a:lnSpc>
          <a:spcPct val="90000"/>
        </a:lnSpc>
        <a:spcBef>
          <a:spcPts val="1000"/>
        </a:spcBef>
        <a:buFont typeface="Arial"/>
        <a:buChar char="•"/>
        <a:defRPr sz="24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a:buChar char="•"/>
        <a:defRPr sz="20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62">
          <p15:clr>
            <a:srgbClr val="F26B43"/>
          </p15:clr>
        </p15:guide>
        <p15:guide id="4" pos="7318">
          <p15:clr>
            <a:srgbClr val="F26B43"/>
          </p15:clr>
        </p15:guide>
        <p15:guide id="5" orient="horz" pos="709">
          <p15:clr>
            <a:srgbClr val="F26B43"/>
          </p15:clr>
        </p15:guide>
        <p15:guide id="6" orient="horz" pos="3928">
          <p15:clr>
            <a:srgbClr val="F26B43"/>
          </p15:clr>
        </p15:guide>
        <p15:guide id="7" orient="horz" pos="799">
          <p15:clr>
            <a:srgbClr val="F26B43"/>
          </p15:clr>
        </p15:guide>
        <p15:guide id="8" orient="horz" pos="2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black">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4766" y="365126"/>
            <a:ext cx="11042468" cy="74957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574766" y="1268413"/>
            <a:ext cx="11042468" cy="48192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909710" y="6283324"/>
            <a:ext cx="9350991" cy="211456"/>
          </a:xfrm>
          <a:prstGeom prst="rect">
            <a:avLst/>
          </a:prstGeom>
        </p:spPr>
        <p:txBody>
          <a:bodyPr vert="horz" lIns="91440" tIns="45720" rIns="91440" bIns="45720" rtlCol="0" anchor="b"/>
          <a:lstStyle>
            <a:lvl1pPr algn="l">
              <a:defRPr sz="800">
                <a:solidFill>
                  <a:schemeClr val="tx1">
                    <a:tint val="75000"/>
                  </a:schemeClr>
                </a:solidFill>
                <a:latin typeface="Roboto" charset="0"/>
                <a:ea typeface="Roboto" charset="0"/>
                <a:cs typeface="Roboto" charset="0"/>
              </a:defRPr>
            </a:lvl1pPr>
          </a:lstStyle>
          <a:p>
            <a:r>
              <a:rPr lang="en-US"/>
              <a:t>© 2025 ZERO TO THREE. All rights reserved.</a:t>
            </a:r>
          </a:p>
        </p:txBody>
      </p:sp>
      <p:sp>
        <p:nvSpPr>
          <p:cNvPr id="6" name="Slide Number Placeholder 5"/>
          <p:cNvSpPr>
            <a:spLocks noGrp="1"/>
          </p:cNvSpPr>
          <p:nvPr>
            <p:ph type="sldNum" sz="quarter" idx="4"/>
          </p:nvPr>
        </p:nvSpPr>
        <p:spPr>
          <a:xfrm>
            <a:off x="574766" y="6283324"/>
            <a:ext cx="418012" cy="211456"/>
          </a:xfrm>
          <a:prstGeom prst="rect">
            <a:avLst/>
          </a:prstGeom>
        </p:spPr>
        <p:txBody>
          <a:bodyPr vert="horz" lIns="91440" tIns="45720" rIns="91440" bIns="45720" rtlCol="0" anchor="b"/>
          <a:lstStyle>
            <a:lvl1pPr algn="l">
              <a:defRPr sz="800">
                <a:solidFill>
                  <a:schemeClr val="tx1">
                    <a:tint val="75000"/>
                  </a:schemeClr>
                </a:solidFill>
                <a:latin typeface="Roboto" charset="0"/>
                <a:ea typeface="Roboto" charset="0"/>
                <a:cs typeface="Roboto" charset="0"/>
              </a:defRPr>
            </a:lvl1pPr>
          </a:lstStyle>
          <a:p>
            <a:fld id="{4B6E93A8-FE64-9044-AC94-BAC1817EA472}" type="slidenum">
              <a:rPr lang="en-US" smtClean="0"/>
              <a:pPr/>
              <a:t>‹#›</a:t>
            </a:fld>
            <a:endParaRPr lang="en-US"/>
          </a:p>
        </p:txBody>
      </p:sp>
      <p:pic>
        <p:nvPicPr>
          <p:cNvPr id="8" name="Picture 7">
            <a:extLst>
              <a:ext uri="{FF2B5EF4-FFF2-40B4-BE49-F238E27FC236}">
                <a16:creationId xmlns:a16="http://schemas.microsoft.com/office/drawing/2014/main" id="{A19E432A-B8C9-43DA-9A14-6524A16CA99D}"/>
              </a:ext>
            </a:extLst>
          </p:cNvPr>
          <p:cNvPicPr>
            <a:picLocks noChangeAspect="1"/>
          </p:cNvPicPr>
          <p:nvPr userDrawn="1"/>
        </p:nvPicPr>
        <p:blipFill>
          <a:blip r:embed="rId12"/>
          <a:srcRect/>
          <a:stretch/>
        </p:blipFill>
        <p:spPr>
          <a:xfrm>
            <a:off x="10478481" y="6050710"/>
            <a:ext cx="1607616" cy="676683"/>
          </a:xfrm>
          <a:prstGeom prst="rect">
            <a:avLst/>
          </a:prstGeom>
        </p:spPr>
      </p:pic>
    </p:spTree>
    <p:extLst>
      <p:ext uri="{BB962C8B-B14F-4D97-AF65-F5344CB8AC3E}">
        <p14:creationId xmlns:p14="http://schemas.microsoft.com/office/powerpoint/2010/main" val="24315239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Lst>
  <p:hf sldNum="0" hdr="0" dt="0"/>
  <p:txStyles>
    <p:titleStyle>
      <a:lvl1pPr algn="l" defTabSz="914400" rtl="0" eaLnBrk="1" latinLnBrk="0" hangingPunct="1">
        <a:lnSpc>
          <a:spcPct val="90000"/>
        </a:lnSpc>
        <a:spcBef>
          <a:spcPct val="0"/>
        </a:spcBef>
        <a:buNone/>
        <a:defRPr sz="3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1pPr>
    </p:titleStyle>
    <p:bodyStyle>
      <a:lvl1pPr marL="228600" indent="-228600" algn="l" defTabSz="914400" rtl="0" eaLnBrk="1" latinLnBrk="0" hangingPunct="1">
        <a:lnSpc>
          <a:spcPct val="90000"/>
        </a:lnSpc>
        <a:spcBef>
          <a:spcPts val="1000"/>
        </a:spcBef>
        <a:buFont typeface="Arial"/>
        <a:buChar char="•"/>
        <a:defRPr sz="24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a:buChar char="•"/>
        <a:defRPr sz="20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62">
          <p15:clr>
            <a:srgbClr val="F26B43"/>
          </p15:clr>
        </p15:guide>
        <p15:guide id="4" pos="7318">
          <p15:clr>
            <a:srgbClr val="F26B43"/>
          </p15:clr>
        </p15:guide>
        <p15:guide id="5" orient="horz" pos="709">
          <p15:clr>
            <a:srgbClr val="F26B43"/>
          </p15:clr>
        </p15:guide>
        <p15:guide id="6" orient="horz" pos="3928">
          <p15:clr>
            <a:srgbClr val="F26B43"/>
          </p15:clr>
        </p15:guide>
        <p15:guide id="7" orient="horz" pos="799">
          <p15:clr>
            <a:srgbClr val="F26B43"/>
          </p15:clr>
        </p15:guide>
        <p15:guide id="8" orient="horz" pos="2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notesSlide" Target="../notesSlides/notesSlide9.xml"/><Relationship Id="rId7" Type="http://schemas.openxmlformats.org/officeDocument/2006/relationships/image" Target="../media/image51.svg"/><Relationship Id="rId2" Type="http://schemas.openxmlformats.org/officeDocument/2006/relationships/slideLayout" Target="../slideLayouts/slideLayout14.xml"/><Relationship Id="rId1" Type="http://schemas.openxmlformats.org/officeDocument/2006/relationships/tags" Target="../tags/tag4.xml"/><Relationship Id="rId6" Type="http://schemas.openxmlformats.org/officeDocument/2006/relationships/image" Target="../media/image50.svg"/><Relationship Id="rId5" Type="http://schemas.openxmlformats.org/officeDocument/2006/relationships/image" Target="../media/image49.svg"/><Relationship Id="rId4" Type="http://schemas.openxmlformats.org/officeDocument/2006/relationships/image" Target="../media/image48.svg"/><Relationship Id="rId9"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6.xml"/><Relationship Id="rId1" Type="http://schemas.openxmlformats.org/officeDocument/2006/relationships/tags" Target="../tags/tag5.xml"/><Relationship Id="rId6" Type="http://schemas.openxmlformats.org/officeDocument/2006/relationships/image" Target="../media/image56.svg"/><Relationship Id="rId5" Type="http://schemas.openxmlformats.org/officeDocument/2006/relationships/image" Target="../media/image55.svg"/><Relationship Id="rId4" Type="http://schemas.openxmlformats.org/officeDocument/2006/relationships/image" Target="../media/image54.svg"/></Relationships>
</file>

<file path=ppt/slides/_rels/slide12.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notesSlide" Target="../notesSlides/notesSlide11.xml"/><Relationship Id="rId7" Type="http://schemas.openxmlformats.org/officeDocument/2006/relationships/image" Target="../media/image60.sv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59.svg"/><Relationship Id="rId5" Type="http://schemas.openxmlformats.org/officeDocument/2006/relationships/image" Target="../media/image58.sv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hyperlink" Target="https://tableau-public.acf.gov/views/afcars_dashboard_main_page/mainpage?%3Aembed=y&amp;%3AisGuestRedirectFromVizportal=y&#8203;" TargetMode="External"/><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sv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hyperlink" Target="https://www.zerotothree.org/resource/resource/zero-to-threes-infant-and-early-childhood-mental-health-iecmh-guiding-principles/" TargetMode="External"/><Relationship Id="rId2" Type="http://schemas.openxmlformats.org/officeDocument/2006/relationships/notesSlide" Target="../notesSlides/notesSlide20.xml"/><Relationship Id="rId1" Type="http://schemas.openxmlformats.org/officeDocument/2006/relationships/slideLayout" Target="../slideLayouts/slideLayout20.xml"/><Relationship Id="rId5" Type="http://schemas.openxmlformats.org/officeDocument/2006/relationships/image" Target="../media/image77.emf"/><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77.emf"/><Relationship Id="rId5" Type="http://schemas.openxmlformats.org/officeDocument/2006/relationships/image" Target="../media/image80.pn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21.xml"/><Relationship Id="rId5" Type="http://schemas.openxmlformats.org/officeDocument/2006/relationships/image" Target="../media/image83.png"/><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8" Type="http://schemas.openxmlformats.org/officeDocument/2006/relationships/image" Target="../media/image1.svg"/><Relationship Id="rId13" Type="http://schemas.openxmlformats.org/officeDocument/2006/relationships/image" Target="../media/image35.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jurnal.polines.ac.id/index.php/wahana/article/view/1608/106628" TargetMode="External"/><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8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7.png"/><Relationship Id="rId5" Type="http://schemas.openxmlformats.org/officeDocument/2006/relationships/image" Target="../media/image64.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8" Type="http://schemas.openxmlformats.org/officeDocument/2006/relationships/image" Target="../media/image1.svg"/><Relationship Id="rId3" Type="http://schemas.openxmlformats.org/officeDocument/2006/relationships/image" Target="../media/image18.jpeg"/><Relationship Id="rId7" Type="http://schemas.openxmlformats.org/officeDocument/2006/relationships/image" Target="../media/image22.sv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3.xml"/><Relationship Id="rId5" Type="http://schemas.openxmlformats.org/officeDocument/2006/relationships/image" Target="../media/image1.svg"/><Relationship Id="rId4" Type="http://schemas.openxmlformats.org/officeDocument/2006/relationships/image" Target="../media/image25.svg"/></Relationships>
</file>

<file path=ppt/slides/_rels/slide5.xml.rels><?xml version="1.0" encoding="UTF-8" standalone="yes"?>
<Relationships xmlns="http://schemas.openxmlformats.org/package/2006/relationships"><Relationship Id="rId8" Type="http://schemas.openxmlformats.org/officeDocument/2006/relationships/image" Target="../media/image1.svg"/><Relationship Id="rId13" Type="http://schemas.openxmlformats.org/officeDocument/2006/relationships/image" Target="../media/image35.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3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38.jpeg"/><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jpeg"/><Relationship Id="rId7" Type="http://schemas.openxmlformats.org/officeDocument/2006/relationships/image" Target="../media/image43.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7.svg"/><Relationship Id="rId5" Type="http://schemas.openxmlformats.org/officeDocument/2006/relationships/image" Target="../media/image41.sv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sv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BACA2-5CC7-A3D8-0EE4-066F82E43720}"/>
            </a:ext>
          </a:extLst>
        </p:cNvPr>
        <p:cNvGrpSpPr/>
        <p:nvPr/>
      </p:nvGrpSpPr>
      <p:grpSpPr>
        <a:xfrm>
          <a:off x="0" y="0"/>
          <a:ext cx="0" cy="0"/>
          <a:chOff x="0" y="0"/>
          <a:chExt cx="0" cy="0"/>
        </a:xfrm>
      </p:grpSpPr>
      <p:pic>
        <p:nvPicPr>
          <p:cNvPr id="16" name="Picture Placeholder 15" descr="A person playing with a baby&#10;&#10;Description automatically generated">
            <a:extLst>
              <a:ext uri="{FF2B5EF4-FFF2-40B4-BE49-F238E27FC236}">
                <a16:creationId xmlns:a16="http://schemas.microsoft.com/office/drawing/2014/main" id="{7C774EDD-5630-FDF7-8AC6-D62264DB5F35}"/>
              </a:ext>
            </a:extLst>
          </p:cNvPr>
          <p:cNvPicPr>
            <a:picLocks noGrp="1" noChangeAspect="1"/>
          </p:cNvPicPr>
          <p:nvPr>
            <p:ph type="pic" sz="quarter" idx="10"/>
          </p:nvPr>
        </p:nvPicPr>
        <p:blipFill rotWithShape="1">
          <a:blip r:embed="rId3"/>
          <a:srcRect r="5422"/>
          <a:stretch/>
        </p:blipFill>
        <p:spPr>
          <a:xfrm>
            <a:off x="0" y="0"/>
            <a:ext cx="12192000" cy="5126038"/>
          </a:xfrm>
        </p:spPr>
      </p:pic>
      <p:sp>
        <p:nvSpPr>
          <p:cNvPr id="9" name="Title 8">
            <a:extLst>
              <a:ext uri="{FF2B5EF4-FFF2-40B4-BE49-F238E27FC236}">
                <a16:creationId xmlns:a16="http://schemas.microsoft.com/office/drawing/2014/main" id="{0CFBE4F6-3663-0510-E7A4-B8C5CE93114C}"/>
              </a:ext>
            </a:extLst>
          </p:cNvPr>
          <p:cNvSpPr>
            <a:spLocks noGrp="1"/>
          </p:cNvSpPr>
          <p:nvPr>
            <p:ph type="ctrTitle"/>
          </p:nvPr>
        </p:nvSpPr>
        <p:spPr>
          <a:xfrm>
            <a:off x="711202" y="4032380"/>
            <a:ext cx="6022107" cy="1588127"/>
          </a:xfrm>
        </p:spPr>
        <p:txBody>
          <a:bodyPr/>
          <a:lstStyle/>
          <a:p>
            <a:r>
              <a:rPr lang="en-US"/>
              <a:t> </a:t>
            </a:r>
            <a:br>
              <a:rPr lang="en-US"/>
            </a:br>
            <a:endParaRPr lang="en-US">
              <a:gradFill>
                <a:gsLst>
                  <a:gs pos="42000">
                    <a:srgbClr val="008DCB"/>
                  </a:gs>
                  <a:gs pos="100000">
                    <a:srgbClr val="009BDE"/>
                  </a:gs>
                </a:gsLst>
                <a:lin ang="2700000" scaled="0"/>
              </a:gradFill>
              <a:ea typeface="Open Sans"/>
              <a:cs typeface="Open Sans"/>
            </a:endParaRPr>
          </a:p>
        </p:txBody>
      </p:sp>
      <p:sp>
        <p:nvSpPr>
          <p:cNvPr id="13" name="Subtitle 12">
            <a:extLst>
              <a:ext uri="{FF2B5EF4-FFF2-40B4-BE49-F238E27FC236}">
                <a16:creationId xmlns:a16="http://schemas.microsoft.com/office/drawing/2014/main" id="{B01660EB-ED6E-B935-953E-F63EE413A922}"/>
              </a:ext>
            </a:extLst>
          </p:cNvPr>
          <p:cNvSpPr>
            <a:spLocks noGrp="1"/>
          </p:cNvSpPr>
          <p:nvPr>
            <p:ph type="subTitle" idx="1"/>
          </p:nvPr>
        </p:nvSpPr>
        <p:spPr>
          <a:xfrm>
            <a:off x="0" y="3720658"/>
            <a:ext cx="8153400" cy="3039359"/>
          </a:xfrm>
        </p:spPr>
        <p:txBody>
          <a:bodyPr vert="horz" lIns="91440" tIns="45720" rIns="91440" bIns="45720" rtlCol="0" anchor="t">
            <a:normAutofit fontScale="92500" lnSpcReduction="10000"/>
          </a:bodyPr>
          <a:lstStyle/>
          <a:p>
            <a:r>
              <a:rPr lang="en-US" sz="4000" b="1" dirty="0">
                <a:solidFill>
                  <a:srgbClr val="008DCB"/>
                </a:solidFill>
              </a:rPr>
              <a:t>Pediatrics and Child Welfare: Partnering to Support Families Experiencing Heightened Adversities</a:t>
            </a:r>
          </a:p>
          <a:p>
            <a:r>
              <a:rPr lang="en-US" b="1" dirty="0">
                <a:solidFill>
                  <a:srgbClr val="184063"/>
                </a:solidFill>
                <a:ea typeface="Open Sans"/>
                <a:cs typeface="Open Sans"/>
              </a:rPr>
              <a:t>Darneshia Allen</a:t>
            </a:r>
          </a:p>
          <a:p>
            <a:r>
              <a:rPr lang="en-US" sz="1900" dirty="0">
                <a:solidFill>
                  <a:srgbClr val="184063"/>
                </a:solidFill>
                <a:ea typeface="Open Sans"/>
                <a:cs typeface="Open Sans"/>
              </a:rPr>
              <a:t>Training/Technical Assistance Integration Manager, Safe Babies  </a:t>
            </a:r>
          </a:p>
          <a:p>
            <a:r>
              <a:rPr lang="en-US" b="1" dirty="0">
                <a:solidFill>
                  <a:srgbClr val="184063"/>
                </a:solidFill>
                <a:ea typeface="Open Sans"/>
                <a:cs typeface="Open Sans"/>
              </a:rPr>
              <a:t>Natalie Tackitt</a:t>
            </a:r>
          </a:p>
          <a:p>
            <a:r>
              <a:rPr lang="en-US" dirty="0">
                <a:solidFill>
                  <a:srgbClr val="184063"/>
                </a:solidFill>
                <a:ea typeface="Open Sans"/>
                <a:cs typeface="Open Sans"/>
              </a:rPr>
              <a:t>HealthySteps Coordinator</a:t>
            </a:r>
          </a:p>
        </p:txBody>
      </p:sp>
    </p:spTree>
    <p:extLst>
      <p:ext uri="{BB962C8B-B14F-4D97-AF65-F5344CB8AC3E}">
        <p14:creationId xmlns:p14="http://schemas.microsoft.com/office/powerpoint/2010/main" val="4121867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DA2C122-020B-4AD7-A056-C7DCDB2ACF3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Roboto"/>
                <a:ea typeface="Roboto"/>
                <a:cs typeface="Roboto"/>
              </a:rPr>
              <a:t>© </a:t>
            </a:r>
            <a:r>
              <a:rPr lang="en-US">
                <a:solidFill>
                  <a:srgbClr val="000000"/>
                </a:solidFill>
                <a:latin typeface="Roboto"/>
                <a:ea typeface="Roboto"/>
                <a:cs typeface="Roboto"/>
              </a:rPr>
              <a:t>2024</a:t>
            </a:r>
            <a:r>
              <a:rPr kumimoji="0" lang="en-US" sz="800" b="0" i="0" u="none" strike="noStrike" kern="1200" cap="none" spc="0" normalizeH="0" baseline="0" noProof="0">
                <a:ln>
                  <a:noFill/>
                </a:ln>
                <a:solidFill>
                  <a:srgbClr val="000000"/>
                </a:solidFill>
                <a:effectLst/>
                <a:uLnTx/>
                <a:uFillTx/>
                <a:latin typeface="Roboto"/>
                <a:ea typeface="Roboto"/>
                <a:cs typeface="Roboto"/>
              </a:rPr>
              <a:t> ZERO TO THREE. All rights reserved.</a:t>
            </a:r>
          </a:p>
        </p:txBody>
      </p:sp>
      <p:sp>
        <p:nvSpPr>
          <p:cNvPr id="22" name="Text Placeholder 21">
            <a:extLst>
              <a:ext uri="{FF2B5EF4-FFF2-40B4-BE49-F238E27FC236}">
                <a16:creationId xmlns:a16="http://schemas.microsoft.com/office/drawing/2014/main" id="{9E2D3BCE-79D6-41B4-A39C-71586CD90B11}"/>
              </a:ext>
            </a:extLst>
          </p:cNvPr>
          <p:cNvSpPr>
            <a:spLocks noGrp="1"/>
          </p:cNvSpPr>
          <p:nvPr>
            <p:ph type="body" sz="quarter" idx="12"/>
          </p:nvPr>
        </p:nvSpPr>
        <p:spPr>
          <a:solidFill>
            <a:schemeClr val="bg1"/>
          </a:solidFill>
        </p:spPr>
        <p:txBody>
          <a:bodyPr anchor="t">
            <a:normAutofit fontScale="92500" lnSpcReduction="20000"/>
          </a:bodyPr>
          <a:lstStyle/>
          <a:p>
            <a:r>
              <a:rPr lang="en-US"/>
              <a:t>Ensures more frequent screenings, opportunities for prevention, and supports treatment for maternal depression.</a:t>
            </a:r>
          </a:p>
        </p:txBody>
      </p:sp>
      <p:sp>
        <p:nvSpPr>
          <p:cNvPr id="23" name="Text Placeholder 22">
            <a:extLst>
              <a:ext uri="{FF2B5EF4-FFF2-40B4-BE49-F238E27FC236}">
                <a16:creationId xmlns:a16="http://schemas.microsoft.com/office/drawing/2014/main" id="{6E7DC864-971B-454D-9A98-AE680A6548C3}"/>
              </a:ext>
            </a:extLst>
          </p:cNvPr>
          <p:cNvSpPr>
            <a:spLocks noGrp="1"/>
          </p:cNvSpPr>
          <p:nvPr>
            <p:ph type="body" sz="quarter" idx="18"/>
          </p:nvPr>
        </p:nvSpPr>
        <p:spPr>
          <a:solidFill>
            <a:schemeClr val="bg1"/>
          </a:solidFill>
        </p:spPr>
        <p:txBody>
          <a:bodyPr anchor="t"/>
          <a:lstStyle/>
          <a:p>
            <a:r>
              <a:rPr lang="en-US"/>
              <a:t>Provides age-appropriate nutritional guidance </a:t>
            </a:r>
          </a:p>
        </p:txBody>
      </p:sp>
      <p:sp>
        <p:nvSpPr>
          <p:cNvPr id="24" name="Text Placeholder 23">
            <a:extLst>
              <a:ext uri="{FF2B5EF4-FFF2-40B4-BE49-F238E27FC236}">
                <a16:creationId xmlns:a16="http://schemas.microsoft.com/office/drawing/2014/main" id="{6F3D98E2-A1C8-409D-95F6-7207996A0253}"/>
              </a:ext>
            </a:extLst>
          </p:cNvPr>
          <p:cNvSpPr>
            <a:spLocks noGrp="1"/>
          </p:cNvSpPr>
          <p:nvPr>
            <p:ph type="body" sz="quarter" idx="19"/>
          </p:nvPr>
        </p:nvSpPr>
        <p:spPr>
          <a:noFill/>
        </p:spPr>
        <p:txBody>
          <a:bodyPr anchor="t"/>
          <a:lstStyle/>
          <a:p>
            <a:r>
              <a:rPr lang="en-US"/>
              <a:t>Strengthens early social-emotional development </a:t>
            </a:r>
          </a:p>
        </p:txBody>
      </p:sp>
      <p:sp>
        <p:nvSpPr>
          <p:cNvPr id="25" name="Text Placeholder 24">
            <a:extLst>
              <a:ext uri="{FF2B5EF4-FFF2-40B4-BE49-F238E27FC236}">
                <a16:creationId xmlns:a16="http://schemas.microsoft.com/office/drawing/2014/main" id="{283482BC-E411-46E7-A600-D7C2BCF22054}"/>
              </a:ext>
            </a:extLst>
          </p:cNvPr>
          <p:cNvSpPr>
            <a:spLocks noGrp="1"/>
          </p:cNvSpPr>
          <p:nvPr>
            <p:ph type="body" sz="quarter" idx="20"/>
          </p:nvPr>
        </p:nvSpPr>
        <p:spPr>
          <a:xfrm>
            <a:off x="586341" y="3969022"/>
            <a:ext cx="3418500" cy="1609726"/>
          </a:xfrm>
          <a:solidFill>
            <a:schemeClr val="bg1"/>
          </a:solidFill>
        </p:spPr>
        <p:txBody>
          <a:bodyPr anchor="t"/>
          <a:lstStyle/>
          <a:p>
            <a:r>
              <a:rPr lang="en-US"/>
              <a:t>Connects families to early intervention services</a:t>
            </a:r>
          </a:p>
        </p:txBody>
      </p:sp>
      <p:sp>
        <p:nvSpPr>
          <p:cNvPr id="26" name="Text Placeholder 25">
            <a:extLst>
              <a:ext uri="{FF2B5EF4-FFF2-40B4-BE49-F238E27FC236}">
                <a16:creationId xmlns:a16="http://schemas.microsoft.com/office/drawing/2014/main" id="{4151BDEF-D5FE-434E-8DD3-CA1E2E08B62B}"/>
              </a:ext>
            </a:extLst>
          </p:cNvPr>
          <p:cNvSpPr>
            <a:spLocks noGrp="1"/>
          </p:cNvSpPr>
          <p:nvPr>
            <p:ph type="body" sz="quarter" idx="21"/>
          </p:nvPr>
        </p:nvSpPr>
        <p:spPr>
          <a:xfrm>
            <a:off x="4392496" y="3957601"/>
            <a:ext cx="3418500" cy="1609726"/>
          </a:xfrm>
          <a:noFill/>
        </p:spPr>
        <p:txBody>
          <a:bodyPr anchor="t"/>
          <a:lstStyle/>
          <a:p>
            <a:r>
              <a:rPr lang="en-US"/>
              <a:t>Helps mothers find success with breastfeeding </a:t>
            </a:r>
          </a:p>
        </p:txBody>
      </p:sp>
      <p:sp>
        <p:nvSpPr>
          <p:cNvPr id="27" name="Text Placeholder 26">
            <a:extLst>
              <a:ext uri="{FF2B5EF4-FFF2-40B4-BE49-F238E27FC236}">
                <a16:creationId xmlns:a16="http://schemas.microsoft.com/office/drawing/2014/main" id="{DA7E718C-A86A-4BAE-8A07-42762996DC74}"/>
              </a:ext>
            </a:extLst>
          </p:cNvPr>
          <p:cNvSpPr>
            <a:spLocks noGrp="1"/>
          </p:cNvSpPr>
          <p:nvPr>
            <p:ph type="body" sz="quarter" idx="22"/>
          </p:nvPr>
        </p:nvSpPr>
        <p:spPr>
          <a:xfrm>
            <a:off x="8198650" y="3957601"/>
            <a:ext cx="3418500" cy="1609726"/>
          </a:xfrm>
          <a:noFill/>
        </p:spPr>
        <p:txBody>
          <a:bodyPr anchor="t"/>
          <a:lstStyle/>
          <a:p>
            <a:r>
              <a:rPr lang="en-US"/>
              <a:t>Increases attendance at Well Child Visits (WCV)</a:t>
            </a:r>
          </a:p>
        </p:txBody>
      </p:sp>
      <p:grpSp>
        <p:nvGrpSpPr>
          <p:cNvPr id="29" name="Graphic 31">
            <a:extLst>
              <a:ext uri="{FF2B5EF4-FFF2-40B4-BE49-F238E27FC236}">
                <a16:creationId xmlns:a16="http://schemas.microsoft.com/office/drawing/2014/main" id="{F61CDD84-6DCC-4DBA-9702-AFFFDED94344}"/>
              </a:ext>
            </a:extLst>
          </p:cNvPr>
          <p:cNvGrpSpPr/>
          <p:nvPr/>
        </p:nvGrpSpPr>
        <p:grpSpPr>
          <a:xfrm>
            <a:off x="4553725" y="4191064"/>
            <a:ext cx="440402" cy="593944"/>
            <a:chOff x="3761710" y="2247465"/>
            <a:chExt cx="440402" cy="593944"/>
          </a:xfrm>
          <a:noFill/>
        </p:grpSpPr>
        <p:sp>
          <p:nvSpPr>
            <p:cNvPr id="30" name="Freeform 16">
              <a:extLst>
                <a:ext uri="{FF2B5EF4-FFF2-40B4-BE49-F238E27FC236}">
                  <a16:creationId xmlns:a16="http://schemas.microsoft.com/office/drawing/2014/main" id="{20BB9A2B-A659-480E-A541-8C80E022E2C0}"/>
                </a:ext>
              </a:extLst>
            </p:cNvPr>
            <p:cNvSpPr/>
            <p:nvPr/>
          </p:nvSpPr>
          <p:spPr>
            <a:xfrm>
              <a:off x="3761710" y="2478395"/>
              <a:ext cx="440402" cy="363014"/>
            </a:xfrm>
            <a:custGeom>
              <a:avLst/>
              <a:gdLst>
                <a:gd name="connsiteX0" fmla="*/ 424684 w 440402"/>
                <a:gd name="connsiteY0" fmla="*/ 126428 h 363014"/>
                <a:gd name="connsiteX1" fmla="*/ 387030 w 440402"/>
                <a:gd name="connsiteY1" fmla="*/ 58658 h 363014"/>
                <a:gd name="connsiteX2" fmla="*/ 300778 w 440402"/>
                <a:gd name="connsiteY2" fmla="*/ 0 h 363014"/>
                <a:gd name="connsiteX3" fmla="*/ 153317 w 440402"/>
                <a:gd name="connsiteY3" fmla="*/ 0 h 363014"/>
                <a:gd name="connsiteX4" fmla="*/ 36689 w 440402"/>
                <a:gd name="connsiteY4" fmla="*/ 113647 h 363014"/>
                <a:gd name="connsiteX5" fmla="*/ 153 w 440402"/>
                <a:gd name="connsiteY5" fmla="*/ 221249 h 363014"/>
                <a:gd name="connsiteX6" fmla="*/ 41388 w 440402"/>
                <a:gd name="connsiteY6" fmla="*/ 316757 h 363014"/>
                <a:gd name="connsiteX7" fmla="*/ 167157 w 440402"/>
                <a:gd name="connsiteY7" fmla="*/ 362606 h 363014"/>
                <a:gd name="connsiteX8" fmla="*/ 254556 w 440402"/>
                <a:gd name="connsiteY8" fmla="*/ 320826 h 363014"/>
                <a:gd name="connsiteX9" fmla="*/ 203464 w 440402"/>
                <a:gd name="connsiteY9" fmla="*/ 273745 h 363014"/>
                <a:gd name="connsiteX10" fmla="*/ 95003 w 440402"/>
                <a:gd name="connsiteY10" fmla="*/ 253400 h 363014"/>
                <a:gd name="connsiteX11" fmla="*/ 108041 w 440402"/>
                <a:gd name="connsiteY11" fmla="*/ 238843 h 363014"/>
                <a:gd name="connsiteX12" fmla="*/ 153689 w 440402"/>
                <a:gd name="connsiteY12" fmla="*/ 225490 h 363014"/>
                <a:gd name="connsiteX13" fmla="*/ 142428 w 440402"/>
                <a:gd name="connsiteY13" fmla="*/ 182077 h 363014"/>
                <a:gd name="connsiteX14" fmla="*/ 153890 w 440402"/>
                <a:gd name="connsiteY14" fmla="*/ 138664 h 363014"/>
                <a:gd name="connsiteX15" fmla="*/ 193004 w 440402"/>
                <a:gd name="connsiteY15" fmla="*/ 160241 h 363014"/>
                <a:gd name="connsiteX16" fmla="*/ 214553 w 440402"/>
                <a:gd name="connsiteY16" fmla="*/ 193367 h 363014"/>
                <a:gd name="connsiteX17" fmla="*/ 242435 w 440402"/>
                <a:gd name="connsiteY17" fmla="*/ 220332 h 363014"/>
                <a:gd name="connsiteX18" fmla="*/ 281951 w 440402"/>
                <a:gd name="connsiteY18" fmla="*/ 233255 h 363014"/>
                <a:gd name="connsiteX19" fmla="*/ 305133 w 440402"/>
                <a:gd name="connsiteY19" fmla="*/ 231393 h 363014"/>
                <a:gd name="connsiteX20" fmla="*/ 280117 w 440402"/>
                <a:gd name="connsiteY20" fmla="*/ 303518 h 363014"/>
                <a:gd name="connsiteX21" fmla="*/ 346397 w 440402"/>
                <a:gd name="connsiteY21" fmla="*/ 307444 h 363014"/>
                <a:gd name="connsiteX22" fmla="*/ 414454 w 440402"/>
                <a:gd name="connsiteY22" fmla="*/ 252283 h 363014"/>
                <a:gd name="connsiteX23" fmla="*/ 424684 w 440402"/>
                <a:gd name="connsiteY23" fmla="*/ 126428 h 363014"/>
                <a:gd name="connsiteX24" fmla="*/ 293384 w 440402"/>
                <a:gd name="connsiteY24" fmla="*/ 219930 h 363014"/>
                <a:gd name="connsiteX25" fmla="*/ 227305 w 440402"/>
                <a:gd name="connsiteY25" fmla="*/ 153851 h 363014"/>
                <a:gd name="connsiteX26" fmla="*/ 293384 w 440402"/>
                <a:gd name="connsiteY26" fmla="*/ 87772 h 363014"/>
                <a:gd name="connsiteX27" fmla="*/ 359464 w 440402"/>
                <a:gd name="connsiteY27" fmla="*/ 153851 h 363014"/>
                <a:gd name="connsiteX28" fmla="*/ 293442 w 440402"/>
                <a:gd name="connsiteY28" fmla="*/ 219930 h 363014"/>
                <a:gd name="connsiteX29" fmla="*/ 293384 w 440402"/>
                <a:gd name="connsiteY29" fmla="*/ 219930 h 36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40402" h="363014">
                  <a:moveTo>
                    <a:pt x="424684" y="126428"/>
                  </a:moveTo>
                  <a:cubicBezTo>
                    <a:pt x="414253" y="104019"/>
                    <a:pt x="399094" y="78860"/>
                    <a:pt x="387030" y="58658"/>
                  </a:cubicBezTo>
                  <a:cubicBezTo>
                    <a:pt x="367573" y="26048"/>
                    <a:pt x="345996" y="0"/>
                    <a:pt x="300778" y="0"/>
                  </a:cubicBezTo>
                  <a:lnTo>
                    <a:pt x="153317" y="0"/>
                  </a:lnTo>
                  <a:cubicBezTo>
                    <a:pt x="83856" y="0"/>
                    <a:pt x="58754" y="71954"/>
                    <a:pt x="36689" y="113647"/>
                  </a:cubicBezTo>
                  <a:cubicBezTo>
                    <a:pt x="20040" y="145369"/>
                    <a:pt x="1643" y="194141"/>
                    <a:pt x="153" y="221249"/>
                  </a:cubicBezTo>
                  <a:cubicBezTo>
                    <a:pt x="-2712" y="276410"/>
                    <a:pt x="35485" y="312516"/>
                    <a:pt x="41388" y="316757"/>
                  </a:cubicBezTo>
                  <a:cubicBezTo>
                    <a:pt x="72365" y="338879"/>
                    <a:pt x="108328" y="357677"/>
                    <a:pt x="167157" y="362606"/>
                  </a:cubicBezTo>
                  <a:cubicBezTo>
                    <a:pt x="210943" y="366245"/>
                    <a:pt x="250516" y="345040"/>
                    <a:pt x="254556" y="320826"/>
                  </a:cubicBezTo>
                  <a:cubicBezTo>
                    <a:pt x="259342" y="292171"/>
                    <a:pt x="241088" y="272112"/>
                    <a:pt x="203464" y="273745"/>
                  </a:cubicBezTo>
                  <a:cubicBezTo>
                    <a:pt x="144605" y="276410"/>
                    <a:pt x="106494" y="259160"/>
                    <a:pt x="95003" y="253400"/>
                  </a:cubicBezTo>
                  <a:cubicBezTo>
                    <a:pt x="65946" y="238872"/>
                    <a:pt x="100734" y="239416"/>
                    <a:pt x="108041" y="238843"/>
                  </a:cubicBezTo>
                  <a:cubicBezTo>
                    <a:pt x="126295" y="237439"/>
                    <a:pt x="144548" y="233112"/>
                    <a:pt x="153689" y="225490"/>
                  </a:cubicBezTo>
                  <a:cubicBezTo>
                    <a:pt x="162830" y="217867"/>
                    <a:pt x="154577" y="220017"/>
                    <a:pt x="142428" y="182077"/>
                  </a:cubicBezTo>
                  <a:cubicBezTo>
                    <a:pt x="133172" y="153135"/>
                    <a:pt x="146525" y="141042"/>
                    <a:pt x="153890" y="138664"/>
                  </a:cubicBezTo>
                  <a:cubicBezTo>
                    <a:pt x="171914" y="132761"/>
                    <a:pt x="182316" y="140727"/>
                    <a:pt x="193004" y="160241"/>
                  </a:cubicBezTo>
                  <a:cubicBezTo>
                    <a:pt x="199228" y="171878"/>
                    <a:pt x="206437" y="182962"/>
                    <a:pt x="214553" y="193367"/>
                  </a:cubicBezTo>
                  <a:cubicBezTo>
                    <a:pt x="221918" y="201792"/>
                    <a:pt x="227219" y="211248"/>
                    <a:pt x="242435" y="220332"/>
                  </a:cubicBezTo>
                  <a:cubicBezTo>
                    <a:pt x="254444" y="227607"/>
                    <a:pt x="267963" y="232029"/>
                    <a:pt x="281951" y="233255"/>
                  </a:cubicBezTo>
                  <a:cubicBezTo>
                    <a:pt x="294416" y="234000"/>
                    <a:pt x="293757" y="233399"/>
                    <a:pt x="305133" y="231393"/>
                  </a:cubicBezTo>
                  <a:cubicBezTo>
                    <a:pt x="292983" y="242855"/>
                    <a:pt x="251032" y="272227"/>
                    <a:pt x="280117" y="303518"/>
                  </a:cubicBezTo>
                  <a:cubicBezTo>
                    <a:pt x="295562" y="320139"/>
                    <a:pt x="330178" y="313748"/>
                    <a:pt x="346397" y="307444"/>
                  </a:cubicBezTo>
                  <a:cubicBezTo>
                    <a:pt x="362616" y="301140"/>
                    <a:pt x="390526" y="281912"/>
                    <a:pt x="414454" y="252283"/>
                  </a:cubicBezTo>
                  <a:cubicBezTo>
                    <a:pt x="460675" y="194886"/>
                    <a:pt x="432679" y="143535"/>
                    <a:pt x="424684" y="126428"/>
                  </a:cubicBezTo>
                  <a:close/>
                  <a:moveTo>
                    <a:pt x="293384" y="219930"/>
                  </a:moveTo>
                  <a:cubicBezTo>
                    <a:pt x="256890" y="219930"/>
                    <a:pt x="227305" y="190347"/>
                    <a:pt x="227305" y="153851"/>
                  </a:cubicBezTo>
                  <a:cubicBezTo>
                    <a:pt x="227305" y="117356"/>
                    <a:pt x="256890" y="87772"/>
                    <a:pt x="293384" y="87772"/>
                  </a:cubicBezTo>
                  <a:cubicBezTo>
                    <a:pt x="329880" y="87772"/>
                    <a:pt x="359464" y="117356"/>
                    <a:pt x="359464" y="153851"/>
                  </a:cubicBezTo>
                  <a:cubicBezTo>
                    <a:pt x="359481" y="190329"/>
                    <a:pt x="329920" y="219913"/>
                    <a:pt x="293442" y="219930"/>
                  </a:cubicBezTo>
                  <a:cubicBezTo>
                    <a:pt x="293422" y="219930"/>
                    <a:pt x="293405" y="219930"/>
                    <a:pt x="293384" y="219930"/>
                  </a:cubicBezTo>
                  <a:close/>
                </a:path>
              </a:pathLst>
            </a:custGeom>
            <a:grpFill/>
            <a:ln w="20955"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Freeform 18">
              <a:extLst>
                <a:ext uri="{FF2B5EF4-FFF2-40B4-BE49-F238E27FC236}">
                  <a16:creationId xmlns:a16="http://schemas.microsoft.com/office/drawing/2014/main" id="{3FA96134-BABA-446E-A891-1438F5B8C8E9}"/>
                </a:ext>
              </a:extLst>
            </p:cNvPr>
            <p:cNvSpPr/>
            <p:nvPr/>
          </p:nvSpPr>
          <p:spPr>
            <a:xfrm>
              <a:off x="3886629" y="2247465"/>
              <a:ext cx="190272" cy="190272"/>
            </a:xfrm>
            <a:custGeom>
              <a:avLst/>
              <a:gdLst>
                <a:gd name="connsiteX0" fmla="*/ 190272 w 190272"/>
                <a:gd name="connsiteY0" fmla="*/ 95108 h 190272"/>
                <a:gd name="connsiteX1" fmla="*/ 95165 w 190272"/>
                <a:gd name="connsiteY1" fmla="*/ 190272 h 190272"/>
                <a:gd name="connsiteX2" fmla="*/ 0 w 190272"/>
                <a:gd name="connsiteY2" fmla="*/ 95165 h 190272"/>
                <a:gd name="connsiteX3" fmla="*/ 95107 w 190272"/>
                <a:gd name="connsiteY3" fmla="*/ 0 h 190272"/>
                <a:gd name="connsiteX4" fmla="*/ 95279 w 190272"/>
                <a:gd name="connsiteY4" fmla="*/ 0 h 190272"/>
                <a:gd name="connsiteX5" fmla="*/ 190272 w 190272"/>
                <a:gd name="connsiteY5" fmla="*/ 95108 h 19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72" h="190272">
                  <a:moveTo>
                    <a:pt x="190272" y="95108"/>
                  </a:moveTo>
                  <a:cubicBezTo>
                    <a:pt x="190289" y="147650"/>
                    <a:pt x="147707" y="190257"/>
                    <a:pt x="95165" y="190272"/>
                  </a:cubicBezTo>
                  <a:cubicBezTo>
                    <a:pt x="42622" y="190288"/>
                    <a:pt x="16" y="147707"/>
                    <a:pt x="0" y="95165"/>
                  </a:cubicBezTo>
                  <a:cubicBezTo>
                    <a:pt x="-16" y="42623"/>
                    <a:pt x="42565" y="16"/>
                    <a:pt x="95107" y="0"/>
                  </a:cubicBezTo>
                  <a:cubicBezTo>
                    <a:pt x="95165" y="0"/>
                    <a:pt x="95222" y="0"/>
                    <a:pt x="95279" y="0"/>
                  </a:cubicBezTo>
                  <a:cubicBezTo>
                    <a:pt x="147761" y="63"/>
                    <a:pt x="190272" y="42626"/>
                    <a:pt x="190272" y="95108"/>
                  </a:cubicBezTo>
                  <a:close/>
                </a:path>
              </a:pathLst>
            </a:custGeom>
            <a:grpFill/>
            <a:ln w="20955"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pic>
        <p:nvPicPr>
          <p:cNvPr id="32" name="Graphic 31">
            <a:extLst>
              <a:ext uri="{FF2B5EF4-FFF2-40B4-BE49-F238E27FC236}">
                <a16:creationId xmlns:a16="http://schemas.microsoft.com/office/drawing/2014/main" id="{06C4830A-50CA-4BFE-A658-C7D28CB4107B}"/>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7193" y="4221212"/>
            <a:ext cx="545033" cy="545033"/>
          </a:xfrm>
          <a:prstGeom prst="rect">
            <a:avLst/>
          </a:prstGeom>
        </p:spPr>
      </p:pic>
      <p:pic>
        <p:nvPicPr>
          <p:cNvPr id="34" name="Graphic 33" descr="Apple outline">
            <a:extLst>
              <a:ext uri="{FF2B5EF4-FFF2-40B4-BE49-F238E27FC236}">
                <a16:creationId xmlns:a16="http://schemas.microsoft.com/office/drawing/2014/main" id="{8103ADFB-1966-4B0B-B5E9-B9033D9812B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492775" y="1979335"/>
            <a:ext cx="562303" cy="562303"/>
          </a:xfrm>
          <a:prstGeom prst="rect">
            <a:avLst/>
          </a:prstGeom>
        </p:spPr>
      </p:pic>
      <p:pic>
        <p:nvPicPr>
          <p:cNvPr id="43" name="Graphic 42" descr="Man with kid outline">
            <a:extLst>
              <a:ext uri="{FF2B5EF4-FFF2-40B4-BE49-F238E27FC236}">
                <a16:creationId xmlns:a16="http://schemas.microsoft.com/office/drawing/2014/main" id="{929A8F91-C8EF-44B7-AC12-2E964227C79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198650" y="1979335"/>
            <a:ext cx="844645" cy="844645"/>
          </a:xfrm>
          <a:prstGeom prst="rect">
            <a:avLst/>
          </a:prstGeom>
        </p:spPr>
      </p:pic>
      <p:sp>
        <p:nvSpPr>
          <p:cNvPr id="8" name="Title 7">
            <a:extLst>
              <a:ext uri="{FF2B5EF4-FFF2-40B4-BE49-F238E27FC236}">
                <a16:creationId xmlns:a16="http://schemas.microsoft.com/office/drawing/2014/main" id="{2D7BB345-371B-F1E2-3C69-627B77C001F7}"/>
              </a:ext>
            </a:extLst>
          </p:cNvPr>
          <p:cNvSpPr>
            <a:spLocks noGrp="1"/>
          </p:cNvSpPr>
          <p:nvPr>
            <p:ph type="title"/>
          </p:nvPr>
        </p:nvSpPr>
        <p:spPr>
          <a:xfrm>
            <a:off x="574766" y="365126"/>
            <a:ext cx="9245509" cy="749572"/>
          </a:xfrm>
        </p:spPr>
        <p:txBody>
          <a:bodyPr>
            <a:noAutofit/>
          </a:bodyPr>
          <a:lstStyle/>
          <a:p>
            <a:pPr>
              <a:lnSpc>
                <a:spcPct val="100000"/>
              </a:lnSpc>
            </a:pPr>
            <a:r>
              <a:rPr lang="en-US"/>
              <a:t>HealthySteps Advances Health Equity</a:t>
            </a:r>
            <a:endParaRPr lang="en-US"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endParaRPr>
          </a:p>
        </p:txBody>
      </p:sp>
      <p:sp>
        <p:nvSpPr>
          <p:cNvPr id="18" name="Slide Number Placeholder 5">
            <a:extLst>
              <a:ext uri="{FF2B5EF4-FFF2-40B4-BE49-F238E27FC236}">
                <a16:creationId xmlns:a16="http://schemas.microsoft.com/office/drawing/2014/main" id="{1B4E1F8D-C1C4-EBEF-B398-C0BE948736F7}"/>
              </a:ext>
            </a:extLst>
          </p:cNvPr>
          <p:cNvSpPr txBox="1">
            <a:spLocks/>
          </p:cNvSpPr>
          <p:nvPr/>
        </p:nvSpPr>
        <p:spPr>
          <a:xfrm>
            <a:off x="574766" y="6283324"/>
            <a:ext cx="418012" cy="211456"/>
          </a:xfrm>
          <a:prstGeom prst="rect">
            <a:avLst/>
          </a:prstGeom>
        </p:spPr>
        <p:txBody>
          <a:bodyPr vert="horz" lIns="91440" tIns="45720" rIns="91440" bIns="45720" rtlCol="0" anchor="b"/>
          <a:lstStyle>
            <a:defPPr>
              <a:defRPr lang="en-US"/>
            </a:defPPr>
            <a:lvl1pPr marL="0" algn="l" defTabSz="914400" rtl="0" eaLnBrk="1" latinLnBrk="0" hangingPunct="1">
              <a:defRPr sz="80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6E93A8-FE64-9044-AC94-BAC1817EA472}" type="slidenum">
              <a:rPr lang="en-US" dirty="0" smtClean="0"/>
              <a:pPr/>
              <a:t>10</a:t>
            </a:fld>
            <a:endParaRPr lang="en-US"/>
          </a:p>
        </p:txBody>
      </p:sp>
      <p:pic>
        <p:nvPicPr>
          <p:cNvPr id="5" name="Graphic 4" descr="Cloud outline">
            <a:extLst>
              <a:ext uri="{FF2B5EF4-FFF2-40B4-BE49-F238E27FC236}">
                <a16:creationId xmlns:a16="http://schemas.microsoft.com/office/drawing/2014/main" id="{FB50C364-44DC-DCC2-5BC8-3DC6091B4F0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45430" y="1930064"/>
            <a:ext cx="660844" cy="660844"/>
          </a:xfrm>
          <a:prstGeom prst="rect">
            <a:avLst/>
          </a:prstGeom>
        </p:spPr>
      </p:pic>
      <p:pic>
        <p:nvPicPr>
          <p:cNvPr id="9" name="Graphic 8" descr="Heart with pulse outline">
            <a:extLst>
              <a:ext uri="{FF2B5EF4-FFF2-40B4-BE49-F238E27FC236}">
                <a16:creationId xmlns:a16="http://schemas.microsoft.com/office/drawing/2014/main" id="{984DE770-3796-08C7-5363-658C830207F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257667" y="4124732"/>
            <a:ext cx="726609" cy="726609"/>
          </a:xfrm>
          <a:prstGeom prst="rect">
            <a:avLst/>
          </a:prstGeom>
        </p:spPr>
      </p:pic>
      <p:pic>
        <p:nvPicPr>
          <p:cNvPr id="6" name="Picture 5" descr="A qr code on a white background&#10;&#10;Description automatically generated">
            <a:extLst>
              <a:ext uri="{FF2B5EF4-FFF2-40B4-BE49-F238E27FC236}">
                <a16:creationId xmlns:a16="http://schemas.microsoft.com/office/drawing/2014/main" id="{653A406A-392A-F53D-BA6D-8357B11A1530}"/>
              </a:ext>
            </a:extLst>
          </p:cNvPr>
          <p:cNvPicPr>
            <a:picLocks noChangeAspect="1"/>
          </p:cNvPicPr>
          <p:nvPr/>
        </p:nvPicPr>
        <p:blipFill>
          <a:blip r:embed="rId9"/>
          <a:stretch>
            <a:fillRect/>
          </a:stretch>
        </p:blipFill>
        <p:spPr>
          <a:xfrm>
            <a:off x="5687785" y="5864223"/>
            <a:ext cx="816429" cy="816429"/>
          </a:xfrm>
          <a:prstGeom prst="rect">
            <a:avLst/>
          </a:prstGeom>
        </p:spPr>
      </p:pic>
    </p:spTree>
    <p:custDataLst>
      <p:tags r:id="rId1"/>
    </p:custDataLst>
    <p:extLst>
      <p:ext uri="{BB962C8B-B14F-4D97-AF65-F5344CB8AC3E}">
        <p14:creationId xmlns:p14="http://schemas.microsoft.com/office/powerpoint/2010/main" val="171459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C1E90B7-5E72-4B86-90E3-D86F4F52B70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5FBCDDD3-DEE4-0143-8B73-D3D1AD07A4E3}"/>
              </a:ext>
            </a:extLst>
          </p:cNvPr>
          <p:cNvSpPr>
            <a:spLocks noGrp="1"/>
          </p:cNvSpPr>
          <p:nvPr>
            <p:ph type="body" sz="quarter" idx="14"/>
          </p:nvPr>
        </p:nvSpPr>
        <p:spPr/>
        <p:txBody>
          <a:bodyPr>
            <a:normAutofit/>
          </a:bodyPr>
          <a:lstStyle/>
          <a:p>
            <a:pPr marL="342900" indent="-342900">
              <a:lnSpc>
                <a:spcPct val="100000"/>
              </a:lnSpc>
              <a:spcAft>
                <a:spcPts val="1200"/>
              </a:spcAft>
              <a:buFont typeface="Wingdings" panose="05000000000000000000" pitchFamily="2" charset="2"/>
              <a:buChar char="ü"/>
            </a:pPr>
            <a:r>
              <a:rPr lang="en-US"/>
              <a:t>Early identification of child and family needs</a:t>
            </a:r>
          </a:p>
          <a:p>
            <a:pPr marL="342900" indent="-342900">
              <a:lnSpc>
                <a:spcPct val="100000"/>
              </a:lnSpc>
              <a:spcAft>
                <a:spcPts val="1200"/>
              </a:spcAft>
              <a:buFont typeface="Wingdings" panose="05000000000000000000" pitchFamily="2" charset="2"/>
              <a:buChar char="ü"/>
            </a:pPr>
            <a:r>
              <a:rPr lang="en-US"/>
              <a:t>Improved connection to services</a:t>
            </a:r>
          </a:p>
        </p:txBody>
      </p:sp>
      <p:sp>
        <p:nvSpPr>
          <p:cNvPr id="2" name="Title 1">
            <a:extLst>
              <a:ext uri="{FF2B5EF4-FFF2-40B4-BE49-F238E27FC236}">
                <a16:creationId xmlns:a16="http://schemas.microsoft.com/office/drawing/2014/main" id="{BA07DFA0-FED9-734E-A09E-9F91CCBB0B51}"/>
              </a:ext>
            </a:extLst>
          </p:cNvPr>
          <p:cNvSpPr>
            <a:spLocks noGrp="1"/>
          </p:cNvSpPr>
          <p:nvPr>
            <p:ph type="title"/>
          </p:nvPr>
        </p:nvSpPr>
        <p:spPr/>
        <p:txBody>
          <a:bodyPr>
            <a:normAutofit/>
          </a:bodyPr>
          <a:lstStyle/>
          <a:p>
            <a:r>
              <a:rPr lang="en-US"/>
              <a:t>Screening and Connection to Services</a:t>
            </a:r>
          </a:p>
        </p:txBody>
      </p:sp>
      <p:sp>
        <p:nvSpPr>
          <p:cNvPr id="3" name="Footer Placeholder 2">
            <a:extLst>
              <a:ext uri="{FF2B5EF4-FFF2-40B4-BE49-F238E27FC236}">
                <a16:creationId xmlns:a16="http://schemas.microsoft.com/office/drawing/2014/main" id="{674F9D73-FA86-0B4C-BC2F-F1F74FFE244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898989"/>
                </a:solidFill>
                <a:effectLst/>
                <a:uLnTx/>
                <a:uFillTx/>
                <a:latin typeface="Roboto"/>
                <a:ea typeface="Roboto"/>
                <a:cs typeface="Roboto"/>
              </a:rPr>
              <a:t>© 2024 ZERO TO THREE. All rights reserved.</a:t>
            </a:r>
          </a:p>
        </p:txBody>
      </p:sp>
      <p:pic>
        <p:nvPicPr>
          <p:cNvPr id="11" name="Picture Placeholder 10">
            <a:extLst>
              <a:ext uri="{FF2B5EF4-FFF2-40B4-BE49-F238E27FC236}">
                <a16:creationId xmlns:a16="http://schemas.microsoft.com/office/drawing/2014/main" id="{B44104FE-1630-45EC-8895-DC551817F734}"/>
              </a:ext>
            </a:extLst>
          </p:cNvPr>
          <p:cNvPicPr>
            <a:picLocks noGrp="1" noChangeAspect="1"/>
          </p:cNvPicPr>
          <p:nvPr>
            <p:ph type="pic" sz="quarter" idx="12"/>
          </p:nvPr>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08" r="108"/>
          <a:stretch/>
        </p:blipFill>
        <p:spPr>
          <a:prstGeom prst="rect">
            <a:avLst/>
          </a:prstGeom>
        </p:spPr>
      </p:pic>
      <p:sp>
        <p:nvSpPr>
          <p:cNvPr id="12" name="Text Placeholder 9">
            <a:extLst>
              <a:ext uri="{FF2B5EF4-FFF2-40B4-BE49-F238E27FC236}">
                <a16:creationId xmlns:a16="http://schemas.microsoft.com/office/drawing/2014/main" id="{4BBE239A-A4D0-4697-95FD-B4389E2A0173}"/>
              </a:ext>
            </a:extLst>
          </p:cNvPr>
          <p:cNvSpPr txBox="1">
            <a:spLocks/>
          </p:cNvSpPr>
          <p:nvPr/>
        </p:nvSpPr>
        <p:spPr>
          <a:xfrm>
            <a:off x="5103937" y="1503805"/>
            <a:ext cx="6510337" cy="3754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cap="all" baseline="0">
                <a:solidFill>
                  <a:schemeClr val="accent5"/>
                </a:solidFill>
                <a:latin typeface="Calibri" panose="020F0502020204030204" pitchFamily="34" charset="0"/>
                <a:ea typeface="Roboto Light" panose="02000000000000000000" pitchFamily="2" charset="0"/>
                <a:cs typeface="Calibri" panose="020F0502020204030204" pitchFamily="34" charset="0"/>
              </a:defRPr>
            </a:lvl1pPr>
            <a:lvl2pPr marL="457200" indent="0" algn="l" defTabSz="914400" rtl="0" eaLnBrk="1" latinLnBrk="0" hangingPunct="1">
              <a:lnSpc>
                <a:spcPct val="90000"/>
              </a:lnSpc>
              <a:spcBef>
                <a:spcPts val="500"/>
              </a:spcBef>
              <a:buFont typeface="Arial"/>
              <a:buNone/>
              <a:defRPr sz="20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914400" indent="0" algn="l" defTabSz="914400" rtl="0" eaLnBrk="1" latinLnBrk="0" hangingPunct="1">
              <a:lnSpc>
                <a:spcPct val="90000"/>
              </a:lnSpc>
              <a:spcBef>
                <a:spcPts val="500"/>
              </a:spcBef>
              <a:buFont typeface="Arial"/>
              <a:buNone/>
              <a:defRPr sz="18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371600" indent="0" algn="l" defTabSz="914400" rtl="0" eaLnBrk="1" latinLnBrk="0" hangingPunct="1">
              <a:lnSpc>
                <a:spcPct val="90000"/>
              </a:lnSpc>
              <a:spcBef>
                <a:spcPts val="500"/>
              </a:spcBef>
              <a:buFont typeface="Arial"/>
              <a:buNone/>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1828800" indent="0" algn="l" defTabSz="914400" rtl="0" eaLnBrk="1" latinLnBrk="0" hangingPunct="1">
              <a:lnSpc>
                <a:spcPct val="90000"/>
              </a:lnSpc>
              <a:spcBef>
                <a:spcPts val="500"/>
              </a:spcBef>
              <a:buFont typeface="Arial"/>
              <a:buNone/>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all" spc="0" normalizeH="0" baseline="0" noProof="0">
                <a:ln>
                  <a:noFill/>
                </a:ln>
                <a:solidFill>
                  <a:srgbClr val="F78D2C"/>
                </a:solidFill>
                <a:effectLst/>
                <a:uLnTx/>
                <a:uFillTx/>
                <a:latin typeface="Calibri"/>
                <a:ea typeface="Roboto Light"/>
                <a:cs typeface="Calibri"/>
              </a:rPr>
              <a:t>Addressing Child Needs</a:t>
            </a:r>
          </a:p>
        </p:txBody>
      </p:sp>
      <p:sp>
        <p:nvSpPr>
          <p:cNvPr id="13" name="Text Placeholder 8">
            <a:extLst>
              <a:ext uri="{FF2B5EF4-FFF2-40B4-BE49-F238E27FC236}">
                <a16:creationId xmlns:a16="http://schemas.microsoft.com/office/drawing/2014/main" id="{A2C3179D-7E9D-41A6-A752-0BAD21EDC40E}"/>
              </a:ext>
            </a:extLst>
          </p:cNvPr>
          <p:cNvSpPr txBox="1">
            <a:spLocks/>
          </p:cNvSpPr>
          <p:nvPr/>
        </p:nvSpPr>
        <p:spPr>
          <a:xfrm>
            <a:off x="5103936" y="1837549"/>
            <a:ext cx="6510336" cy="305628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a:buNone/>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457200" indent="0" algn="l" defTabSz="914400" rtl="0" eaLnBrk="1" latinLnBrk="0" hangingPunct="1">
              <a:lnSpc>
                <a:spcPct val="90000"/>
              </a:lnSpc>
              <a:spcBef>
                <a:spcPts val="500"/>
              </a:spcBef>
              <a:buFont typeface="Arial"/>
              <a:buNone/>
              <a:defRPr sz="14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914400" indent="0" algn="l" defTabSz="914400" rtl="0" eaLnBrk="1" latinLnBrk="0" hangingPunct="1">
              <a:lnSpc>
                <a:spcPct val="90000"/>
              </a:lnSpc>
              <a:spcBef>
                <a:spcPts val="500"/>
              </a:spcBef>
              <a:buFont typeface="Arial"/>
              <a:buNone/>
              <a:defRPr sz="12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371600" indent="0" algn="l" defTabSz="914400" rtl="0" eaLnBrk="1" latinLnBrk="0" hangingPunct="1">
              <a:lnSpc>
                <a:spcPct val="90000"/>
              </a:lnSpc>
              <a:spcBef>
                <a:spcPts val="500"/>
              </a:spcBef>
              <a:buFont typeface="Arial"/>
              <a:buNone/>
              <a:defRPr sz="11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1828800" indent="0" algn="l" defTabSz="914400" rtl="0" eaLnBrk="1" latinLnBrk="0" hangingPunct="1">
              <a:lnSpc>
                <a:spcPct val="90000"/>
              </a:lnSpc>
              <a:spcBef>
                <a:spcPts val="500"/>
              </a:spcBef>
              <a:buFont typeface="Arial"/>
              <a:buNone/>
              <a:defRPr sz="11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74320" marR="0" lvl="0" indent="-274320" algn="l" defTabSz="914400" rtl="0" eaLnBrk="1" fontAlgn="auto" latinLnBrk="0" hangingPunct="1">
              <a:lnSpc>
                <a:spcPct val="100000"/>
              </a:lnSpc>
              <a:spcBef>
                <a:spcPts val="600"/>
              </a:spcBef>
              <a:spcAft>
                <a:spcPts val="20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Calibri Light" panose="020F0302020204030204"/>
                <a:ea typeface="Roboto Light"/>
                <a:cs typeface="Calibri Light"/>
              </a:rPr>
              <a:t>HS children were </a:t>
            </a:r>
            <a:r>
              <a:rPr kumimoji="0" lang="en-US" sz="1300" b="1" i="0" u="none" strike="noStrike" kern="1200" cap="none" spc="0" normalizeH="0" baseline="0" noProof="0">
                <a:ln>
                  <a:noFill/>
                </a:ln>
                <a:solidFill>
                  <a:srgbClr val="000000"/>
                </a:solidFill>
                <a:effectLst/>
                <a:uLnTx/>
                <a:uFillTx/>
                <a:latin typeface="Calibri Light" panose="020F0302020204030204"/>
                <a:ea typeface="Roboto Light"/>
                <a:cs typeface="Calibri Light"/>
              </a:rPr>
              <a:t>8x more likely to receive a developmental assessment</a:t>
            </a:r>
            <a:r>
              <a:rPr kumimoji="0" lang="en-US" sz="1300" b="0" i="0" u="none" strike="noStrike" kern="1200" cap="none" spc="0" normalizeH="0" baseline="0" noProof="0">
                <a:ln>
                  <a:noFill/>
                </a:ln>
                <a:solidFill>
                  <a:srgbClr val="000000"/>
                </a:solidFill>
                <a:effectLst/>
                <a:uLnTx/>
                <a:uFillTx/>
                <a:latin typeface="Calibri Light" panose="020F0302020204030204"/>
                <a:ea typeface="Roboto Light"/>
                <a:cs typeface="Calibri Light"/>
              </a:rPr>
              <a:t> and had significantly </a:t>
            </a:r>
            <a:r>
              <a:rPr kumimoji="0" lang="en-US" sz="1300" b="1" i="0" u="none" strike="noStrike" kern="1200" cap="none" spc="0" normalizeH="0" baseline="0" noProof="0">
                <a:ln>
                  <a:noFill/>
                </a:ln>
                <a:solidFill>
                  <a:srgbClr val="000000"/>
                </a:solidFill>
                <a:effectLst/>
                <a:uLnTx/>
                <a:uFillTx/>
                <a:latin typeface="Calibri Light" panose="020F0302020204030204"/>
                <a:ea typeface="Roboto Light"/>
                <a:cs typeface="Calibri Light"/>
              </a:rPr>
              <a:t>higher rates of developmental and other nonmedical referrals.</a:t>
            </a:r>
            <a:r>
              <a:rPr kumimoji="0" lang="en-US" sz="1300" b="0" i="0" u="none" strike="noStrike" kern="1200" cap="none" spc="0" normalizeH="0" baseline="30000" noProof="0">
                <a:ln>
                  <a:noFill/>
                </a:ln>
                <a:solidFill>
                  <a:srgbClr val="000000"/>
                </a:solidFill>
                <a:effectLst/>
                <a:uLnTx/>
                <a:uFillTx/>
                <a:latin typeface="Calibri Light" panose="020F0302020204030204"/>
                <a:ea typeface="Roboto Light"/>
                <a:cs typeface="Calibri Light"/>
              </a:rPr>
              <a:t>4,5,6</a:t>
            </a:r>
            <a:r>
              <a:rPr kumimoji="0" lang="en-US" sz="1300" b="0" i="0" u="none" strike="noStrike" kern="1200" cap="none" spc="0" normalizeH="0" baseline="0" noProof="0">
                <a:ln>
                  <a:noFill/>
                </a:ln>
                <a:solidFill>
                  <a:srgbClr val="000000"/>
                </a:solidFill>
                <a:effectLst/>
                <a:uLnTx/>
                <a:uFillTx/>
                <a:latin typeface="Calibri Light" panose="020F0302020204030204"/>
                <a:ea typeface="Roboto Light"/>
                <a:cs typeface="Calibri Light"/>
              </a:rPr>
              <a:t> </a:t>
            </a:r>
          </a:p>
          <a:p>
            <a:pPr marL="274320" marR="0" lvl="0" indent="-274320" algn="l" defTabSz="914400" rtl="0" eaLnBrk="1" fontAlgn="auto" latinLnBrk="0" hangingPunct="1">
              <a:lnSpc>
                <a:spcPct val="100000"/>
              </a:lnSpc>
              <a:spcBef>
                <a:spcPts val="600"/>
              </a:spcBef>
              <a:spcAft>
                <a:spcPts val="20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Calibri Light" panose="020F0302020204030204"/>
                <a:ea typeface="Roboto Light"/>
                <a:cs typeface="Calibri Light"/>
              </a:rPr>
              <a:t>A network of three HS sites (two with dedicated community health workers) found nearly </a:t>
            </a:r>
            <a:r>
              <a:rPr kumimoji="0" lang="en-US" sz="1300" b="1" i="0" u="none" strike="noStrike" kern="1200" cap="none" spc="0" normalizeH="0" baseline="0" noProof="0">
                <a:ln>
                  <a:noFill/>
                </a:ln>
                <a:solidFill>
                  <a:srgbClr val="000000"/>
                </a:solidFill>
                <a:effectLst/>
                <a:uLnTx/>
                <a:uFillTx/>
                <a:latin typeface="Calibri Light" panose="020F0302020204030204"/>
                <a:ea typeface="Roboto Light"/>
                <a:cs typeface="Calibri Light"/>
              </a:rPr>
              <a:t>90% of families were successfully connected with needed community services</a:t>
            </a:r>
            <a:r>
              <a:rPr kumimoji="0" lang="en-US" sz="1300" b="0" i="0" u="none" strike="noStrike" kern="1200" cap="none" spc="0" normalizeH="0" baseline="30000" noProof="0">
                <a:ln>
                  <a:noFill/>
                </a:ln>
                <a:solidFill>
                  <a:srgbClr val="000000"/>
                </a:solidFill>
                <a:effectLst/>
                <a:uLnTx/>
                <a:uFillTx/>
                <a:latin typeface="Calibri Light" panose="020F0302020204030204"/>
                <a:ea typeface="Roboto Light"/>
                <a:cs typeface="Calibri Light"/>
              </a:rPr>
              <a:t>7</a:t>
            </a:r>
          </a:p>
          <a:p>
            <a:pPr marL="274320" marR="0" lvl="0" indent="-274320" algn="l" defTabSz="914400" rtl="0" eaLnBrk="1" fontAlgn="auto" latinLnBrk="0" hangingPunct="1">
              <a:lnSpc>
                <a:spcPct val="100000"/>
              </a:lnSpc>
              <a:spcBef>
                <a:spcPts val="600"/>
              </a:spcBef>
              <a:spcAft>
                <a:spcPts val="20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Calibri Light" panose="020F0302020204030204"/>
                <a:ea typeface="Roboto Light"/>
                <a:cs typeface="Calibri Light"/>
              </a:rPr>
              <a:t>One HS site with a dedicated family services coordinator </a:t>
            </a:r>
            <a:r>
              <a:rPr kumimoji="0" lang="en-US" sz="1300" b="1" i="0" u="none" strike="noStrike" kern="1200" cap="none" spc="0" normalizeH="0" baseline="0" noProof="0">
                <a:ln>
                  <a:noFill/>
                </a:ln>
                <a:solidFill>
                  <a:srgbClr val="000000"/>
                </a:solidFill>
                <a:effectLst/>
                <a:uLnTx/>
                <a:uFillTx/>
                <a:latin typeface="Calibri Light" panose="020F0302020204030204"/>
                <a:ea typeface="Roboto Light"/>
                <a:cs typeface="Calibri Light"/>
              </a:rPr>
              <a:t>quadrupled its early intervention (EI) successful referral rate</a:t>
            </a:r>
            <a:r>
              <a:rPr kumimoji="0" lang="en-US" sz="1300" b="0" i="0" u="none" strike="noStrike" kern="1200" cap="none" spc="0" normalizeH="0" baseline="0" noProof="0">
                <a:ln>
                  <a:noFill/>
                </a:ln>
                <a:solidFill>
                  <a:srgbClr val="000000"/>
                </a:solidFill>
                <a:effectLst/>
                <a:uLnTx/>
                <a:uFillTx/>
                <a:latin typeface="Calibri Light" panose="020F0302020204030204"/>
                <a:ea typeface="Roboto Light"/>
                <a:cs typeface="Calibri Light"/>
              </a:rPr>
              <a:t> after implementing HS</a:t>
            </a:r>
            <a:r>
              <a:rPr kumimoji="0" lang="en-US" sz="1300" b="0" i="0" u="none" strike="noStrike" kern="1200" cap="none" spc="0" normalizeH="0" baseline="30000" noProof="0">
                <a:ln>
                  <a:noFill/>
                </a:ln>
                <a:solidFill>
                  <a:srgbClr val="000000"/>
                </a:solidFill>
                <a:effectLst/>
                <a:uLnTx/>
                <a:uFillTx/>
                <a:latin typeface="Calibri Light" panose="020F0302020204030204"/>
                <a:ea typeface="Roboto Light"/>
                <a:cs typeface="Calibri Light"/>
              </a:rPr>
              <a:t>8</a:t>
            </a:r>
          </a:p>
          <a:p>
            <a:pPr marL="274320" marR="0" lvl="0" indent="-274320" algn="l" defTabSz="914400" rtl="0" eaLnBrk="1" fontAlgn="auto" latinLnBrk="0" hangingPunct="1">
              <a:lnSpc>
                <a:spcPct val="100000"/>
              </a:lnSpc>
              <a:spcBef>
                <a:spcPts val="600"/>
              </a:spcBef>
              <a:spcAft>
                <a:spcPts val="200"/>
              </a:spcAft>
              <a:buClrTx/>
              <a:buSzPct val="200000"/>
              <a:buFont typeface="Arial"/>
              <a:buBlip>
                <a:blip>
                  <a:extLst>
                    <a:ext uri="{96DAC541-7B7A-43D3-8B79-37D633B846F1}">
                      <asvg:svgBlip xmlns:asvg="http://schemas.microsoft.com/office/drawing/2016/SVG/main" r:embed="rId5"/>
                    </a:ext>
                  </a:extLst>
                </a:blip>
              </a:buBlip>
              <a:tabLst/>
              <a:defRPr/>
            </a:pPr>
            <a:r>
              <a:rPr kumimoji="0" lang="en-US" sz="1300" b="0" i="0" u="none" strike="noStrike" kern="1200" cap="none" spc="0" normalizeH="0" baseline="0" noProof="0">
                <a:ln>
                  <a:noFill/>
                </a:ln>
                <a:solidFill>
                  <a:srgbClr val="000000"/>
                </a:solidFill>
                <a:effectLst/>
                <a:uLnTx/>
                <a:uFillTx/>
                <a:latin typeface="Calibri Light" panose="020F0302020204030204"/>
                <a:ea typeface="Roboto Light"/>
                <a:cs typeface="Calibri Light"/>
              </a:rPr>
              <a:t>Among HS children with Medicaid, </a:t>
            </a:r>
            <a:r>
              <a:rPr kumimoji="0" lang="en-US" sz="1300" b="1" i="0" u="none" strike="noStrike" kern="1200" cap="none" spc="0" normalizeH="0" baseline="0" noProof="0">
                <a:ln>
                  <a:noFill/>
                </a:ln>
                <a:solidFill>
                  <a:srgbClr val="000000"/>
                </a:solidFill>
                <a:effectLst/>
                <a:uLnTx/>
                <a:uFillTx/>
                <a:latin typeface="Calibri Light" panose="020F0302020204030204"/>
                <a:ea typeface="Roboto Light"/>
                <a:cs typeface="Calibri Light"/>
              </a:rPr>
              <a:t>receipt of any developmental screening was 1.4x higher</a:t>
            </a:r>
            <a:r>
              <a:rPr kumimoji="0" lang="en-US" sz="1300" b="0" i="0" u="none" strike="noStrike" kern="1200" cap="none" spc="0" normalizeH="0" baseline="0" noProof="0">
                <a:ln>
                  <a:noFill/>
                </a:ln>
                <a:solidFill>
                  <a:srgbClr val="000000"/>
                </a:solidFill>
                <a:effectLst/>
                <a:uLnTx/>
                <a:uFillTx/>
                <a:latin typeface="Calibri Light" panose="020F0302020204030204"/>
                <a:ea typeface="Roboto Light"/>
                <a:cs typeface="Calibri Light"/>
              </a:rPr>
              <a:t> for HS children; </a:t>
            </a:r>
            <a:r>
              <a:rPr kumimoji="0" lang="en-US" sz="1300" b="1" i="0" u="none" strike="noStrike" kern="1200" cap="none" spc="0" normalizeH="0" baseline="0" noProof="0">
                <a:ln>
                  <a:noFill/>
                </a:ln>
                <a:solidFill>
                  <a:srgbClr val="000000"/>
                </a:solidFill>
                <a:effectLst/>
                <a:uLnTx/>
                <a:uFillTx/>
                <a:latin typeface="Calibri Light" panose="020F0302020204030204"/>
                <a:ea typeface="Roboto Light"/>
                <a:cs typeface="Calibri Light"/>
              </a:rPr>
              <a:t>screening rates for Hispanic and Black HS children were 1.6 – 1.7x higher </a:t>
            </a:r>
            <a:r>
              <a:rPr kumimoji="0" lang="en-US" sz="1300" b="0" i="0" u="none" strike="noStrike" kern="1200" cap="none" spc="0" normalizeH="0" baseline="0" noProof="0">
                <a:ln>
                  <a:noFill/>
                </a:ln>
                <a:solidFill>
                  <a:srgbClr val="000000"/>
                </a:solidFill>
                <a:effectLst/>
                <a:uLnTx/>
                <a:uFillTx/>
                <a:latin typeface="Calibri Light" panose="020F0302020204030204"/>
                <a:ea typeface="Roboto Light"/>
                <a:cs typeface="Calibri Light"/>
              </a:rPr>
              <a:t>than their counterparts.</a:t>
            </a:r>
            <a:r>
              <a:rPr kumimoji="0" lang="en-US" sz="1300" b="0" i="0" u="none" strike="noStrike" kern="1200" cap="none" spc="0" normalizeH="0" baseline="30000" noProof="0">
                <a:ln>
                  <a:noFill/>
                </a:ln>
                <a:solidFill>
                  <a:srgbClr val="000000"/>
                </a:solidFill>
                <a:effectLst/>
                <a:uLnTx/>
                <a:uFillTx/>
                <a:latin typeface="Calibri Light" panose="020F0302020204030204"/>
                <a:ea typeface="Roboto Light"/>
                <a:cs typeface="Calibri Light"/>
              </a:rPr>
              <a:t>3</a:t>
            </a:r>
            <a:r>
              <a:rPr kumimoji="0" lang="en-US" sz="1300" b="0" i="0" u="none" strike="noStrike" kern="1200" cap="none" spc="0" normalizeH="0" baseline="0" noProof="0">
                <a:ln>
                  <a:noFill/>
                </a:ln>
                <a:solidFill>
                  <a:srgbClr val="000000"/>
                </a:solidFill>
                <a:effectLst/>
                <a:uLnTx/>
                <a:uFillTx/>
                <a:latin typeface="Calibri Light" panose="020F0302020204030204"/>
                <a:ea typeface="Roboto Light"/>
                <a:cs typeface="Calibri Light"/>
              </a:rPr>
              <a:t> </a:t>
            </a:r>
          </a:p>
          <a:p>
            <a:pPr marL="274320" marR="0" lvl="0" indent="-274320" algn="l" defTabSz="914400" rtl="0" eaLnBrk="1" fontAlgn="auto" latinLnBrk="0" hangingPunct="1">
              <a:lnSpc>
                <a:spcPct val="100000"/>
              </a:lnSpc>
              <a:spcBef>
                <a:spcPts val="600"/>
              </a:spcBef>
              <a:spcAft>
                <a:spcPts val="200"/>
              </a:spcAft>
              <a:buClrTx/>
              <a:buSzPct val="200000"/>
              <a:buFont typeface="Arial"/>
              <a:buBlip>
                <a:blip>
                  <a:extLst>
                    <a:ext uri="{96DAC541-7B7A-43D3-8B79-37D633B846F1}">
                      <asvg:svgBlip xmlns:asvg="http://schemas.microsoft.com/office/drawing/2016/SVG/main" r:embed="rId5"/>
                    </a:ext>
                  </a:extLst>
                </a:blip>
              </a:buBlip>
              <a:tabLst/>
              <a:defRPr/>
            </a:pPr>
            <a:r>
              <a:rPr kumimoji="0" lang="en-US" sz="1300" b="0" i="0" u="none" strike="noStrike" kern="1200" cap="none" spc="0" normalizeH="0" baseline="0" noProof="0">
                <a:ln>
                  <a:noFill/>
                </a:ln>
                <a:solidFill>
                  <a:srgbClr val="000000"/>
                </a:solidFill>
                <a:effectLst/>
                <a:uLnTx/>
                <a:uFillTx/>
                <a:latin typeface="Calibri Light" panose="020F0302020204030204"/>
                <a:ea typeface="Roboto Light"/>
                <a:cs typeface="Calibri Light"/>
              </a:rPr>
              <a:t>Among children with Medicaid, HS children had </a:t>
            </a:r>
            <a:r>
              <a:rPr kumimoji="0" lang="en-US" sz="1300" b="1" i="0" u="none" strike="noStrike" kern="1200" cap="none" spc="0" normalizeH="0" baseline="0" noProof="0">
                <a:ln>
                  <a:noFill/>
                </a:ln>
                <a:solidFill>
                  <a:srgbClr val="000000"/>
                </a:solidFill>
                <a:effectLst/>
                <a:uLnTx/>
                <a:uFillTx/>
                <a:latin typeface="Calibri Light" panose="020F0302020204030204"/>
                <a:ea typeface="Roboto Light"/>
                <a:cs typeface="Calibri Light"/>
              </a:rPr>
              <a:t>higher rates EI service receipt</a:t>
            </a:r>
            <a:r>
              <a:rPr kumimoji="0" lang="en-US" sz="1300" b="0" i="0" u="none" strike="noStrike" kern="1200" cap="none" spc="0" normalizeH="0" baseline="0" noProof="0">
                <a:ln>
                  <a:noFill/>
                </a:ln>
                <a:solidFill>
                  <a:srgbClr val="000000"/>
                </a:solidFill>
                <a:effectLst/>
                <a:uLnTx/>
                <a:uFillTx/>
                <a:latin typeface="Calibri Light" panose="020F0302020204030204"/>
                <a:ea typeface="Roboto Light"/>
                <a:cs typeface="Calibri Light"/>
              </a:rPr>
              <a:t> (14% vs. 9%) which also </a:t>
            </a:r>
            <a:r>
              <a:rPr kumimoji="0" lang="en-US" sz="1300" b="1" i="0" u="none" strike="noStrike" kern="1200" cap="none" spc="0" normalizeH="0" baseline="0" noProof="0">
                <a:ln>
                  <a:noFill/>
                </a:ln>
                <a:solidFill>
                  <a:srgbClr val="000000"/>
                </a:solidFill>
                <a:effectLst/>
                <a:uLnTx/>
                <a:uFillTx/>
                <a:latin typeface="Calibri Light" panose="020F0302020204030204"/>
                <a:ea typeface="Roboto Light"/>
                <a:cs typeface="Calibri Light"/>
              </a:rPr>
              <a:t>held true for Hispanic HS children</a:t>
            </a:r>
            <a:r>
              <a:rPr kumimoji="0" lang="en-US" sz="1300" b="0" i="0" u="none" strike="noStrike" kern="1200" cap="none" spc="0" normalizeH="0" baseline="0" noProof="0">
                <a:ln>
                  <a:noFill/>
                </a:ln>
                <a:solidFill>
                  <a:srgbClr val="000000"/>
                </a:solidFill>
                <a:effectLst/>
                <a:uLnTx/>
                <a:uFillTx/>
                <a:latin typeface="Calibri Light" panose="020F0302020204030204"/>
                <a:ea typeface="Roboto Light"/>
                <a:cs typeface="Calibri Light"/>
              </a:rPr>
              <a:t> compared with their counterparts (17% vs. 11%).</a:t>
            </a:r>
            <a:r>
              <a:rPr kumimoji="0" lang="en-US" sz="1300" b="0" i="0" u="none" strike="noStrike" kern="1200" cap="none" spc="0" normalizeH="0" baseline="30000" noProof="0">
                <a:ln>
                  <a:noFill/>
                </a:ln>
                <a:solidFill>
                  <a:srgbClr val="000000"/>
                </a:solidFill>
                <a:effectLst/>
                <a:uLnTx/>
                <a:uFillTx/>
                <a:latin typeface="Calibri Light" panose="020F0302020204030204"/>
                <a:ea typeface="Roboto Light"/>
                <a:cs typeface="Calibri Light"/>
              </a:rPr>
              <a:t>3</a:t>
            </a:r>
            <a:r>
              <a:rPr kumimoji="0" lang="en-US" sz="1300" b="0" i="0" u="none" strike="noStrike" kern="1200" cap="none" spc="0" normalizeH="0" baseline="0" noProof="0">
                <a:ln>
                  <a:noFill/>
                </a:ln>
                <a:solidFill>
                  <a:srgbClr val="000000"/>
                </a:solidFill>
                <a:effectLst/>
                <a:uLnTx/>
                <a:uFillTx/>
                <a:latin typeface="Calibri Light" panose="020F0302020204030204"/>
                <a:ea typeface="Roboto Light"/>
                <a:cs typeface="Calibri Light"/>
              </a:rPr>
              <a:t> </a:t>
            </a:r>
          </a:p>
        </p:txBody>
      </p:sp>
      <p:sp>
        <p:nvSpPr>
          <p:cNvPr id="17" name="Text Placeholder 8">
            <a:extLst>
              <a:ext uri="{FF2B5EF4-FFF2-40B4-BE49-F238E27FC236}">
                <a16:creationId xmlns:a16="http://schemas.microsoft.com/office/drawing/2014/main" id="{B5157D4E-CF60-4A45-A773-CAE014BA6DDD}"/>
              </a:ext>
            </a:extLst>
          </p:cNvPr>
          <p:cNvSpPr txBox="1">
            <a:spLocks/>
          </p:cNvSpPr>
          <p:nvPr/>
        </p:nvSpPr>
        <p:spPr>
          <a:xfrm>
            <a:off x="5103935" y="5081549"/>
            <a:ext cx="6353494" cy="155091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a:buNone/>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457200" indent="0" algn="l" defTabSz="914400" rtl="0" eaLnBrk="1" latinLnBrk="0" hangingPunct="1">
              <a:lnSpc>
                <a:spcPct val="90000"/>
              </a:lnSpc>
              <a:spcBef>
                <a:spcPts val="500"/>
              </a:spcBef>
              <a:buFont typeface="Arial"/>
              <a:buNone/>
              <a:defRPr sz="14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914400" indent="0" algn="l" defTabSz="914400" rtl="0" eaLnBrk="1" latinLnBrk="0" hangingPunct="1">
              <a:lnSpc>
                <a:spcPct val="90000"/>
              </a:lnSpc>
              <a:spcBef>
                <a:spcPts val="500"/>
              </a:spcBef>
              <a:buFont typeface="Arial"/>
              <a:buNone/>
              <a:defRPr sz="12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371600" indent="0" algn="l" defTabSz="914400" rtl="0" eaLnBrk="1" latinLnBrk="0" hangingPunct="1">
              <a:lnSpc>
                <a:spcPct val="90000"/>
              </a:lnSpc>
              <a:spcBef>
                <a:spcPts val="500"/>
              </a:spcBef>
              <a:buFont typeface="Arial"/>
              <a:buNone/>
              <a:defRPr sz="11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1828800" indent="0" algn="l" defTabSz="914400" rtl="0" eaLnBrk="1" latinLnBrk="0" hangingPunct="1">
              <a:lnSpc>
                <a:spcPct val="90000"/>
              </a:lnSpc>
              <a:spcBef>
                <a:spcPts val="500"/>
              </a:spcBef>
              <a:buFont typeface="Arial"/>
              <a:buNone/>
              <a:defRPr sz="11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300"/>
              </a:spcBef>
              <a:spcAft>
                <a:spcPts val="20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Calibri Light" panose="020F0302020204030204"/>
                <a:ea typeface="Roboto Light"/>
                <a:cs typeface="Calibri Light"/>
              </a:rPr>
              <a:t>HS mothers had significantly </a:t>
            </a:r>
            <a:r>
              <a:rPr kumimoji="0" lang="en-US" sz="1300" b="1" i="0" u="none" strike="noStrike" kern="1200" cap="none" spc="0" normalizeH="0" baseline="0" noProof="0">
                <a:ln>
                  <a:noFill/>
                </a:ln>
                <a:solidFill>
                  <a:srgbClr val="000000"/>
                </a:solidFill>
                <a:effectLst/>
                <a:uLnTx/>
                <a:uFillTx/>
                <a:latin typeface="Calibri Light" panose="020F0302020204030204"/>
                <a:ea typeface="Roboto Light"/>
                <a:cs typeface="Calibri Light"/>
              </a:rPr>
              <a:t>higher rates of maternal depression referrals </a:t>
            </a:r>
            <a:r>
              <a:rPr kumimoji="0" lang="en-US" sz="1300" b="0" i="0" u="none" strike="noStrike" kern="1200" cap="none" spc="0" normalizeH="0" baseline="0" noProof="0">
                <a:ln>
                  <a:noFill/>
                </a:ln>
                <a:solidFill>
                  <a:srgbClr val="000000"/>
                </a:solidFill>
                <a:effectLst/>
                <a:uLnTx/>
                <a:uFillTx/>
                <a:latin typeface="Calibri Light" panose="020F0302020204030204"/>
                <a:ea typeface="Roboto Light"/>
                <a:cs typeface="Calibri Light"/>
              </a:rPr>
              <a:t>and were </a:t>
            </a:r>
            <a:r>
              <a:rPr kumimoji="0" lang="en-US" sz="1300" b="1" i="0" u="none" strike="noStrike" kern="1200" cap="none" spc="0" normalizeH="0" baseline="0" noProof="0">
                <a:ln>
                  <a:noFill/>
                </a:ln>
                <a:solidFill>
                  <a:srgbClr val="000000"/>
                </a:solidFill>
                <a:effectLst/>
                <a:uLnTx/>
                <a:uFillTx/>
                <a:latin typeface="Calibri Light" panose="020F0302020204030204"/>
                <a:ea typeface="Roboto Light"/>
                <a:cs typeface="Calibri Light"/>
              </a:rPr>
              <a:t>4x more likely to receive information on community resources</a:t>
            </a:r>
            <a:r>
              <a:rPr kumimoji="0" lang="en-US" sz="1300" b="0" i="0" u="none" strike="noStrike" kern="1200" cap="none" spc="0" normalizeH="0" baseline="0" noProof="0">
                <a:ln>
                  <a:noFill/>
                </a:ln>
                <a:solidFill>
                  <a:srgbClr val="000000"/>
                </a:solidFill>
                <a:effectLst/>
                <a:uLnTx/>
                <a:uFillTx/>
                <a:latin typeface="Calibri Light" panose="020F0302020204030204"/>
                <a:ea typeface="Roboto Light"/>
                <a:cs typeface="Calibri Light"/>
              </a:rPr>
              <a:t>.</a:t>
            </a:r>
            <a:r>
              <a:rPr kumimoji="0" lang="en-US" sz="1300" b="0" i="0" u="none" strike="noStrike" kern="1200" cap="none" spc="0" normalizeH="0" baseline="30000" noProof="0">
                <a:ln>
                  <a:noFill/>
                </a:ln>
                <a:solidFill>
                  <a:srgbClr val="000000"/>
                </a:solidFill>
                <a:effectLst/>
                <a:uLnTx/>
                <a:uFillTx/>
                <a:latin typeface="Calibri Light" panose="020F0302020204030204"/>
                <a:ea typeface="Roboto Light"/>
                <a:cs typeface="Calibri Light"/>
              </a:rPr>
              <a:t>4</a:t>
            </a:r>
          </a:p>
          <a:p>
            <a:pPr marL="285750" marR="0" lvl="0" indent="-285750" algn="l" defTabSz="914400" rtl="0" eaLnBrk="1" fontAlgn="auto" latinLnBrk="0" hangingPunct="1">
              <a:lnSpc>
                <a:spcPct val="100000"/>
              </a:lnSpc>
              <a:spcBef>
                <a:spcPts val="300"/>
              </a:spcBef>
              <a:spcAft>
                <a:spcPts val="200"/>
              </a:spcAft>
              <a:buClrTx/>
              <a:buSzPct val="200000"/>
              <a:buFont typeface="Arial"/>
              <a:buBlip>
                <a:blip>
                  <a:extLst>
                    <a:ext uri="{96DAC541-7B7A-43D3-8B79-37D633B846F1}">
                      <asvg:svgBlip xmlns:asvg="http://schemas.microsoft.com/office/drawing/2016/SVG/main" r:embed="rId5"/>
                    </a:ext>
                  </a:extLst>
                </a:blip>
              </a:buBlip>
              <a:tabLst/>
              <a:defRPr/>
            </a:pPr>
            <a:r>
              <a:rPr kumimoji="0" lang="en-US" sz="1300" b="0" i="0" u="none" strike="noStrike" kern="1200" cap="none" spc="0" normalizeH="0" baseline="0" noProof="0">
                <a:ln>
                  <a:noFill/>
                </a:ln>
                <a:solidFill>
                  <a:srgbClr val="000000"/>
                </a:solidFill>
                <a:effectLst/>
                <a:uLnTx/>
                <a:uFillTx/>
                <a:latin typeface="Calibri Light" panose="020F0302020204030204"/>
                <a:ea typeface="Roboto Light"/>
                <a:cs typeface="Calibri Light"/>
              </a:rPr>
              <a:t>HS mothers with Medicaid had</a:t>
            </a:r>
            <a:r>
              <a:rPr kumimoji="0" lang="en-US" sz="1300" b="1" i="0" u="none" strike="noStrike" kern="1200" cap="none" spc="0" normalizeH="0" baseline="0" noProof="0">
                <a:ln>
                  <a:noFill/>
                </a:ln>
                <a:solidFill>
                  <a:srgbClr val="000000"/>
                </a:solidFill>
                <a:effectLst/>
                <a:uLnTx/>
                <a:uFillTx/>
                <a:latin typeface="Calibri Light" panose="020F0302020204030204"/>
                <a:ea typeface="Roboto Light"/>
                <a:cs typeface="Calibri Light"/>
              </a:rPr>
              <a:t> higher rates of receipt of family planning services and postpartum care</a:t>
            </a:r>
            <a:r>
              <a:rPr kumimoji="0" lang="en-US" sz="1300" b="0" i="0" u="none" strike="noStrike" kern="1200" cap="none" spc="0" normalizeH="0" baseline="0" noProof="0">
                <a:ln>
                  <a:noFill/>
                </a:ln>
                <a:solidFill>
                  <a:srgbClr val="000000"/>
                </a:solidFill>
                <a:effectLst/>
                <a:uLnTx/>
                <a:uFillTx/>
                <a:latin typeface="Calibri Light" panose="020F0302020204030204"/>
                <a:ea typeface="Roboto Light"/>
                <a:cs typeface="Calibri Light"/>
              </a:rPr>
              <a:t>.</a:t>
            </a:r>
            <a:r>
              <a:rPr kumimoji="0" lang="en-US" sz="1300" b="0" i="0" u="none" strike="noStrike" kern="1200" cap="none" spc="0" normalizeH="0" baseline="30000" noProof="0">
                <a:ln>
                  <a:noFill/>
                </a:ln>
                <a:solidFill>
                  <a:srgbClr val="000000"/>
                </a:solidFill>
                <a:effectLst/>
                <a:uLnTx/>
                <a:uFillTx/>
                <a:latin typeface="Calibri Light" panose="020F0302020204030204"/>
                <a:ea typeface="Roboto Light"/>
                <a:cs typeface="Calibri Light"/>
              </a:rPr>
              <a:t>3</a:t>
            </a:r>
            <a:r>
              <a:rPr kumimoji="0" lang="en-US" sz="1300" b="0" i="0" u="none" strike="noStrike" kern="1200" cap="none" spc="0" normalizeH="0" baseline="0" noProof="0">
                <a:ln>
                  <a:noFill/>
                </a:ln>
                <a:solidFill>
                  <a:srgbClr val="000000"/>
                </a:solidFill>
                <a:effectLst/>
                <a:uLnTx/>
                <a:uFillTx/>
                <a:latin typeface="Calibri Light" panose="020F0302020204030204"/>
                <a:ea typeface="Roboto Light"/>
                <a:cs typeface="Calibri Light"/>
              </a:rPr>
              <a:t> </a:t>
            </a:r>
          </a:p>
        </p:txBody>
      </p:sp>
      <p:sp>
        <p:nvSpPr>
          <p:cNvPr id="18" name="Text Placeholder 9">
            <a:extLst>
              <a:ext uri="{FF2B5EF4-FFF2-40B4-BE49-F238E27FC236}">
                <a16:creationId xmlns:a16="http://schemas.microsoft.com/office/drawing/2014/main" id="{6905233E-2A7D-4470-883D-092FFC6B3C7E}"/>
              </a:ext>
            </a:extLst>
          </p:cNvPr>
          <p:cNvSpPr txBox="1">
            <a:spLocks/>
          </p:cNvSpPr>
          <p:nvPr/>
        </p:nvSpPr>
        <p:spPr>
          <a:xfrm>
            <a:off x="5103935" y="4750416"/>
            <a:ext cx="6510337" cy="3754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cap="all" baseline="0">
                <a:solidFill>
                  <a:schemeClr val="accent5"/>
                </a:solidFill>
                <a:latin typeface="Calibri" panose="020F0502020204030204" pitchFamily="34" charset="0"/>
                <a:ea typeface="Roboto Light" panose="02000000000000000000" pitchFamily="2" charset="0"/>
                <a:cs typeface="Calibri" panose="020F0502020204030204" pitchFamily="34" charset="0"/>
              </a:defRPr>
            </a:lvl1pPr>
            <a:lvl2pPr marL="457200" indent="0" algn="l" defTabSz="914400" rtl="0" eaLnBrk="1" latinLnBrk="0" hangingPunct="1">
              <a:lnSpc>
                <a:spcPct val="90000"/>
              </a:lnSpc>
              <a:spcBef>
                <a:spcPts val="500"/>
              </a:spcBef>
              <a:buFont typeface="Arial"/>
              <a:buNone/>
              <a:defRPr sz="20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914400" indent="0" algn="l" defTabSz="914400" rtl="0" eaLnBrk="1" latinLnBrk="0" hangingPunct="1">
              <a:lnSpc>
                <a:spcPct val="90000"/>
              </a:lnSpc>
              <a:spcBef>
                <a:spcPts val="500"/>
              </a:spcBef>
              <a:buFont typeface="Arial"/>
              <a:buNone/>
              <a:defRPr sz="18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371600" indent="0" algn="l" defTabSz="914400" rtl="0" eaLnBrk="1" latinLnBrk="0" hangingPunct="1">
              <a:lnSpc>
                <a:spcPct val="90000"/>
              </a:lnSpc>
              <a:spcBef>
                <a:spcPts val="500"/>
              </a:spcBef>
              <a:buFont typeface="Arial"/>
              <a:buNone/>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1828800" indent="0" algn="l" defTabSz="914400" rtl="0" eaLnBrk="1" latinLnBrk="0" hangingPunct="1">
              <a:lnSpc>
                <a:spcPct val="90000"/>
              </a:lnSpc>
              <a:spcBef>
                <a:spcPts val="500"/>
              </a:spcBef>
              <a:buFont typeface="Arial"/>
              <a:buNone/>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all" spc="0" normalizeH="0" baseline="0" noProof="0">
                <a:ln>
                  <a:noFill/>
                </a:ln>
                <a:solidFill>
                  <a:srgbClr val="F78D2C"/>
                </a:solidFill>
                <a:effectLst/>
                <a:uLnTx/>
                <a:uFillTx/>
                <a:latin typeface="Calibri"/>
                <a:ea typeface="Roboto Light"/>
                <a:cs typeface="Calibri"/>
              </a:rPr>
              <a:t>Addressing FAMILY Needs</a:t>
            </a:r>
          </a:p>
        </p:txBody>
      </p:sp>
      <p:grpSp>
        <p:nvGrpSpPr>
          <p:cNvPr id="4" name="Group 3">
            <a:extLst>
              <a:ext uri="{FF2B5EF4-FFF2-40B4-BE49-F238E27FC236}">
                <a16:creationId xmlns:a16="http://schemas.microsoft.com/office/drawing/2014/main" id="{407F19C0-3AEE-9178-6597-FB4C0685FEA5}"/>
              </a:ext>
            </a:extLst>
          </p:cNvPr>
          <p:cNvGrpSpPr/>
          <p:nvPr/>
        </p:nvGrpSpPr>
        <p:grpSpPr>
          <a:xfrm>
            <a:off x="5095262" y="6250772"/>
            <a:ext cx="4756309" cy="430887"/>
            <a:chOff x="3622766" y="6302678"/>
            <a:chExt cx="5423263" cy="430887"/>
          </a:xfrm>
        </p:grpSpPr>
        <p:sp>
          <p:nvSpPr>
            <p:cNvPr id="6" name="TextBox 5">
              <a:extLst>
                <a:ext uri="{FF2B5EF4-FFF2-40B4-BE49-F238E27FC236}">
                  <a16:creationId xmlns:a16="http://schemas.microsoft.com/office/drawing/2014/main" id="{DA94052E-A5A6-8280-E713-982D90E2A9F2}"/>
                </a:ext>
              </a:extLst>
            </p:cNvPr>
            <p:cNvSpPr txBox="1"/>
            <p:nvPr/>
          </p:nvSpPr>
          <p:spPr>
            <a:xfrm>
              <a:off x="3897086" y="6302678"/>
              <a:ext cx="5148943"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200"/>
                </a:spcAft>
                <a:buClrTx/>
                <a:buSzPct val="200000"/>
                <a:buFontTx/>
                <a:buNone/>
                <a:tabLst/>
                <a:defRPr/>
              </a:pPr>
              <a:r>
                <a:rPr kumimoji="0" lang="en-US" sz="1100" b="1" i="0" u="none" strike="noStrike" kern="1200" cap="none" spc="0" normalizeH="0" baseline="0" noProof="0">
                  <a:ln>
                    <a:noFill/>
                  </a:ln>
                  <a:solidFill>
                    <a:srgbClr val="2F9A47"/>
                  </a:solidFill>
                  <a:effectLst/>
                  <a:uLnTx/>
                  <a:uFillTx/>
                  <a:latin typeface="Calibri Light" panose="020F0302020204030204"/>
                  <a:ea typeface="+mn-ea"/>
                  <a:cs typeface="+mn-cs"/>
                </a:rPr>
                <a:t>Emerging evidence </a:t>
              </a:r>
              <a:r>
                <a:rPr kumimoji="0" lang="en-US" sz="1100" b="0" i="0" u="none" strike="noStrike" kern="1200" cap="none" spc="0" normalizeH="0" baseline="0" noProof="0">
                  <a:ln>
                    <a:noFill/>
                  </a:ln>
                  <a:solidFill>
                    <a:srgbClr val="000000"/>
                  </a:solidFill>
                  <a:effectLst/>
                  <a:uLnTx/>
                  <a:uFillTx/>
                  <a:latin typeface="Calibri Light" panose="020F0302020204030204"/>
                  <a:ea typeface="+mn-ea"/>
                  <a:cs typeface="+mn-cs"/>
                </a:rPr>
                <a:t>includes research that has not yet been published in a peer-reviewed journal or presented at an academic/scientific conference.</a:t>
              </a:r>
              <a:endParaRPr kumimoji="0" lang="en-US" sz="1100" b="0" i="0" u="none" strike="noStrike" kern="1200" cap="none" spc="0" normalizeH="0" baseline="30000" noProof="0">
                <a:ln>
                  <a:noFill/>
                </a:ln>
                <a:solidFill>
                  <a:srgbClr val="000000"/>
                </a:solidFill>
                <a:effectLst/>
                <a:uLnTx/>
                <a:uFillTx/>
                <a:latin typeface="Calibri Light" panose="020F0302020204030204"/>
                <a:ea typeface="+mn-ea"/>
                <a:cs typeface="Calibri Light" panose="020F0302020204030204" pitchFamily="34" charset="0"/>
              </a:endParaRPr>
            </a:p>
          </p:txBody>
        </p:sp>
        <p:pic>
          <p:nvPicPr>
            <p:cNvPr id="8" name="Graphic 7" descr="Magnifying glass with solid fill">
              <a:extLst>
                <a:ext uri="{FF2B5EF4-FFF2-40B4-BE49-F238E27FC236}">
                  <a16:creationId xmlns:a16="http://schemas.microsoft.com/office/drawing/2014/main" id="{025685C2-31D6-F671-1EE0-AFAC261C8E4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flipH="1">
              <a:off x="3622766" y="6339853"/>
              <a:ext cx="274320" cy="274320"/>
            </a:xfrm>
            <a:prstGeom prst="rect">
              <a:avLst/>
            </a:prstGeom>
          </p:spPr>
        </p:pic>
      </p:grpSp>
    </p:spTree>
    <p:custDataLst>
      <p:tags r:id="rId1"/>
    </p:custDataLst>
    <p:extLst>
      <p:ext uri="{BB962C8B-B14F-4D97-AF65-F5344CB8AC3E}">
        <p14:creationId xmlns:p14="http://schemas.microsoft.com/office/powerpoint/2010/main" val="205691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895E23D-306D-40F2-9883-660A552E967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03BB3F32-DB2E-6547-B02B-2A0959F5EC6D}"/>
              </a:ext>
            </a:extLst>
          </p:cNvPr>
          <p:cNvSpPr/>
          <p:nvPr/>
        </p:nvSpPr>
        <p:spPr>
          <a:xfrm rot="5967459">
            <a:off x="3903164" y="1197183"/>
            <a:ext cx="4403026" cy="4403026"/>
          </a:xfrm>
          <a:prstGeom prst="ellipse">
            <a:avLst/>
          </a:prstGeom>
          <a:noFill/>
          <a:ln w="41275">
            <a:gradFill flip="none" rotWithShape="1">
              <a:gsLst>
                <a:gs pos="34000">
                  <a:schemeClr val="accent4"/>
                </a:gs>
                <a:gs pos="100000">
                  <a:schemeClr val="accent5"/>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17F1612-7AB4-904C-AC4C-9940F6B4ACC2}"/>
              </a:ext>
            </a:extLst>
          </p:cNvPr>
          <p:cNvSpPr/>
          <p:nvPr/>
        </p:nvSpPr>
        <p:spPr>
          <a:xfrm>
            <a:off x="4676591" y="2853494"/>
            <a:ext cx="2728696" cy="1038298"/>
          </a:xfrm>
          <a:prstGeom prst="rect">
            <a:avLst/>
          </a:prstGeom>
        </p:spPr>
        <p:txBody>
          <a:bodyPr wrap="square">
            <a:spAutoFit/>
          </a:bodyPr>
          <a:lstStyle/>
          <a:p>
            <a:pPr marL="0" marR="0" lvl="0" indent="0" algn="ctr" defTabSz="914400" rtl="0" eaLnBrk="1" fontAlgn="auto" latinLnBrk="0" hangingPunct="1">
              <a:lnSpc>
                <a:spcPct val="85000"/>
              </a:lnSpc>
              <a:spcBef>
                <a:spcPts val="0"/>
              </a:spcBef>
              <a:spcAft>
                <a:spcPts val="300"/>
              </a:spcAft>
              <a:buClrTx/>
              <a:buSzTx/>
              <a:buFontTx/>
              <a:buNone/>
              <a:tabLst/>
              <a:defRPr/>
            </a:pPr>
            <a:r>
              <a:rPr kumimoji="0" lang="en-US" sz="3600" b="0" i="0" u="none" strike="noStrike" kern="1200" cap="none" spc="0" normalizeH="0" baseline="0" noProof="0">
                <a:ln>
                  <a:noFill/>
                </a:ln>
                <a:solidFill>
                  <a:srgbClr val="000000">
                    <a:lumMod val="85000"/>
                    <a:lumOff val="15000"/>
                  </a:srgbClr>
                </a:solidFill>
                <a:effectLst/>
                <a:uLnTx/>
                <a:uFillTx/>
                <a:latin typeface="Calibri Light" panose="020F0302020204030204" pitchFamily="34" charset="0"/>
                <a:ea typeface="+mn-ea"/>
                <a:cs typeface="Calibri Light" panose="020F0302020204030204" pitchFamily="34" charset="0"/>
              </a:rPr>
              <a:t>HealthySteps Outcomes</a:t>
            </a:r>
          </a:p>
        </p:txBody>
      </p:sp>
      <p:grpSp>
        <p:nvGrpSpPr>
          <p:cNvPr id="23" name="Group 22">
            <a:extLst>
              <a:ext uri="{FF2B5EF4-FFF2-40B4-BE49-F238E27FC236}">
                <a16:creationId xmlns:a16="http://schemas.microsoft.com/office/drawing/2014/main" id="{2A1E438A-8664-49BA-BC9C-7737B3BB453B}"/>
              </a:ext>
            </a:extLst>
          </p:cNvPr>
          <p:cNvGrpSpPr/>
          <p:nvPr/>
        </p:nvGrpSpPr>
        <p:grpSpPr>
          <a:xfrm>
            <a:off x="1269380" y="2047998"/>
            <a:ext cx="3206263" cy="973505"/>
            <a:chOff x="1269380" y="2047998"/>
            <a:chExt cx="3206263" cy="973505"/>
          </a:xfrm>
        </p:grpSpPr>
        <p:sp>
          <p:nvSpPr>
            <p:cNvPr id="3" name="Rectangle 2">
              <a:extLst>
                <a:ext uri="{FF2B5EF4-FFF2-40B4-BE49-F238E27FC236}">
                  <a16:creationId xmlns:a16="http://schemas.microsoft.com/office/drawing/2014/main" id="{A858143E-7C3B-C04D-B59C-54CA2CEAA914}"/>
                </a:ext>
              </a:extLst>
            </p:cNvPr>
            <p:cNvSpPr/>
            <p:nvPr/>
          </p:nvSpPr>
          <p:spPr>
            <a:xfrm>
              <a:off x="1269380" y="2063292"/>
              <a:ext cx="2180004" cy="958211"/>
            </a:xfrm>
            <a:prstGeom prst="rect">
              <a:avLst/>
            </a:prstGeom>
          </p:spPr>
          <p:txBody>
            <a:bodyPr wrap="square">
              <a:spAutoFit/>
            </a:bodyPr>
            <a:lstStyle/>
            <a:p>
              <a:pPr marL="0" marR="0" lvl="0" indent="0" algn="r" defTabSz="914400" rtl="0" eaLnBrk="1" fontAlgn="auto" latinLnBrk="0" hangingPunct="1">
                <a:lnSpc>
                  <a:spcPct val="85000"/>
                </a:lnSpc>
                <a:spcBef>
                  <a:spcPts val="0"/>
                </a:spcBef>
                <a:spcAft>
                  <a:spcPts val="300"/>
                </a:spcAft>
                <a:buClrTx/>
                <a:buSzTx/>
                <a:buFontTx/>
                <a:buNone/>
                <a:tabLst/>
                <a:defRPr/>
              </a:pPr>
              <a:r>
                <a:rPr kumimoji="0" lang="en-US" sz="2200" b="0" i="0" u="none" strike="noStrike" kern="1200" cap="none" spc="0" normalizeH="0" baseline="0" noProof="0">
                  <a:ln>
                    <a:noFill/>
                  </a:ln>
                  <a:solidFill>
                    <a:srgbClr val="E94F3C"/>
                  </a:solidFill>
                  <a:effectLst/>
                  <a:uLnTx/>
                  <a:uFillTx/>
                  <a:latin typeface="Calibri" panose="020F0502020204030204" pitchFamily="34" charset="0"/>
                  <a:ea typeface="+mn-ea"/>
                  <a:cs typeface="Calibri" panose="020F0502020204030204" pitchFamily="34" charset="0"/>
                </a:rPr>
                <a:t>Timely/ Continued Care and Vaccinations</a:t>
              </a:r>
            </a:p>
          </p:txBody>
        </p:sp>
        <p:sp>
          <p:nvSpPr>
            <p:cNvPr id="21" name="Oval 20">
              <a:extLst>
                <a:ext uri="{FF2B5EF4-FFF2-40B4-BE49-F238E27FC236}">
                  <a16:creationId xmlns:a16="http://schemas.microsoft.com/office/drawing/2014/main" id="{C0C69A8B-D243-2545-BA8A-DAFE1222BF99}"/>
                </a:ext>
              </a:extLst>
            </p:cNvPr>
            <p:cNvSpPr/>
            <p:nvPr/>
          </p:nvSpPr>
          <p:spPr>
            <a:xfrm>
              <a:off x="3567349" y="2047998"/>
              <a:ext cx="908294" cy="90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30" name="Graphic 29">
            <a:extLst>
              <a:ext uri="{FF2B5EF4-FFF2-40B4-BE49-F238E27FC236}">
                <a16:creationId xmlns:a16="http://schemas.microsoft.com/office/drawing/2014/main" id="{352C8FB6-DB80-6240-99D0-3C8901D0A5F7}"/>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10598" y="2228335"/>
            <a:ext cx="625159" cy="625159"/>
          </a:xfrm>
          <a:prstGeom prst="rect">
            <a:avLst/>
          </a:prstGeom>
        </p:spPr>
      </p:pic>
      <p:grpSp>
        <p:nvGrpSpPr>
          <p:cNvPr id="25" name="Group 24">
            <a:extLst>
              <a:ext uri="{FF2B5EF4-FFF2-40B4-BE49-F238E27FC236}">
                <a16:creationId xmlns:a16="http://schemas.microsoft.com/office/drawing/2014/main" id="{FCC5328C-E795-497C-8C53-78ED61D707FE}"/>
              </a:ext>
            </a:extLst>
          </p:cNvPr>
          <p:cNvGrpSpPr/>
          <p:nvPr/>
        </p:nvGrpSpPr>
        <p:grpSpPr>
          <a:xfrm>
            <a:off x="2329362" y="802893"/>
            <a:ext cx="3277212" cy="997260"/>
            <a:chOff x="2329362" y="802893"/>
            <a:chExt cx="3277212" cy="997260"/>
          </a:xfrm>
        </p:grpSpPr>
        <p:sp>
          <p:nvSpPr>
            <p:cNvPr id="53" name="Oval 52">
              <a:extLst>
                <a:ext uri="{FF2B5EF4-FFF2-40B4-BE49-F238E27FC236}">
                  <a16:creationId xmlns:a16="http://schemas.microsoft.com/office/drawing/2014/main" id="{914100AE-EF45-064E-82B3-FBE595EA052A}"/>
                </a:ext>
              </a:extLst>
            </p:cNvPr>
            <p:cNvSpPr/>
            <p:nvPr/>
          </p:nvSpPr>
          <p:spPr>
            <a:xfrm>
              <a:off x="4645410" y="891859"/>
              <a:ext cx="961164" cy="90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86D7F589-F55A-4B4E-A7EA-7534369C0AF4}"/>
                </a:ext>
              </a:extLst>
            </p:cNvPr>
            <p:cNvSpPr/>
            <p:nvPr/>
          </p:nvSpPr>
          <p:spPr>
            <a:xfrm>
              <a:off x="2329362" y="802893"/>
              <a:ext cx="2180004" cy="980323"/>
            </a:xfrm>
            <a:prstGeom prst="rect">
              <a:avLst/>
            </a:prstGeom>
          </p:spPr>
          <p:txBody>
            <a:bodyPr wrap="square">
              <a:spAutoFit/>
            </a:bodyPr>
            <a:lstStyle/>
            <a:p>
              <a:pPr marL="0" marR="0" lvl="0" indent="0" algn="r" defTabSz="914400" rtl="0" eaLnBrk="1" fontAlgn="auto" latinLnBrk="0" hangingPunct="1">
                <a:lnSpc>
                  <a:spcPct val="85000"/>
                </a:lnSpc>
                <a:spcBef>
                  <a:spcPts val="0"/>
                </a:spcBef>
                <a:spcAft>
                  <a:spcPts val="300"/>
                </a:spcAft>
                <a:buClrTx/>
                <a:buSzTx/>
                <a:buFontTx/>
                <a:buNone/>
                <a:tabLst/>
                <a:defRPr/>
              </a:pPr>
              <a:r>
                <a:rPr kumimoji="0" lang="en-US" sz="2200" b="0" i="0" u="none" strike="noStrike" kern="1200" cap="none" spc="0" normalizeH="0" baseline="0" noProof="0">
                  <a:ln>
                    <a:noFill/>
                  </a:ln>
                  <a:solidFill>
                    <a:srgbClr val="E94F3C"/>
                  </a:solidFill>
                  <a:effectLst/>
                  <a:uLnTx/>
                  <a:uFillTx/>
                  <a:latin typeface="Calibri" panose="020F0502020204030204" pitchFamily="34" charset="0"/>
                  <a:ea typeface="+mn-ea"/>
                  <a:cs typeface="Calibri" panose="020F0502020204030204" pitchFamily="34" charset="0"/>
                </a:rPr>
                <a:t>Screening and Connection</a:t>
              </a:r>
              <a:br>
                <a:rPr kumimoji="0" lang="en-US" sz="2200" b="0" i="0" u="none" strike="noStrike" kern="1200" cap="none" spc="0" normalizeH="0" baseline="0" noProof="0">
                  <a:ln>
                    <a:noFill/>
                  </a:ln>
                  <a:solidFill>
                    <a:srgbClr val="E94F3C"/>
                  </a:solidFill>
                  <a:effectLst/>
                  <a:uLnTx/>
                  <a:uFillTx/>
                  <a:latin typeface="Calibri" panose="020F0502020204030204" pitchFamily="34" charset="0"/>
                  <a:ea typeface="+mn-ea"/>
                  <a:cs typeface="Calibri" panose="020F0502020204030204" pitchFamily="34" charset="0"/>
                </a:rPr>
              </a:br>
              <a:r>
                <a:rPr kumimoji="0" lang="en-US" sz="2200" b="0" i="0" u="none" strike="noStrike" kern="1200" cap="none" spc="0" normalizeH="0" baseline="0" noProof="0">
                  <a:ln>
                    <a:noFill/>
                  </a:ln>
                  <a:solidFill>
                    <a:srgbClr val="E94F3C"/>
                  </a:solidFill>
                  <a:effectLst/>
                  <a:uLnTx/>
                  <a:uFillTx/>
                  <a:latin typeface="Calibri" panose="020F0502020204030204" pitchFamily="34" charset="0"/>
                  <a:ea typeface="+mn-ea"/>
                  <a:cs typeface="Calibri" panose="020F0502020204030204" pitchFamily="34" charset="0"/>
                </a:rPr>
                <a:t>to Services</a:t>
              </a:r>
            </a:p>
          </p:txBody>
        </p:sp>
      </p:grpSp>
      <p:grpSp>
        <p:nvGrpSpPr>
          <p:cNvPr id="22" name="Group 21">
            <a:extLst>
              <a:ext uri="{FF2B5EF4-FFF2-40B4-BE49-F238E27FC236}">
                <a16:creationId xmlns:a16="http://schemas.microsoft.com/office/drawing/2014/main" id="{97315910-EBAF-479E-B5C1-0094B0667B1A}"/>
              </a:ext>
            </a:extLst>
          </p:cNvPr>
          <p:cNvGrpSpPr/>
          <p:nvPr/>
        </p:nvGrpSpPr>
        <p:grpSpPr>
          <a:xfrm>
            <a:off x="806222" y="3479105"/>
            <a:ext cx="3652071" cy="1245982"/>
            <a:chOff x="806222" y="3479105"/>
            <a:chExt cx="3652071" cy="1245982"/>
          </a:xfrm>
        </p:grpSpPr>
        <p:sp>
          <p:nvSpPr>
            <p:cNvPr id="52" name="Rectangle 51">
              <a:extLst>
                <a:ext uri="{FF2B5EF4-FFF2-40B4-BE49-F238E27FC236}">
                  <a16:creationId xmlns:a16="http://schemas.microsoft.com/office/drawing/2014/main" id="{54E20E0D-044D-784A-86E4-95A066BF6B3D}"/>
                </a:ext>
              </a:extLst>
            </p:cNvPr>
            <p:cNvSpPr/>
            <p:nvPr/>
          </p:nvSpPr>
          <p:spPr>
            <a:xfrm>
              <a:off x="806222" y="3479105"/>
              <a:ext cx="2538935" cy="1245982"/>
            </a:xfrm>
            <a:prstGeom prst="rect">
              <a:avLst/>
            </a:prstGeom>
          </p:spPr>
          <p:txBody>
            <a:bodyPr wrap="square" lIns="91440" tIns="45720" rIns="91440" bIns="45720" anchor="t">
              <a:spAutoFit/>
            </a:bodyPr>
            <a:lstStyle/>
            <a:p>
              <a:pPr algn="r">
                <a:lnSpc>
                  <a:spcPct val="85000"/>
                </a:lnSpc>
                <a:spcAft>
                  <a:spcPts val="300"/>
                </a:spcAft>
                <a:defRPr/>
              </a:pPr>
              <a:r>
                <a:rPr kumimoji="0" lang="en-US" sz="2200" b="0" i="0" u="none" strike="noStrike" kern="1200" cap="none" spc="0" normalizeH="0" baseline="0" noProof="0">
                  <a:ln>
                    <a:noFill/>
                  </a:ln>
                  <a:solidFill>
                    <a:srgbClr val="E94F3C"/>
                  </a:solidFill>
                  <a:effectLst/>
                  <a:uLnTx/>
                  <a:uFillTx/>
                  <a:latin typeface="Calibri"/>
                  <a:cs typeface="Calibri"/>
                </a:rPr>
                <a:t>Breastfeeding</a:t>
              </a:r>
              <a:br>
                <a:rPr lang="en-US" sz="2200" b="0" i="0" u="none" strike="noStrike" kern="1200" cap="none" spc="0" normalizeH="0" baseline="0" noProof="0">
                  <a:ln>
                    <a:noFill/>
                  </a:ln>
                  <a:effectLst/>
                  <a:uLnTx/>
                  <a:uFillTx/>
                  <a:latin typeface="Calibri" panose="020F0502020204030204" pitchFamily="34" charset="0"/>
                  <a:cs typeface="Calibri" panose="020F0502020204030204" pitchFamily="34" charset="0"/>
                </a:rPr>
              </a:br>
              <a:r>
                <a:rPr kumimoji="0" lang="en-US" sz="2200" b="0" i="0" u="none" strike="noStrike" kern="1200" cap="none" spc="0" normalizeH="0" baseline="0" noProof="0">
                  <a:ln>
                    <a:noFill/>
                  </a:ln>
                  <a:solidFill>
                    <a:srgbClr val="E94F3C"/>
                  </a:solidFill>
                  <a:effectLst/>
                  <a:uLnTx/>
                  <a:uFillTx/>
                  <a:latin typeface="Calibri"/>
                  <a:cs typeface="Calibri"/>
                </a:rPr>
                <a:t>and </a:t>
              </a:r>
              <a:r>
                <a:rPr lang="en-US" sz="2200">
                  <a:solidFill>
                    <a:srgbClr val="E94F3C"/>
                  </a:solidFill>
                  <a:latin typeface="Calibri"/>
                  <a:cs typeface="Calibri"/>
                </a:rPr>
                <a:t>Age-Appropriate Early Nutrition</a:t>
              </a:r>
              <a:endParaRPr kumimoji="0" lang="en-US" sz="2200" b="0" i="0" u="none" strike="noStrike" kern="1200" cap="none" spc="0" normalizeH="0" baseline="0" noProof="0">
                <a:ln>
                  <a:noFill/>
                </a:ln>
                <a:solidFill>
                  <a:srgbClr val="E94F3C"/>
                </a:solidFill>
                <a:effectLst/>
                <a:uLnTx/>
                <a:uFillTx/>
                <a:latin typeface="Calibri" panose="020F0502020204030204" pitchFamily="34" charset="0"/>
                <a:ea typeface="+mn-ea"/>
                <a:cs typeface="Calibri" panose="020F0502020204030204" pitchFamily="34" charset="0"/>
              </a:endParaRPr>
            </a:p>
          </p:txBody>
        </p:sp>
        <p:sp>
          <p:nvSpPr>
            <p:cNvPr id="60" name="Oval 59">
              <a:extLst>
                <a:ext uri="{FF2B5EF4-FFF2-40B4-BE49-F238E27FC236}">
                  <a16:creationId xmlns:a16="http://schemas.microsoft.com/office/drawing/2014/main" id="{22099B87-0979-0F44-A6BE-47CBC1F6A2BA}"/>
                </a:ext>
              </a:extLst>
            </p:cNvPr>
            <p:cNvSpPr/>
            <p:nvPr/>
          </p:nvSpPr>
          <p:spPr>
            <a:xfrm>
              <a:off x="3549999" y="3581152"/>
              <a:ext cx="908294" cy="929254"/>
            </a:xfrm>
            <a:prstGeom prst="ellipse">
              <a:avLst/>
            </a:prstGeom>
            <a:solidFill>
              <a:srgbClr val="EF6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0E30D450-284B-1D4F-BB3F-3E0D019745E4}"/>
              </a:ext>
            </a:extLst>
          </p:cNvPr>
          <p:cNvGrpSpPr/>
          <p:nvPr/>
        </p:nvGrpSpPr>
        <p:grpSpPr>
          <a:xfrm>
            <a:off x="2469227" y="4885758"/>
            <a:ext cx="3186938" cy="1341895"/>
            <a:chOff x="2561143" y="5011653"/>
            <a:chExt cx="3186938" cy="1341895"/>
          </a:xfrm>
        </p:grpSpPr>
        <p:sp>
          <p:nvSpPr>
            <p:cNvPr id="63" name="Rectangle 62">
              <a:extLst>
                <a:ext uri="{FF2B5EF4-FFF2-40B4-BE49-F238E27FC236}">
                  <a16:creationId xmlns:a16="http://schemas.microsoft.com/office/drawing/2014/main" id="{3108E70B-A110-F245-B448-96A5B7336744}"/>
                </a:ext>
              </a:extLst>
            </p:cNvPr>
            <p:cNvSpPr/>
            <p:nvPr/>
          </p:nvSpPr>
          <p:spPr>
            <a:xfrm>
              <a:off x="2561143" y="5107566"/>
              <a:ext cx="2075755" cy="1245982"/>
            </a:xfrm>
            <a:prstGeom prst="rect">
              <a:avLst/>
            </a:prstGeom>
          </p:spPr>
          <p:txBody>
            <a:bodyPr wrap="square">
              <a:spAutoFit/>
            </a:bodyPr>
            <a:lstStyle/>
            <a:p>
              <a:pPr marL="0" marR="0" lvl="0" indent="0" algn="r" defTabSz="914400" rtl="0" eaLnBrk="1" fontAlgn="auto" latinLnBrk="0" hangingPunct="1">
                <a:lnSpc>
                  <a:spcPct val="85000"/>
                </a:lnSpc>
                <a:spcBef>
                  <a:spcPts val="0"/>
                </a:spcBef>
                <a:spcAft>
                  <a:spcPts val="300"/>
                </a:spcAft>
                <a:buClrTx/>
                <a:buSzTx/>
                <a:buFontTx/>
                <a:buNone/>
                <a:tabLst/>
                <a:defRPr/>
              </a:pPr>
              <a:r>
                <a:rPr kumimoji="0" lang="en-US" sz="2200" b="0" i="0" u="none" strike="noStrike" kern="1200" cap="none" spc="0" normalizeH="0" baseline="0" noProof="0">
                  <a:ln>
                    <a:noFill/>
                  </a:ln>
                  <a:solidFill>
                    <a:srgbClr val="F8882C"/>
                  </a:solidFill>
                  <a:effectLst/>
                  <a:uLnTx/>
                  <a:uFillTx/>
                  <a:latin typeface="Calibri" panose="020F0502020204030204" pitchFamily="34" charset="0"/>
                  <a:ea typeface="+mn-ea"/>
                  <a:cs typeface="Calibri" panose="020F0502020204030204" pitchFamily="34" charset="0"/>
                </a:rPr>
                <a:t>Child Safety and Risk Factors for Child Abuse and Neglect</a:t>
              </a:r>
            </a:p>
          </p:txBody>
        </p:sp>
        <p:sp>
          <p:nvSpPr>
            <p:cNvPr id="64" name="Oval 63">
              <a:extLst>
                <a:ext uri="{FF2B5EF4-FFF2-40B4-BE49-F238E27FC236}">
                  <a16:creationId xmlns:a16="http://schemas.microsoft.com/office/drawing/2014/main" id="{172FA7FC-6E39-4349-8570-63DB7AF0CDAA}"/>
                </a:ext>
              </a:extLst>
            </p:cNvPr>
            <p:cNvSpPr/>
            <p:nvPr/>
          </p:nvSpPr>
          <p:spPr>
            <a:xfrm>
              <a:off x="4839787" y="5011653"/>
              <a:ext cx="908294" cy="908294"/>
            </a:xfrm>
            <a:prstGeom prst="ellipse">
              <a:avLst/>
            </a:prstGeom>
            <a:solidFill>
              <a:srgbClr val="F78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06B64E07-4C74-BA41-B76C-65C299BF6B61}"/>
              </a:ext>
            </a:extLst>
          </p:cNvPr>
          <p:cNvGrpSpPr/>
          <p:nvPr/>
        </p:nvGrpSpPr>
        <p:grpSpPr>
          <a:xfrm>
            <a:off x="6806726" y="4859488"/>
            <a:ext cx="3265438" cy="908294"/>
            <a:chOff x="6493651" y="5055108"/>
            <a:chExt cx="3265438" cy="908294"/>
          </a:xfrm>
        </p:grpSpPr>
        <p:sp>
          <p:nvSpPr>
            <p:cNvPr id="96" name="Rectangle 95">
              <a:extLst>
                <a:ext uri="{FF2B5EF4-FFF2-40B4-BE49-F238E27FC236}">
                  <a16:creationId xmlns:a16="http://schemas.microsoft.com/office/drawing/2014/main" id="{8F933F11-E0FC-5048-86AB-57A99C3CF0B3}"/>
                </a:ext>
              </a:extLst>
            </p:cNvPr>
            <p:cNvSpPr/>
            <p:nvPr/>
          </p:nvSpPr>
          <p:spPr>
            <a:xfrm>
              <a:off x="7579085" y="5245557"/>
              <a:ext cx="2180004" cy="670440"/>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300"/>
                </a:spcAft>
                <a:buClrTx/>
                <a:buSzTx/>
                <a:buFontTx/>
                <a:buNone/>
                <a:tabLst/>
                <a:defRPr/>
              </a:pPr>
              <a:r>
                <a:rPr kumimoji="0" lang="en-US" sz="2200" b="0" i="0" u="none" strike="noStrike" kern="1200" cap="none" spc="0" normalizeH="0" baseline="0" noProof="0">
                  <a:ln>
                    <a:noFill/>
                  </a:ln>
                  <a:solidFill>
                    <a:srgbClr val="F7882D"/>
                  </a:solidFill>
                  <a:effectLst/>
                  <a:uLnTx/>
                  <a:uFillTx/>
                  <a:latin typeface="Calibri" panose="020F0502020204030204" pitchFamily="34" charset="0"/>
                  <a:ea typeface="+mn-ea"/>
                  <a:cs typeface="Calibri" panose="020F0502020204030204" pitchFamily="34" charset="0"/>
                </a:rPr>
                <a:t>Early Literacy and School Readiness</a:t>
              </a:r>
            </a:p>
          </p:txBody>
        </p:sp>
        <p:sp>
          <p:nvSpPr>
            <p:cNvPr id="97" name="Oval 96">
              <a:extLst>
                <a:ext uri="{FF2B5EF4-FFF2-40B4-BE49-F238E27FC236}">
                  <a16:creationId xmlns:a16="http://schemas.microsoft.com/office/drawing/2014/main" id="{71C2CCA5-BE81-114F-BFC0-F408EBD611FB}"/>
                </a:ext>
              </a:extLst>
            </p:cNvPr>
            <p:cNvSpPr/>
            <p:nvPr/>
          </p:nvSpPr>
          <p:spPr>
            <a:xfrm>
              <a:off x="6493651" y="5055108"/>
              <a:ext cx="908294" cy="908294"/>
            </a:xfrm>
            <a:prstGeom prst="ellipse">
              <a:avLst/>
            </a:prstGeom>
            <a:solidFill>
              <a:srgbClr val="F588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B40367BD-4DB7-8342-BDF0-9799F9D64D19}"/>
              </a:ext>
            </a:extLst>
          </p:cNvPr>
          <p:cNvGrpSpPr/>
          <p:nvPr/>
        </p:nvGrpSpPr>
        <p:grpSpPr>
          <a:xfrm>
            <a:off x="6588498" y="878923"/>
            <a:ext cx="3730665" cy="908294"/>
            <a:chOff x="7623585" y="2047998"/>
            <a:chExt cx="3730665" cy="908294"/>
          </a:xfrm>
        </p:grpSpPr>
        <p:sp>
          <p:nvSpPr>
            <p:cNvPr id="84" name="Rectangle 83">
              <a:extLst>
                <a:ext uri="{FF2B5EF4-FFF2-40B4-BE49-F238E27FC236}">
                  <a16:creationId xmlns:a16="http://schemas.microsoft.com/office/drawing/2014/main" id="{E8FC1BCE-171C-6A4D-96A6-9E7DAAFCD599}"/>
                </a:ext>
              </a:extLst>
            </p:cNvPr>
            <p:cNvSpPr/>
            <p:nvPr/>
          </p:nvSpPr>
          <p:spPr>
            <a:xfrm>
              <a:off x="8659355" y="2148273"/>
              <a:ext cx="2694895" cy="670440"/>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300"/>
                </a:spcAft>
                <a:buClrTx/>
                <a:buSzTx/>
                <a:buFontTx/>
                <a:buNone/>
                <a:tabLst/>
                <a:defRPr/>
              </a:pPr>
              <a:r>
                <a:rPr kumimoji="0" lang="en-US" sz="2200" b="0" i="0" u="none" strike="noStrike" kern="1200" cap="none" spc="0" normalizeH="0" baseline="0" noProof="0">
                  <a:ln>
                    <a:noFill/>
                  </a:ln>
                  <a:solidFill>
                    <a:srgbClr val="E94F3C"/>
                  </a:solidFill>
                  <a:effectLst/>
                  <a:uLnTx/>
                  <a:uFillTx/>
                  <a:latin typeface="Calibri" panose="020F0502020204030204" pitchFamily="34" charset="0"/>
                  <a:ea typeface="+mn-ea"/>
                  <a:cs typeface="Calibri" panose="020F0502020204030204" pitchFamily="34" charset="0"/>
                </a:rPr>
                <a:t>Practice and Provider Impacts</a:t>
              </a:r>
            </a:p>
          </p:txBody>
        </p:sp>
        <p:sp>
          <p:nvSpPr>
            <p:cNvPr id="85" name="Oval 84">
              <a:extLst>
                <a:ext uri="{FF2B5EF4-FFF2-40B4-BE49-F238E27FC236}">
                  <a16:creationId xmlns:a16="http://schemas.microsoft.com/office/drawing/2014/main" id="{1C695EDE-CC87-4541-9DF1-536F32EB8AD9}"/>
                </a:ext>
              </a:extLst>
            </p:cNvPr>
            <p:cNvSpPr/>
            <p:nvPr/>
          </p:nvSpPr>
          <p:spPr>
            <a:xfrm>
              <a:off x="7623585" y="2047998"/>
              <a:ext cx="908294" cy="908294"/>
            </a:xfrm>
            <a:prstGeom prst="ellipse">
              <a:avLst/>
            </a:prstGeom>
            <a:solidFill>
              <a:srgbClr val="E95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691AD0BD-3F33-4691-AF9E-DF6A26D4507F}"/>
              </a:ext>
            </a:extLst>
          </p:cNvPr>
          <p:cNvGrpSpPr/>
          <p:nvPr/>
        </p:nvGrpSpPr>
        <p:grpSpPr>
          <a:xfrm>
            <a:off x="7631467" y="3441062"/>
            <a:ext cx="3874846" cy="934249"/>
            <a:chOff x="7631467" y="3441062"/>
            <a:chExt cx="3874846" cy="934249"/>
          </a:xfrm>
        </p:grpSpPr>
        <p:sp>
          <p:nvSpPr>
            <p:cNvPr id="92" name="Rectangle 91">
              <a:extLst>
                <a:ext uri="{FF2B5EF4-FFF2-40B4-BE49-F238E27FC236}">
                  <a16:creationId xmlns:a16="http://schemas.microsoft.com/office/drawing/2014/main" id="{388F9327-B9BA-624A-A1AA-529EDB2DD0AF}"/>
                </a:ext>
              </a:extLst>
            </p:cNvPr>
            <p:cNvSpPr/>
            <p:nvPr/>
          </p:nvSpPr>
          <p:spPr>
            <a:xfrm>
              <a:off x="8638015" y="3592648"/>
              <a:ext cx="2868298" cy="731880"/>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300"/>
                </a:spcAft>
                <a:buClrTx/>
                <a:buSzTx/>
                <a:buFontTx/>
                <a:buNone/>
                <a:tabLst/>
                <a:defRPr/>
              </a:pPr>
              <a:r>
                <a:rPr kumimoji="0" lang="en-US" sz="2200" b="0" i="0" u="none" strike="noStrike" kern="1200" cap="none" spc="0" normalizeH="0" baseline="0" noProof="0">
                  <a:ln>
                    <a:noFill/>
                  </a:ln>
                  <a:solidFill>
                    <a:srgbClr val="E94F3C"/>
                  </a:solidFill>
                  <a:effectLst/>
                  <a:uLnTx/>
                  <a:uFillTx/>
                  <a:latin typeface="Calibri" panose="020F0502020204030204" pitchFamily="34" charset="0"/>
                  <a:ea typeface="+mn-ea"/>
                  <a:cs typeface="Calibri" panose="020F0502020204030204" pitchFamily="34" charset="0"/>
                </a:rPr>
                <a:t>Social-Emotional Development</a:t>
              </a:r>
            </a:p>
          </p:txBody>
        </p:sp>
        <p:sp>
          <p:nvSpPr>
            <p:cNvPr id="89" name="Oval 88">
              <a:extLst>
                <a:ext uri="{FF2B5EF4-FFF2-40B4-BE49-F238E27FC236}">
                  <a16:creationId xmlns:a16="http://schemas.microsoft.com/office/drawing/2014/main" id="{5554F4C8-ED18-5D44-9E1F-D22CE1BB6822}"/>
                </a:ext>
              </a:extLst>
            </p:cNvPr>
            <p:cNvSpPr/>
            <p:nvPr/>
          </p:nvSpPr>
          <p:spPr>
            <a:xfrm>
              <a:off x="7631467" y="3441062"/>
              <a:ext cx="934232" cy="934249"/>
            </a:xfrm>
            <a:prstGeom prst="ellipse">
              <a:avLst/>
            </a:prstGeom>
            <a:solidFill>
              <a:srgbClr val="EC5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0A69E052-AC5A-40BD-8ECB-3BED730CA5B2}"/>
              </a:ext>
            </a:extLst>
          </p:cNvPr>
          <p:cNvGrpSpPr/>
          <p:nvPr/>
        </p:nvGrpSpPr>
        <p:grpSpPr>
          <a:xfrm>
            <a:off x="7648818" y="1989826"/>
            <a:ext cx="2799133" cy="897490"/>
            <a:chOff x="7648818" y="1989826"/>
            <a:chExt cx="2799133" cy="897490"/>
          </a:xfrm>
        </p:grpSpPr>
        <p:sp>
          <p:nvSpPr>
            <p:cNvPr id="93" name="Oval 92">
              <a:extLst>
                <a:ext uri="{FF2B5EF4-FFF2-40B4-BE49-F238E27FC236}">
                  <a16:creationId xmlns:a16="http://schemas.microsoft.com/office/drawing/2014/main" id="{F5853462-509C-1045-A995-B2685B2C584F}"/>
                </a:ext>
              </a:extLst>
            </p:cNvPr>
            <p:cNvSpPr/>
            <p:nvPr/>
          </p:nvSpPr>
          <p:spPr>
            <a:xfrm>
              <a:off x="7648818" y="1989826"/>
              <a:ext cx="908294" cy="897490"/>
            </a:xfrm>
            <a:prstGeom prst="ellipse">
              <a:avLst/>
            </a:prstGeom>
            <a:solidFill>
              <a:srgbClr val="E94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F9CA7567-78D9-EA4B-B93F-8AF7CBCF3AD9}"/>
                </a:ext>
              </a:extLst>
            </p:cNvPr>
            <p:cNvSpPr/>
            <p:nvPr/>
          </p:nvSpPr>
          <p:spPr>
            <a:xfrm>
              <a:off x="8717435" y="2095570"/>
              <a:ext cx="1730516" cy="487232"/>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300"/>
                </a:spcAft>
                <a:buClrTx/>
                <a:buSzTx/>
                <a:buFontTx/>
                <a:buNone/>
                <a:tabLst/>
                <a:defRPr/>
              </a:pPr>
              <a:r>
                <a:rPr kumimoji="0" lang="en-US" sz="2200" b="0" i="0" u="none" strike="noStrike" kern="1200" cap="none" spc="0" normalizeH="0" baseline="0" noProof="0">
                  <a:ln>
                    <a:noFill/>
                  </a:ln>
                  <a:solidFill>
                    <a:srgbClr val="E94F3C"/>
                  </a:solidFill>
                  <a:effectLst/>
                  <a:uLnTx/>
                  <a:uFillTx/>
                  <a:latin typeface="Calibri" panose="020F0502020204030204" pitchFamily="34" charset="0"/>
                  <a:ea typeface="+mn-ea"/>
                  <a:cs typeface="Calibri" panose="020F0502020204030204" pitchFamily="34" charset="0"/>
                </a:rPr>
                <a:t>Maternal Depression</a:t>
              </a:r>
            </a:p>
          </p:txBody>
        </p:sp>
      </p:grpSp>
      <p:sp>
        <p:nvSpPr>
          <p:cNvPr id="40" name="Slide Number Placeholder 5">
            <a:extLst>
              <a:ext uri="{FF2B5EF4-FFF2-40B4-BE49-F238E27FC236}">
                <a16:creationId xmlns:a16="http://schemas.microsoft.com/office/drawing/2014/main" id="{37D097B0-166B-BE4A-96F4-B4E1ADDC3E60}"/>
              </a:ext>
            </a:extLst>
          </p:cNvPr>
          <p:cNvSpPr txBox="1">
            <a:spLocks/>
          </p:cNvSpPr>
          <p:nvPr/>
        </p:nvSpPr>
        <p:spPr>
          <a:xfrm>
            <a:off x="574766" y="6283324"/>
            <a:ext cx="418012" cy="211456"/>
          </a:xfrm>
          <a:prstGeom prst="rect">
            <a:avLst/>
          </a:prstGeom>
        </p:spPr>
        <p:txBody>
          <a:bodyPr vert="horz" lIns="91440" tIns="45720" rIns="91440" bIns="45720" rtlCol="0" anchor="b"/>
          <a:lstStyle>
            <a:defPPr>
              <a:defRPr lang="en-US"/>
            </a:defPPr>
            <a:lvl1pPr marL="0" algn="l" defTabSz="914400" rtl="0" eaLnBrk="1" latinLnBrk="0" hangingPunct="1">
              <a:defRPr sz="80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B6E93A8-FE64-9044-AC94-BAC1817EA472}" type="slidenum">
              <a:rPr kumimoji="0" lang="en-US" sz="800" b="0" i="0" u="none" strike="noStrike" kern="1200" cap="none" spc="0" normalizeH="0" baseline="0" noProof="0" dirty="0" smtClean="0">
                <a:ln>
                  <a:noFill/>
                </a:ln>
                <a:solidFill>
                  <a:srgbClr val="000000">
                    <a:tint val="75000"/>
                  </a:srgbClr>
                </a:solidFill>
                <a:effectLst/>
                <a:uLnTx/>
                <a:uFillTx/>
                <a:latin typeface="Roboto" charset="0"/>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a:ln>
                <a:noFill/>
              </a:ln>
              <a:solidFill>
                <a:srgbClr val="000000">
                  <a:tint val="75000"/>
                </a:srgbClr>
              </a:solidFill>
              <a:effectLst/>
              <a:uLnTx/>
              <a:uFillTx/>
              <a:latin typeface="Roboto" charset="0"/>
            </a:endParaRPr>
          </a:p>
        </p:txBody>
      </p:sp>
      <p:sp>
        <p:nvSpPr>
          <p:cNvPr id="41" name="Rectangle 40">
            <a:extLst>
              <a:ext uri="{FF2B5EF4-FFF2-40B4-BE49-F238E27FC236}">
                <a16:creationId xmlns:a16="http://schemas.microsoft.com/office/drawing/2014/main" id="{7EFCD813-258D-AD4D-A6C8-E1D52B6B63A0}"/>
              </a:ext>
            </a:extLst>
          </p:cNvPr>
          <p:cNvSpPr/>
          <p:nvPr/>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6" name="Graphic 15">
            <a:extLst>
              <a:ext uri="{FF2B5EF4-FFF2-40B4-BE49-F238E27FC236}">
                <a16:creationId xmlns:a16="http://schemas.microsoft.com/office/drawing/2014/main" id="{4AAB9D4E-8E23-CD4B-AF4E-5C4A13F9A112}"/>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705392" y="1009750"/>
            <a:ext cx="674505" cy="674505"/>
          </a:xfrm>
          <a:prstGeom prst="rect">
            <a:avLst/>
          </a:prstGeom>
        </p:spPr>
      </p:pic>
      <p:pic>
        <p:nvPicPr>
          <p:cNvPr id="18" name="Graphic 17">
            <a:extLst>
              <a:ext uri="{FF2B5EF4-FFF2-40B4-BE49-F238E27FC236}">
                <a16:creationId xmlns:a16="http://schemas.microsoft.com/office/drawing/2014/main" id="{5503B434-195A-BA40-ABC8-81081C150503}"/>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853475" y="1071992"/>
            <a:ext cx="545033" cy="545033"/>
          </a:xfrm>
          <a:prstGeom prst="rect">
            <a:avLst/>
          </a:prstGeom>
        </p:spPr>
      </p:pic>
      <p:pic>
        <p:nvPicPr>
          <p:cNvPr id="24" name="Graphic 23">
            <a:extLst>
              <a:ext uri="{FF2B5EF4-FFF2-40B4-BE49-F238E27FC236}">
                <a16:creationId xmlns:a16="http://schemas.microsoft.com/office/drawing/2014/main" id="{7B33A409-B1D4-0647-8084-C2B823DDEE3B}"/>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992414" y="5065952"/>
            <a:ext cx="553123" cy="553123"/>
          </a:xfrm>
          <a:prstGeom prst="rect">
            <a:avLst/>
          </a:prstGeom>
        </p:spPr>
      </p:pic>
      <p:pic>
        <p:nvPicPr>
          <p:cNvPr id="26" name="Graphic 25">
            <a:extLst>
              <a:ext uri="{FF2B5EF4-FFF2-40B4-BE49-F238E27FC236}">
                <a16:creationId xmlns:a16="http://schemas.microsoft.com/office/drawing/2014/main" id="{FD6D7574-B0B6-974C-B46B-0C30B8EB256D}"/>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771304" y="2095570"/>
            <a:ext cx="658322" cy="658322"/>
          </a:xfrm>
          <a:prstGeom prst="rect">
            <a:avLst/>
          </a:prstGeom>
        </p:spPr>
      </p:pic>
      <p:grpSp>
        <p:nvGrpSpPr>
          <p:cNvPr id="15" name="Graphic 31">
            <a:extLst>
              <a:ext uri="{FF2B5EF4-FFF2-40B4-BE49-F238E27FC236}">
                <a16:creationId xmlns:a16="http://schemas.microsoft.com/office/drawing/2014/main" id="{5650A1BA-7079-9049-9948-0BD3F4A7CEFD}"/>
              </a:ext>
            </a:extLst>
          </p:cNvPr>
          <p:cNvGrpSpPr/>
          <p:nvPr/>
        </p:nvGrpSpPr>
        <p:grpSpPr>
          <a:xfrm>
            <a:off x="3758893" y="3711463"/>
            <a:ext cx="440402" cy="593944"/>
            <a:chOff x="3761710" y="2247465"/>
            <a:chExt cx="440402" cy="593944"/>
          </a:xfrm>
          <a:noFill/>
        </p:grpSpPr>
        <p:sp>
          <p:nvSpPr>
            <p:cNvPr id="17" name="Freeform 16">
              <a:extLst>
                <a:ext uri="{FF2B5EF4-FFF2-40B4-BE49-F238E27FC236}">
                  <a16:creationId xmlns:a16="http://schemas.microsoft.com/office/drawing/2014/main" id="{D93FBCC7-BEB4-BF4F-9F64-E368DEE38AC2}"/>
                </a:ext>
              </a:extLst>
            </p:cNvPr>
            <p:cNvSpPr/>
            <p:nvPr/>
          </p:nvSpPr>
          <p:spPr>
            <a:xfrm>
              <a:off x="3761710" y="2478395"/>
              <a:ext cx="440402" cy="363014"/>
            </a:xfrm>
            <a:custGeom>
              <a:avLst/>
              <a:gdLst>
                <a:gd name="connsiteX0" fmla="*/ 424684 w 440402"/>
                <a:gd name="connsiteY0" fmla="*/ 126428 h 363014"/>
                <a:gd name="connsiteX1" fmla="*/ 387030 w 440402"/>
                <a:gd name="connsiteY1" fmla="*/ 58658 h 363014"/>
                <a:gd name="connsiteX2" fmla="*/ 300778 w 440402"/>
                <a:gd name="connsiteY2" fmla="*/ 0 h 363014"/>
                <a:gd name="connsiteX3" fmla="*/ 153317 w 440402"/>
                <a:gd name="connsiteY3" fmla="*/ 0 h 363014"/>
                <a:gd name="connsiteX4" fmla="*/ 36689 w 440402"/>
                <a:gd name="connsiteY4" fmla="*/ 113647 h 363014"/>
                <a:gd name="connsiteX5" fmla="*/ 153 w 440402"/>
                <a:gd name="connsiteY5" fmla="*/ 221249 h 363014"/>
                <a:gd name="connsiteX6" fmla="*/ 41388 w 440402"/>
                <a:gd name="connsiteY6" fmla="*/ 316757 h 363014"/>
                <a:gd name="connsiteX7" fmla="*/ 167157 w 440402"/>
                <a:gd name="connsiteY7" fmla="*/ 362606 h 363014"/>
                <a:gd name="connsiteX8" fmla="*/ 254556 w 440402"/>
                <a:gd name="connsiteY8" fmla="*/ 320826 h 363014"/>
                <a:gd name="connsiteX9" fmla="*/ 203464 w 440402"/>
                <a:gd name="connsiteY9" fmla="*/ 273745 h 363014"/>
                <a:gd name="connsiteX10" fmla="*/ 95003 w 440402"/>
                <a:gd name="connsiteY10" fmla="*/ 253400 h 363014"/>
                <a:gd name="connsiteX11" fmla="*/ 108041 w 440402"/>
                <a:gd name="connsiteY11" fmla="*/ 238843 h 363014"/>
                <a:gd name="connsiteX12" fmla="*/ 153689 w 440402"/>
                <a:gd name="connsiteY12" fmla="*/ 225490 h 363014"/>
                <a:gd name="connsiteX13" fmla="*/ 142428 w 440402"/>
                <a:gd name="connsiteY13" fmla="*/ 182077 h 363014"/>
                <a:gd name="connsiteX14" fmla="*/ 153890 w 440402"/>
                <a:gd name="connsiteY14" fmla="*/ 138664 h 363014"/>
                <a:gd name="connsiteX15" fmla="*/ 193004 w 440402"/>
                <a:gd name="connsiteY15" fmla="*/ 160241 h 363014"/>
                <a:gd name="connsiteX16" fmla="*/ 214553 w 440402"/>
                <a:gd name="connsiteY16" fmla="*/ 193367 h 363014"/>
                <a:gd name="connsiteX17" fmla="*/ 242435 w 440402"/>
                <a:gd name="connsiteY17" fmla="*/ 220332 h 363014"/>
                <a:gd name="connsiteX18" fmla="*/ 281951 w 440402"/>
                <a:gd name="connsiteY18" fmla="*/ 233255 h 363014"/>
                <a:gd name="connsiteX19" fmla="*/ 305133 w 440402"/>
                <a:gd name="connsiteY19" fmla="*/ 231393 h 363014"/>
                <a:gd name="connsiteX20" fmla="*/ 280117 w 440402"/>
                <a:gd name="connsiteY20" fmla="*/ 303518 h 363014"/>
                <a:gd name="connsiteX21" fmla="*/ 346397 w 440402"/>
                <a:gd name="connsiteY21" fmla="*/ 307444 h 363014"/>
                <a:gd name="connsiteX22" fmla="*/ 414454 w 440402"/>
                <a:gd name="connsiteY22" fmla="*/ 252283 h 363014"/>
                <a:gd name="connsiteX23" fmla="*/ 424684 w 440402"/>
                <a:gd name="connsiteY23" fmla="*/ 126428 h 363014"/>
                <a:gd name="connsiteX24" fmla="*/ 293384 w 440402"/>
                <a:gd name="connsiteY24" fmla="*/ 219930 h 363014"/>
                <a:gd name="connsiteX25" fmla="*/ 227305 w 440402"/>
                <a:gd name="connsiteY25" fmla="*/ 153851 h 363014"/>
                <a:gd name="connsiteX26" fmla="*/ 293384 w 440402"/>
                <a:gd name="connsiteY26" fmla="*/ 87772 h 363014"/>
                <a:gd name="connsiteX27" fmla="*/ 359464 w 440402"/>
                <a:gd name="connsiteY27" fmla="*/ 153851 h 363014"/>
                <a:gd name="connsiteX28" fmla="*/ 293442 w 440402"/>
                <a:gd name="connsiteY28" fmla="*/ 219930 h 363014"/>
                <a:gd name="connsiteX29" fmla="*/ 293384 w 440402"/>
                <a:gd name="connsiteY29" fmla="*/ 219930 h 36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40402" h="363014">
                  <a:moveTo>
                    <a:pt x="424684" y="126428"/>
                  </a:moveTo>
                  <a:cubicBezTo>
                    <a:pt x="414253" y="104019"/>
                    <a:pt x="399094" y="78860"/>
                    <a:pt x="387030" y="58658"/>
                  </a:cubicBezTo>
                  <a:cubicBezTo>
                    <a:pt x="367573" y="26048"/>
                    <a:pt x="345996" y="0"/>
                    <a:pt x="300778" y="0"/>
                  </a:cubicBezTo>
                  <a:lnTo>
                    <a:pt x="153317" y="0"/>
                  </a:lnTo>
                  <a:cubicBezTo>
                    <a:pt x="83856" y="0"/>
                    <a:pt x="58754" y="71954"/>
                    <a:pt x="36689" y="113647"/>
                  </a:cubicBezTo>
                  <a:cubicBezTo>
                    <a:pt x="20040" y="145369"/>
                    <a:pt x="1643" y="194141"/>
                    <a:pt x="153" y="221249"/>
                  </a:cubicBezTo>
                  <a:cubicBezTo>
                    <a:pt x="-2712" y="276410"/>
                    <a:pt x="35485" y="312516"/>
                    <a:pt x="41388" y="316757"/>
                  </a:cubicBezTo>
                  <a:cubicBezTo>
                    <a:pt x="72365" y="338879"/>
                    <a:pt x="108328" y="357677"/>
                    <a:pt x="167157" y="362606"/>
                  </a:cubicBezTo>
                  <a:cubicBezTo>
                    <a:pt x="210943" y="366245"/>
                    <a:pt x="250516" y="345040"/>
                    <a:pt x="254556" y="320826"/>
                  </a:cubicBezTo>
                  <a:cubicBezTo>
                    <a:pt x="259342" y="292171"/>
                    <a:pt x="241088" y="272112"/>
                    <a:pt x="203464" y="273745"/>
                  </a:cubicBezTo>
                  <a:cubicBezTo>
                    <a:pt x="144605" y="276410"/>
                    <a:pt x="106494" y="259160"/>
                    <a:pt x="95003" y="253400"/>
                  </a:cubicBezTo>
                  <a:cubicBezTo>
                    <a:pt x="65946" y="238872"/>
                    <a:pt x="100734" y="239416"/>
                    <a:pt x="108041" y="238843"/>
                  </a:cubicBezTo>
                  <a:cubicBezTo>
                    <a:pt x="126295" y="237439"/>
                    <a:pt x="144548" y="233112"/>
                    <a:pt x="153689" y="225490"/>
                  </a:cubicBezTo>
                  <a:cubicBezTo>
                    <a:pt x="162830" y="217867"/>
                    <a:pt x="154577" y="220017"/>
                    <a:pt x="142428" y="182077"/>
                  </a:cubicBezTo>
                  <a:cubicBezTo>
                    <a:pt x="133172" y="153135"/>
                    <a:pt x="146525" y="141042"/>
                    <a:pt x="153890" y="138664"/>
                  </a:cubicBezTo>
                  <a:cubicBezTo>
                    <a:pt x="171914" y="132761"/>
                    <a:pt x="182316" y="140727"/>
                    <a:pt x="193004" y="160241"/>
                  </a:cubicBezTo>
                  <a:cubicBezTo>
                    <a:pt x="199228" y="171878"/>
                    <a:pt x="206437" y="182962"/>
                    <a:pt x="214553" y="193367"/>
                  </a:cubicBezTo>
                  <a:cubicBezTo>
                    <a:pt x="221918" y="201792"/>
                    <a:pt x="227219" y="211248"/>
                    <a:pt x="242435" y="220332"/>
                  </a:cubicBezTo>
                  <a:cubicBezTo>
                    <a:pt x="254444" y="227607"/>
                    <a:pt x="267963" y="232029"/>
                    <a:pt x="281951" y="233255"/>
                  </a:cubicBezTo>
                  <a:cubicBezTo>
                    <a:pt x="294416" y="234000"/>
                    <a:pt x="293757" y="233399"/>
                    <a:pt x="305133" y="231393"/>
                  </a:cubicBezTo>
                  <a:cubicBezTo>
                    <a:pt x="292983" y="242855"/>
                    <a:pt x="251032" y="272227"/>
                    <a:pt x="280117" y="303518"/>
                  </a:cubicBezTo>
                  <a:cubicBezTo>
                    <a:pt x="295562" y="320139"/>
                    <a:pt x="330178" y="313748"/>
                    <a:pt x="346397" y="307444"/>
                  </a:cubicBezTo>
                  <a:cubicBezTo>
                    <a:pt x="362616" y="301140"/>
                    <a:pt x="390526" y="281912"/>
                    <a:pt x="414454" y="252283"/>
                  </a:cubicBezTo>
                  <a:cubicBezTo>
                    <a:pt x="460675" y="194886"/>
                    <a:pt x="432679" y="143535"/>
                    <a:pt x="424684" y="126428"/>
                  </a:cubicBezTo>
                  <a:close/>
                  <a:moveTo>
                    <a:pt x="293384" y="219930"/>
                  </a:moveTo>
                  <a:cubicBezTo>
                    <a:pt x="256890" y="219930"/>
                    <a:pt x="227305" y="190347"/>
                    <a:pt x="227305" y="153851"/>
                  </a:cubicBezTo>
                  <a:cubicBezTo>
                    <a:pt x="227305" y="117356"/>
                    <a:pt x="256890" y="87772"/>
                    <a:pt x="293384" y="87772"/>
                  </a:cubicBezTo>
                  <a:cubicBezTo>
                    <a:pt x="329880" y="87772"/>
                    <a:pt x="359464" y="117356"/>
                    <a:pt x="359464" y="153851"/>
                  </a:cubicBezTo>
                  <a:cubicBezTo>
                    <a:pt x="359481" y="190329"/>
                    <a:pt x="329920" y="219913"/>
                    <a:pt x="293442" y="219930"/>
                  </a:cubicBezTo>
                  <a:cubicBezTo>
                    <a:pt x="293422" y="219930"/>
                    <a:pt x="293405" y="219930"/>
                    <a:pt x="293384" y="219930"/>
                  </a:cubicBezTo>
                  <a:close/>
                </a:path>
              </a:pathLst>
            </a:custGeom>
            <a:noFill/>
            <a:ln w="2095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 name="Freeform 18">
              <a:extLst>
                <a:ext uri="{FF2B5EF4-FFF2-40B4-BE49-F238E27FC236}">
                  <a16:creationId xmlns:a16="http://schemas.microsoft.com/office/drawing/2014/main" id="{CB3DA07A-0138-524B-8D33-7D6DBF43EB7C}"/>
                </a:ext>
              </a:extLst>
            </p:cNvPr>
            <p:cNvSpPr/>
            <p:nvPr/>
          </p:nvSpPr>
          <p:spPr>
            <a:xfrm>
              <a:off x="3886629" y="2247465"/>
              <a:ext cx="190272" cy="190272"/>
            </a:xfrm>
            <a:custGeom>
              <a:avLst/>
              <a:gdLst>
                <a:gd name="connsiteX0" fmla="*/ 190272 w 190272"/>
                <a:gd name="connsiteY0" fmla="*/ 95108 h 190272"/>
                <a:gd name="connsiteX1" fmla="*/ 95165 w 190272"/>
                <a:gd name="connsiteY1" fmla="*/ 190272 h 190272"/>
                <a:gd name="connsiteX2" fmla="*/ 0 w 190272"/>
                <a:gd name="connsiteY2" fmla="*/ 95165 h 190272"/>
                <a:gd name="connsiteX3" fmla="*/ 95107 w 190272"/>
                <a:gd name="connsiteY3" fmla="*/ 0 h 190272"/>
                <a:gd name="connsiteX4" fmla="*/ 95279 w 190272"/>
                <a:gd name="connsiteY4" fmla="*/ 0 h 190272"/>
                <a:gd name="connsiteX5" fmla="*/ 190272 w 190272"/>
                <a:gd name="connsiteY5" fmla="*/ 95108 h 19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72" h="190272">
                  <a:moveTo>
                    <a:pt x="190272" y="95108"/>
                  </a:moveTo>
                  <a:cubicBezTo>
                    <a:pt x="190289" y="147650"/>
                    <a:pt x="147707" y="190257"/>
                    <a:pt x="95165" y="190272"/>
                  </a:cubicBezTo>
                  <a:cubicBezTo>
                    <a:pt x="42622" y="190288"/>
                    <a:pt x="16" y="147707"/>
                    <a:pt x="0" y="95165"/>
                  </a:cubicBezTo>
                  <a:cubicBezTo>
                    <a:pt x="-16" y="42623"/>
                    <a:pt x="42565" y="16"/>
                    <a:pt x="95107" y="0"/>
                  </a:cubicBezTo>
                  <a:cubicBezTo>
                    <a:pt x="95165" y="0"/>
                    <a:pt x="95222" y="0"/>
                    <a:pt x="95279" y="0"/>
                  </a:cubicBezTo>
                  <a:cubicBezTo>
                    <a:pt x="147761" y="63"/>
                    <a:pt x="190272" y="42626"/>
                    <a:pt x="190272" y="95108"/>
                  </a:cubicBezTo>
                  <a:close/>
                </a:path>
              </a:pathLst>
            </a:custGeom>
            <a:noFill/>
            <a:ln w="2095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pic>
        <p:nvPicPr>
          <p:cNvPr id="45" name="Graphic 44">
            <a:extLst>
              <a:ext uri="{FF2B5EF4-FFF2-40B4-BE49-F238E27FC236}">
                <a16:creationId xmlns:a16="http://schemas.microsoft.com/office/drawing/2014/main" id="{7B00B23C-A757-4439-AF57-E982E0EB95E2}"/>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929256" y="5078252"/>
            <a:ext cx="545524" cy="545524"/>
          </a:xfrm>
          <a:prstGeom prst="rect">
            <a:avLst/>
          </a:prstGeom>
        </p:spPr>
      </p:pic>
      <p:pic>
        <p:nvPicPr>
          <p:cNvPr id="42" name="Picture Placeholder 17">
            <a:extLst>
              <a:ext uri="{FF2B5EF4-FFF2-40B4-BE49-F238E27FC236}">
                <a16:creationId xmlns:a16="http://schemas.microsoft.com/office/drawing/2014/main" id="{698B1D37-9F50-4C59-9F3E-813B40A1DCAD}"/>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a:xfrm>
            <a:off x="7744818" y="3491199"/>
            <a:ext cx="729745" cy="731320"/>
          </a:xfrm>
          <a:prstGeom prst="rect">
            <a:avLst/>
          </a:prstGeom>
        </p:spPr>
      </p:pic>
      <p:sp>
        <p:nvSpPr>
          <p:cNvPr id="4" name="Footer Placeholder 3">
            <a:extLst>
              <a:ext uri="{FF2B5EF4-FFF2-40B4-BE49-F238E27FC236}">
                <a16:creationId xmlns:a16="http://schemas.microsoft.com/office/drawing/2014/main" id="{9DA52BA3-3538-4EF8-B09E-DCD56ECB68BC}"/>
              </a:ext>
            </a:extLst>
          </p:cNvPr>
          <p:cNvSpPr>
            <a:spLocks noGrp="1"/>
          </p:cNvSpPr>
          <p:nvPr>
            <p:ph type="ftr" sz="quarter" idx="11"/>
          </p:nvPr>
        </p:nvSpPr>
        <p:spPr>
          <a:xfrm>
            <a:off x="783772" y="6284696"/>
            <a:ext cx="9350991" cy="211456"/>
          </a:xfrm>
        </p:spPr>
        <p:txBody>
          <a:bodyPr/>
          <a:lstStyle/>
          <a:p>
            <a:r>
              <a:rPr lang="en-US">
                <a:latin typeface="Roboto"/>
                <a:ea typeface="Roboto"/>
                <a:cs typeface="Roboto"/>
              </a:rPr>
              <a:t>© 2024 ZERO TO THREE. All rights reserved.</a:t>
            </a:r>
          </a:p>
        </p:txBody>
      </p:sp>
    </p:spTree>
    <p:custDataLst>
      <p:tags r:id="rId1"/>
    </p:custDataLst>
    <p:extLst>
      <p:ext uri="{BB962C8B-B14F-4D97-AF65-F5344CB8AC3E}">
        <p14:creationId xmlns:p14="http://schemas.microsoft.com/office/powerpoint/2010/main" val="148674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750" fill="hold"/>
                                        <p:tgtEl>
                                          <p:spTgt spid="7"/>
                                        </p:tgtEl>
                                        <p:attrNameLst>
                                          <p:attrName>ppt_w</p:attrName>
                                        </p:attrNameLst>
                                      </p:cBhvr>
                                      <p:tavLst>
                                        <p:tav tm="0">
                                          <p:val>
                                            <p:fltVal val="0"/>
                                          </p:val>
                                        </p:tav>
                                        <p:tav tm="100000">
                                          <p:val>
                                            <p:strVal val="#ppt_w"/>
                                          </p:val>
                                        </p:tav>
                                      </p:tavLst>
                                    </p:anim>
                                    <p:anim calcmode="lin" valueType="num">
                                      <p:cBhvr>
                                        <p:cTn id="11" dur="750" fill="hold"/>
                                        <p:tgtEl>
                                          <p:spTgt spid="7"/>
                                        </p:tgtEl>
                                        <p:attrNameLst>
                                          <p:attrName>ppt_h</p:attrName>
                                        </p:attrNameLst>
                                      </p:cBhvr>
                                      <p:tavLst>
                                        <p:tav tm="0">
                                          <p:val>
                                            <p:fltVal val="0"/>
                                          </p:val>
                                        </p:tav>
                                        <p:tav tm="100000">
                                          <p:val>
                                            <p:strVal val="#ppt_h"/>
                                          </p:val>
                                        </p:tav>
                                      </p:tavLst>
                                    </p:anim>
                                    <p:animEffect transition="in" filter="fade">
                                      <p:cBhvr>
                                        <p:cTn id="12" dur="750"/>
                                        <p:tgtEl>
                                          <p:spTgt spid="7"/>
                                        </p:tgtEl>
                                      </p:cBhvr>
                                    </p:animEffect>
                                  </p:childTnLst>
                                </p:cTn>
                              </p:par>
                              <p:par>
                                <p:cTn id="13" presetID="10" presetClass="entr" presetSubtype="0" fill="hold" nodeType="withEffect">
                                  <p:stCondLst>
                                    <p:cond delay="7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2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par>
                          <p:cTn id="23" fill="hold">
                            <p:stCondLst>
                              <p:cond delay="1700"/>
                            </p:stCondLst>
                            <p:childTnLst>
                              <p:par>
                                <p:cTn id="24" presetID="10"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childTnLst>
                          </p:cTn>
                        </p:par>
                        <p:par>
                          <p:cTn id="30" fill="hold">
                            <p:stCondLst>
                              <p:cond delay="2200"/>
                            </p:stCondLst>
                            <p:childTnLst>
                              <p:par>
                                <p:cTn id="31" presetID="10"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par>
                          <p:cTn id="37" fill="hold">
                            <p:stCondLst>
                              <p:cond delay="2700"/>
                            </p:stCondLst>
                            <p:childTnLst>
                              <p:par>
                                <p:cTn id="38" presetID="10"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childTnLst>
                                </p:cTn>
                              </p:par>
                            </p:childTnLst>
                          </p:cTn>
                        </p:par>
                        <p:par>
                          <p:cTn id="44" fill="hold">
                            <p:stCondLst>
                              <p:cond delay="3200"/>
                            </p:stCondLst>
                            <p:childTnLst>
                              <p:par>
                                <p:cTn id="45" presetID="10" presetClass="entr" presetSubtype="0"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par>
                          <p:cTn id="51" fill="hold">
                            <p:stCondLst>
                              <p:cond delay="3700"/>
                            </p:stCondLst>
                            <p:childTnLst>
                              <p:par>
                                <p:cTn id="52" presetID="10" presetClass="entr" presetSubtype="0" fill="hold"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par>
                          <p:cTn id="58" fill="hold">
                            <p:stCondLst>
                              <p:cond delay="4200"/>
                            </p:stCondLst>
                            <p:childTnLst>
                              <p:par>
                                <p:cTn id="59" presetID="10" presetClass="entr" presetSubtype="0" fill="hold" nodeType="after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20B57-5843-4410-0BC2-D5F74239BD9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77939CD-4695-5986-FFA0-54A64DE68CE2}"/>
              </a:ext>
            </a:extLst>
          </p:cNvPr>
          <p:cNvSpPr>
            <a:spLocks noGrp="1"/>
          </p:cNvSpPr>
          <p:nvPr>
            <p:ph type="title" idx="4294967295"/>
          </p:nvPr>
        </p:nvSpPr>
        <p:spPr>
          <a:xfrm>
            <a:off x="844889" y="2036381"/>
            <a:ext cx="4962144" cy="3080639"/>
          </a:xfrm>
        </p:spPr>
        <p:txBody>
          <a:bodyPr>
            <a:normAutofit/>
          </a:bodyPr>
          <a:lstStyle/>
          <a:p>
            <a:r>
              <a:rPr lang="en-US" sz="6600">
                <a:latin typeface="Museo Sans 700"/>
              </a:rPr>
              <a:t>A Closer Look at Safe Babies</a:t>
            </a:r>
            <a:endParaRPr lang="en-US" sz="3100">
              <a:latin typeface="Museo Sans 700"/>
            </a:endParaRPr>
          </a:p>
        </p:txBody>
      </p:sp>
    </p:spTree>
    <p:extLst>
      <p:ext uri="{BB962C8B-B14F-4D97-AF65-F5344CB8AC3E}">
        <p14:creationId xmlns:p14="http://schemas.microsoft.com/office/powerpoint/2010/main" val="748225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3" name="Google Shape;623;p10"/>
          <p:cNvSpPr/>
          <p:nvPr/>
        </p:nvSpPr>
        <p:spPr>
          <a:xfrm>
            <a:off x="6613452" y="331858"/>
            <a:ext cx="5056909" cy="4591596"/>
          </a:xfrm>
          <a:prstGeom prst="flowChartConnector">
            <a:avLst/>
          </a:prstGeom>
          <a:gradFill>
            <a:gsLst>
              <a:gs pos="0">
                <a:srgbClr val="485C7D"/>
              </a:gs>
              <a:gs pos="50000">
                <a:srgbClr val="09406F"/>
              </a:gs>
              <a:gs pos="100000">
                <a:srgbClr val="033865"/>
              </a:gs>
            </a:gsLst>
            <a:lin ang="5400000" scaled="0"/>
          </a:gradFill>
          <a:ln w="76200" cap="flat" cmpd="sng">
            <a:solidFill>
              <a:schemeClr val="lt1"/>
            </a:solidFill>
            <a:prstDash val="solid"/>
            <a:round/>
            <a:headEnd type="none" w="sm" len="sm"/>
            <a:tailEnd type="none" w="sm" len="sm"/>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TextBox 2">
            <a:extLst>
              <a:ext uri="{FF2B5EF4-FFF2-40B4-BE49-F238E27FC236}">
                <a16:creationId xmlns:a16="http://schemas.microsoft.com/office/drawing/2014/main" id="{035F5F46-43AF-DB9A-3D5D-07B4B276A466}"/>
              </a:ext>
            </a:extLst>
          </p:cNvPr>
          <p:cNvSpPr txBox="1"/>
          <p:nvPr/>
        </p:nvSpPr>
        <p:spPr>
          <a:xfrm>
            <a:off x="7131575" y="1504271"/>
            <a:ext cx="4020662" cy="2246769"/>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2000" b="0" i="0">
                <a:solidFill>
                  <a:schemeClr val="bg1"/>
                </a:solidFill>
                <a:effectLst/>
                <a:latin typeface="Museo Sans 700" panose="02000000000000000000"/>
              </a:rPr>
              <a:t>The Safe Babies approach is driven by a vision of prevention, where systems work together to strengthen the family, and prioritize the need to protect and build safe, stable and nurturing early relationships at the center of all decision-making.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C932F93-FB45-D21A-1CD3-DE01B20AD58E}"/>
              </a:ext>
            </a:extLst>
          </p:cNvPr>
          <p:cNvSpPr>
            <a:spLocks noGrp="1"/>
          </p:cNvSpPr>
          <p:nvPr>
            <p:ph type="body" sz="quarter" idx="10"/>
          </p:nvPr>
        </p:nvSpPr>
        <p:spPr>
          <a:xfrm>
            <a:off x="354105" y="1151467"/>
            <a:ext cx="6238606" cy="4797777"/>
          </a:xfrm>
        </p:spPr>
        <p:txBody>
          <a:bodyPr>
            <a:normAutofit lnSpcReduction="10000"/>
          </a:bodyPr>
          <a:lstStyle/>
          <a:p>
            <a:r>
              <a:rPr lang="en-US" sz="1800">
                <a:solidFill>
                  <a:srgbClr val="0F406B"/>
                </a:solidFill>
                <a:latin typeface="Museo Sans 700"/>
              </a:rPr>
              <a:t>Safe Babies works upstream on crucial promotion and prevention efforts within communities.</a:t>
            </a:r>
          </a:p>
          <a:p>
            <a:endParaRPr lang="en-US" sz="1800">
              <a:solidFill>
                <a:srgbClr val="0F406B"/>
              </a:solidFill>
              <a:latin typeface="Museo Sans 700" panose="02000000000000000000" pitchFamily="2" charset="77"/>
            </a:endParaRPr>
          </a:p>
          <a:p>
            <a:r>
              <a:rPr lang="en-US" sz="1800">
                <a:solidFill>
                  <a:srgbClr val="0F406B"/>
                </a:solidFill>
                <a:latin typeface="Museo Sans 700"/>
              </a:rPr>
              <a:t>Safe Babies partners with communities and states to keep families together to minimize the need for babies and toddlers to enter out-of-home care. </a:t>
            </a:r>
          </a:p>
          <a:p>
            <a:endParaRPr lang="en-US" sz="1800">
              <a:solidFill>
                <a:srgbClr val="0F406B"/>
              </a:solidFill>
              <a:latin typeface="Museo Sans 700" panose="02000000000000000000" pitchFamily="2" charset="77"/>
            </a:endParaRPr>
          </a:p>
          <a:p>
            <a:r>
              <a:rPr lang="en-US" sz="1800">
                <a:solidFill>
                  <a:srgbClr val="0F406B"/>
                </a:solidFill>
                <a:latin typeface="Museo Sans 700"/>
              </a:rPr>
              <a:t>Safe Babies partners with communities and states to strengthen the services and supports families need so they can experience healing and less involvement with courts and the child welfare system.</a:t>
            </a:r>
          </a:p>
          <a:p>
            <a:endParaRPr lang="en-US" sz="1800">
              <a:solidFill>
                <a:srgbClr val="0F406B"/>
              </a:solidFill>
              <a:latin typeface="Museo Sans 700"/>
            </a:endParaRPr>
          </a:p>
          <a:p>
            <a:r>
              <a:rPr lang="en-US" sz="1800">
                <a:solidFill>
                  <a:srgbClr val="0F406B"/>
                </a:solidFill>
                <a:latin typeface="Museo Sans 700" panose="02000000000000000000" pitchFamily="2" charset="77"/>
              </a:rPr>
              <a:t>Parents with lived experience inform all levels of Safe Babies as Parent Leaders. Parent Leaders are integral members of the team, creating systems change through their engagement and leadership.</a:t>
            </a:r>
            <a:endParaRPr lang="en-US" sz="1800"/>
          </a:p>
        </p:txBody>
      </p:sp>
      <p:pic>
        <p:nvPicPr>
          <p:cNvPr id="2" name="Picture 1" descr="A picture containing text, clipart&#10;&#10;Description automatically generated">
            <a:extLst>
              <a:ext uri="{FF2B5EF4-FFF2-40B4-BE49-F238E27FC236}">
                <a16:creationId xmlns:a16="http://schemas.microsoft.com/office/drawing/2014/main" id="{1D8CFC4D-BAD3-F955-DD92-BB228EAC71E9}"/>
              </a:ext>
            </a:extLst>
          </p:cNvPr>
          <p:cNvPicPr>
            <a:picLocks noChangeAspect="1"/>
          </p:cNvPicPr>
          <p:nvPr/>
        </p:nvPicPr>
        <p:blipFill>
          <a:blip r:embed="rId3"/>
          <a:stretch>
            <a:fillRect/>
          </a:stretch>
        </p:blipFill>
        <p:spPr>
          <a:xfrm>
            <a:off x="172638" y="1161208"/>
            <a:ext cx="198111" cy="171095"/>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53ED5767-A873-C87F-7DB7-72AE0A07F321}"/>
              </a:ext>
            </a:extLst>
          </p:cNvPr>
          <p:cNvPicPr>
            <a:picLocks noChangeAspect="1"/>
          </p:cNvPicPr>
          <p:nvPr/>
        </p:nvPicPr>
        <p:blipFill>
          <a:blip r:embed="rId3"/>
          <a:stretch>
            <a:fillRect/>
          </a:stretch>
        </p:blipFill>
        <p:spPr>
          <a:xfrm>
            <a:off x="155854" y="2124009"/>
            <a:ext cx="198111" cy="171095"/>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AEC986D1-A017-92E9-C398-1AF74D864163}"/>
              </a:ext>
            </a:extLst>
          </p:cNvPr>
          <p:cNvPicPr>
            <a:picLocks noChangeAspect="1"/>
          </p:cNvPicPr>
          <p:nvPr/>
        </p:nvPicPr>
        <p:blipFill>
          <a:blip r:embed="rId3"/>
          <a:stretch>
            <a:fillRect/>
          </a:stretch>
        </p:blipFill>
        <p:spPr>
          <a:xfrm>
            <a:off x="172638" y="3237912"/>
            <a:ext cx="198111" cy="171095"/>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7891F2C5-49BA-B835-6189-8BD94C9DEEA8}"/>
              </a:ext>
            </a:extLst>
          </p:cNvPr>
          <p:cNvPicPr>
            <a:picLocks noChangeAspect="1"/>
          </p:cNvPicPr>
          <p:nvPr/>
        </p:nvPicPr>
        <p:blipFill>
          <a:blip r:embed="rId3"/>
          <a:stretch>
            <a:fillRect/>
          </a:stretch>
        </p:blipFill>
        <p:spPr>
          <a:xfrm>
            <a:off x="155854" y="4574416"/>
            <a:ext cx="198111" cy="171095"/>
          </a:xfrm>
          <a:prstGeom prst="rect">
            <a:avLst/>
          </a:prstGeom>
        </p:spPr>
      </p:pic>
      <p:sp>
        <p:nvSpPr>
          <p:cNvPr id="9" name="Text Placeholder 8">
            <a:extLst>
              <a:ext uri="{FF2B5EF4-FFF2-40B4-BE49-F238E27FC236}">
                <a16:creationId xmlns:a16="http://schemas.microsoft.com/office/drawing/2014/main" id="{B5A6DDF0-1D3B-2EF6-18A7-80F8C48549E7}"/>
              </a:ext>
            </a:extLst>
          </p:cNvPr>
          <p:cNvSpPr>
            <a:spLocks noGrp="1"/>
          </p:cNvSpPr>
          <p:nvPr>
            <p:ph type="body" sz="quarter" idx="11"/>
          </p:nvPr>
        </p:nvSpPr>
        <p:spPr>
          <a:xfrm>
            <a:off x="261048" y="218400"/>
            <a:ext cx="6145549" cy="740200"/>
          </a:xfrm>
        </p:spPr>
        <p:txBody>
          <a:bodyPr vert="horz" lIns="91440" tIns="45720" rIns="91440" bIns="45720" rtlCol="0" anchor="t">
            <a:noAutofit/>
          </a:bodyPr>
          <a:lstStyle/>
          <a:p>
            <a:pPr algn="ctr"/>
            <a:r>
              <a:rPr lang="en-US" sz="4400">
                <a:latin typeface="Museo Sans 700"/>
              </a:rPr>
              <a:t>Our Focus in Safe Babies</a:t>
            </a:r>
          </a:p>
          <a:p>
            <a:pPr algn="ctr"/>
            <a:endParaRPr lang="en-US" sz="3200"/>
          </a:p>
        </p:txBody>
      </p:sp>
    </p:spTree>
    <p:extLst>
      <p:ext uri="{BB962C8B-B14F-4D97-AF65-F5344CB8AC3E}">
        <p14:creationId xmlns:p14="http://schemas.microsoft.com/office/powerpoint/2010/main" val="2339280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E9B2D-FB9B-8EE2-08FC-796A040D29C1}"/>
              </a:ext>
            </a:extLst>
          </p:cNvPr>
          <p:cNvSpPr>
            <a:spLocks noGrp="1"/>
          </p:cNvSpPr>
          <p:nvPr>
            <p:ph type="title"/>
          </p:nvPr>
        </p:nvSpPr>
        <p:spPr/>
        <p:txBody>
          <a:bodyPr>
            <a:normAutofit/>
          </a:bodyPr>
          <a:lstStyle/>
          <a:p>
            <a:r>
              <a:rPr lang="en-US" sz="4800">
                <a:latin typeface="Museo Sans 700"/>
              </a:rPr>
              <a:t>Children Entering Foster Care</a:t>
            </a:r>
            <a:endParaRPr lang="en-US" sz="4800"/>
          </a:p>
        </p:txBody>
      </p:sp>
      <p:sp>
        <p:nvSpPr>
          <p:cNvPr id="4" name="TextBox 3">
            <a:extLst>
              <a:ext uri="{FF2B5EF4-FFF2-40B4-BE49-F238E27FC236}">
                <a16:creationId xmlns:a16="http://schemas.microsoft.com/office/drawing/2014/main" id="{7629FBF7-7F62-AEE1-98E6-479325C1E994}"/>
              </a:ext>
            </a:extLst>
          </p:cNvPr>
          <p:cNvSpPr txBox="1"/>
          <p:nvPr/>
        </p:nvSpPr>
        <p:spPr>
          <a:xfrm>
            <a:off x="9956083" y="5890662"/>
            <a:ext cx="3455470" cy="276999"/>
          </a:xfrm>
          <a:prstGeom prst="rect">
            <a:avLst/>
          </a:prstGeom>
          <a:noFill/>
        </p:spPr>
        <p:txBody>
          <a:bodyPr wrap="square" rtlCol="0">
            <a:spAutoFit/>
          </a:bodyPr>
          <a:lstStyle/>
          <a:p>
            <a:r>
              <a:rPr lang="en-US" sz="1200"/>
              <a:t>Source: </a:t>
            </a:r>
            <a:r>
              <a:rPr lang="en-US" sz="1200">
                <a:hlinkClick r:id="rId3"/>
              </a:rPr>
              <a:t>AFCARS Dashboard </a:t>
            </a:r>
            <a:endParaRPr lang="en-US" sz="1200"/>
          </a:p>
        </p:txBody>
      </p:sp>
      <p:pic>
        <p:nvPicPr>
          <p:cNvPr id="5" name="Picture 4">
            <a:extLst>
              <a:ext uri="{FF2B5EF4-FFF2-40B4-BE49-F238E27FC236}">
                <a16:creationId xmlns:a16="http://schemas.microsoft.com/office/drawing/2014/main" id="{8DE30BB8-C01E-1EDE-3EAA-608B1FDF12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6510"/>
            <a:ext cx="12192000" cy="6858000"/>
          </a:xfrm>
          <a:prstGeom prst="rect">
            <a:avLst/>
          </a:prstGeom>
        </p:spPr>
      </p:pic>
    </p:spTree>
    <p:extLst>
      <p:ext uri="{BB962C8B-B14F-4D97-AF65-F5344CB8AC3E}">
        <p14:creationId xmlns:p14="http://schemas.microsoft.com/office/powerpoint/2010/main" val="3384666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1F027-74B8-0FC9-F287-911EE6F02638}"/>
              </a:ext>
            </a:extLst>
          </p:cNvPr>
          <p:cNvSpPr>
            <a:spLocks noGrp="1"/>
          </p:cNvSpPr>
          <p:nvPr>
            <p:ph type="title"/>
          </p:nvPr>
        </p:nvSpPr>
        <p:spPr>
          <a:xfrm>
            <a:off x="337439" y="466099"/>
            <a:ext cx="10515600" cy="575188"/>
          </a:xfrm>
        </p:spPr>
        <p:txBody>
          <a:bodyPr>
            <a:normAutofit fontScale="90000"/>
          </a:bodyPr>
          <a:lstStyle/>
          <a:p>
            <a:r>
              <a:rPr lang="en-US" sz="4900">
                <a:latin typeface="Museo Sans 700"/>
              </a:rPr>
              <a:t>The Safe Babies Approach</a:t>
            </a:r>
            <a:endParaRPr lang="en-US"/>
          </a:p>
        </p:txBody>
      </p:sp>
      <p:sp>
        <p:nvSpPr>
          <p:cNvPr id="3" name="Text Placeholder 2">
            <a:extLst>
              <a:ext uri="{FF2B5EF4-FFF2-40B4-BE49-F238E27FC236}">
                <a16:creationId xmlns:a16="http://schemas.microsoft.com/office/drawing/2014/main" id="{AC46DDFA-DBD0-6F5E-E468-30E81C980E15}"/>
              </a:ext>
            </a:extLst>
          </p:cNvPr>
          <p:cNvSpPr>
            <a:spLocks noGrp="1"/>
          </p:cNvSpPr>
          <p:nvPr>
            <p:ph type="body" sz="quarter" idx="11"/>
          </p:nvPr>
        </p:nvSpPr>
        <p:spPr>
          <a:xfrm>
            <a:off x="588224" y="1826626"/>
            <a:ext cx="5512138" cy="3253478"/>
          </a:xfrm>
        </p:spPr>
        <p:txBody>
          <a:bodyPr/>
          <a:lstStyle/>
          <a:p>
            <a:r>
              <a:rPr lang="en-US"/>
              <a:t>Safe Babies, a program of ZERO TO THREE, uses an innovative, team-based approach to apply developmental science and infant-early childhood mental health (IECMH) principles to meet the urgent needs of babies and toddlers under court jurisdiction. The centering of the baby’s emotional and developmental needs transforms child welfare into a system that strengthens child and family well-being</a:t>
            </a:r>
          </a:p>
        </p:txBody>
      </p:sp>
      <p:cxnSp>
        <p:nvCxnSpPr>
          <p:cNvPr id="7" name="Straight Connector 6">
            <a:extLst>
              <a:ext uri="{FF2B5EF4-FFF2-40B4-BE49-F238E27FC236}">
                <a16:creationId xmlns:a16="http://schemas.microsoft.com/office/drawing/2014/main" id="{0004E6C1-9FBD-5EE9-01FC-85A5F15D4C62}"/>
              </a:ext>
            </a:extLst>
          </p:cNvPr>
          <p:cNvCxnSpPr>
            <a:cxnSpLocks/>
          </p:cNvCxnSpPr>
          <p:nvPr/>
        </p:nvCxnSpPr>
        <p:spPr>
          <a:xfrm>
            <a:off x="588224" y="1512674"/>
            <a:ext cx="2827932" cy="0"/>
          </a:xfrm>
          <a:prstGeom prst="line">
            <a:avLst/>
          </a:prstGeom>
          <a:ln w="25400"/>
        </p:spPr>
        <p:style>
          <a:lnRef idx="1">
            <a:schemeClr val="accent2"/>
          </a:lnRef>
          <a:fillRef idx="0">
            <a:schemeClr val="accent2"/>
          </a:fillRef>
          <a:effectRef idx="0">
            <a:schemeClr val="accent2"/>
          </a:effectRef>
          <a:fontRef idx="minor">
            <a:schemeClr val="tx1"/>
          </a:fontRef>
        </p:style>
      </p:cxnSp>
      <p:pic>
        <p:nvPicPr>
          <p:cNvPr id="12" name="Picture 11" descr="A diagram of a child and community level&#10;&#10;Description automatically generated">
            <a:extLst>
              <a:ext uri="{FF2B5EF4-FFF2-40B4-BE49-F238E27FC236}">
                <a16:creationId xmlns:a16="http://schemas.microsoft.com/office/drawing/2014/main" id="{F384C3BE-DB53-7D52-58EE-B1221E5FB0A4}"/>
              </a:ext>
            </a:extLst>
          </p:cNvPr>
          <p:cNvPicPr>
            <a:picLocks noChangeAspect="1"/>
          </p:cNvPicPr>
          <p:nvPr/>
        </p:nvPicPr>
        <p:blipFill>
          <a:blip r:embed="rId3"/>
          <a:stretch>
            <a:fillRect/>
          </a:stretch>
        </p:blipFill>
        <p:spPr>
          <a:xfrm>
            <a:off x="6538452" y="968654"/>
            <a:ext cx="5179142" cy="5391719"/>
          </a:xfrm>
          <a:prstGeom prst="rect">
            <a:avLst/>
          </a:prstGeom>
        </p:spPr>
      </p:pic>
      <p:sp>
        <p:nvSpPr>
          <p:cNvPr id="13" name="TextBox 12">
            <a:extLst>
              <a:ext uri="{FF2B5EF4-FFF2-40B4-BE49-F238E27FC236}">
                <a16:creationId xmlns:a16="http://schemas.microsoft.com/office/drawing/2014/main" id="{CA5F81B2-C036-8517-1C4A-AE8DDBE7907A}"/>
              </a:ext>
            </a:extLst>
          </p:cNvPr>
          <p:cNvSpPr txBox="1"/>
          <p:nvPr/>
        </p:nvSpPr>
        <p:spPr>
          <a:xfrm>
            <a:off x="7825767" y="569095"/>
            <a:ext cx="3141406" cy="615553"/>
          </a:xfrm>
          <a:prstGeom prst="rect">
            <a:avLst/>
          </a:prstGeom>
          <a:noFill/>
        </p:spPr>
        <p:txBody>
          <a:bodyPr wrap="square" lIns="91440" tIns="45720" rIns="91440" bIns="45720" rtlCol="0" anchor="t">
            <a:spAutoFit/>
          </a:bodyPr>
          <a:lstStyle/>
          <a:p>
            <a:pPr algn="ctr"/>
            <a:r>
              <a:rPr lang="en-US" sz="2000" b="1">
                <a:solidFill>
                  <a:srgbClr val="0A406B"/>
                </a:solidFill>
                <a:effectLst/>
                <a:latin typeface="Museo Sans"/>
              </a:rPr>
              <a:t>Areas of Focus:</a:t>
            </a:r>
          </a:p>
          <a:p>
            <a:pPr algn="ctr"/>
            <a:r>
              <a:rPr lang="en-US" sz="1400">
                <a:solidFill>
                  <a:srgbClr val="0A406B"/>
                </a:solidFill>
                <a:latin typeface="Museo Sans"/>
              </a:rPr>
              <a:t>Rooted in IECMH </a:t>
            </a:r>
            <a:endParaRPr lang="en-US" sz="1400">
              <a:latin typeface="Museo Sans"/>
            </a:endParaRPr>
          </a:p>
        </p:txBody>
      </p:sp>
    </p:spTree>
    <p:extLst>
      <p:ext uri="{BB962C8B-B14F-4D97-AF65-F5344CB8AC3E}">
        <p14:creationId xmlns:p14="http://schemas.microsoft.com/office/powerpoint/2010/main" val="1428928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E145E-5D58-513F-CA95-0F4E50A2AC59}"/>
              </a:ext>
            </a:extLst>
          </p:cNvPr>
          <p:cNvSpPr>
            <a:spLocks noGrp="1"/>
          </p:cNvSpPr>
          <p:nvPr>
            <p:ph type="title"/>
          </p:nvPr>
        </p:nvSpPr>
        <p:spPr>
          <a:xfrm>
            <a:off x="106143" y="341155"/>
            <a:ext cx="10515600" cy="858202"/>
          </a:xfrm>
        </p:spPr>
        <p:txBody>
          <a:bodyPr anchor="ctr">
            <a:normAutofit fontScale="90000"/>
          </a:bodyPr>
          <a:lstStyle/>
          <a:p>
            <a:r>
              <a:rPr lang="en-US" sz="4400"/>
              <a:t>The Safe Babies Approach – Core Components</a:t>
            </a:r>
          </a:p>
        </p:txBody>
      </p:sp>
      <p:pic>
        <p:nvPicPr>
          <p:cNvPr id="7" name="Picture 6" descr="A white line drawing of people in a red circle&#10;&#10;Description automatically generated">
            <a:extLst>
              <a:ext uri="{FF2B5EF4-FFF2-40B4-BE49-F238E27FC236}">
                <a16:creationId xmlns:a16="http://schemas.microsoft.com/office/drawing/2014/main" id="{E9AF2DF1-D6AA-F3EA-C1F0-345D3F85C910}"/>
              </a:ext>
            </a:extLst>
          </p:cNvPr>
          <p:cNvPicPr>
            <a:picLocks noChangeAspect="1"/>
          </p:cNvPicPr>
          <p:nvPr/>
        </p:nvPicPr>
        <p:blipFill>
          <a:blip r:embed="rId3"/>
          <a:stretch>
            <a:fillRect/>
          </a:stretch>
        </p:blipFill>
        <p:spPr>
          <a:xfrm>
            <a:off x="1008114" y="1437251"/>
            <a:ext cx="597924" cy="597924"/>
          </a:xfrm>
          <a:prstGeom prst="rect">
            <a:avLst/>
          </a:prstGeom>
        </p:spPr>
      </p:pic>
      <p:pic>
        <p:nvPicPr>
          <p:cNvPr id="8" name="Picture 7" descr="A white line drawing of people in a red circle&#10;&#10;Description automatically generated">
            <a:extLst>
              <a:ext uri="{FF2B5EF4-FFF2-40B4-BE49-F238E27FC236}">
                <a16:creationId xmlns:a16="http://schemas.microsoft.com/office/drawing/2014/main" id="{9D6ED07F-A675-959B-D62F-BAAE6AA3D140}"/>
              </a:ext>
            </a:extLst>
          </p:cNvPr>
          <p:cNvPicPr>
            <a:picLocks noChangeAspect="1"/>
          </p:cNvPicPr>
          <p:nvPr/>
        </p:nvPicPr>
        <p:blipFill>
          <a:blip r:embed="rId3"/>
          <a:stretch>
            <a:fillRect/>
          </a:stretch>
        </p:blipFill>
        <p:spPr>
          <a:xfrm>
            <a:off x="1008114" y="2403573"/>
            <a:ext cx="597924" cy="597924"/>
          </a:xfrm>
          <a:prstGeom prst="rect">
            <a:avLst/>
          </a:prstGeom>
        </p:spPr>
      </p:pic>
      <p:pic>
        <p:nvPicPr>
          <p:cNvPr id="9" name="Picture 8" descr="A white line drawing of people in a red circle&#10;&#10;Description automatically generated">
            <a:extLst>
              <a:ext uri="{FF2B5EF4-FFF2-40B4-BE49-F238E27FC236}">
                <a16:creationId xmlns:a16="http://schemas.microsoft.com/office/drawing/2014/main" id="{A0D0D15E-EA7E-0659-BE91-47EE39298A27}"/>
              </a:ext>
            </a:extLst>
          </p:cNvPr>
          <p:cNvPicPr>
            <a:picLocks noChangeAspect="1"/>
          </p:cNvPicPr>
          <p:nvPr/>
        </p:nvPicPr>
        <p:blipFill>
          <a:blip r:embed="rId3"/>
          <a:stretch>
            <a:fillRect/>
          </a:stretch>
        </p:blipFill>
        <p:spPr>
          <a:xfrm>
            <a:off x="1008114" y="3140992"/>
            <a:ext cx="597924" cy="597924"/>
          </a:xfrm>
          <a:prstGeom prst="rect">
            <a:avLst/>
          </a:prstGeom>
        </p:spPr>
      </p:pic>
      <p:pic>
        <p:nvPicPr>
          <p:cNvPr id="10" name="Picture 9">
            <a:extLst>
              <a:ext uri="{FF2B5EF4-FFF2-40B4-BE49-F238E27FC236}">
                <a16:creationId xmlns:a16="http://schemas.microsoft.com/office/drawing/2014/main" id="{DDAC02BE-0407-AE8A-353D-3F9CD274FE73}"/>
              </a:ext>
            </a:extLst>
          </p:cNvPr>
          <p:cNvPicPr>
            <a:picLocks noChangeAspect="1"/>
          </p:cNvPicPr>
          <p:nvPr/>
        </p:nvPicPr>
        <p:blipFill>
          <a:blip r:embed="rId4"/>
          <a:srcRect/>
          <a:stretch/>
        </p:blipFill>
        <p:spPr>
          <a:xfrm>
            <a:off x="1008114" y="3863663"/>
            <a:ext cx="597924" cy="597924"/>
          </a:xfrm>
          <a:prstGeom prst="rect">
            <a:avLst/>
          </a:prstGeom>
        </p:spPr>
      </p:pic>
      <p:pic>
        <p:nvPicPr>
          <p:cNvPr id="12" name="Picture 11">
            <a:extLst>
              <a:ext uri="{FF2B5EF4-FFF2-40B4-BE49-F238E27FC236}">
                <a16:creationId xmlns:a16="http://schemas.microsoft.com/office/drawing/2014/main" id="{5B04BE98-8E66-C9A6-F941-79D498318A8E}"/>
              </a:ext>
            </a:extLst>
          </p:cNvPr>
          <p:cNvPicPr>
            <a:picLocks noChangeAspect="1"/>
          </p:cNvPicPr>
          <p:nvPr/>
        </p:nvPicPr>
        <p:blipFill>
          <a:blip r:embed="rId5"/>
          <a:srcRect/>
          <a:stretch/>
        </p:blipFill>
        <p:spPr>
          <a:xfrm>
            <a:off x="1050075" y="5331654"/>
            <a:ext cx="597924" cy="597924"/>
          </a:xfrm>
          <a:prstGeom prst="rect">
            <a:avLst/>
          </a:prstGeom>
        </p:spPr>
      </p:pic>
      <p:sp>
        <p:nvSpPr>
          <p:cNvPr id="13" name="Text Placeholder 2">
            <a:extLst>
              <a:ext uri="{FF2B5EF4-FFF2-40B4-BE49-F238E27FC236}">
                <a16:creationId xmlns:a16="http://schemas.microsoft.com/office/drawing/2014/main" id="{2EDAC47C-6B81-8E66-A507-DFD2171FDEF2}"/>
              </a:ext>
            </a:extLst>
          </p:cNvPr>
          <p:cNvSpPr txBox="1">
            <a:spLocks/>
          </p:cNvSpPr>
          <p:nvPr/>
        </p:nvSpPr>
        <p:spPr>
          <a:xfrm>
            <a:off x="7476379" y="1603357"/>
            <a:ext cx="4180713" cy="42711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F406B"/>
                </a:solidFill>
                <a:latin typeface="Museo Sans 100"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406B"/>
                </a:solidFill>
                <a:latin typeface="Museo Sans 100"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F406B"/>
                </a:solidFill>
                <a:latin typeface="Museo Sans 100"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F406B"/>
                </a:solidFill>
                <a:latin typeface="Museo Sans 100"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F406B"/>
                </a:solidFill>
                <a:latin typeface="Museo Sans 100"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3800"/>
              </a:spcAft>
            </a:pPr>
            <a:r>
              <a:rPr lang="en-US">
                <a:solidFill>
                  <a:srgbClr val="0A406B"/>
                </a:solidFill>
                <a:effectLst/>
                <a:latin typeface="Museo Sans 500" panose="02000000000000000000" pitchFamily="2" charset="77"/>
              </a:rPr>
              <a:t>7. Partnering with Families </a:t>
            </a:r>
          </a:p>
          <a:p>
            <a:pPr>
              <a:spcBef>
                <a:spcPts val="0"/>
              </a:spcBef>
              <a:spcAft>
                <a:spcPts val="3800"/>
              </a:spcAft>
            </a:pPr>
            <a:r>
              <a:rPr lang="en-US">
                <a:solidFill>
                  <a:srgbClr val="0A406B"/>
                </a:solidFill>
                <a:latin typeface="Museo Sans 500" panose="02000000000000000000" pitchFamily="2" charset="77"/>
              </a:rPr>
              <a:t>8. </a:t>
            </a:r>
            <a:r>
              <a:rPr lang="en-US">
                <a:solidFill>
                  <a:srgbClr val="0A406B"/>
                </a:solidFill>
                <a:effectLst/>
                <a:latin typeface="Museo Sans 500" panose="02000000000000000000" pitchFamily="2" charset="77"/>
              </a:rPr>
              <a:t>Nurturing Parent Relationships and Building Social Supports </a:t>
            </a:r>
            <a:br>
              <a:rPr lang="en-US">
                <a:solidFill>
                  <a:srgbClr val="0A406B"/>
                </a:solidFill>
                <a:effectLst/>
                <a:latin typeface="Museo Sans 500" panose="02000000000000000000" pitchFamily="2" charset="77"/>
              </a:rPr>
            </a:br>
            <a:r>
              <a:rPr lang="en-US">
                <a:solidFill>
                  <a:srgbClr val="0A406B"/>
                </a:solidFill>
                <a:effectLst/>
                <a:latin typeface="Museo Sans 500" panose="02000000000000000000" pitchFamily="2" charset="77"/>
              </a:rPr>
              <a:t>in the Community </a:t>
            </a:r>
          </a:p>
          <a:p>
            <a:pPr>
              <a:spcBef>
                <a:spcPts val="0"/>
              </a:spcBef>
              <a:spcAft>
                <a:spcPts val="3800"/>
              </a:spcAft>
            </a:pPr>
            <a:r>
              <a:rPr lang="en-US">
                <a:solidFill>
                  <a:srgbClr val="0A406B"/>
                </a:solidFill>
                <a:effectLst/>
                <a:latin typeface="Museo Sans 500" panose="02000000000000000000" pitchFamily="2" charset="77"/>
              </a:rPr>
              <a:t>9. Frequent, Quality Family Time </a:t>
            </a:r>
          </a:p>
          <a:p>
            <a:pPr>
              <a:spcBef>
                <a:spcPts val="0"/>
              </a:spcBef>
              <a:spcAft>
                <a:spcPts val="3800"/>
              </a:spcAft>
            </a:pPr>
            <a:r>
              <a:rPr lang="en-US">
                <a:solidFill>
                  <a:srgbClr val="0A406B"/>
                </a:solidFill>
                <a:effectLst/>
                <a:latin typeface="Museo Sans 500" panose="02000000000000000000" pitchFamily="2" charset="77"/>
              </a:rPr>
              <a:t>10. Concurrent Planning </a:t>
            </a:r>
            <a:endParaRPr lang="en-US">
              <a:solidFill>
                <a:srgbClr val="0A406B"/>
              </a:solidFill>
              <a:latin typeface="Museo Sans 500" panose="02000000000000000000" pitchFamily="2" charset="77"/>
            </a:endParaRPr>
          </a:p>
          <a:p>
            <a:pPr>
              <a:spcBef>
                <a:spcPts val="0"/>
              </a:spcBef>
              <a:spcAft>
                <a:spcPts val="3800"/>
              </a:spcAft>
            </a:pPr>
            <a:r>
              <a:rPr lang="en-US">
                <a:solidFill>
                  <a:srgbClr val="0A406B"/>
                </a:solidFill>
                <a:effectLst/>
                <a:latin typeface="Museo Sans 500" panose="02000000000000000000" pitchFamily="2" charset="77"/>
              </a:rPr>
              <a:t>11. Continuous Quality Improvement</a:t>
            </a:r>
          </a:p>
        </p:txBody>
      </p:sp>
      <p:pic>
        <p:nvPicPr>
          <p:cNvPr id="14" name="Picture 13">
            <a:extLst>
              <a:ext uri="{FF2B5EF4-FFF2-40B4-BE49-F238E27FC236}">
                <a16:creationId xmlns:a16="http://schemas.microsoft.com/office/drawing/2014/main" id="{97C8ACA1-F279-E39E-47A1-EAD59D3A7C94}"/>
              </a:ext>
            </a:extLst>
          </p:cNvPr>
          <p:cNvPicPr>
            <a:picLocks noChangeAspect="1"/>
          </p:cNvPicPr>
          <p:nvPr/>
        </p:nvPicPr>
        <p:blipFill>
          <a:blip r:embed="rId6"/>
          <a:srcRect/>
          <a:stretch/>
        </p:blipFill>
        <p:spPr>
          <a:xfrm>
            <a:off x="6623522" y="1437251"/>
            <a:ext cx="597924" cy="597924"/>
          </a:xfrm>
          <a:prstGeom prst="rect">
            <a:avLst/>
          </a:prstGeom>
        </p:spPr>
      </p:pic>
      <p:pic>
        <p:nvPicPr>
          <p:cNvPr id="15" name="Picture 14">
            <a:extLst>
              <a:ext uri="{FF2B5EF4-FFF2-40B4-BE49-F238E27FC236}">
                <a16:creationId xmlns:a16="http://schemas.microsoft.com/office/drawing/2014/main" id="{32A2C8F0-C73C-8BA3-E2F7-9F7A9F12A985}"/>
              </a:ext>
            </a:extLst>
          </p:cNvPr>
          <p:cNvPicPr>
            <a:picLocks noChangeAspect="1"/>
          </p:cNvPicPr>
          <p:nvPr/>
        </p:nvPicPr>
        <p:blipFill>
          <a:blip r:embed="rId7"/>
          <a:srcRect/>
          <a:stretch/>
        </p:blipFill>
        <p:spPr>
          <a:xfrm>
            <a:off x="6623522" y="4857517"/>
            <a:ext cx="597924" cy="597924"/>
          </a:xfrm>
          <a:prstGeom prst="rect">
            <a:avLst/>
          </a:prstGeom>
        </p:spPr>
      </p:pic>
      <p:pic>
        <p:nvPicPr>
          <p:cNvPr id="16" name="Picture 15">
            <a:extLst>
              <a:ext uri="{FF2B5EF4-FFF2-40B4-BE49-F238E27FC236}">
                <a16:creationId xmlns:a16="http://schemas.microsoft.com/office/drawing/2014/main" id="{F8784F67-8B3F-B31B-A12A-030FF5BF08FD}"/>
              </a:ext>
            </a:extLst>
          </p:cNvPr>
          <p:cNvPicPr>
            <a:picLocks noChangeAspect="1"/>
          </p:cNvPicPr>
          <p:nvPr/>
        </p:nvPicPr>
        <p:blipFill>
          <a:blip r:embed="rId6"/>
          <a:srcRect/>
          <a:stretch/>
        </p:blipFill>
        <p:spPr>
          <a:xfrm>
            <a:off x="6623522" y="2130426"/>
            <a:ext cx="597924" cy="597924"/>
          </a:xfrm>
          <a:prstGeom prst="rect">
            <a:avLst/>
          </a:prstGeom>
        </p:spPr>
      </p:pic>
      <p:pic>
        <p:nvPicPr>
          <p:cNvPr id="17" name="Picture 16">
            <a:extLst>
              <a:ext uri="{FF2B5EF4-FFF2-40B4-BE49-F238E27FC236}">
                <a16:creationId xmlns:a16="http://schemas.microsoft.com/office/drawing/2014/main" id="{D31DF46C-1A20-62C9-8322-DC7D24076893}"/>
              </a:ext>
            </a:extLst>
          </p:cNvPr>
          <p:cNvPicPr>
            <a:picLocks noChangeAspect="1"/>
          </p:cNvPicPr>
          <p:nvPr/>
        </p:nvPicPr>
        <p:blipFill>
          <a:blip r:embed="rId6"/>
          <a:srcRect/>
          <a:stretch/>
        </p:blipFill>
        <p:spPr>
          <a:xfrm>
            <a:off x="6623522" y="3354542"/>
            <a:ext cx="597924" cy="597924"/>
          </a:xfrm>
          <a:prstGeom prst="rect">
            <a:avLst/>
          </a:prstGeom>
        </p:spPr>
      </p:pic>
      <p:pic>
        <p:nvPicPr>
          <p:cNvPr id="18" name="Picture 17">
            <a:extLst>
              <a:ext uri="{FF2B5EF4-FFF2-40B4-BE49-F238E27FC236}">
                <a16:creationId xmlns:a16="http://schemas.microsoft.com/office/drawing/2014/main" id="{ABB510DB-A37C-1939-5F0C-87186D6FDFFF}"/>
              </a:ext>
            </a:extLst>
          </p:cNvPr>
          <p:cNvPicPr>
            <a:picLocks noChangeAspect="1"/>
          </p:cNvPicPr>
          <p:nvPr/>
        </p:nvPicPr>
        <p:blipFill>
          <a:blip r:embed="rId6"/>
          <a:srcRect/>
          <a:stretch/>
        </p:blipFill>
        <p:spPr>
          <a:xfrm>
            <a:off x="6623522" y="4047717"/>
            <a:ext cx="597924" cy="597924"/>
          </a:xfrm>
          <a:prstGeom prst="rect">
            <a:avLst/>
          </a:prstGeom>
        </p:spPr>
      </p:pic>
      <p:sp>
        <p:nvSpPr>
          <p:cNvPr id="19" name="Text Placeholder 2">
            <a:extLst>
              <a:ext uri="{FF2B5EF4-FFF2-40B4-BE49-F238E27FC236}">
                <a16:creationId xmlns:a16="http://schemas.microsoft.com/office/drawing/2014/main" id="{CE3CFBE6-C900-39CE-C862-38D110F0307A}"/>
              </a:ext>
            </a:extLst>
          </p:cNvPr>
          <p:cNvSpPr txBox="1">
            <a:spLocks/>
          </p:cNvSpPr>
          <p:nvPr/>
        </p:nvSpPr>
        <p:spPr>
          <a:xfrm>
            <a:off x="2045404" y="1437251"/>
            <a:ext cx="4180713" cy="42711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F406B"/>
                </a:solidFill>
                <a:latin typeface="Museo Sans 100"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406B"/>
                </a:solidFill>
                <a:latin typeface="Museo Sans 100"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F406B"/>
                </a:solidFill>
                <a:latin typeface="Museo Sans 100"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F406B"/>
                </a:solidFill>
                <a:latin typeface="Museo Sans 100"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F406B"/>
                </a:solidFill>
                <a:latin typeface="Museo Sans 100"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spcAft>
                <a:spcPts val="3800"/>
              </a:spcAft>
              <a:buFont typeface="+mj-lt"/>
              <a:buAutoNum type="arabicPeriod"/>
            </a:pPr>
            <a:r>
              <a:rPr lang="en-US">
                <a:solidFill>
                  <a:srgbClr val="0A406B"/>
                </a:solidFill>
                <a:effectLst/>
                <a:latin typeface="Museo Sans 500" panose="02000000000000000000" pitchFamily="2" charset="77"/>
              </a:rPr>
              <a:t>Judicial, Child Welfare and Attorney Leadership</a:t>
            </a:r>
          </a:p>
          <a:p>
            <a:pPr marL="342900" indent="-342900">
              <a:spcBef>
                <a:spcPts val="0"/>
              </a:spcBef>
              <a:spcAft>
                <a:spcPts val="3800"/>
              </a:spcAft>
              <a:buFont typeface="+mj-lt"/>
              <a:buAutoNum type="arabicPeriod"/>
            </a:pPr>
            <a:r>
              <a:rPr lang="en-US">
                <a:solidFill>
                  <a:srgbClr val="0A406B"/>
                </a:solidFill>
                <a:latin typeface="Museo Sans 500" panose="02000000000000000000" pitchFamily="2" charset="77"/>
              </a:rPr>
              <a:t>Community Coordinator </a:t>
            </a:r>
          </a:p>
          <a:p>
            <a:pPr marL="342900" indent="-342900">
              <a:spcBef>
                <a:spcPts val="0"/>
              </a:spcBef>
              <a:spcAft>
                <a:spcPts val="3800"/>
              </a:spcAft>
              <a:buFont typeface="+mj-lt"/>
              <a:buAutoNum type="arabicPeriod"/>
            </a:pPr>
            <a:r>
              <a:rPr lang="en-US">
                <a:solidFill>
                  <a:srgbClr val="0A406B"/>
                </a:solidFill>
                <a:effectLst/>
                <a:latin typeface="Museo Sans 500" panose="02000000000000000000" pitchFamily="2" charset="77"/>
              </a:rPr>
              <a:t>Active Community Team </a:t>
            </a:r>
          </a:p>
          <a:p>
            <a:pPr marL="342900" indent="-342900">
              <a:spcBef>
                <a:spcPts val="0"/>
              </a:spcBef>
              <a:spcAft>
                <a:spcPts val="3800"/>
              </a:spcAft>
              <a:buFont typeface="+mj-lt"/>
              <a:buAutoNum type="arabicPeriod"/>
            </a:pPr>
            <a:r>
              <a:rPr lang="en-US">
                <a:solidFill>
                  <a:srgbClr val="0A406B"/>
                </a:solidFill>
                <a:latin typeface="Museo Sans 500" panose="02000000000000000000" pitchFamily="2" charset="77"/>
              </a:rPr>
              <a:t>Family Team Meetings</a:t>
            </a:r>
          </a:p>
          <a:p>
            <a:pPr marL="342900" indent="-342900">
              <a:spcBef>
                <a:spcPts val="0"/>
              </a:spcBef>
              <a:spcAft>
                <a:spcPts val="3800"/>
              </a:spcAft>
              <a:buFont typeface="+mj-lt"/>
              <a:buAutoNum type="arabicPeriod"/>
            </a:pPr>
            <a:r>
              <a:rPr lang="en-US">
                <a:solidFill>
                  <a:srgbClr val="0A406B"/>
                </a:solidFill>
                <a:effectLst/>
                <a:latin typeface="Museo Sans 500" panose="02000000000000000000" pitchFamily="2" charset="77"/>
              </a:rPr>
              <a:t>Parent Leadership </a:t>
            </a:r>
          </a:p>
          <a:p>
            <a:pPr marL="342900" indent="-342900">
              <a:spcBef>
                <a:spcPts val="0"/>
              </a:spcBef>
              <a:spcAft>
                <a:spcPts val="3800"/>
              </a:spcAft>
              <a:buFont typeface="+mj-lt"/>
              <a:buAutoNum type="arabicPeriod"/>
            </a:pPr>
            <a:r>
              <a:rPr lang="en-US">
                <a:solidFill>
                  <a:srgbClr val="0A406B"/>
                </a:solidFill>
                <a:latin typeface="Museo Sans 500" panose="02000000000000000000" pitchFamily="2" charset="77"/>
              </a:rPr>
              <a:t>Connecting Infants, Toddlers and their Families to a Continuum of Wraparound Servies </a:t>
            </a:r>
            <a:endParaRPr lang="en-US">
              <a:solidFill>
                <a:srgbClr val="0A406B"/>
              </a:solidFill>
              <a:effectLst/>
              <a:latin typeface="Museo Sans 500" panose="02000000000000000000" pitchFamily="2" charset="77"/>
            </a:endParaRPr>
          </a:p>
        </p:txBody>
      </p:sp>
      <p:pic>
        <p:nvPicPr>
          <p:cNvPr id="20" name="Picture 19">
            <a:extLst>
              <a:ext uri="{FF2B5EF4-FFF2-40B4-BE49-F238E27FC236}">
                <a16:creationId xmlns:a16="http://schemas.microsoft.com/office/drawing/2014/main" id="{0C7A0923-D378-AD7C-EA05-D7BD902B62CB}"/>
              </a:ext>
            </a:extLst>
          </p:cNvPr>
          <p:cNvPicPr>
            <a:picLocks noChangeAspect="1"/>
          </p:cNvPicPr>
          <p:nvPr/>
        </p:nvPicPr>
        <p:blipFill>
          <a:blip r:embed="rId4"/>
          <a:srcRect/>
          <a:stretch/>
        </p:blipFill>
        <p:spPr>
          <a:xfrm>
            <a:off x="1050075" y="4558554"/>
            <a:ext cx="597924" cy="597924"/>
          </a:xfrm>
          <a:prstGeom prst="rect">
            <a:avLst/>
          </a:prstGeom>
        </p:spPr>
      </p:pic>
    </p:spTree>
    <p:extLst>
      <p:ext uri="{BB962C8B-B14F-4D97-AF65-F5344CB8AC3E}">
        <p14:creationId xmlns:p14="http://schemas.microsoft.com/office/powerpoint/2010/main" val="3318826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B3560-6CC5-54FC-7ECD-0B20AC1279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A3D68-FB91-ED5E-E6C2-09B82ECBB47C}"/>
              </a:ext>
            </a:extLst>
          </p:cNvPr>
          <p:cNvSpPr>
            <a:spLocks noGrp="1"/>
          </p:cNvSpPr>
          <p:nvPr>
            <p:ph type="title"/>
          </p:nvPr>
        </p:nvSpPr>
        <p:spPr>
          <a:xfrm>
            <a:off x="177052" y="-22606"/>
            <a:ext cx="11837895" cy="1325563"/>
          </a:xfrm>
        </p:spPr>
        <p:txBody>
          <a:bodyPr>
            <a:normAutofit/>
          </a:bodyPr>
          <a:lstStyle/>
          <a:p>
            <a:r>
              <a:rPr lang="en-US" sz="4200"/>
              <a:t>The Infant Toddler Court Program </a:t>
            </a:r>
            <a:br>
              <a:rPr lang="en-US" sz="4200"/>
            </a:br>
            <a:r>
              <a:rPr lang="en-US" sz="4200"/>
              <a:t>National Resource Center </a:t>
            </a:r>
          </a:p>
        </p:txBody>
      </p:sp>
      <p:sp>
        <p:nvSpPr>
          <p:cNvPr id="21" name="object 56">
            <a:extLst>
              <a:ext uri="{FF2B5EF4-FFF2-40B4-BE49-F238E27FC236}">
                <a16:creationId xmlns:a16="http://schemas.microsoft.com/office/drawing/2014/main" id="{AA351883-4B92-BD4C-1E86-98399A30A9A0}"/>
              </a:ext>
            </a:extLst>
          </p:cNvPr>
          <p:cNvSpPr txBox="1"/>
          <p:nvPr/>
        </p:nvSpPr>
        <p:spPr>
          <a:xfrm>
            <a:off x="272471" y="5245654"/>
            <a:ext cx="11647055" cy="678806"/>
          </a:xfrm>
          <a:prstGeom prst="rect">
            <a:avLst/>
          </a:prstGeom>
        </p:spPr>
        <p:txBody>
          <a:bodyPr vert="horz" wrap="square" lIns="0" tIns="11206" rIns="0" bIns="0" rtlCol="0" anchor="t">
            <a:spAutoFit/>
          </a:bodyPr>
          <a:lstStyle/>
          <a:p>
            <a:pPr marL="10795" marR="4445" lvl="0" indent="0" algn="l" defTabSz="914400" rtl="0" eaLnBrk="1" fontAlgn="auto" latinLnBrk="0" hangingPunct="1">
              <a:lnSpc>
                <a:spcPct val="113999"/>
              </a:lnSpc>
              <a:spcBef>
                <a:spcPts val="84"/>
              </a:spcBef>
              <a:spcAft>
                <a:spcPts val="0"/>
              </a:spcAft>
              <a:buClrTx/>
              <a:buSzTx/>
              <a:buFontTx/>
              <a:buNone/>
              <a:tabLst/>
              <a:defRPr/>
            </a:pPr>
            <a:r>
              <a:rPr kumimoji="0" lang="en-US" sz="1400" b="1" i="0" u="none" strike="noStrike" kern="1200" cap="none" spc="0" normalizeH="0" baseline="0" noProof="0">
                <a:ln>
                  <a:noFill/>
                </a:ln>
                <a:solidFill>
                  <a:srgbClr val="109AD5"/>
                </a:solidFill>
                <a:effectLst/>
                <a:uLnTx/>
                <a:uFillTx/>
                <a:latin typeface="Museo Sans 300" panose="02000000000000000000" pitchFamily="50" charset="0"/>
                <a:ea typeface="+mn-ea"/>
                <a:cs typeface="Lucida Sans"/>
              </a:rPr>
              <a:t>IMPACT:</a:t>
            </a:r>
            <a:r>
              <a:rPr kumimoji="0" lang="en-US" sz="1400" b="1" i="0" u="none" strike="noStrike" kern="1200" cap="none" spc="-44" normalizeH="0" baseline="0" noProof="0">
                <a:ln>
                  <a:noFill/>
                </a:ln>
                <a:solidFill>
                  <a:srgbClr val="109AD5"/>
                </a:solidFill>
                <a:effectLst/>
                <a:uLnTx/>
                <a:uFillTx/>
                <a:latin typeface="Museo Sans 300" panose="02000000000000000000" pitchFamily="50" charset="0"/>
                <a:ea typeface="+mn-ea"/>
                <a:cs typeface="Lucida Sans"/>
              </a:rPr>
              <a:t> </a:t>
            </a:r>
          </a:p>
          <a:p>
            <a:pPr marL="10795" marR="4445" lvl="0" indent="0" algn="l" defTabSz="914400" rtl="0" eaLnBrk="1" fontAlgn="auto" latinLnBrk="0" hangingPunct="1">
              <a:lnSpc>
                <a:spcPct val="113999"/>
              </a:lnSpc>
              <a:spcBef>
                <a:spcPts val="84"/>
              </a:spcBef>
              <a:spcAft>
                <a:spcPts val="0"/>
              </a:spcAft>
              <a:buClrTx/>
              <a:buSzTx/>
              <a:buFontTx/>
              <a:buNone/>
              <a:tabLst/>
              <a:defRPr/>
            </a:pPr>
            <a:r>
              <a:rPr kumimoji="0" lang="en-US" sz="1200" b="0" i="0" u="none" strike="noStrike" kern="1200" cap="none" spc="-9" normalizeH="0" baseline="0" noProof="0">
                <a:ln>
                  <a:noFill/>
                </a:ln>
                <a:solidFill>
                  <a:srgbClr val="0F406B"/>
                </a:solidFill>
                <a:effectLst/>
                <a:uLnTx/>
                <a:uFillTx/>
                <a:latin typeface="Museo Sans 300" panose="02000000000000000000" pitchFamily="50" charset="0"/>
                <a:ea typeface="+mn-ea"/>
                <a:cs typeface="Lucida Sans"/>
              </a:rPr>
              <a:t>The ITCP National Resource Center provides technical assistance to support implementation of Safe</a:t>
            </a:r>
            <a:r>
              <a:rPr kumimoji="0" lang="en-US" sz="1200" b="0" i="0" u="none" strike="noStrike" kern="1200" cap="none" spc="-44" normalizeH="0" baseline="0" noProof="0">
                <a:ln>
                  <a:noFill/>
                </a:ln>
                <a:solidFill>
                  <a:srgbClr val="0F406B"/>
                </a:solidFill>
                <a:effectLst/>
                <a:uLnTx/>
                <a:uFillTx/>
                <a:latin typeface="Museo Sans 300" panose="02000000000000000000" pitchFamily="50" charset="0"/>
                <a:ea typeface="+mn-ea"/>
                <a:cs typeface="Lucida Sans"/>
              </a:rPr>
              <a:t> </a:t>
            </a:r>
            <a:r>
              <a:rPr kumimoji="0" lang="en-US" sz="1200" b="0" i="0" u="none" strike="noStrike" kern="1200" cap="none" spc="-9" normalizeH="0" baseline="0" noProof="0">
                <a:ln>
                  <a:noFill/>
                </a:ln>
                <a:solidFill>
                  <a:srgbClr val="0F406B"/>
                </a:solidFill>
                <a:effectLst/>
                <a:uLnTx/>
                <a:uFillTx/>
                <a:latin typeface="Museo Sans 300" panose="02000000000000000000" pitchFamily="50" charset="0"/>
                <a:ea typeface="+mn-ea"/>
                <a:cs typeface="Lucida Sans"/>
              </a:rPr>
              <a:t>Babies</a:t>
            </a:r>
            <a:r>
              <a:rPr kumimoji="0" lang="en-US" sz="1200" b="0" i="0" u="none" strike="noStrike" kern="1200" cap="none" spc="-44" normalizeH="0" baseline="0" noProof="0">
                <a:ln>
                  <a:noFill/>
                </a:ln>
                <a:solidFill>
                  <a:srgbClr val="0F406B"/>
                </a:solidFill>
                <a:effectLst/>
                <a:uLnTx/>
                <a:uFillTx/>
                <a:latin typeface="Museo Sans 300" panose="02000000000000000000" pitchFamily="50" charset="0"/>
                <a:ea typeface="+mn-ea"/>
                <a:cs typeface="Lucida Sans"/>
              </a:rPr>
              <a:t> </a:t>
            </a:r>
            <a:r>
              <a:rPr kumimoji="0" lang="en-US" sz="1200" b="0" i="0" u="none" strike="noStrike" kern="1200" cap="none" spc="-9" normalizeH="0" baseline="0" noProof="0">
                <a:ln>
                  <a:noFill/>
                </a:ln>
                <a:solidFill>
                  <a:srgbClr val="0F406B"/>
                </a:solidFill>
                <a:effectLst/>
                <a:uLnTx/>
                <a:uFillTx/>
                <a:latin typeface="Museo Sans 300" panose="02000000000000000000" pitchFamily="50" charset="0"/>
                <a:ea typeface="+mn-ea"/>
                <a:cs typeface="Lucida Sans"/>
              </a:rPr>
              <a:t>to meet the </a:t>
            </a:r>
            <a:r>
              <a:rPr lang="en-US" sz="1200" spc="-9">
                <a:solidFill>
                  <a:srgbClr val="0F406B"/>
                </a:solidFill>
                <a:latin typeface="Museo Sans 300" panose="02000000000000000000" pitchFamily="50" charset="0"/>
                <a:cs typeface="Lucida Sans"/>
              </a:rPr>
              <a:t>immediate needs of babies and toddlers by holding their</a:t>
            </a:r>
            <a:r>
              <a:rPr kumimoji="0" lang="en-US" sz="1200" b="0" i="0" u="none" strike="noStrike" kern="1200" cap="none" spc="-44" normalizeH="0" baseline="0" noProof="0">
                <a:ln>
                  <a:noFill/>
                </a:ln>
                <a:solidFill>
                  <a:srgbClr val="0F406B"/>
                </a:solidFill>
                <a:effectLst/>
                <a:uLnTx/>
                <a:uFillTx/>
                <a:latin typeface="Museo Sans 300" panose="02000000000000000000" pitchFamily="50" charset="0"/>
                <a:ea typeface="+mn-ea"/>
                <a:cs typeface="Lucida Sans"/>
              </a:rPr>
              <a:t> </a:t>
            </a:r>
            <a:r>
              <a:rPr kumimoji="0" lang="en-US" sz="1200" b="0" i="0" u="none" strike="noStrike" kern="1200" cap="none" spc="-9" normalizeH="0" baseline="0" noProof="0">
                <a:ln>
                  <a:noFill/>
                </a:ln>
                <a:solidFill>
                  <a:srgbClr val="0F406B"/>
                </a:solidFill>
                <a:effectLst/>
                <a:uLnTx/>
                <a:uFillTx/>
                <a:latin typeface="Museo Sans 300" panose="02000000000000000000" pitchFamily="50" charset="0"/>
                <a:ea typeface="+mn-ea"/>
                <a:cs typeface="Lucida Sans"/>
              </a:rPr>
              <a:t>urgent</a:t>
            </a:r>
            <a:r>
              <a:rPr kumimoji="0" lang="en-US" sz="1200" b="0" i="0" u="none" strike="noStrike" kern="1200" cap="none" spc="-44" normalizeH="0" baseline="0" noProof="0">
                <a:ln>
                  <a:noFill/>
                </a:ln>
                <a:solidFill>
                  <a:srgbClr val="0F406B"/>
                </a:solidFill>
                <a:effectLst/>
                <a:uLnTx/>
                <a:uFillTx/>
                <a:latin typeface="Museo Sans 300" panose="02000000000000000000" pitchFamily="50" charset="0"/>
                <a:ea typeface="+mn-ea"/>
                <a:cs typeface="Lucida Sans"/>
              </a:rPr>
              <a:t> </a:t>
            </a:r>
            <a:r>
              <a:rPr kumimoji="0" lang="en-US" sz="1200" b="0" i="0" u="none" strike="noStrike" kern="1200" cap="none" spc="-9" normalizeH="0" baseline="0" noProof="0">
                <a:ln>
                  <a:noFill/>
                </a:ln>
                <a:solidFill>
                  <a:srgbClr val="0F406B"/>
                </a:solidFill>
                <a:effectLst/>
                <a:uLnTx/>
                <a:uFillTx/>
                <a:latin typeface="Museo Sans 300" panose="02000000000000000000" pitchFamily="50" charset="0"/>
                <a:ea typeface="+mn-ea"/>
                <a:cs typeface="Lucida Sans"/>
              </a:rPr>
              <a:t>developmental</a:t>
            </a:r>
            <a:r>
              <a:rPr kumimoji="0" lang="en-US" sz="1200" b="0" i="0" u="none" strike="noStrike" kern="1200" cap="none" spc="-40" normalizeH="0" baseline="0" noProof="0">
                <a:ln>
                  <a:noFill/>
                </a:ln>
                <a:solidFill>
                  <a:srgbClr val="0F406B"/>
                </a:solidFill>
                <a:effectLst/>
                <a:uLnTx/>
                <a:uFillTx/>
                <a:latin typeface="Museo Sans 300" panose="02000000000000000000" pitchFamily="50" charset="0"/>
                <a:ea typeface="+mn-ea"/>
                <a:cs typeface="Lucida Sans"/>
              </a:rPr>
              <a:t> </a:t>
            </a:r>
            <a:r>
              <a:rPr kumimoji="0" lang="en-US" sz="1200" b="0" i="0" u="none" strike="noStrike" kern="1200" cap="none" spc="-9" normalizeH="0" baseline="0" noProof="0">
                <a:ln>
                  <a:noFill/>
                </a:ln>
                <a:solidFill>
                  <a:srgbClr val="0F406B"/>
                </a:solidFill>
                <a:effectLst/>
                <a:uLnTx/>
                <a:uFillTx/>
                <a:latin typeface="Museo Sans 300" panose="02000000000000000000" pitchFamily="50" charset="0"/>
                <a:ea typeface="+mn-ea"/>
                <a:cs typeface="Lucida Sans"/>
              </a:rPr>
              <a:t>needs</a:t>
            </a:r>
            <a:r>
              <a:rPr kumimoji="0" lang="en-US" sz="1200" b="0" i="0" u="none" strike="noStrike" kern="1200" cap="none" spc="-44" normalizeH="0" baseline="0" noProof="0">
                <a:ln>
                  <a:noFill/>
                </a:ln>
                <a:solidFill>
                  <a:srgbClr val="0F406B"/>
                </a:solidFill>
                <a:effectLst/>
                <a:uLnTx/>
                <a:uFillTx/>
                <a:latin typeface="Museo Sans 300" panose="02000000000000000000" pitchFamily="50" charset="0"/>
                <a:ea typeface="+mn-ea"/>
                <a:cs typeface="Lucida Sans"/>
              </a:rPr>
              <a:t> </a:t>
            </a:r>
            <a:r>
              <a:rPr kumimoji="0" lang="en-US" sz="1200" b="0" i="0" u="none" strike="noStrike" kern="1200" cap="none" spc="0" normalizeH="0" baseline="0" noProof="0">
                <a:ln>
                  <a:noFill/>
                </a:ln>
                <a:solidFill>
                  <a:srgbClr val="0F406B"/>
                </a:solidFill>
                <a:effectLst/>
                <a:uLnTx/>
                <a:uFillTx/>
                <a:latin typeface="Museo Sans 300" panose="02000000000000000000" pitchFamily="50" charset="0"/>
                <a:ea typeface="+mn-ea"/>
                <a:cs typeface="Lucida Sans"/>
              </a:rPr>
              <a:t>at the center of </a:t>
            </a:r>
            <a:r>
              <a:rPr kumimoji="0" lang="en-US" sz="1200" b="0" i="0" u="none" strike="noStrike" kern="1200" cap="none" spc="-18" normalizeH="0" baseline="0" noProof="0">
                <a:ln>
                  <a:noFill/>
                </a:ln>
                <a:solidFill>
                  <a:srgbClr val="0F406B"/>
                </a:solidFill>
                <a:effectLst/>
                <a:uLnTx/>
                <a:uFillTx/>
                <a:latin typeface="Museo Sans 300" panose="02000000000000000000" pitchFamily="50" charset="0"/>
                <a:ea typeface="+mn-ea"/>
                <a:cs typeface="Lucida Sans"/>
              </a:rPr>
              <a:t>all</a:t>
            </a:r>
            <a:r>
              <a:rPr kumimoji="0" lang="en-US" sz="1200" b="0" i="0" u="none" strike="noStrike" kern="1200" cap="none" spc="-22" normalizeH="0" baseline="0" noProof="0">
                <a:ln>
                  <a:noFill/>
                </a:ln>
                <a:solidFill>
                  <a:srgbClr val="0F406B"/>
                </a:solidFill>
                <a:effectLst/>
                <a:uLnTx/>
                <a:uFillTx/>
                <a:latin typeface="Museo Sans 300" panose="02000000000000000000" pitchFamily="50" charset="0"/>
                <a:ea typeface="+mn-ea"/>
                <a:cs typeface="Lucida Sans"/>
              </a:rPr>
              <a:t> </a:t>
            </a:r>
            <a:r>
              <a:rPr kumimoji="0" lang="en-US" sz="1200" b="0" i="0" u="none" strike="noStrike" kern="1200" cap="none" spc="-18" normalizeH="0" baseline="0" noProof="0">
                <a:ln>
                  <a:noFill/>
                </a:ln>
                <a:solidFill>
                  <a:srgbClr val="0F406B"/>
                </a:solidFill>
                <a:effectLst/>
                <a:uLnTx/>
                <a:uFillTx/>
                <a:latin typeface="Museo Sans 300" panose="02000000000000000000" pitchFamily="50" charset="0"/>
                <a:ea typeface="+mn-ea"/>
                <a:cs typeface="Lucida Sans"/>
              </a:rPr>
              <a:t>planning</a:t>
            </a:r>
            <a:r>
              <a:rPr kumimoji="0" lang="en-US" sz="1200" b="0" i="0" u="none" strike="noStrike" kern="1200" cap="none" spc="-22" normalizeH="0" baseline="0" noProof="0">
                <a:ln>
                  <a:noFill/>
                </a:ln>
                <a:solidFill>
                  <a:srgbClr val="0F406B"/>
                </a:solidFill>
                <a:effectLst/>
                <a:uLnTx/>
                <a:uFillTx/>
                <a:latin typeface="Museo Sans 300" panose="02000000000000000000" pitchFamily="50" charset="0"/>
                <a:ea typeface="+mn-ea"/>
                <a:cs typeface="Lucida Sans"/>
              </a:rPr>
              <a:t> </a:t>
            </a:r>
            <a:r>
              <a:rPr kumimoji="0" lang="en-US" sz="1200" b="0" i="0" u="none" strike="noStrike" kern="1200" cap="none" spc="-9" normalizeH="0" baseline="0" noProof="0">
                <a:ln>
                  <a:noFill/>
                </a:ln>
                <a:solidFill>
                  <a:srgbClr val="0F406B"/>
                </a:solidFill>
                <a:effectLst/>
                <a:uLnTx/>
                <a:uFillTx/>
                <a:latin typeface="Museo Sans 300" panose="02000000000000000000" pitchFamily="50" charset="0"/>
                <a:ea typeface="+mn-ea"/>
                <a:cs typeface="Lucida Sans"/>
              </a:rPr>
              <a:t>and</a:t>
            </a:r>
            <a:r>
              <a:rPr kumimoji="0" lang="en-US" sz="1200" b="0" i="0" u="none" strike="noStrike" kern="1200" cap="none" spc="-22" normalizeH="0" baseline="0" noProof="0">
                <a:ln>
                  <a:noFill/>
                </a:ln>
                <a:solidFill>
                  <a:srgbClr val="0F406B"/>
                </a:solidFill>
                <a:effectLst/>
                <a:uLnTx/>
                <a:uFillTx/>
                <a:latin typeface="Museo Sans 300" panose="02000000000000000000" pitchFamily="50" charset="0"/>
                <a:ea typeface="+mn-ea"/>
                <a:cs typeface="Lucida Sans"/>
              </a:rPr>
              <a:t> </a:t>
            </a:r>
            <a:r>
              <a:rPr kumimoji="0" lang="en-US" sz="1200" b="0" i="0" u="none" strike="noStrike" kern="1200" cap="none" spc="-9" normalizeH="0" baseline="0" noProof="0">
                <a:ln>
                  <a:noFill/>
                </a:ln>
                <a:solidFill>
                  <a:srgbClr val="0F406B"/>
                </a:solidFill>
                <a:effectLst/>
                <a:uLnTx/>
                <a:uFillTx/>
                <a:latin typeface="Museo Sans 300" panose="02000000000000000000" pitchFamily="50" charset="0"/>
                <a:ea typeface="+mn-ea"/>
                <a:cs typeface="Lucida Sans"/>
              </a:rPr>
              <a:t>decision-making</a:t>
            </a:r>
            <a:r>
              <a:rPr kumimoji="0" lang="en-US" sz="1200" b="0" i="0" u="none" strike="noStrike" kern="1200" cap="none" spc="-18" normalizeH="0" baseline="0" noProof="0">
                <a:ln>
                  <a:noFill/>
                </a:ln>
                <a:solidFill>
                  <a:srgbClr val="0F406B"/>
                </a:solidFill>
                <a:effectLst/>
                <a:uLnTx/>
                <a:uFillTx/>
                <a:latin typeface="Museo Sans 300" panose="02000000000000000000" pitchFamily="50" charset="0"/>
                <a:ea typeface="+mn-ea"/>
                <a:cs typeface="Lucida Sans"/>
              </a:rPr>
              <a:t> </a:t>
            </a:r>
            <a:r>
              <a:rPr kumimoji="0" lang="en-US" sz="1200" b="0" i="0" u="none" strike="noStrike" kern="1200" cap="none" spc="0" normalizeH="0" baseline="0" noProof="0">
                <a:ln>
                  <a:noFill/>
                </a:ln>
                <a:solidFill>
                  <a:srgbClr val="0F406B"/>
                </a:solidFill>
                <a:effectLst/>
                <a:uLnTx/>
                <a:uFillTx/>
                <a:latin typeface="Museo Sans 300" panose="02000000000000000000" pitchFamily="50" charset="0"/>
                <a:ea typeface="+mn-ea"/>
                <a:cs typeface="Lucida Sans"/>
              </a:rPr>
              <a:t>to</a:t>
            </a:r>
            <a:r>
              <a:rPr kumimoji="0" lang="en-US" sz="1200" b="0" i="0" u="none" strike="noStrike" kern="1200" cap="none" spc="-22" normalizeH="0" baseline="0" noProof="0">
                <a:ln>
                  <a:noFill/>
                </a:ln>
                <a:solidFill>
                  <a:srgbClr val="0F406B"/>
                </a:solidFill>
                <a:effectLst/>
                <a:uLnTx/>
                <a:uFillTx/>
                <a:latin typeface="Museo Sans 300" panose="02000000000000000000" pitchFamily="50" charset="0"/>
                <a:ea typeface="+mn-ea"/>
                <a:cs typeface="Lucida Sans"/>
              </a:rPr>
              <a:t> </a:t>
            </a:r>
            <a:r>
              <a:rPr kumimoji="0" lang="en-US" sz="1200" b="0" i="0" u="none" strike="noStrike" kern="1200" cap="none" spc="-18" normalizeH="0" baseline="0" noProof="0">
                <a:ln>
                  <a:noFill/>
                </a:ln>
                <a:solidFill>
                  <a:srgbClr val="0F406B"/>
                </a:solidFill>
                <a:effectLst/>
                <a:uLnTx/>
                <a:uFillTx/>
                <a:latin typeface="Museo Sans 300" panose="02000000000000000000" pitchFamily="50" charset="0"/>
                <a:ea typeface="+mn-ea"/>
                <a:cs typeface="Lucida Sans"/>
              </a:rPr>
              <a:t>strengthen</a:t>
            </a:r>
            <a:r>
              <a:rPr kumimoji="0" lang="en-US" sz="1200" b="0" i="0" u="none" strike="noStrike" kern="1200" cap="none" spc="-22" normalizeH="0" baseline="0" noProof="0">
                <a:ln>
                  <a:noFill/>
                </a:ln>
                <a:solidFill>
                  <a:srgbClr val="0F406B"/>
                </a:solidFill>
                <a:effectLst/>
                <a:uLnTx/>
                <a:uFillTx/>
                <a:latin typeface="Museo Sans 300" panose="02000000000000000000" pitchFamily="50" charset="0"/>
                <a:ea typeface="+mn-ea"/>
                <a:cs typeface="Lucida Sans"/>
              </a:rPr>
              <a:t> </a:t>
            </a:r>
            <a:r>
              <a:rPr kumimoji="0" lang="en-US" sz="1200" b="0" i="0" u="none" strike="noStrike" kern="1200" cap="none" spc="-9" normalizeH="0" baseline="0" noProof="0">
                <a:ln>
                  <a:noFill/>
                </a:ln>
                <a:solidFill>
                  <a:srgbClr val="0F406B"/>
                </a:solidFill>
                <a:effectLst/>
                <a:uLnTx/>
                <a:uFillTx/>
                <a:latin typeface="Museo Sans 300" panose="02000000000000000000" pitchFamily="50" charset="0"/>
                <a:ea typeface="+mn-ea"/>
                <a:cs typeface="Lucida Sans"/>
              </a:rPr>
              <a:t>early </a:t>
            </a:r>
            <a:r>
              <a:rPr kumimoji="0" lang="en-US" sz="1200" b="0" i="0" u="none" strike="noStrike" kern="1200" cap="none" spc="-22" normalizeH="0" baseline="0" noProof="0">
                <a:ln>
                  <a:noFill/>
                </a:ln>
                <a:solidFill>
                  <a:srgbClr val="0F406B"/>
                </a:solidFill>
                <a:effectLst/>
                <a:uLnTx/>
                <a:uFillTx/>
                <a:latin typeface="Museo Sans 300" panose="02000000000000000000" pitchFamily="50" charset="0"/>
                <a:ea typeface="+mn-ea"/>
                <a:cs typeface="Lucida Sans"/>
              </a:rPr>
              <a:t>relationships</a:t>
            </a:r>
            <a:r>
              <a:rPr kumimoji="0" lang="en-US" sz="1200" b="0" i="0" u="none" strike="noStrike" kern="1200" cap="none" spc="-35" normalizeH="0" baseline="0" noProof="0">
                <a:ln>
                  <a:noFill/>
                </a:ln>
                <a:solidFill>
                  <a:srgbClr val="0F406B"/>
                </a:solidFill>
                <a:effectLst/>
                <a:uLnTx/>
                <a:uFillTx/>
                <a:latin typeface="Museo Sans 300" panose="02000000000000000000" pitchFamily="50" charset="0"/>
                <a:ea typeface="+mn-ea"/>
                <a:cs typeface="Lucida Sans"/>
              </a:rPr>
              <a:t> </a:t>
            </a:r>
            <a:r>
              <a:rPr kumimoji="0" lang="en-US" sz="1200" b="0" i="0" u="none" strike="noStrike" kern="1200" cap="none" spc="0" normalizeH="0" baseline="0" noProof="0">
                <a:ln>
                  <a:noFill/>
                </a:ln>
                <a:solidFill>
                  <a:srgbClr val="0F406B"/>
                </a:solidFill>
                <a:effectLst/>
                <a:uLnTx/>
                <a:uFillTx/>
                <a:latin typeface="Museo Sans 300" panose="02000000000000000000" pitchFamily="50" charset="0"/>
                <a:ea typeface="+mn-ea"/>
                <a:cs typeface="Lucida Sans"/>
              </a:rPr>
              <a:t>with</a:t>
            </a:r>
            <a:r>
              <a:rPr kumimoji="0" lang="en-US" sz="1200" b="0" i="0" u="none" strike="noStrike" kern="1200" cap="none" spc="-31" normalizeH="0" baseline="0" noProof="0">
                <a:ln>
                  <a:noFill/>
                </a:ln>
                <a:solidFill>
                  <a:srgbClr val="0F406B"/>
                </a:solidFill>
                <a:effectLst/>
                <a:uLnTx/>
                <a:uFillTx/>
                <a:latin typeface="Museo Sans 300" panose="02000000000000000000" pitchFamily="50" charset="0"/>
                <a:ea typeface="+mn-ea"/>
                <a:cs typeface="Lucida Sans"/>
              </a:rPr>
              <a:t> </a:t>
            </a:r>
            <a:r>
              <a:rPr kumimoji="0" lang="en-US" sz="1200" b="0" i="0" u="none" strike="noStrike" kern="1200" cap="none" spc="-18" normalizeH="0" baseline="0" noProof="0">
                <a:ln>
                  <a:noFill/>
                </a:ln>
                <a:solidFill>
                  <a:srgbClr val="0F406B"/>
                </a:solidFill>
                <a:effectLst/>
                <a:uLnTx/>
                <a:uFillTx/>
                <a:latin typeface="Museo Sans 300" panose="02000000000000000000" pitchFamily="50" charset="0"/>
                <a:ea typeface="+mn-ea"/>
                <a:cs typeface="Lucida Sans"/>
              </a:rPr>
              <a:t>parents</a:t>
            </a:r>
            <a:r>
              <a:rPr kumimoji="0" lang="en-US" sz="1200" b="0" i="0" u="none" strike="noStrike" kern="1200" cap="none" spc="-35" normalizeH="0" baseline="0" noProof="0">
                <a:ln>
                  <a:noFill/>
                </a:ln>
                <a:solidFill>
                  <a:srgbClr val="0F406B"/>
                </a:solidFill>
                <a:effectLst/>
                <a:uLnTx/>
                <a:uFillTx/>
                <a:latin typeface="Museo Sans 300" panose="02000000000000000000" pitchFamily="50" charset="0"/>
                <a:ea typeface="+mn-ea"/>
                <a:cs typeface="Lucida Sans"/>
              </a:rPr>
              <a:t> </a:t>
            </a:r>
            <a:r>
              <a:rPr kumimoji="0" lang="en-US" sz="1200" b="0" i="0" u="none" strike="noStrike" kern="1200" cap="none" spc="-9" normalizeH="0" baseline="0" noProof="0">
                <a:ln>
                  <a:noFill/>
                </a:ln>
                <a:solidFill>
                  <a:srgbClr val="0F406B"/>
                </a:solidFill>
                <a:effectLst/>
                <a:uLnTx/>
                <a:uFillTx/>
                <a:latin typeface="Museo Sans 300" panose="02000000000000000000" pitchFamily="50" charset="0"/>
                <a:ea typeface="+mn-ea"/>
                <a:cs typeface="Lucida Sans"/>
              </a:rPr>
              <a:t>and</a:t>
            </a:r>
            <a:r>
              <a:rPr kumimoji="0" lang="en-US" sz="1200" b="0" i="0" u="none" strike="noStrike" kern="1200" cap="none" spc="-31" normalizeH="0" baseline="0" noProof="0">
                <a:ln>
                  <a:noFill/>
                </a:ln>
                <a:solidFill>
                  <a:srgbClr val="0F406B"/>
                </a:solidFill>
                <a:effectLst/>
                <a:uLnTx/>
                <a:uFillTx/>
                <a:latin typeface="Museo Sans 300" panose="02000000000000000000" pitchFamily="50" charset="0"/>
                <a:ea typeface="+mn-ea"/>
                <a:cs typeface="Lucida Sans"/>
              </a:rPr>
              <a:t> </a:t>
            </a:r>
            <a:r>
              <a:rPr kumimoji="0" lang="en-US" sz="1200" b="0" i="0" u="none" strike="noStrike" kern="1200" cap="none" spc="-18" normalizeH="0" baseline="0" noProof="0">
                <a:ln>
                  <a:noFill/>
                </a:ln>
                <a:solidFill>
                  <a:srgbClr val="0F406B"/>
                </a:solidFill>
                <a:effectLst/>
                <a:uLnTx/>
                <a:uFillTx/>
                <a:latin typeface="Museo Sans 300" panose="02000000000000000000" pitchFamily="50" charset="0"/>
                <a:ea typeface="+mn-ea"/>
                <a:cs typeface="Lucida Sans"/>
              </a:rPr>
              <a:t>caregivers</a:t>
            </a:r>
            <a:r>
              <a:rPr kumimoji="0" lang="en-US" sz="1200" b="0" i="0" u="none" strike="noStrike" kern="1200" cap="none" spc="-35" normalizeH="0" baseline="0" noProof="0">
                <a:ln>
                  <a:noFill/>
                </a:ln>
                <a:solidFill>
                  <a:srgbClr val="0F406B"/>
                </a:solidFill>
                <a:effectLst/>
                <a:uLnTx/>
                <a:uFillTx/>
                <a:latin typeface="Museo Sans 300" panose="02000000000000000000" pitchFamily="50" charset="0"/>
                <a:ea typeface="+mn-ea"/>
                <a:cs typeface="Lucida Sans"/>
              </a:rPr>
              <a:t> </a:t>
            </a:r>
            <a:r>
              <a:rPr kumimoji="0" lang="en-US" sz="1200" b="0" i="0" u="none" strike="noStrike" kern="1200" cap="none" spc="-9" normalizeH="0" baseline="0" noProof="0">
                <a:ln>
                  <a:noFill/>
                </a:ln>
                <a:solidFill>
                  <a:srgbClr val="0F406B"/>
                </a:solidFill>
                <a:effectLst/>
                <a:uLnTx/>
                <a:uFillTx/>
                <a:latin typeface="Museo Sans 300" panose="02000000000000000000" pitchFamily="50" charset="0"/>
                <a:ea typeface="+mn-ea"/>
                <a:cs typeface="Lucida Sans"/>
              </a:rPr>
              <a:t>and</a:t>
            </a:r>
            <a:r>
              <a:rPr kumimoji="0" lang="en-US" sz="1200" b="0" i="0" u="none" strike="noStrike" kern="1200" cap="none" spc="-31" normalizeH="0" baseline="0" noProof="0">
                <a:ln>
                  <a:noFill/>
                </a:ln>
                <a:solidFill>
                  <a:srgbClr val="0F406B"/>
                </a:solidFill>
                <a:effectLst/>
                <a:uLnTx/>
                <a:uFillTx/>
                <a:latin typeface="Museo Sans 300" panose="02000000000000000000" pitchFamily="50" charset="0"/>
                <a:ea typeface="+mn-ea"/>
                <a:cs typeface="Lucida Sans"/>
              </a:rPr>
              <a:t> </a:t>
            </a:r>
            <a:r>
              <a:rPr kumimoji="0" lang="en-US" sz="1200" b="0" i="0" u="none" strike="noStrike" kern="1200" cap="none" spc="0" normalizeH="0" baseline="0" noProof="0">
                <a:ln>
                  <a:noFill/>
                </a:ln>
                <a:solidFill>
                  <a:srgbClr val="0F406B"/>
                </a:solidFill>
                <a:effectLst/>
                <a:uLnTx/>
                <a:uFillTx/>
                <a:latin typeface="Museo Sans 300" panose="02000000000000000000" pitchFamily="50" charset="0"/>
                <a:ea typeface="+mn-ea"/>
                <a:cs typeface="Lucida Sans"/>
              </a:rPr>
              <a:t>to</a:t>
            </a:r>
            <a:r>
              <a:rPr kumimoji="0" lang="en-US" sz="1200" b="0" i="0" u="none" strike="noStrike" kern="1200" cap="none" spc="-35" normalizeH="0" baseline="0" noProof="0">
                <a:ln>
                  <a:noFill/>
                </a:ln>
                <a:solidFill>
                  <a:srgbClr val="0F406B"/>
                </a:solidFill>
                <a:effectLst/>
                <a:uLnTx/>
                <a:uFillTx/>
                <a:latin typeface="Museo Sans 300" panose="02000000000000000000" pitchFamily="50" charset="0"/>
                <a:ea typeface="+mn-ea"/>
                <a:cs typeface="Lucida Sans"/>
              </a:rPr>
              <a:t> </a:t>
            </a:r>
            <a:r>
              <a:rPr kumimoji="0" lang="en-US" sz="1200" b="0" i="0" u="none" strike="noStrike" kern="1200" cap="none" spc="0" normalizeH="0" baseline="0" noProof="0">
                <a:ln>
                  <a:noFill/>
                </a:ln>
                <a:solidFill>
                  <a:srgbClr val="0F406B"/>
                </a:solidFill>
                <a:effectLst/>
                <a:uLnTx/>
                <a:uFillTx/>
                <a:latin typeface="Museo Sans 300" panose="02000000000000000000" pitchFamily="50" charset="0"/>
                <a:ea typeface="+mn-ea"/>
                <a:cs typeface="Lucida Sans"/>
              </a:rPr>
              <a:t>create</a:t>
            </a:r>
            <a:r>
              <a:rPr kumimoji="0" lang="en-US" sz="1200" b="0" i="0" u="none" strike="noStrike" kern="1200" cap="none" spc="-31" normalizeH="0" baseline="0" noProof="0">
                <a:ln>
                  <a:noFill/>
                </a:ln>
                <a:solidFill>
                  <a:srgbClr val="0F406B"/>
                </a:solidFill>
                <a:effectLst/>
                <a:uLnTx/>
                <a:uFillTx/>
                <a:latin typeface="Museo Sans 300" panose="02000000000000000000" pitchFamily="50" charset="0"/>
                <a:ea typeface="+mn-ea"/>
                <a:cs typeface="Lucida Sans"/>
              </a:rPr>
              <a:t> safe,</a:t>
            </a:r>
            <a:r>
              <a:rPr kumimoji="0" lang="en-US" sz="1200" b="0" i="0" u="none" strike="noStrike" kern="1200" cap="none" spc="-35" normalizeH="0" baseline="0" noProof="0">
                <a:ln>
                  <a:noFill/>
                </a:ln>
                <a:solidFill>
                  <a:srgbClr val="0F406B"/>
                </a:solidFill>
                <a:effectLst/>
                <a:uLnTx/>
                <a:uFillTx/>
                <a:latin typeface="Museo Sans 300" panose="02000000000000000000" pitchFamily="50" charset="0"/>
                <a:ea typeface="+mn-ea"/>
                <a:cs typeface="Lucida Sans"/>
              </a:rPr>
              <a:t> </a:t>
            </a:r>
            <a:r>
              <a:rPr kumimoji="0" lang="en-US" sz="1200" b="0" i="0" u="none" strike="noStrike" kern="1200" cap="none" spc="-22" normalizeH="0" baseline="0" noProof="0">
                <a:ln>
                  <a:noFill/>
                </a:ln>
                <a:solidFill>
                  <a:srgbClr val="0F406B"/>
                </a:solidFill>
                <a:effectLst/>
                <a:uLnTx/>
                <a:uFillTx/>
                <a:latin typeface="Museo Sans 300" panose="02000000000000000000" pitchFamily="50" charset="0"/>
                <a:ea typeface="+mn-ea"/>
                <a:cs typeface="Lucida Sans"/>
              </a:rPr>
              <a:t>stable,</a:t>
            </a:r>
            <a:r>
              <a:rPr kumimoji="0" lang="en-US" sz="1200" b="0" i="0" u="none" strike="noStrike" kern="1200" cap="none" spc="-31" normalizeH="0" baseline="0" noProof="0">
                <a:ln>
                  <a:noFill/>
                </a:ln>
                <a:solidFill>
                  <a:srgbClr val="0F406B"/>
                </a:solidFill>
                <a:effectLst/>
                <a:uLnTx/>
                <a:uFillTx/>
                <a:latin typeface="Museo Sans 300" panose="02000000000000000000" pitchFamily="50" charset="0"/>
                <a:ea typeface="+mn-ea"/>
                <a:cs typeface="Lucida Sans"/>
              </a:rPr>
              <a:t> </a:t>
            </a:r>
            <a:r>
              <a:rPr kumimoji="0" lang="en-US" sz="1200" b="0" i="0" u="none" strike="noStrike" kern="1200" cap="none" spc="-22" normalizeH="0" baseline="0" noProof="0">
                <a:ln>
                  <a:noFill/>
                </a:ln>
                <a:solidFill>
                  <a:srgbClr val="0F406B"/>
                </a:solidFill>
                <a:effectLst/>
                <a:uLnTx/>
                <a:uFillTx/>
                <a:latin typeface="Museo Sans 300" panose="02000000000000000000" pitchFamily="50" charset="0"/>
                <a:ea typeface="+mn-ea"/>
                <a:cs typeface="Lucida Sans"/>
              </a:rPr>
              <a:t>and nurturing</a:t>
            </a:r>
            <a:r>
              <a:rPr kumimoji="0" lang="en-US" sz="1200" b="0" i="0" u="none" strike="noStrike" kern="1200" cap="none" spc="-40" normalizeH="0" baseline="0" noProof="0">
                <a:ln>
                  <a:noFill/>
                </a:ln>
                <a:solidFill>
                  <a:srgbClr val="0F406B"/>
                </a:solidFill>
                <a:effectLst/>
                <a:uLnTx/>
                <a:uFillTx/>
                <a:latin typeface="Museo Sans 300" panose="02000000000000000000" pitchFamily="50" charset="0"/>
                <a:ea typeface="+mn-ea"/>
                <a:cs typeface="Lucida Sans"/>
              </a:rPr>
              <a:t> </a:t>
            </a:r>
            <a:r>
              <a:rPr kumimoji="0" lang="en-US" sz="1200" b="0" i="0" u="none" strike="noStrike" kern="1200" cap="none" spc="-9" normalizeH="0" baseline="0" noProof="0">
                <a:ln>
                  <a:noFill/>
                </a:ln>
                <a:solidFill>
                  <a:srgbClr val="0F406B"/>
                </a:solidFill>
                <a:effectLst/>
                <a:uLnTx/>
                <a:uFillTx/>
                <a:latin typeface="Museo Sans 300" panose="02000000000000000000" pitchFamily="50" charset="0"/>
                <a:ea typeface="+mn-ea"/>
                <a:cs typeface="Lucida Sans"/>
              </a:rPr>
              <a:t>environments</a:t>
            </a:r>
            <a:r>
              <a:rPr kumimoji="0" lang="en-US" sz="1200" b="0" i="0" u="none" strike="noStrike" kern="1200" cap="none" spc="-35" normalizeH="0" baseline="0" noProof="0">
                <a:ln>
                  <a:noFill/>
                </a:ln>
                <a:solidFill>
                  <a:srgbClr val="0F406B"/>
                </a:solidFill>
                <a:effectLst/>
                <a:uLnTx/>
                <a:uFillTx/>
                <a:latin typeface="Museo Sans 300" panose="02000000000000000000" pitchFamily="50" charset="0"/>
                <a:ea typeface="+mn-ea"/>
                <a:cs typeface="Lucida Sans"/>
              </a:rPr>
              <a:t> . </a:t>
            </a:r>
            <a:endParaRPr kumimoji="0" lang="en-US" sz="1200" b="0" i="0" u="none" strike="noStrike" kern="1200" cap="none" spc="0" normalizeH="0" baseline="0" noProof="0">
              <a:ln>
                <a:noFill/>
              </a:ln>
              <a:solidFill>
                <a:prstClr val="black"/>
              </a:solidFill>
              <a:effectLst/>
              <a:uLnTx/>
              <a:uFillTx/>
              <a:latin typeface="Museo Sans 300" panose="02000000000000000000" pitchFamily="50" charset="0"/>
              <a:ea typeface="+mn-ea"/>
              <a:cs typeface="Lucida Sans"/>
            </a:endParaRPr>
          </a:p>
        </p:txBody>
      </p:sp>
      <p:graphicFrame>
        <p:nvGraphicFramePr>
          <p:cNvPr id="26" name="Diagram 25">
            <a:extLst>
              <a:ext uri="{FF2B5EF4-FFF2-40B4-BE49-F238E27FC236}">
                <a16:creationId xmlns:a16="http://schemas.microsoft.com/office/drawing/2014/main" id="{12D8C507-693C-AF71-082F-F98066068723}"/>
              </a:ext>
            </a:extLst>
          </p:cNvPr>
          <p:cNvGraphicFramePr/>
          <p:nvPr/>
        </p:nvGraphicFramePr>
        <p:xfrm>
          <a:off x="106214" y="1735623"/>
          <a:ext cx="5989784" cy="3386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2" name="Picture 21" descr="A group of text boxes&#10;&#10;AI-generated content may be incorrect.">
            <a:extLst>
              <a:ext uri="{FF2B5EF4-FFF2-40B4-BE49-F238E27FC236}">
                <a16:creationId xmlns:a16="http://schemas.microsoft.com/office/drawing/2014/main" id="{2539EA36-0321-F3F3-FACE-81A046C35C7B}"/>
              </a:ext>
            </a:extLst>
          </p:cNvPr>
          <p:cNvPicPr>
            <a:picLocks noChangeAspect="1"/>
          </p:cNvPicPr>
          <p:nvPr/>
        </p:nvPicPr>
        <p:blipFill>
          <a:blip r:embed="rId8"/>
          <a:srcRect l="22796" t="613" r="14786" b="307"/>
          <a:stretch>
            <a:fillRect/>
          </a:stretch>
        </p:blipFill>
        <p:spPr>
          <a:xfrm>
            <a:off x="6243095" y="1876666"/>
            <a:ext cx="5945306" cy="3114330"/>
          </a:xfrm>
          <a:prstGeom prst="rect">
            <a:avLst/>
          </a:prstGeom>
        </p:spPr>
      </p:pic>
    </p:spTree>
    <p:extLst>
      <p:ext uri="{BB962C8B-B14F-4D97-AF65-F5344CB8AC3E}">
        <p14:creationId xmlns:p14="http://schemas.microsoft.com/office/powerpoint/2010/main" val="495924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AF7F2B5-33CF-4BA0-F7A0-69C1807D1B39}"/>
              </a:ext>
            </a:extLst>
          </p:cNvPr>
          <p:cNvPicPr>
            <a:picLocks noChangeAspect="1"/>
          </p:cNvPicPr>
          <p:nvPr/>
        </p:nvPicPr>
        <p:blipFill rotWithShape="1">
          <a:blip r:embed="rId3"/>
          <a:srcRect l="15129"/>
          <a:stretch/>
        </p:blipFill>
        <p:spPr>
          <a:xfrm flipH="1">
            <a:off x="3461276" y="0"/>
            <a:ext cx="8730724" cy="6858000"/>
          </a:xfrm>
          <a:prstGeom prst="rect">
            <a:avLst/>
          </a:prstGeom>
        </p:spPr>
      </p:pic>
      <p:sp>
        <p:nvSpPr>
          <p:cNvPr id="22" name="Oval 21">
            <a:extLst>
              <a:ext uri="{FF2B5EF4-FFF2-40B4-BE49-F238E27FC236}">
                <a16:creationId xmlns:a16="http://schemas.microsoft.com/office/drawing/2014/main" id="{09E2B0D9-6EFA-8864-5415-5C75906B99F7}"/>
              </a:ext>
            </a:extLst>
          </p:cNvPr>
          <p:cNvSpPr/>
          <p:nvPr/>
        </p:nvSpPr>
        <p:spPr>
          <a:xfrm>
            <a:off x="6675727" y="329843"/>
            <a:ext cx="4643256" cy="4643256"/>
          </a:xfrm>
          <a:prstGeom prst="ellipse">
            <a:avLst/>
          </a:prstGeom>
          <a:gradFill>
            <a:gsLst>
              <a:gs pos="100000">
                <a:schemeClr val="accent4"/>
              </a:gs>
              <a:gs pos="0">
                <a:srgbClr val="FCBB2D"/>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6B5E016-C1AC-FE04-5D76-D60C16389A9A}"/>
              </a:ext>
            </a:extLst>
          </p:cNvPr>
          <p:cNvSpPr/>
          <p:nvPr/>
        </p:nvSpPr>
        <p:spPr>
          <a:xfrm>
            <a:off x="4705229" y="1608818"/>
            <a:ext cx="5598822" cy="5598822"/>
          </a:xfrm>
          <a:prstGeom prst="ellipse">
            <a:avLst/>
          </a:prstGeom>
          <a:gradFill>
            <a:gsLst>
              <a:gs pos="0">
                <a:srgbClr val="FFD41F">
                  <a:alpha val="33111"/>
                </a:srgbClr>
              </a:gs>
              <a:gs pos="100000">
                <a:srgbClr val="F5841F"/>
              </a:gs>
            </a:gsLst>
            <a:lin ang="2700000" scaled="0"/>
          </a:gradFill>
          <a:ln w="4763" cap="flat">
            <a:noFill/>
            <a:prstDash val="solid"/>
            <a:miter/>
          </a:ln>
        </p:spPr>
        <p:txBody>
          <a:bodyPr wrap="square" rtlCol="0" anchor="ctr">
            <a:noAutofit/>
          </a:bodyPr>
          <a:lstStyle/>
          <a:p>
            <a:endParaRPr lang="en-US">
              <a:solidFill>
                <a:schemeClr val="tx1"/>
              </a:solidFill>
            </a:endParaRPr>
          </a:p>
        </p:txBody>
      </p:sp>
      <p:sp>
        <p:nvSpPr>
          <p:cNvPr id="27" name="Rectangle 26">
            <a:extLst>
              <a:ext uri="{FF2B5EF4-FFF2-40B4-BE49-F238E27FC236}">
                <a16:creationId xmlns:a16="http://schemas.microsoft.com/office/drawing/2014/main" id="{7B044D8A-603A-4311-454B-47A10FFEA234}"/>
              </a:ext>
            </a:extLst>
          </p:cNvPr>
          <p:cNvSpPr/>
          <p:nvPr/>
        </p:nvSpPr>
        <p:spPr>
          <a:xfrm rot="16200000" flipH="1">
            <a:off x="3340745" y="80968"/>
            <a:ext cx="6858000" cy="6696065"/>
          </a:xfrm>
          <a:prstGeom prst="rect">
            <a:avLst/>
          </a:prstGeom>
          <a:gradFill>
            <a:gsLst>
              <a:gs pos="90000">
                <a:schemeClr val="bg1"/>
              </a:gs>
              <a:gs pos="0">
                <a:schemeClr val="bg1">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068F48C-7B21-8067-937D-4555DCBDD26B}"/>
              </a:ext>
            </a:extLst>
          </p:cNvPr>
          <p:cNvSpPr txBox="1"/>
          <p:nvPr/>
        </p:nvSpPr>
        <p:spPr>
          <a:xfrm>
            <a:off x="673282" y="2530146"/>
            <a:ext cx="3901474" cy="2062103"/>
          </a:xfrm>
          <a:prstGeom prst="rect">
            <a:avLst/>
          </a:prstGeom>
          <a:noFill/>
        </p:spPr>
        <p:txBody>
          <a:bodyPr wrap="square">
            <a:spAutoFit/>
          </a:bodyPr>
          <a:lstStyle/>
          <a:p>
            <a:pPr defTabSz="914378">
              <a:spcBef>
                <a:spcPct val="0"/>
              </a:spcBef>
            </a:pPr>
            <a:r>
              <a:rPr lang="en-US" sz="3200" dirty="0">
                <a:solidFill>
                  <a:srgbClr val="184063"/>
                </a:solidFill>
                <a:latin typeface="Calibri" panose="020F0502020204030204" pitchFamily="34" charset="0"/>
                <a:ea typeface="Calibri" panose="020F0502020204030204" pitchFamily="34" charset="0"/>
                <a:cs typeface="Calibri" panose="020F0502020204030204" pitchFamily="34" charset="0"/>
              </a:rPr>
              <a:t>Our mission is to ensure that all babies and toddlers have a </a:t>
            </a:r>
            <a:r>
              <a:rPr lang="en-US" sz="3200" dirty="0">
                <a:solidFill>
                  <a:srgbClr val="008DCB"/>
                </a:solidFill>
                <a:latin typeface="Calibri" panose="020F0502020204030204" pitchFamily="34" charset="0"/>
                <a:ea typeface="Calibri" panose="020F0502020204030204" pitchFamily="34" charset="0"/>
                <a:cs typeface="Calibri" panose="020F0502020204030204" pitchFamily="34" charset="0"/>
              </a:rPr>
              <a:t>strong start in life</a:t>
            </a:r>
            <a:r>
              <a:rPr lang="en-US" sz="3200" dirty="0">
                <a:latin typeface="Calibri" panose="020F0502020204030204" pitchFamily="34" charset="0"/>
                <a:ea typeface="Calibri" panose="020F0502020204030204" pitchFamily="34" charset="0"/>
                <a:cs typeface="Calibri" panose="020F0502020204030204" pitchFamily="34" charset="0"/>
              </a:rPr>
              <a:t>.</a:t>
            </a:r>
          </a:p>
        </p:txBody>
      </p:sp>
      <p:pic>
        <p:nvPicPr>
          <p:cNvPr id="20" name="Picture 19">
            <a:extLst>
              <a:ext uri="{FF2B5EF4-FFF2-40B4-BE49-F238E27FC236}">
                <a16:creationId xmlns:a16="http://schemas.microsoft.com/office/drawing/2014/main" id="{87A6C9FF-A03F-CDD1-35A6-611AF97E4F04}"/>
              </a:ext>
            </a:extLst>
          </p:cNvPr>
          <p:cNvPicPr>
            <a:picLocks noChangeAspect="1"/>
          </p:cNvPicPr>
          <p:nvPr/>
        </p:nvPicPr>
        <p:blipFill rotWithShape="1">
          <a:blip r:embed="rId4"/>
          <a:srcRect l="20758" r="22501"/>
          <a:stretch/>
        </p:blipFill>
        <p:spPr>
          <a:xfrm flipH="1">
            <a:off x="5775960" y="0"/>
            <a:ext cx="5836920" cy="6858000"/>
          </a:xfrm>
          <a:prstGeom prst="rect">
            <a:avLst/>
          </a:prstGeom>
        </p:spPr>
      </p:pic>
      <p:sp>
        <p:nvSpPr>
          <p:cNvPr id="30" name="Freeform 29">
            <a:extLst>
              <a:ext uri="{FF2B5EF4-FFF2-40B4-BE49-F238E27FC236}">
                <a16:creationId xmlns:a16="http://schemas.microsoft.com/office/drawing/2014/main" id="{DB56EB7E-ACEA-233C-3F59-6B608369A575}"/>
              </a:ext>
            </a:extLst>
          </p:cNvPr>
          <p:cNvSpPr/>
          <p:nvPr/>
        </p:nvSpPr>
        <p:spPr>
          <a:xfrm flipH="1">
            <a:off x="4705228" y="5479424"/>
            <a:ext cx="7486771" cy="1378576"/>
          </a:xfrm>
          <a:custGeom>
            <a:avLst/>
            <a:gdLst>
              <a:gd name="connsiteX0" fmla="*/ 3903719 w 8278238"/>
              <a:gd name="connsiteY0" fmla="*/ 722 h 1390650"/>
              <a:gd name="connsiteX1" fmla="*/ 690602 w 8278238"/>
              <a:gd name="connsiteY1" fmla="*/ 222924 h 1390650"/>
              <a:gd name="connsiteX2" fmla="*/ 159606 w 8278238"/>
              <a:gd name="connsiteY2" fmla="*/ 203583 h 1390650"/>
              <a:gd name="connsiteX3" fmla="*/ 0 w 8278238"/>
              <a:gd name="connsiteY3" fmla="*/ 190266 h 1390650"/>
              <a:gd name="connsiteX4" fmla="*/ 0 w 8278238"/>
              <a:gd name="connsiteY4" fmla="*/ 1390650 h 1390650"/>
              <a:gd name="connsiteX5" fmla="*/ 8278238 w 8278238"/>
              <a:gd name="connsiteY5" fmla="*/ 1390650 h 1390650"/>
              <a:gd name="connsiteX6" fmla="*/ 8117629 w 8278238"/>
              <a:gd name="connsiteY6" fmla="*/ 1330954 h 1390650"/>
              <a:gd name="connsiteX7" fmla="*/ 4969912 w 8278238"/>
              <a:gd name="connsiteY7" fmla="*/ 117583 h 1390650"/>
              <a:gd name="connsiteX8" fmla="*/ 3903719 w 8278238"/>
              <a:gd name="connsiteY8" fmla="*/ 722 h 139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8238" h="1390650">
                <a:moveTo>
                  <a:pt x="3903719" y="722"/>
                </a:moveTo>
                <a:cubicBezTo>
                  <a:pt x="2834936" y="-14651"/>
                  <a:pt x="1759761" y="220687"/>
                  <a:pt x="690602" y="222924"/>
                </a:cubicBezTo>
                <a:cubicBezTo>
                  <a:pt x="513412" y="222551"/>
                  <a:pt x="335929" y="215703"/>
                  <a:pt x="159606" y="203583"/>
                </a:cubicBezTo>
                <a:lnTo>
                  <a:pt x="0" y="190266"/>
                </a:lnTo>
                <a:lnTo>
                  <a:pt x="0" y="1390650"/>
                </a:lnTo>
                <a:lnTo>
                  <a:pt x="8278238" y="1390650"/>
                </a:lnTo>
                <a:lnTo>
                  <a:pt x="8117629" y="1330954"/>
                </a:lnTo>
                <a:cubicBezTo>
                  <a:pt x="7070646" y="926497"/>
                  <a:pt x="6039068" y="358325"/>
                  <a:pt x="4969912" y="117583"/>
                </a:cubicBezTo>
                <a:cubicBezTo>
                  <a:pt x="4615531" y="38826"/>
                  <a:pt x="4259981" y="5846"/>
                  <a:pt x="3903719" y="722"/>
                </a:cubicBezTo>
                <a:close/>
              </a:path>
            </a:pathLst>
          </a:custGeom>
          <a:gradFill>
            <a:gsLst>
              <a:gs pos="0">
                <a:srgbClr val="F07C4D">
                  <a:alpha val="69711"/>
                </a:srgbClr>
              </a:gs>
              <a:gs pos="52000">
                <a:schemeClr val="accent3"/>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24" name="Picture 23">
            <a:extLst>
              <a:ext uri="{FF2B5EF4-FFF2-40B4-BE49-F238E27FC236}">
                <a16:creationId xmlns:a16="http://schemas.microsoft.com/office/drawing/2014/main" id="{D33A01EE-0A71-F2FB-FBBE-EBFF0845A3C9}"/>
              </a:ext>
            </a:extLst>
          </p:cNvPr>
          <p:cNvPicPr>
            <a:picLocks noChangeAspect="1"/>
          </p:cNvPicPr>
          <p:nvPr/>
        </p:nvPicPr>
        <p:blipFill rotWithShape="1">
          <a:blip r:embed="rId4"/>
          <a:srcRect l="57166" r="22501"/>
          <a:stretch/>
        </p:blipFill>
        <p:spPr>
          <a:xfrm flipH="1">
            <a:off x="5775960" y="0"/>
            <a:ext cx="2091690" cy="6858000"/>
          </a:xfrm>
          <a:prstGeom prst="rect">
            <a:avLst/>
          </a:prstGeom>
        </p:spPr>
      </p:pic>
      <p:sp>
        <p:nvSpPr>
          <p:cNvPr id="38" name="Freeform 37">
            <a:extLst>
              <a:ext uri="{FF2B5EF4-FFF2-40B4-BE49-F238E27FC236}">
                <a16:creationId xmlns:a16="http://schemas.microsoft.com/office/drawing/2014/main" id="{42826EDC-943F-551F-36E8-F10E161F37D1}"/>
              </a:ext>
            </a:extLst>
          </p:cNvPr>
          <p:cNvSpPr/>
          <p:nvPr/>
        </p:nvSpPr>
        <p:spPr>
          <a:xfrm flipH="1" flipV="1">
            <a:off x="-5" y="1"/>
            <a:ext cx="7468871" cy="2088107"/>
          </a:xfrm>
          <a:custGeom>
            <a:avLst/>
            <a:gdLst>
              <a:gd name="connsiteX0" fmla="*/ 7468871 w 7468871"/>
              <a:gd name="connsiteY0" fmla="*/ 2088107 h 2088107"/>
              <a:gd name="connsiteX1" fmla="*/ 0 w 7468871"/>
              <a:gd name="connsiteY1" fmla="*/ 2088107 h 2088107"/>
              <a:gd name="connsiteX2" fmla="*/ 440711 w 7468871"/>
              <a:gd name="connsiteY2" fmla="*/ 1958915 h 2088107"/>
              <a:gd name="connsiteX3" fmla="*/ 2427510 w 7468871"/>
              <a:gd name="connsiteY3" fmla="*/ 1088718 h 2088107"/>
              <a:gd name="connsiteX4" fmla="*/ 7468871 w 7468871"/>
              <a:gd name="connsiteY4" fmla="*/ 0 h 208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8871" h="2088107">
                <a:moveTo>
                  <a:pt x="7468871" y="2088107"/>
                </a:moveTo>
                <a:lnTo>
                  <a:pt x="0" y="2088107"/>
                </a:lnTo>
                <a:lnTo>
                  <a:pt x="440711" y="1958915"/>
                </a:lnTo>
                <a:cubicBezTo>
                  <a:pt x="1047969" y="1764407"/>
                  <a:pt x="1640543" y="1505539"/>
                  <a:pt x="2427510" y="1088718"/>
                </a:cubicBezTo>
                <a:cubicBezTo>
                  <a:pt x="4001446" y="255075"/>
                  <a:pt x="4937051" y="114192"/>
                  <a:pt x="7468871" y="0"/>
                </a:cubicBezTo>
                <a:close/>
              </a:path>
            </a:pathLst>
          </a:custGeom>
          <a:gradFill flip="none" rotWithShape="0">
            <a:gsLst>
              <a:gs pos="80000">
                <a:srgbClr val="F5841F">
                  <a:alpha val="76000"/>
                </a:srgbClr>
              </a:gs>
              <a:gs pos="54000">
                <a:srgbClr val="FFD41F">
                  <a:alpha val="84295"/>
                </a:srgbClr>
              </a:gs>
              <a:gs pos="25000">
                <a:srgbClr val="179B49">
                  <a:alpha val="80620"/>
                </a:srgbClr>
              </a:gs>
              <a:gs pos="0">
                <a:srgbClr val="008DCB">
                  <a:alpha val="72000"/>
                </a:srgbClr>
              </a:gs>
              <a:gs pos="100000">
                <a:srgbClr val="F0584D"/>
              </a:gs>
            </a:gsLst>
            <a:lin ang="5400000" scaled="0"/>
            <a:tileRect/>
          </a:gradFill>
          <a:ln w="24179" cap="flat">
            <a:noFill/>
            <a:prstDash val="solid"/>
            <a:miter/>
          </a:ln>
          <a:effectLst/>
        </p:spPr>
        <p:txBody>
          <a:bodyPr wrap="square" rtlCol="0" anchor="ctr">
            <a:noAutofit/>
          </a:bodyPr>
          <a:lstStyle/>
          <a:p>
            <a:endParaRPr lang="en-US"/>
          </a:p>
        </p:txBody>
      </p:sp>
      <p:sp>
        <p:nvSpPr>
          <p:cNvPr id="36" name="Freeform 35">
            <a:extLst>
              <a:ext uri="{FF2B5EF4-FFF2-40B4-BE49-F238E27FC236}">
                <a16:creationId xmlns:a16="http://schemas.microsoft.com/office/drawing/2014/main" id="{3DAEDD62-409E-5730-753E-ABFEA8E2813C}"/>
              </a:ext>
            </a:extLst>
          </p:cNvPr>
          <p:cNvSpPr/>
          <p:nvPr/>
        </p:nvSpPr>
        <p:spPr>
          <a:xfrm flipH="1" flipV="1">
            <a:off x="-3" y="0"/>
            <a:ext cx="7360006" cy="1891071"/>
          </a:xfrm>
          <a:custGeom>
            <a:avLst/>
            <a:gdLst>
              <a:gd name="connsiteX0" fmla="*/ 7360006 w 7360006"/>
              <a:gd name="connsiteY0" fmla="*/ 1891071 h 1891071"/>
              <a:gd name="connsiteX1" fmla="*/ 0 w 7360006"/>
              <a:gd name="connsiteY1" fmla="*/ 1891071 h 1891071"/>
              <a:gd name="connsiteX2" fmla="*/ 331846 w 7360006"/>
              <a:gd name="connsiteY2" fmla="*/ 1801604 h 1891071"/>
              <a:gd name="connsiteX3" fmla="*/ 2318645 w 7360006"/>
              <a:gd name="connsiteY3" fmla="*/ 1001288 h 1891071"/>
              <a:gd name="connsiteX4" fmla="*/ 7360006 w 7360006"/>
              <a:gd name="connsiteY4" fmla="*/ 0 h 1891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0006" h="1891071">
                <a:moveTo>
                  <a:pt x="7360006" y="1891071"/>
                </a:moveTo>
                <a:lnTo>
                  <a:pt x="0" y="1891071"/>
                </a:lnTo>
                <a:lnTo>
                  <a:pt x="331846" y="1801604"/>
                </a:lnTo>
                <a:cubicBezTo>
                  <a:pt x="939104" y="1622716"/>
                  <a:pt x="1531678" y="1384637"/>
                  <a:pt x="2318645" y="1001288"/>
                </a:cubicBezTo>
                <a:cubicBezTo>
                  <a:pt x="3892581" y="234591"/>
                  <a:pt x="4828186" y="105022"/>
                  <a:pt x="7360006" y="0"/>
                </a:cubicBezTo>
                <a:close/>
              </a:path>
            </a:pathLst>
          </a:custGeom>
          <a:gradFill flip="none" rotWithShape="1">
            <a:gsLst>
              <a:gs pos="97000">
                <a:schemeClr val="accent2"/>
              </a:gs>
              <a:gs pos="16000">
                <a:schemeClr val="tx2"/>
              </a:gs>
            </a:gsLst>
            <a:path path="circle">
              <a:fillToRect l="100000" t="100000"/>
            </a:path>
            <a:tileRect r="-100000" b="-100000"/>
          </a:gradFill>
          <a:ln w="349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solidFill>
                <a:prstClr val="black"/>
              </a:solidFill>
              <a:latin typeface="Calibri" panose="020F0502020204030204"/>
            </a:endParaRPr>
          </a:p>
        </p:txBody>
      </p:sp>
      <p:pic>
        <p:nvPicPr>
          <p:cNvPr id="13" name="Graphic 12">
            <a:extLst>
              <a:ext uri="{FF2B5EF4-FFF2-40B4-BE49-F238E27FC236}">
                <a16:creationId xmlns:a16="http://schemas.microsoft.com/office/drawing/2014/main" id="{E0813FAA-0F9F-6156-E391-65A57375F4C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9483" y="588504"/>
            <a:ext cx="2735245" cy="547049"/>
          </a:xfrm>
          <a:prstGeom prst="rect">
            <a:avLst/>
          </a:prstGeom>
        </p:spPr>
      </p:pic>
      <p:cxnSp>
        <p:nvCxnSpPr>
          <p:cNvPr id="34" name="Straight Connector 33">
            <a:extLst>
              <a:ext uri="{FF2B5EF4-FFF2-40B4-BE49-F238E27FC236}">
                <a16:creationId xmlns:a16="http://schemas.microsoft.com/office/drawing/2014/main" id="{65442D86-72D6-89DE-1739-3104241159CC}"/>
              </a:ext>
            </a:extLst>
          </p:cNvPr>
          <p:cNvCxnSpPr>
            <a:cxnSpLocks/>
          </p:cNvCxnSpPr>
          <p:nvPr/>
        </p:nvCxnSpPr>
        <p:spPr>
          <a:xfrm>
            <a:off x="739483" y="5234446"/>
            <a:ext cx="43505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588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0D80F4C-1D63-41ED-BF28-38B005D6FA50}"/>
              </a:ext>
            </a:extLst>
          </p:cNvPr>
          <p:cNvSpPr txBox="1">
            <a:spLocks/>
          </p:cNvSpPr>
          <p:nvPr/>
        </p:nvSpPr>
        <p:spPr>
          <a:xfrm>
            <a:off x="271308" y="201479"/>
            <a:ext cx="11615892" cy="9717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7200" b="1" i="0" kern="1200">
                <a:solidFill>
                  <a:srgbClr val="0F406B"/>
                </a:solidFill>
                <a:latin typeface="Museo Sans 700" panose="02000000000000000000" pitchFamily="2" charset="77"/>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4400"/>
              <a:t>Safe Babies Long Term Health Related Outcomes  </a:t>
            </a:r>
            <a:endParaRPr kumimoji="0" lang="en-US" sz="4400" b="1" i="0" u="none" strike="noStrike" kern="1200" cap="none" spc="0" normalizeH="0" baseline="0" noProof="0">
              <a:ln>
                <a:noFill/>
              </a:ln>
              <a:solidFill>
                <a:srgbClr val="0F406B"/>
              </a:solidFill>
              <a:effectLst/>
              <a:uLnTx/>
              <a:uFillTx/>
              <a:latin typeface="Museo Sans 700" panose="02000000000000000000" pitchFamily="2" charset="77"/>
              <a:ea typeface="+mj-ea"/>
              <a:cs typeface="+mj-cs"/>
            </a:endParaRPr>
          </a:p>
        </p:txBody>
      </p:sp>
      <p:pic>
        <p:nvPicPr>
          <p:cNvPr id="8" name="Picture 7">
            <a:extLst>
              <a:ext uri="{FF2B5EF4-FFF2-40B4-BE49-F238E27FC236}">
                <a16:creationId xmlns:a16="http://schemas.microsoft.com/office/drawing/2014/main" id="{F4D58D34-D2AF-4C52-9925-401ED44A169F}"/>
              </a:ext>
            </a:extLst>
          </p:cNvPr>
          <p:cNvPicPr>
            <a:picLocks noChangeAspect="1"/>
          </p:cNvPicPr>
          <p:nvPr/>
        </p:nvPicPr>
        <p:blipFill>
          <a:blip r:embed="rId3"/>
          <a:stretch>
            <a:fillRect/>
          </a:stretch>
        </p:blipFill>
        <p:spPr>
          <a:xfrm>
            <a:off x="271308" y="2202106"/>
            <a:ext cx="3543607" cy="2728195"/>
          </a:xfrm>
          <a:prstGeom prst="rect">
            <a:avLst/>
          </a:prstGeom>
        </p:spPr>
      </p:pic>
      <p:pic>
        <p:nvPicPr>
          <p:cNvPr id="12" name="Picture 11">
            <a:extLst>
              <a:ext uri="{FF2B5EF4-FFF2-40B4-BE49-F238E27FC236}">
                <a16:creationId xmlns:a16="http://schemas.microsoft.com/office/drawing/2014/main" id="{351545AE-C006-4371-9CFB-CF126BA559A6}"/>
              </a:ext>
            </a:extLst>
          </p:cNvPr>
          <p:cNvPicPr>
            <a:picLocks noChangeAspect="1"/>
          </p:cNvPicPr>
          <p:nvPr/>
        </p:nvPicPr>
        <p:blipFill>
          <a:blip r:embed="rId4"/>
          <a:stretch>
            <a:fillRect/>
          </a:stretch>
        </p:blipFill>
        <p:spPr>
          <a:xfrm>
            <a:off x="4137490" y="2202105"/>
            <a:ext cx="3917019" cy="2956847"/>
          </a:xfrm>
          <a:prstGeom prst="rect">
            <a:avLst/>
          </a:prstGeom>
        </p:spPr>
      </p:pic>
      <p:pic>
        <p:nvPicPr>
          <p:cNvPr id="14" name="Picture 13">
            <a:extLst>
              <a:ext uri="{FF2B5EF4-FFF2-40B4-BE49-F238E27FC236}">
                <a16:creationId xmlns:a16="http://schemas.microsoft.com/office/drawing/2014/main" id="{43B33BED-10C7-4A8D-8141-65CE956753E8}"/>
              </a:ext>
            </a:extLst>
          </p:cNvPr>
          <p:cNvPicPr>
            <a:picLocks noChangeAspect="1"/>
          </p:cNvPicPr>
          <p:nvPr/>
        </p:nvPicPr>
        <p:blipFill>
          <a:blip r:embed="rId5"/>
          <a:stretch>
            <a:fillRect/>
          </a:stretch>
        </p:blipFill>
        <p:spPr>
          <a:xfrm>
            <a:off x="8223168" y="2202105"/>
            <a:ext cx="3825572" cy="2956847"/>
          </a:xfrm>
          <a:prstGeom prst="rect">
            <a:avLst/>
          </a:prstGeom>
        </p:spPr>
      </p:pic>
    </p:spTree>
    <p:extLst>
      <p:ext uri="{BB962C8B-B14F-4D97-AF65-F5344CB8AC3E}">
        <p14:creationId xmlns:p14="http://schemas.microsoft.com/office/powerpoint/2010/main" val="1585046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860BC7-850E-8ADD-CEC6-8872378105B4}"/>
              </a:ext>
            </a:extLst>
          </p:cNvPr>
          <p:cNvSpPr>
            <a:spLocks noGrp="1" noRot="1" noMove="1" noResize="1" noEditPoints="1" noAdjustHandles="1" noChangeArrowheads="1" noChangeShapeType="1"/>
          </p:cNvSpPr>
          <p:nvPr/>
        </p:nvSpPr>
        <p:spPr>
          <a:xfrm>
            <a:off x="0" y="1334530"/>
            <a:ext cx="12192000" cy="55234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2F485FC9-2BBD-3195-5A94-C897D735E627}"/>
              </a:ext>
            </a:extLst>
          </p:cNvPr>
          <p:cNvSpPr>
            <a:spLocks noGrp="1"/>
          </p:cNvSpPr>
          <p:nvPr>
            <p:ph type="title"/>
          </p:nvPr>
        </p:nvSpPr>
        <p:spPr>
          <a:xfrm>
            <a:off x="354105" y="266510"/>
            <a:ext cx="10515600" cy="1325563"/>
          </a:xfrm>
        </p:spPr>
        <p:txBody>
          <a:bodyPr anchor="ctr">
            <a:normAutofit/>
          </a:bodyPr>
          <a:lstStyle/>
          <a:p>
            <a:r>
              <a:rPr lang="en-US" sz="4400" b="1">
                <a:latin typeface="Museo Sans 700" panose="02000000000000000000"/>
              </a:rPr>
              <a:t>Safe Babies: Across A Prevention Continuum</a:t>
            </a:r>
          </a:p>
        </p:txBody>
      </p:sp>
      <p:sp>
        <p:nvSpPr>
          <p:cNvPr id="12" name="TextBox 11">
            <a:extLst>
              <a:ext uri="{FF2B5EF4-FFF2-40B4-BE49-F238E27FC236}">
                <a16:creationId xmlns:a16="http://schemas.microsoft.com/office/drawing/2014/main" id="{D905B852-B18D-BBA5-CAD3-982ADDE5A639}"/>
              </a:ext>
            </a:extLst>
          </p:cNvPr>
          <p:cNvSpPr txBox="1"/>
          <p:nvPr/>
        </p:nvSpPr>
        <p:spPr>
          <a:xfrm>
            <a:off x="834625" y="2044056"/>
            <a:ext cx="9842698" cy="400110"/>
          </a:xfrm>
          <a:prstGeom prst="rect">
            <a:avLst/>
          </a:prstGeom>
          <a:solidFill>
            <a:srgbClr val="0D416B"/>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CE02"/>
                </a:solidFill>
                <a:effectLst/>
                <a:uLnTx/>
                <a:uFillTx/>
                <a:latin typeface="Museo Sans 300" panose="02000000000000000000" pitchFamily="50" charset="0"/>
                <a:ea typeface="+mn-ea"/>
                <a:cs typeface="+mn-cs"/>
              </a:rPr>
              <a:t>Promotion and Primary Prevention   | Secondary Prevention  | Tertiary Prevention </a:t>
            </a:r>
          </a:p>
        </p:txBody>
      </p:sp>
      <p:sp>
        <p:nvSpPr>
          <p:cNvPr id="13" name="TextBox 12">
            <a:extLst>
              <a:ext uri="{FF2B5EF4-FFF2-40B4-BE49-F238E27FC236}">
                <a16:creationId xmlns:a16="http://schemas.microsoft.com/office/drawing/2014/main" id="{3176F345-01D0-EE9E-4DB9-F1911455DD78}"/>
              </a:ext>
            </a:extLst>
          </p:cNvPr>
          <p:cNvSpPr txBox="1"/>
          <p:nvPr/>
        </p:nvSpPr>
        <p:spPr>
          <a:xfrm>
            <a:off x="354105" y="1345959"/>
            <a:ext cx="98426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D416B"/>
                </a:solidFill>
                <a:effectLst/>
                <a:uLnTx/>
                <a:uFillTx/>
                <a:latin typeface="Museo Sans 300" panose="02000000000000000000" pitchFamily="50" charset="0"/>
                <a:ea typeface="+mn-ea"/>
                <a:cs typeface="+mn-cs"/>
              </a:rPr>
              <a:t>Rooted in and guided by </a:t>
            </a:r>
            <a:r>
              <a:rPr kumimoji="0" lang="en-US" sz="1800" b="0" i="0" u="none" strike="noStrike" kern="1200" cap="none" spc="0" normalizeH="0" baseline="0" noProof="0">
                <a:ln>
                  <a:noFill/>
                </a:ln>
                <a:solidFill>
                  <a:srgbClr val="0D416B"/>
                </a:solidFill>
                <a:effectLst/>
                <a:uLnTx/>
                <a:uFillTx/>
                <a:latin typeface="Museo Sans 300" panose="02000000000000000000" pitchFamily="50" charset="0"/>
                <a:ea typeface="+mn-ea"/>
                <a:cs typeface="+mn-cs"/>
                <a:hlinkClick r:id="rId3"/>
              </a:rPr>
              <a:t>IECMH Guiding Principles </a:t>
            </a:r>
            <a:r>
              <a:rPr kumimoji="0" lang="en-US" sz="1800" b="0" i="0" u="none" strike="noStrike" kern="1200" cap="none" spc="0" normalizeH="0" baseline="0" noProof="0">
                <a:ln>
                  <a:noFill/>
                </a:ln>
                <a:solidFill>
                  <a:srgbClr val="0D416B"/>
                </a:solidFill>
                <a:effectLst/>
                <a:uLnTx/>
                <a:uFillTx/>
                <a:latin typeface="Museo Sans 300" panose="02000000000000000000" pitchFamily="50" charset="0"/>
                <a:ea typeface="+mn-ea"/>
                <a:cs typeface="+mn-cs"/>
              </a:rPr>
              <a:t>and Best Practices</a:t>
            </a:r>
          </a:p>
        </p:txBody>
      </p:sp>
      <p:pic>
        <p:nvPicPr>
          <p:cNvPr id="5" name="Picture 4">
            <a:extLst>
              <a:ext uri="{FF2B5EF4-FFF2-40B4-BE49-F238E27FC236}">
                <a16:creationId xmlns:a16="http://schemas.microsoft.com/office/drawing/2014/main" id="{FE1469BD-3A19-74BE-5D8A-8EEEFBE6FD0C}"/>
              </a:ext>
            </a:extLst>
          </p:cNvPr>
          <p:cNvPicPr>
            <a:picLocks noChangeAspect="1"/>
          </p:cNvPicPr>
          <p:nvPr/>
        </p:nvPicPr>
        <p:blipFill>
          <a:blip r:embed="rId4"/>
          <a:stretch>
            <a:fillRect/>
          </a:stretch>
        </p:blipFill>
        <p:spPr>
          <a:xfrm>
            <a:off x="1225205" y="2666642"/>
            <a:ext cx="9497750" cy="3924848"/>
          </a:xfrm>
          <a:prstGeom prst="rect">
            <a:avLst/>
          </a:prstGeom>
        </p:spPr>
      </p:pic>
      <p:pic>
        <p:nvPicPr>
          <p:cNvPr id="4" name="Picture 3">
            <a:extLst>
              <a:ext uri="{FF2B5EF4-FFF2-40B4-BE49-F238E27FC236}">
                <a16:creationId xmlns:a16="http://schemas.microsoft.com/office/drawing/2014/main" id="{33581D39-90BA-7B31-D1E0-3BB927689FDA}"/>
              </a:ext>
            </a:extLst>
          </p:cNvPr>
          <p:cNvPicPr>
            <a:picLocks noChangeAspect="1"/>
          </p:cNvPicPr>
          <p:nvPr/>
        </p:nvPicPr>
        <p:blipFill rotWithShape="1">
          <a:blip r:embed="rId5"/>
          <a:srcRect l="26937" t="32209" b="-77"/>
          <a:stretch/>
        </p:blipFill>
        <p:spPr>
          <a:xfrm>
            <a:off x="-60882" y="5747657"/>
            <a:ext cx="2249197" cy="1110343"/>
          </a:xfrm>
          <a:prstGeom prst="rect">
            <a:avLst/>
          </a:prstGeom>
        </p:spPr>
      </p:pic>
    </p:spTree>
    <p:extLst>
      <p:ext uri="{BB962C8B-B14F-4D97-AF65-F5344CB8AC3E}">
        <p14:creationId xmlns:p14="http://schemas.microsoft.com/office/powerpoint/2010/main" val="327116684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860BC7-850E-8ADD-CEC6-8872378105B4}"/>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F1AAC75C-A4F1-E2B1-48D1-E6185839C11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999873" y="28575"/>
            <a:ext cx="4196930" cy="5922150"/>
          </a:xfrm>
          <a:prstGeom prst="rect">
            <a:avLst/>
          </a:prstGeom>
        </p:spPr>
      </p:pic>
      <p:pic>
        <p:nvPicPr>
          <p:cNvPr id="4" name="Picture 3" descr="A person holding a baby&#10;&#10;Description automatically generated">
            <a:extLst>
              <a:ext uri="{FF2B5EF4-FFF2-40B4-BE49-F238E27FC236}">
                <a16:creationId xmlns:a16="http://schemas.microsoft.com/office/drawing/2014/main" id="{47EB4799-A31A-BD91-5D74-DCF0E0F6DDFE}"/>
              </a:ext>
            </a:extLst>
          </p:cNvPr>
          <p:cNvPicPr>
            <a:picLocks noChangeAspect="1"/>
          </p:cNvPicPr>
          <p:nvPr/>
        </p:nvPicPr>
        <p:blipFill>
          <a:blip r:embed="rId4"/>
          <a:stretch>
            <a:fillRect/>
          </a:stretch>
        </p:blipFill>
        <p:spPr>
          <a:xfrm>
            <a:off x="419100" y="244475"/>
            <a:ext cx="4114800" cy="4114800"/>
          </a:xfrm>
          <a:prstGeom prst="rect">
            <a:avLst/>
          </a:prstGeom>
        </p:spPr>
      </p:pic>
      <p:pic>
        <p:nvPicPr>
          <p:cNvPr id="5" name="Picture 4" descr="A group of children playing with building blocks&#10;&#10;Description automatically generated">
            <a:extLst>
              <a:ext uri="{FF2B5EF4-FFF2-40B4-BE49-F238E27FC236}">
                <a16:creationId xmlns:a16="http://schemas.microsoft.com/office/drawing/2014/main" id="{2AF43CDC-30A3-0BD7-1EB7-0687016A5037}"/>
              </a:ext>
            </a:extLst>
          </p:cNvPr>
          <p:cNvPicPr>
            <a:picLocks noChangeAspect="1"/>
          </p:cNvPicPr>
          <p:nvPr/>
        </p:nvPicPr>
        <p:blipFill>
          <a:blip r:embed="rId5"/>
          <a:stretch>
            <a:fillRect/>
          </a:stretch>
        </p:blipFill>
        <p:spPr>
          <a:xfrm>
            <a:off x="3096684" y="3075516"/>
            <a:ext cx="2876550" cy="2876550"/>
          </a:xfrm>
          <a:prstGeom prst="rect">
            <a:avLst/>
          </a:prstGeom>
        </p:spPr>
      </p:pic>
      <p:pic>
        <p:nvPicPr>
          <p:cNvPr id="15" name="Picture 14">
            <a:extLst>
              <a:ext uri="{FF2B5EF4-FFF2-40B4-BE49-F238E27FC236}">
                <a16:creationId xmlns:a16="http://schemas.microsoft.com/office/drawing/2014/main" id="{03F0C4E7-A23F-95D0-3675-16498305BA38}"/>
              </a:ext>
            </a:extLst>
          </p:cNvPr>
          <p:cNvPicPr>
            <a:picLocks noChangeAspect="1"/>
          </p:cNvPicPr>
          <p:nvPr/>
        </p:nvPicPr>
        <p:blipFill rotWithShape="1">
          <a:blip r:embed="rId6"/>
          <a:srcRect l="26937" t="32209" b="-77"/>
          <a:stretch/>
        </p:blipFill>
        <p:spPr>
          <a:xfrm>
            <a:off x="0" y="5772720"/>
            <a:ext cx="2256312" cy="1113855"/>
          </a:xfrm>
          <a:prstGeom prst="rect">
            <a:avLst/>
          </a:prstGeom>
        </p:spPr>
      </p:pic>
      <p:sp>
        <p:nvSpPr>
          <p:cNvPr id="13" name="TextBox 12">
            <a:extLst>
              <a:ext uri="{FF2B5EF4-FFF2-40B4-BE49-F238E27FC236}">
                <a16:creationId xmlns:a16="http://schemas.microsoft.com/office/drawing/2014/main" id="{4A2DBC93-E6A5-0E98-6461-E5720A7A6931}"/>
              </a:ext>
            </a:extLst>
          </p:cNvPr>
          <p:cNvSpPr txBox="1"/>
          <p:nvPr/>
        </p:nvSpPr>
        <p:spPr>
          <a:xfrm>
            <a:off x="1569046" y="6472178"/>
            <a:ext cx="9053908" cy="400110"/>
          </a:xfrm>
          <a:prstGeom prst="rect">
            <a:avLst/>
          </a:prstGeom>
          <a:solidFill>
            <a:srgbClr val="0D416B"/>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CE02"/>
                </a:solidFill>
                <a:effectLst/>
                <a:uLnTx/>
                <a:uFillTx/>
                <a:latin typeface="Museo Sans 300" panose="02000000000000000000" pitchFamily="50" charset="0"/>
                <a:ea typeface="+mn-ea"/>
                <a:cs typeface="+mn-cs"/>
              </a:rPr>
              <a:t>Promotion and Primary Prevention   | Secondary Prevention  | Tertiary Prevention </a:t>
            </a:r>
          </a:p>
        </p:txBody>
      </p:sp>
    </p:spTree>
    <p:extLst>
      <p:ext uri="{BB962C8B-B14F-4D97-AF65-F5344CB8AC3E}">
        <p14:creationId xmlns:p14="http://schemas.microsoft.com/office/powerpoint/2010/main" val="1455005917"/>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cxnSp>
        <p:nvCxnSpPr>
          <p:cNvPr id="407" name="Google Shape;407;p1"/>
          <p:cNvCxnSpPr/>
          <p:nvPr/>
        </p:nvCxnSpPr>
        <p:spPr>
          <a:xfrm>
            <a:off x="0" y="0"/>
            <a:ext cx="914400" cy="0"/>
          </a:xfrm>
          <a:prstGeom prst="straightConnector1">
            <a:avLst/>
          </a:prstGeom>
          <a:noFill/>
          <a:ln w="9525" cap="flat" cmpd="sng">
            <a:solidFill>
              <a:srgbClr val="FBFFFF"/>
            </a:solidFill>
            <a:prstDash val="solid"/>
            <a:miter lim="800000"/>
            <a:headEnd type="none" w="sm" len="sm"/>
            <a:tailEnd type="none" w="sm" len="sm"/>
          </a:ln>
        </p:spPr>
      </p:cxnSp>
      <p:pic>
        <p:nvPicPr>
          <p:cNvPr id="408" name="Google Shape;408;p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09" name="Google Shape;409;p1"/>
          <p:cNvSpPr/>
          <p:nvPr/>
        </p:nvSpPr>
        <p:spPr>
          <a:xfrm>
            <a:off x="0" y="1"/>
            <a:ext cx="12192001" cy="6767998"/>
          </a:xfrm>
          <a:prstGeom prst="rect">
            <a:avLst/>
          </a:prstGeom>
          <a:gradFill>
            <a:gsLst>
              <a:gs pos="0">
                <a:srgbClr val="002060">
                  <a:alpha val="47843"/>
                </a:srgbClr>
              </a:gs>
              <a:gs pos="13000">
                <a:srgbClr val="002060">
                  <a:alpha val="47843"/>
                </a:srgbClr>
              </a:gs>
              <a:gs pos="100000">
                <a:srgbClr val="00B0F0">
                  <a:alpha val="4705"/>
                </a:srgbClr>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0" name="Google Shape;410;p1"/>
          <p:cNvSpPr/>
          <p:nvPr/>
        </p:nvSpPr>
        <p:spPr>
          <a:xfrm>
            <a:off x="1930399" y="7539199"/>
            <a:ext cx="6850743" cy="3106057"/>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1" name="Google Shape;411;p1"/>
          <p:cNvSpPr/>
          <p:nvPr/>
        </p:nvSpPr>
        <p:spPr>
          <a:xfrm>
            <a:off x="0" y="6768000"/>
            <a:ext cx="12191999" cy="90000"/>
          </a:xfrm>
          <a:prstGeom prst="rect">
            <a:avLst/>
          </a:prstGeom>
          <a:solidFill>
            <a:srgbClr val="0083C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3" name="Google Shape;413;p1"/>
          <p:cNvSpPr/>
          <p:nvPr/>
        </p:nvSpPr>
        <p:spPr>
          <a:xfrm rot="-3600000">
            <a:off x="6316495" y="800542"/>
            <a:ext cx="5249475" cy="5249485"/>
          </a:xfrm>
          <a:prstGeom prst="ellipse">
            <a:avLst/>
          </a:prstGeom>
          <a:gradFill>
            <a:gsLst>
              <a:gs pos="0">
                <a:srgbClr val="0083C1"/>
              </a:gs>
              <a:gs pos="13000">
                <a:srgbClr val="0083C1"/>
              </a:gs>
              <a:gs pos="100000">
                <a:srgbClr val="7CC483"/>
              </a:gs>
            </a:gsLst>
            <a:path path="circle">
              <a:fillToRect l="100000" t="100000"/>
            </a:path>
            <a:tileRect r="-100000" b="-100000"/>
          </a:gradFill>
          <a:ln>
            <a:noFill/>
          </a:ln>
          <a:effectLst>
            <a:outerShdw blurRad="304800" sx="101000" sy="101000" algn="ctr" rotWithShape="0">
              <a:srgbClr val="000000">
                <a:alpha val="2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14" name="Google Shape;414;p1"/>
          <p:cNvPicPr preferRelativeResize="0"/>
          <p:nvPr/>
        </p:nvPicPr>
        <p:blipFill rotWithShape="1">
          <a:blip r:embed="rId4">
            <a:alphaModFix/>
          </a:blip>
          <a:srcRect/>
          <a:stretch/>
        </p:blipFill>
        <p:spPr>
          <a:xfrm>
            <a:off x="6997542" y="1918471"/>
            <a:ext cx="2415561" cy="1506813"/>
          </a:xfrm>
          <a:prstGeom prst="rect">
            <a:avLst/>
          </a:prstGeom>
          <a:noFill/>
          <a:ln>
            <a:noFill/>
          </a:ln>
        </p:spPr>
      </p:pic>
      <p:sp>
        <p:nvSpPr>
          <p:cNvPr id="415" name="Google Shape;415;p1"/>
          <p:cNvSpPr/>
          <p:nvPr/>
        </p:nvSpPr>
        <p:spPr>
          <a:xfrm>
            <a:off x="5738663" y="289515"/>
            <a:ext cx="6138000" cy="6139454"/>
          </a:xfrm>
          <a:prstGeom prst="ellipse">
            <a:avLst/>
          </a:prstGeom>
          <a:no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6" name="Google Shape;416;p1"/>
          <p:cNvSpPr/>
          <p:nvPr/>
        </p:nvSpPr>
        <p:spPr>
          <a:xfrm>
            <a:off x="6338063" y="889642"/>
            <a:ext cx="4939200" cy="4939200"/>
          </a:xfrm>
          <a:prstGeom prst="ellipse">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18" name="Google Shape;418;p1" descr="A logo with a person in a circle&#10;&#10;Description automatically generated"/>
          <p:cNvPicPr preferRelativeResize="0"/>
          <p:nvPr/>
        </p:nvPicPr>
        <p:blipFill rotWithShape="1">
          <a:blip r:embed="rId5">
            <a:alphaModFix/>
          </a:blip>
          <a:srcRect/>
          <a:stretch/>
        </p:blipFill>
        <p:spPr>
          <a:xfrm>
            <a:off x="7865985" y="3507461"/>
            <a:ext cx="2778898" cy="1547588"/>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44" name="Group 39943" hidden="1">
            <a:extLst>
              <a:ext uri="{FF2B5EF4-FFF2-40B4-BE49-F238E27FC236}">
                <a16:creationId xmlns:a16="http://schemas.microsoft.com/office/drawing/2014/main" id="{EA06600B-90EC-A324-1422-F0D234243A6B}"/>
              </a:ext>
            </a:extLst>
          </p:cNvPr>
          <p:cNvGrpSpPr/>
          <p:nvPr/>
        </p:nvGrpSpPr>
        <p:grpSpPr>
          <a:xfrm rot="5400000">
            <a:off x="3525078" y="858079"/>
            <a:ext cx="5141844" cy="5141844"/>
            <a:chOff x="1707041" y="-732279"/>
            <a:chExt cx="8627995" cy="8627995"/>
          </a:xfrm>
        </p:grpSpPr>
        <p:cxnSp>
          <p:nvCxnSpPr>
            <p:cNvPr id="62" name="Straight Connector 61">
              <a:extLst>
                <a:ext uri="{FF2B5EF4-FFF2-40B4-BE49-F238E27FC236}">
                  <a16:creationId xmlns:a16="http://schemas.microsoft.com/office/drawing/2014/main" id="{13D1CC21-3643-4B4E-FA51-24667E4A29A6}"/>
                </a:ext>
              </a:extLst>
            </p:cNvPr>
            <p:cNvCxnSpPr>
              <a:cxnSpLocks/>
            </p:cNvCxnSpPr>
            <p:nvPr/>
          </p:nvCxnSpPr>
          <p:spPr>
            <a:xfrm>
              <a:off x="6021039" y="-732279"/>
              <a:ext cx="0" cy="8627995"/>
            </a:xfrm>
            <a:prstGeom prst="line">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63" name="Straight Connector 62">
              <a:extLst>
                <a:ext uri="{FF2B5EF4-FFF2-40B4-BE49-F238E27FC236}">
                  <a16:creationId xmlns:a16="http://schemas.microsoft.com/office/drawing/2014/main" id="{FF6F8090-9C56-5F1B-E45D-7FEEF24867C1}"/>
                </a:ext>
              </a:extLst>
            </p:cNvPr>
            <p:cNvCxnSpPr>
              <a:cxnSpLocks/>
            </p:cNvCxnSpPr>
            <p:nvPr/>
          </p:nvCxnSpPr>
          <p:spPr>
            <a:xfrm rot="1200000">
              <a:off x="6021039" y="-732279"/>
              <a:ext cx="0" cy="8627995"/>
            </a:xfrm>
            <a:prstGeom prst="line">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39936" name="Straight Connector 39935">
              <a:extLst>
                <a:ext uri="{FF2B5EF4-FFF2-40B4-BE49-F238E27FC236}">
                  <a16:creationId xmlns:a16="http://schemas.microsoft.com/office/drawing/2014/main" id="{57524D47-B21C-0A63-E483-37716A420CF7}"/>
                </a:ext>
              </a:extLst>
            </p:cNvPr>
            <p:cNvCxnSpPr>
              <a:cxnSpLocks/>
            </p:cNvCxnSpPr>
            <p:nvPr/>
          </p:nvCxnSpPr>
          <p:spPr>
            <a:xfrm rot="2400000">
              <a:off x="6021039" y="-732279"/>
              <a:ext cx="0" cy="8627995"/>
            </a:xfrm>
            <a:prstGeom prst="line">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39937" name="Straight Connector 39936" hidden="1">
              <a:extLst>
                <a:ext uri="{FF2B5EF4-FFF2-40B4-BE49-F238E27FC236}">
                  <a16:creationId xmlns:a16="http://schemas.microsoft.com/office/drawing/2014/main" id="{4C306C9E-8FD7-DF33-E3A3-7396FE4C0875}"/>
                </a:ext>
              </a:extLst>
            </p:cNvPr>
            <p:cNvCxnSpPr>
              <a:cxnSpLocks/>
            </p:cNvCxnSpPr>
            <p:nvPr/>
          </p:nvCxnSpPr>
          <p:spPr>
            <a:xfrm rot="3600000">
              <a:off x="6021039" y="-732279"/>
              <a:ext cx="0" cy="8627995"/>
            </a:xfrm>
            <a:prstGeom prst="line">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39939" name="Straight Connector 39938" hidden="1">
              <a:extLst>
                <a:ext uri="{FF2B5EF4-FFF2-40B4-BE49-F238E27FC236}">
                  <a16:creationId xmlns:a16="http://schemas.microsoft.com/office/drawing/2014/main" id="{2D9DE40D-EC3A-F47C-7B83-9F08CB908540}"/>
                </a:ext>
              </a:extLst>
            </p:cNvPr>
            <p:cNvCxnSpPr>
              <a:cxnSpLocks/>
            </p:cNvCxnSpPr>
            <p:nvPr/>
          </p:nvCxnSpPr>
          <p:spPr>
            <a:xfrm rot="4800000">
              <a:off x="6021039" y="-732279"/>
              <a:ext cx="0" cy="8627995"/>
            </a:xfrm>
            <a:prstGeom prst="line">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39940" name="Straight Connector 39939" hidden="1">
              <a:extLst>
                <a:ext uri="{FF2B5EF4-FFF2-40B4-BE49-F238E27FC236}">
                  <a16:creationId xmlns:a16="http://schemas.microsoft.com/office/drawing/2014/main" id="{F8EBAA91-99DF-36F3-C313-03A0DCD7722B}"/>
                </a:ext>
              </a:extLst>
            </p:cNvPr>
            <p:cNvCxnSpPr>
              <a:cxnSpLocks/>
            </p:cNvCxnSpPr>
            <p:nvPr/>
          </p:nvCxnSpPr>
          <p:spPr>
            <a:xfrm rot="6000000">
              <a:off x="6021039" y="-732279"/>
              <a:ext cx="0" cy="8627995"/>
            </a:xfrm>
            <a:prstGeom prst="line">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39941" name="Straight Connector 39940" hidden="1">
              <a:extLst>
                <a:ext uri="{FF2B5EF4-FFF2-40B4-BE49-F238E27FC236}">
                  <a16:creationId xmlns:a16="http://schemas.microsoft.com/office/drawing/2014/main" id="{8B734118-0865-DE28-DEE5-DB8F6D4A9883}"/>
                </a:ext>
              </a:extLst>
            </p:cNvPr>
            <p:cNvCxnSpPr>
              <a:cxnSpLocks/>
            </p:cNvCxnSpPr>
            <p:nvPr/>
          </p:nvCxnSpPr>
          <p:spPr>
            <a:xfrm rot="7200000">
              <a:off x="6021039" y="-732279"/>
              <a:ext cx="0" cy="8627995"/>
            </a:xfrm>
            <a:prstGeom prst="line">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39942" name="Straight Connector 39941">
              <a:extLst>
                <a:ext uri="{FF2B5EF4-FFF2-40B4-BE49-F238E27FC236}">
                  <a16:creationId xmlns:a16="http://schemas.microsoft.com/office/drawing/2014/main" id="{D1CB79EE-49EB-5BF4-7E31-64C407F76F0A}"/>
                </a:ext>
              </a:extLst>
            </p:cNvPr>
            <p:cNvCxnSpPr>
              <a:cxnSpLocks/>
            </p:cNvCxnSpPr>
            <p:nvPr/>
          </p:nvCxnSpPr>
          <p:spPr>
            <a:xfrm rot="8400000">
              <a:off x="6021039" y="-732279"/>
              <a:ext cx="0" cy="8627995"/>
            </a:xfrm>
            <a:prstGeom prst="line">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39943" name="Straight Connector 39942">
              <a:extLst>
                <a:ext uri="{FF2B5EF4-FFF2-40B4-BE49-F238E27FC236}">
                  <a16:creationId xmlns:a16="http://schemas.microsoft.com/office/drawing/2014/main" id="{7A66037D-1C15-B231-AE76-9DB1270EF48E}"/>
                </a:ext>
              </a:extLst>
            </p:cNvPr>
            <p:cNvCxnSpPr>
              <a:cxnSpLocks/>
            </p:cNvCxnSpPr>
            <p:nvPr/>
          </p:nvCxnSpPr>
          <p:spPr>
            <a:xfrm rot="9600000">
              <a:off x="6021039" y="-732279"/>
              <a:ext cx="0" cy="8627995"/>
            </a:xfrm>
            <a:prstGeom prst="line">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cxnSp>
      </p:grpSp>
      <p:sp>
        <p:nvSpPr>
          <p:cNvPr id="14" name="Freeform 13" hidden="1">
            <a:extLst>
              <a:ext uri="{FF2B5EF4-FFF2-40B4-BE49-F238E27FC236}">
                <a16:creationId xmlns:a16="http://schemas.microsoft.com/office/drawing/2014/main" id="{834F4830-FA42-B949-2A6F-322C798A656D}"/>
              </a:ext>
            </a:extLst>
          </p:cNvPr>
          <p:cNvSpPr/>
          <p:nvPr/>
        </p:nvSpPr>
        <p:spPr>
          <a:xfrm>
            <a:off x="9555021" y="5001126"/>
            <a:ext cx="2636979" cy="1856874"/>
          </a:xfrm>
          <a:custGeom>
            <a:avLst/>
            <a:gdLst>
              <a:gd name="connsiteX0" fmla="*/ 0 w 3978442"/>
              <a:gd name="connsiteY0" fmla="*/ 4652211 h 4652211"/>
              <a:gd name="connsiteX1" fmla="*/ 3978442 w 3978442"/>
              <a:gd name="connsiteY1" fmla="*/ 4652211 h 4652211"/>
              <a:gd name="connsiteX2" fmla="*/ 3978442 w 3978442"/>
              <a:gd name="connsiteY2" fmla="*/ 0 h 4652211"/>
              <a:gd name="connsiteX3" fmla="*/ 2021305 w 3978442"/>
              <a:gd name="connsiteY3" fmla="*/ 3192379 h 4652211"/>
              <a:gd name="connsiteX4" fmla="*/ 0 w 3978442"/>
              <a:gd name="connsiteY4" fmla="*/ 4652211 h 4652211"/>
              <a:gd name="connsiteX0" fmla="*/ 41477 w 4019919"/>
              <a:gd name="connsiteY0" fmla="*/ 4667873 h 4667873"/>
              <a:gd name="connsiteX1" fmla="*/ 4019919 w 4019919"/>
              <a:gd name="connsiteY1" fmla="*/ 4667873 h 4667873"/>
              <a:gd name="connsiteX2" fmla="*/ 4019919 w 4019919"/>
              <a:gd name="connsiteY2" fmla="*/ 15662 h 4667873"/>
              <a:gd name="connsiteX3" fmla="*/ 2062782 w 4019919"/>
              <a:gd name="connsiteY3" fmla="*/ 3208041 h 4667873"/>
              <a:gd name="connsiteX4" fmla="*/ 41477 w 4019919"/>
              <a:gd name="connsiteY4" fmla="*/ 4667873 h 4667873"/>
              <a:gd name="connsiteX0" fmla="*/ 39578 w 4018020"/>
              <a:gd name="connsiteY0" fmla="*/ 4671365 h 4671365"/>
              <a:gd name="connsiteX1" fmla="*/ 4018020 w 4018020"/>
              <a:gd name="connsiteY1" fmla="*/ 4671365 h 4671365"/>
              <a:gd name="connsiteX2" fmla="*/ 4018020 w 4018020"/>
              <a:gd name="connsiteY2" fmla="*/ 19154 h 4671365"/>
              <a:gd name="connsiteX3" fmla="*/ 2060883 w 4018020"/>
              <a:gd name="connsiteY3" fmla="*/ 3211533 h 4671365"/>
              <a:gd name="connsiteX4" fmla="*/ 39578 w 4018020"/>
              <a:gd name="connsiteY4" fmla="*/ 4671365 h 4671365"/>
              <a:gd name="connsiteX0" fmla="*/ 39578 w 4018020"/>
              <a:gd name="connsiteY0" fmla="*/ 4680098 h 4680098"/>
              <a:gd name="connsiteX1" fmla="*/ 4018020 w 4018020"/>
              <a:gd name="connsiteY1" fmla="*/ 4680098 h 4680098"/>
              <a:gd name="connsiteX2" fmla="*/ 4018020 w 4018020"/>
              <a:gd name="connsiteY2" fmla="*/ 27887 h 4680098"/>
              <a:gd name="connsiteX3" fmla="*/ 2060883 w 4018020"/>
              <a:gd name="connsiteY3" fmla="*/ 2482329 h 4680098"/>
              <a:gd name="connsiteX4" fmla="*/ 39578 w 4018020"/>
              <a:gd name="connsiteY4" fmla="*/ 4680098 h 4680098"/>
              <a:gd name="connsiteX0" fmla="*/ 0 w 3978442"/>
              <a:gd name="connsiteY0" fmla="*/ 4680098 h 4680098"/>
              <a:gd name="connsiteX1" fmla="*/ 3978442 w 3978442"/>
              <a:gd name="connsiteY1" fmla="*/ 4680098 h 4680098"/>
              <a:gd name="connsiteX2" fmla="*/ 3978442 w 3978442"/>
              <a:gd name="connsiteY2" fmla="*/ 27887 h 4680098"/>
              <a:gd name="connsiteX3" fmla="*/ 2021305 w 3978442"/>
              <a:gd name="connsiteY3" fmla="*/ 2482329 h 4680098"/>
              <a:gd name="connsiteX4" fmla="*/ 0 w 3978442"/>
              <a:gd name="connsiteY4" fmla="*/ 4680098 h 4680098"/>
              <a:gd name="connsiteX0" fmla="*/ 0 w 3978442"/>
              <a:gd name="connsiteY0" fmla="*/ 4652211 h 4652211"/>
              <a:gd name="connsiteX1" fmla="*/ 3978442 w 3978442"/>
              <a:gd name="connsiteY1" fmla="*/ 4652211 h 4652211"/>
              <a:gd name="connsiteX2" fmla="*/ 3978442 w 3978442"/>
              <a:gd name="connsiteY2" fmla="*/ 0 h 4652211"/>
              <a:gd name="connsiteX3" fmla="*/ 2021305 w 3978442"/>
              <a:gd name="connsiteY3" fmla="*/ 2454442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641478 w 3978442"/>
              <a:gd name="connsiteY3" fmla="*/ 20957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641478 w 3978442"/>
              <a:gd name="connsiteY3" fmla="*/ 20957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641478 w 3978442"/>
              <a:gd name="connsiteY3" fmla="*/ 20957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641478 w 3978442"/>
              <a:gd name="connsiteY3" fmla="*/ 20957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363913 w 3978442"/>
              <a:gd name="connsiteY3" fmla="*/ 2044762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363913 w 3978442"/>
              <a:gd name="connsiteY3" fmla="*/ 2044762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305478 w 3978442"/>
              <a:gd name="connsiteY3" fmla="*/ 2172302 h 4652211"/>
              <a:gd name="connsiteX4" fmla="*/ 0 w 3978442"/>
              <a:gd name="connsiteY4" fmla="*/ 4652211 h 4652211"/>
              <a:gd name="connsiteX0" fmla="*/ 0 w 3978442"/>
              <a:gd name="connsiteY0" fmla="*/ 4683954 h 4683954"/>
              <a:gd name="connsiteX1" fmla="*/ 3978442 w 3978442"/>
              <a:gd name="connsiteY1" fmla="*/ 4683954 h 4683954"/>
              <a:gd name="connsiteX2" fmla="*/ 3978442 w 3978442"/>
              <a:gd name="connsiteY2" fmla="*/ 31743 h 4683954"/>
              <a:gd name="connsiteX3" fmla="*/ 1305478 w 3978442"/>
              <a:gd name="connsiteY3" fmla="*/ 2204045 h 4683954"/>
              <a:gd name="connsiteX4" fmla="*/ 0 w 3978442"/>
              <a:gd name="connsiteY4" fmla="*/ 4683954 h 4683954"/>
              <a:gd name="connsiteX0" fmla="*/ 0 w 3978442"/>
              <a:gd name="connsiteY0" fmla="*/ 4683954 h 4683954"/>
              <a:gd name="connsiteX1" fmla="*/ 3978442 w 3978442"/>
              <a:gd name="connsiteY1" fmla="*/ 4683954 h 4683954"/>
              <a:gd name="connsiteX2" fmla="*/ 3978442 w 3978442"/>
              <a:gd name="connsiteY2" fmla="*/ 31743 h 4683954"/>
              <a:gd name="connsiteX3" fmla="*/ 1305478 w 3978442"/>
              <a:gd name="connsiteY3" fmla="*/ 2204045 h 4683954"/>
              <a:gd name="connsiteX4" fmla="*/ 0 w 3978442"/>
              <a:gd name="connsiteY4" fmla="*/ 4683954 h 4683954"/>
              <a:gd name="connsiteX0" fmla="*/ 0 w 3978442"/>
              <a:gd name="connsiteY0" fmla="*/ 4652211 h 4652211"/>
              <a:gd name="connsiteX1" fmla="*/ 3978442 w 3978442"/>
              <a:gd name="connsiteY1" fmla="*/ 4652211 h 4652211"/>
              <a:gd name="connsiteX2" fmla="*/ 3978442 w 3978442"/>
              <a:gd name="connsiteY2" fmla="*/ 0 h 4652211"/>
              <a:gd name="connsiteX3" fmla="*/ 1305478 w 3978442"/>
              <a:gd name="connsiteY3" fmla="*/ 2172302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305478 w 3978442"/>
              <a:gd name="connsiteY3" fmla="*/ 2172302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305478 w 3978442"/>
              <a:gd name="connsiteY3" fmla="*/ 2172302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038480 w 3978442"/>
              <a:gd name="connsiteY3" fmla="*/ 2027226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686882 w 3978442"/>
              <a:gd name="connsiteY3" fmla="*/ 2214145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651722 w 3978442"/>
              <a:gd name="connsiteY3" fmla="*/ 20583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651722 w 3978442"/>
              <a:gd name="connsiteY3" fmla="*/ 20583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651722 w 3978442"/>
              <a:gd name="connsiteY3" fmla="*/ 20583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651722 w 3978442"/>
              <a:gd name="connsiteY3" fmla="*/ 20583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778787 w 3978442"/>
              <a:gd name="connsiteY3" fmla="*/ 1726794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778787 w 3978442"/>
              <a:gd name="connsiteY3" fmla="*/ 1726794 h 4652211"/>
              <a:gd name="connsiteX4" fmla="*/ 0 w 3978442"/>
              <a:gd name="connsiteY4" fmla="*/ 4652211 h 4652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8442" h="4652211">
                <a:moveTo>
                  <a:pt x="0" y="4652211"/>
                </a:moveTo>
                <a:lnTo>
                  <a:pt x="3978442" y="4652211"/>
                </a:lnTo>
                <a:lnTo>
                  <a:pt x="3978442" y="0"/>
                </a:lnTo>
                <a:cubicBezTo>
                  <a:pt x="2871924" y="217460"/>
                  <a:pt x="1365234" y="508153"/>
                  <a:pt x="778787" y="1726794"/>
                </a:cubicBezTo>
                <a:cubicBezTo>
                  <a:pt x="192340" y="2945435"/>
                  <a:pt x="113713" y="3799250"/>
                  <a:pt x="0" y="4652211"/>
                </a:cubicBezTo>
                <a:close/>
              </a:path>
            </a:pathLst>
          </a:custGeom>
          <a:gradFill flip="none" rotWithShape="1">
            <a:gsLst>
              <a:gs pos="97000">
                <a:schemeClr val="accent2"/>
              </a:gs>
              <a:gs pos="16000">
                <a:schemeClr val="tx2"/>
              </a:gs>
            </a:gsLst>
            <a:path path="circle">
              <a:fillToRect l="100000" t="100000"/>
            </a:path>
            <a:tileRect r="-100000" b="-100000"/>
          </a:gradFill>
          <a:ln w="349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7D4CCC85-C5E4-28C7-5BA2-1BB115452C61}"/>
              </a:ext>
            </a:extLst>
          </p:cNvPr>
          <p:cNvGrpSpPr/>
          <p:nvPr/>
        </p:nvGrpSpPr>
        <p:grpSpPr>
          <a:xfrm>
            <a:off x="770133" y="256650"/>
            <a:ext cx="10655737" cy="5839319"/>
            <a:chOff x="1231528" y="459384"/>
            <a:chExt cx="10655737" cy="5839319"/>
          </a:xfrm>
        </p:grpSpPr>
        <p:sp>
          <p:nvSpPr>
            <p:cNvPr id="35" name="Oval 34">
              <a:extLst>
                <a:ext uri="{FF2B5EF4-FFF2-40B4-BE49-F238E27FC236}">
                  <a16:creationId xmlns:a16="http://schemas.microsoft.com/office/drawing/2014/main" id="{A4E237F9-8BB9-9D0B-6E97-E1A69C4B6FEC}"/>
                </a:ext>
              </a:extLst>
            </p:cNvPr>
            <p:cNvSpPr/>
            <p:nvPr/>
          </p:nvSpPr>
          <p:spPr>
            <a:xfrm>
              <a:off x="3521765" y="854765"/>
              <a:ext cx="5148470" cy="5148470"/>
            </a:xfrm>
            <a:prstGeom prst="ellipse">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34818" name="Picture 2">
              <a:extLst>
                <a:ext uri="{FF2B5EF4-FFF2-40B4-BE49-F238E27FC236}">
                  <a16:creationId xmlns:a16="http://schemas.microsoft.com/office/drawing/2014/main" id="{C064F2B4-711C-5D77-31C6-9BE01AC53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9102" y="3064594"/>
              <a:ext cx="3078163" cy="803776"/>
            </a:xfrm>
            <a:prstGeom prst="rect">
              <a:avLst/>
            </a:prstGeom>
            <a:noFill/>
            <a:extLst>
              <a:ext uri="{909E8E84-426E-40DD-AFC4-6F175D3DCCD1}">
                <a14:hiddenFill xmlns:a14="http://schemas.microsoft.com/office/drawing/2010/main">
                  <a:solidFill>
                    <a:srgbClr val="FFFFFF"/>
                  </a:solidFill>
                </a14:hiddenFill>
              </a:ext>
            </a:extLst>
          </p:spPr>
        </p:pic>
        <p:pic>
          <p:nvPicPr>
            <p:cNvPr id="34828" name="Picture 12">
              <a:extLst>
                <a:ext uri="{FF2B5EF4-FFF2-40B4-BE49-F238E27FC236}">
                  <a16:creationId xmlns:a16="http://schemas.microsoft.com/office/drawing/2014/main" id="{17C7A897-1D4E-3906-696A-936E0F69A0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0970" y="1689026"/>
              <a:ext cx="2332739" cy="791465"/>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HealthySteps">
              <a:extLst>
                <a:ext uri="{FF2B5EF4-FFF2-40B4-BE49-F238E27FC236}">
                  <a16:creationId xmlns:a16="http://schemas.microsoft.com/office/drawing/2014/main" id="{024C07AC-FF41-8A8C-C278-1A68D0D49A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7224" y="4506848"/>
              <a:ext cx="1285296" cy="7731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2C210E4-186C-3590-A599-CD61F2247A9C}"/>
                </a:ext>
              </a:extLst>
            </p:cNvPr>
            <p:cNvPicPr>
              <a:picLocks noChangeAspect="1"/>
            </p:cNvPicPr>
            <p:nvPr/>
          </p:nvPicPr>
          <p:blipFill>
            <a:blip r:embed="rId6"/>
            <a:stretch>
              <a:fillRect/>
            </a:stretch>
          </p:blipFill>
          <p:spPr>
            <a:xfrm>
              <a:off x="8044183" y="459384"/>
              <a:ext cx="1590452" cy="853497"/>
            </a:xfrm>
            <a:prstGeom prst="rect">
              <a:avLst/>
            </a:prstGeom>
          </p:spPr>
        </p:pic>
        <p:pic>
          <p:nvPicPr>
            <p:cNvPr id="34822" name="Picture 6">
              <a:extLst>
                <a:ext uri="{FF2B5EF4-FFF2-40B4-BE49-F238E27FC236}">
                  <a16:creationId xmlns:a16="http://schemas.microsoft.com/office/drawing/2014/main" id="{25EDA358-4E9D-ADDF-098A-80DF8FB04D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9225" y="2727985"/>
              <a:ext cx="1303543" cy="1316710"/>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a:extLst>
                <a:ext uri="{FF2B5EF4-FFF2-40B4-BE49-F238E27FC236}">
                  <a16:creationId xmlns:a16="http://schemas.microsoft.com/office/drawing/2014/main" id="{AD6A1C2D-F9B2-A798-C974-7684ADAB0A7E}"/>
                </a:ext>
              </a:extLst>
            </p:cNvPr>
            <p:cNvSpPr/>
            <p:nvPr/>
          </p:nvSpPr>
          <p:spPr>
            <a:xfrm>
              <a:off x="4041913" y="1374913"/>
              <a:ext cx="4108174" cy="4108174"/>
            </a:xfrm>
            <a:prstGeom prst="ellipse">
              <a:avLst/>
            </a:prstGeom>
            <a:gradFill flip="none" rotWithShape="1">
              <a:gsLst>
                <a:gs pos="0">
                  <a:schemeClr val="accent2"/>
                </a:gs>
                <a:gs pos="51000">
                  <a:schemeClr val="tx2"/>
                </a:gs>
              </a:gsLst>
              <a:path path="circle">
                <a:fillToRect l="100000" t="100000"/>
              </a:path>
              <a:tileRect r="-100000" b="-100000"/>
            </a:gradFill>
            <a:ln w="349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Graphic 30">
              <a:extLst>
                <a:ext uri="{FF2B5EF4-FFF2-40B4-BE49-F238E27FC236}">
                  <a16:creationId xmlns:a16="http://schemas.microsoft.com/office/drawing/2014/main" id="{0DC48A49-E8B3-2971-F458-5BE1AD50906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129325" y="2140626"/>
              <a:ext cx="1841318" cy="368264"/>
            </a:xfrm>
            <a:prstGeom prst="rect">
              <a:avLst/>
            </a:prstGeom>
          </p:spPr>
        </p:pic>
        <p:sp>
          <p:nvSpPr>
            <p:cNvPr id="11" name="Title 1">
              <a:extLst>
                <a:ext uri="{FF2B5EF4-FFF2-40B4-BE49-F238E27FC236}">
                  <a16:creationId xmlns:a16="http://schemas.microsoft.com/office/drawing/2014/main" id="{36127D50-3D1C-DFB1-1CB9-A9565E06FF28}"/>
                </a:ext>
              </a:extLst>
            </p:cNvPr>
            <p:cNvSpPr txBox="1">
              <a:spLocks/>
            </p:cNvSpPr>
            <p:nvPr/>
          </p:nvSpPr>
          <p:spPr>
            <a:xfrm>
              <a:off x="4558748" y="2836694"/>
              <a:ext cx="3074504" cy="1754326"/>
            </a:xfrm>
            <a:prstGeom prst="rect">
              <a:avLst/>
            </a:prstGeom>
          </p:spPr>
          <p:txBody>
            <a:bodyPr vert="horz" wrap="square" lIns="91440" tIns="45720" rIns="91440" bIns="45720" rtlCol="0" anchor="t">
              <a:spAutoFit/>
            </a:bodyPr>
            <a:lstStyle>
              <a:lvl1pPr>
                <a:lnSpc>
                  <a:spcPct val="90000"/>
                </a:lnSpc>
                <a:spcBef>
                  <a:spcPct val="0"/>
                </a:spcBef>
                <a:buNone/>
                <a:defRPr sz="2800" b="1">
                  <a:solidFill>
                    <a:schemeClr val="tx1">
                      <a:lumMod val="85000"/>
                      <a:lumOff val="1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Open Sans"/>
                  <a:ea typeface="+mj-ea"/>
                  <a:cs typeface="+mj-cs"/>
                </a:rPr>
                <a:t>Driving change </a:t>
              </a:r>
              <a:br>
                <a:rPr kumimoji="0" lang="en-US" sz="2400" b="1" i="0" u="none" strike="noStrike" kern="1200" cap="none" spc="0" normalizeH="0" baseline="0" noProof="0">
                  <a:ln>
                    <a:noFill/>
                  </a:ln>
                  <a:solidFill>
                    <a:srgbClr val="FFFFFF"/>
                  </a:solidFill>
                  <a:effectLst/>
                  <a:uLnTx/>
                  <a:uFillTx/>
                  <a:latin typeface="Open Sans"/>
                  <a:ea typeface="+mj-ea"/>
                  <a:cs typeface="+mj-cs"/>
                </a:rPr>
              </a:br>
              <a:r>
                <a:rPr kumimoji="0" lang="en-US" sz="2400" b="1" i="0" u="none" strike="noStrike" kern="1200" cap="none" spc="0" normalizeH="0" baseline="0" noProof="0">
                  <a:ln>
                    <a:noFill/>
                  </a:ln>
                  <a:solidFill>
                    <a:srgbClr val="FFFFFF"/>
                  </a:solidFill>
                  <a:effectLst/>
                  <a:uLnTx/>
                  <a:uFillTx/>
                  <a:latin typeface="Open Sans"/>
                  <a:ea typeface="+mj-ea"/>
                  <a:cs typeface="+mj-cs"/>
                </a:rPr>
                <a:t>for children and their families, shaping a brighter future for all.</a:t>
              </a:r>
            </a:p>
          </p:txBody>
        </p:sp>
        <p:sp>
          <p:nvSpPr>
            <p:cNvPr id="38" name="Oval 37">
              <a:extLst>
                <a:ext uri="{FF2B5EF4-FFF2-40B4-BE49-F238E27FC236}">
                  <a16:creationId xmlns:a16="http://schemas.microsoft.com/office/drawing/2014/main" id="{20550EA9-083B-153E-005C-37049CEE607C}"/>
                </a:ext>
              </a:extLst>
            </p:cNvPr>
            <p:cNvSpPr/>
            <p:nvPr/>
          </p:nvSpPr>
          <p:spPr>
            <a:xfrm>
              <a:off x="3638651" y="2165194"/>
              <a:ext cx="274634" cy="274634"/>
            </a:xfrm>
            <a:prstGeom prst="ellipse">
              <a:avLst/>
            </a:prstGeom>
            <a:solidFill>
              <a:schemeClr val="bg1"/>
            </a:solidFill>
            <a:ln>
              <a:noFill/>
            </a:ln>
            <a:effectLst>
              <a:outerShdw blurRad="261178"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23" name="Picture 22" descr="ZERO TO THREE LEARN Signature Events">
              <a:extLst>
                <a:ext uri="{FF2B5EF4-FFF2-40B4-BE49-F238E27FC236}">
                  <a16:creationId xmlns:a16="http://schemas.microsoft.com/office/drawing/2014/main" id="{DF207E0C-FFEB-513E-9CD2-01D16C79F3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31528" y="1668099"/>
              <a:ext cx="2498048" cy="774459"/>
            </a:xfrm>
            <a:custGeom>
              <a:avLst/>
              <a:gdLst>
                <a:gd name="connsiteX0" fmla="*/ 0 w 2237120"/>
                <a:gd name="connsiteY0" fmla="*/ 0 h 693565"/>
                <a:gd name="connsiteX1" fmla="*/ 2237120 w 2237120"/>
                <a:gd name="connsiteY1" fmla="*/ 0 h 693565"/>
                <a:gd name="connsiteX2" fmla="*/ 2237120 w 2237120"/>
                <a:gd name="connsiteY2" fmla="*/ 693565 h 693565"/>
                <a:gd name="connsiteX3" fmla="*/ 2137227 w 2237120"/>
                <a:gd name="connsiteY3" fmla="*/ 693565 h 693565"/>
                <a:gd name="connsiteX4" fmla="*/ 2137227 w 2237120"/>
                <a:gd name="connsiteY4" fmla="*/ 470121 h 693565"/>
                <a:gd name="connsiteX5" fmla="*/ 592737 w 2237120"/>
                <a:gd name="connsiteY5" fmla="*/ 470121 h 693565"/>
                <a:gd name="connsiteX6" fmla="*/ 592737 w 2237120"/>
                <a:gd name="connsiteY6" fmla="*/ 693565 h 693565"/>
                <a:gd name="connsiteX7" fmla="*/ 0 w 2237120"/>
                <a:gd name="connsiteY7" fmla="*/ 693565 h 69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7120" h="693565">
                  <a:moveTo>
                    <a:pt x="0" y="0"/>
                  </a:moveTo>
                  <a:lnTo>
                    <a:pt x="2237120" y="0"/>
                  </a:lnTo>
                  <a:lnTo>
                    <a:pt x="2237120" y="693565"/>
                  </a:lnTo>
                  <a:lnTo>
                    <a:pt x="2137227" y="693565"/>
                  </a:lnTo>
                  <a:lnTo>
                    <a:pt x="2137227" y="470121"/>
                  </a:lnTo>
                  <a:lnTo>
                    <a:pt x="592737" y="470121"/>
                  </a:lnTo>
                  <a:lnTo>
                    <a:pt x="592737" y="693565"/>
                  </a:lnTo>
                  <a:lnTo>
                    <a:pt x="0" y="693565"/>
                  </a:lnTo>
                  <a:close/>
                </a:path>
              </a:pathLst>
            </a:custGeom>
            <a:noFill/>
            <a:extLst>
              <a:ext uri="{909E8E84-426E-40DD-AFC4-6F175D3DCCD1}">
                <a14:hiddenFill xmlns:a14="http://schemas.microsoft.com/office/drawing/2010/main">
                  <a:solidFill>
                    <a:srgbClr val="FFFFFF"/>
                  </a:solidFill>
                </a14:hiddenFill>
              </a:ext>
            </a:extLst>
          </p:spPr>
        </p:pic>
        <p:sp>
          <p:nvSpPr>
            <p:cNvPr id="39" name="Oval 38">
              <a:extLst>
                <a:ext uri="{FF2B5EF4-FFF2-40B4-BE49-F238E27FC236}">
                  <a16:creationId xmlns:a16="http://schemas.microsoft.com/office/drawing/2014/main" id="{5C7EE473-0003-2B09-862C-A0E04D0377B6}"/>
                </a:ext>
              </a:extLst>
            </p:cNvPr>
            <p:cNvSpPr/>
            <p:nvPr/>
          </p:nvSpPr>
          <p:spPr>
            <a:xfrm>
              <a:off x="3375529" y="3305249"/>
              <a:ext cx="274634" cy="274634"/>
            </a:xfrm>
            <a:prstGeom prst="ellipse">
              <a:avLst/>
            </a:prstGeom>
            <a:solidFill>
              <a:schemeClr val="bg1"/>
            </a:solidFill>
            <a:ln>
              <a:noFill/>
            </a:ln>
            <a:effectLst>
              <a:outerShdw blurRad="261178"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0" name="Oval 49">
              <a:extLst>
                <a:ext uri="{FF2B5EF4-FFF2-40B4-BE49-F238E27FC236}">
                  <a16:creationId xmlns:a16="http://schemas.microsoft.com/office/drawing/2014/main" id="{A35E41D4-C1BD-CB81-0389-CCF812F9B50C}"/>
                </a:ext>
              </a:extLst>
            </p:cNvPr>
            <p:cNvSpPr/>
            <p:nvPr/>
          </p:nvSpPr>
          <p:spPr>
            <a:xfrm>
              <a:off x="3710152" y="4564770"/>
              <a:ext cx="274634" cy="274634"/>
            </a:xfrm>
            <a:prstGeom prst="ellipse">
              <a:avLst/>
            </a:prstGeom>
            <a:solidFill>
              <a:schemeClr val="bg1"/>
            </a:solidFill>
            <a:ln>
              <a:noFill/>
            </a:ln>
            <a:effectLst>
              <a:outerShdw blurRad="261178"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1" name="Oval 50">
              <a:extLst>
                <a:ext uri="{FF2B5EF4-FFF2-40B4-BE49-F238E27FC236}">
                  <a16:creationId xmlns:a16="http://schemas.microsoft.com/office/drawing/2014/main" id="{07C8AEFC-8AE9-4168-B90C-57C19B11AB93}"/>
                </a:ext>
              </a:extLst>
            </p:cNvPr>
            <p:cNvSpPr/>
            <p:nvPr/>
          </p:nvSpPr>
          <p:spPr>
            <a:xfrm>
              <a:off x="7480956" y="1237596"/>
              <a:ext cx="274634" cy="274634"/>
            </a:xfrm>
            <a:prstGeom prst="ellipse">
              <a:avLst/>
            </a:prstGeom>
            <a:solidFill>
              <a:schemeClr val="bg1"/>
            </a:solidFill>
            <a:ln>
              <a:noFill/>
            </a:ln>
            <a:effectLst>
              <a:outerShdw blurRad="261178"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2" name="Oval 51">
              <a:extLst>
                <a:ext uri="{FF2B5EF4-FFF2-40B4-BE49-F238E27FC236}">
                  <a16:creationId xmlns:a16="http://schemas.microsoft.com/office/drawing/2014/main" id="{C64E7F0E-E221-00EE-6A75-263DABD25F7D}"/>
                </a:ext>
              </a:extLst>
            </p:cNvPr>
            <p:cNvSpPr/>
            <p:nvPr/>
          </p:nvSpPr>
          <p:spPr>
            <a:xfrm>
              <a:off x="8250822" y="2146312"/>
              <a:ext cx="274634" cy="274634"/>
            </a:xfrm>
            <a:prstGeom prst="ellipse">
              <a:avLst/>
            </a:prstGeom>
            <a:solidFill>
              <a:schemeClr val="bg1"/>
            </a:solidFill>
            <a:ln>
              <a:noFill/>
            </a:ln>
            <a:effectLst>
              <a:outerShdw blurRad="261178"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3" name="Oval 52">
              <a:extLst>
                <a:ext uri="{FF2B5EF4-FFF2-40B4-BE49-F238E27FC236}">
                  <a16:creationId xmlns:a16="http://schemas.microsoft.com/office/drawing/2014/main" id="{FEEC6A0F-7B60-CE04-5B9D-350ED24339D1}"/>
                </a:ext>
              </a:extLst>
            </p:cNvPr>
            <p:cNvSpPr/>
            <p:nvPr/>
          </p:nvSpPr>
          <p:spPr>
            <a:xfrm>
              <a:off x="8534468" y="3304938"/>
              <a:ext cx="274634" cy="274634"/>
            </a:xfrm>
            <a:prstGeom prst="ellipse">
              <a:avLst/>
            </a:prstGeom>
            <a:solidFill>
              <a:schemeClr val="bg1"/>
            </a:solidFill>
            <a:ln>
              <a:noFill/>
            </a:ln>
            <a:effectLst>
              <a:outerShdw blurRad="261178"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39938" name="Picture 2">
              <a:extLst>
                <a:ext uri="{FF2B5EF4-FFF2-40B4-BE49-F238E27FC236}">
                  <a16:creationId xmlns:a16="http://schemas.microsoft.com/office/drawing/2014/main" id="{BDE98A28-C5F7-10E2-3393-37F3F6315C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73389" y="874658"/>
              <a:ext cx="2239462" cy="371786"/>
            </a:xfrm>
            <a:prstGeom prst="rect">
              <a:avLst/>
            </a:prstGeom>
            <a:noFill/>
            <a:extLst>
              <a:ext uri="{909E8E84-426E-40DD-AFC4-6F175D3DCCD1}">
                <a14:hiddenFill xmlns:a14="http://schemas.microsoft.com/office/drawing/2010/main">
                  <a:solidFill>
                    <a:srgbClr val="FFFFFF"/>
                  </a:solidFill>
                </a14:hiddenFill>
              </a:ext>
            </a:extLst>
          </p:spPr>
        </p:pic>
        <p:sp>
          <p:nvSpPr>
            <p:cNvPr id="57" name="Oval 56">
              <a:extLst>
                <a:ext uri="{FF2B5EF4-FFF2-40B4-BE49-F238E27FC236}">
                  <a16:creationId xmlns:a16="http://schemas.microsoft.com/office/drawing/2014/main" id="{6BAE75D9-78A6-4642-6584-E2C89AFE7BA7}"/>
                </a:ext>
              </a:extLst>
            </p:cNvPr>
            <p:cNvSpPr/>
            <p:nvPr/>
          </p:nvSpPr>
          <p:spPr>
            <a:xfrm>
              <a:off x="4424032" y="5355752"/>
              <a:ext cx="274634" cy="274634"/>
            </a:xfrm>
            <a:prstGeom prst="ellipse">
              <a:avLst/>
            </a:prstGeom>
            <a:solidFill>
              <a:schemeClr val="bg1"/>
            </a:solidFill>
            <a:ln>
              <a:noFill/>
            </a:ln>
            <a:effectLst>
              <a:outerShdw blurRad="261178"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8" name="Oval 57">
              <a:extLst>
                <a:ext uri="{FF2B5EF4-FFF2-40B4-BE49-F238E27FC236}">
                  <a16:creationId xmlns:a16="http://schemas.microsoft.com/office/drawing/2014/main" id="{467501DA-2920-9DE5-DF87-6FFEC8DD9BFF}"/>
                </a:ext>
              </a:extLst>
            </p:cNvPr>
            <p:cNvSpPr/>
            <p:nvPr/>
          </p:nvSpPr>
          <p:spPr>
            <a:xfrm>
              <a:off x="8243578" y="4506361"/>
              <a:ext cx="274634" cy="274634"/>
            </a:xfrm>
            <a:prstGeom prst="ellipse">
              <a:avLst/>
            </a:prstGeom>
            <a:solidFill>
              <a:schemeClr val="bg1"/>
            </a:solidFill>
            <a:ln>
              <a:noFill/>
            </a:ln>
            <a:effectLst>
              <a:outerShdw blurRad="261178"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9" name="Oval 58">
              <a:extLst>
                <a:ext uri="{FF2B5EF4-FFF2-40B4-BE49-F238E27FC236}">
                  <a16:creationId xmlns:a16="http://schemas.microsoft.com/office/drawing/2014/main" id="{BFBB2430-EC16-5A2A-CC71-F88A6285262C}"/>
                </a:ext>
              </a:extLst>
            </p:cNvPr>
            <p:cNvSpPr/>
            <p:nvPr/>
          </p:nvSpPr>
          <p:spPr>
            <a:xfrm>
              <a:off x="7499152" y="5358914"/>
              <a:ext cx="274634" cy="274634"/>
            </a:xfrm>
            <a:prstGeom prst="ellipse">
              <a:avLst/>
            </a:prstGeom>
            <a:solidFill>
              <a:schemeClr val="bg1"/>
            </a:solidFill>
            <a:ln>
              <a:noFill/>
            </a:ln>
            <a:effectLst>
              <a:outerShdw blurRad="261178"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0" name="Oval 59">
              <a:extLst>
                <a:ext uri="{FF2B5EF4-FFF2-40B4-BE49-F238E27FC236}">
                  <a16:creationId xmlns:a16="http://schemas.microsoft.com/office/drawing/2014/main" id="{CE7B620A-76A9-72F5-D140-91DD1B2A15AC}"/>
                </a:ext>
              </a:extLst>
            </p:cNvPr>
            <p:cNvSpPr/>
            <p:nvPr/>
          </p:nvSpPr>
          <p:spPr>
            <a:xfrm>
              <a:off x="4356200" y="1265588"/>
              <a:ext cx="274634" cy="274634"/>
            </a:xfrm>
            <a:prstGeom prst="ellipse">
              <a:avLst/>
            </a:prstGeom>
            <a:solidFill>
              <a:schemeClr val="bg1"/>
            </a:solidFill>
            <a:ln>
              <a:noFill/>
            </a:ln>
            <a:effectLst>
              <a:outerShdw blurRad="261178"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6" name="Picture 5">
              <a:extLst>
                <a:ext uri="{FF2B5EF4-FFF2-40B4-BE49-F238E27FC236}">
                  <a16:creationId xmlns:a16="http://schemas.microsoft.com/office/drawing/2014/main" id="{8AC6A019-A1DE-C274-E8EC-1E06BF6134C5}"/>
                </a:ext>
              </a:extLst>
            </p:cNvPr>
            <p:cNvPicPr>
              <a:picLocks noChangeAspect="1"/>
            </p:cNvPicPr>
            <p:nvPr/>
          </p:nvPicPr>
          <p:blipFill rotWithShape="1">
            <a:blip r:embed="rId11"/>
            <a:srcRect l="11147" t="13763" r="11147" b="29175"/>
            <a:stretch/>
          </p:blipFill>
          <p:spPr>
            <a:xfrm>
              <a:off x="3199062" y="5530161"/>
              <a:ext cx="1046608" cy="768542"/>
            </a:xfrm>
            <a:prstGeom prst="rect">
              <a:avLst/>
            </a:prstGeom>
          </p:spPr>
        </p:pic>
      </p:grpSp>
      <p:pic>
        <p:nvPicPr>
          <p:cNvPr id="3" name="Picture 2" descr="National Center for Early Childhood Development, Teaching, and Learning  (NCECDTL) | NIRN">
            <a:extLst>
              <a:ext uri="{FF2B5EF4-FFF2-40B4-BE49-F238E27FC236}">
                <a16:creationId xmlns:a16="http://schemas.microsoft.com/office/drawing/2014/main" id="{035218A5-06F9-E866-7D70-1D9676A85DD2}"/>
              </a:ext>
            </a:extLst>
          </p:cNvPr>
          <p:cNvPicPr>
            <a:picLocks noChangeAspect="1"/>
          </p:cNvPicPr>
          <p:nvPr/>
        </p:nvPicPr>
        <p:blipFill>
          <a:blip r:embed="rId12"/>
          <a:stretch>
            <a:fillRect/>
          </a:stretch>
        </p:blipFill>
        <p:spPr>
          <a:xfrm>
            <a:off x="7424084" y="5190813"/>
            <a:ext cx="4103719" cy="81642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AE36136F-F15F-6869-E6E6-1EBF0F0672EB}"/>
              </a:ext>
            </a:extLst>
          </p:cNvPr>
          <p:cNvPicPr>
            <a:picLocks noChangeAspect="1"/>
          </p:cNvPicPr>
          <p:nvPr/>
        </p:nvPicPr>
        <p:blipFill>
          <a:blip r:embed="rId13"/>
          <a:stretch>
            <a:fillRect/>
          </a:stretch>
        </p:blipFill>
        <p:spPr>
          <a:xfrm>
            <a:off x="8397227" y="4230121"/>
            <a:ext cx="1527347" cy="813097"/>
          </a:xfrm>
          <a:prstGeom prst="rect">
            <a:avLst/>
          </a:prstGeom>
        </p:spPr>
      </p:pic>
    </p:spTree>
    <p:extLst>
      <p:ext uri="{BB962C8B-B14F-4D97-AF65-F5344CB8AC3E}">
        <p14:creationId xmlns:p14="http://schemas.microsoft.com/office/powerpoint/2010/main" val="2976558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2C8324-8011-8020-0682-CD4EF23E679E}"/>
              </a:ext>
            </a:extLst>
          </p:cNvPr>
          <p:cNvSpPr txBox="1"/>
          <p:nvPr/>
        </p:nvSpPr>
        <p:spPr>
          <a:xfrm>
            <a:off x="-602" y="84013"/>
            <a:ext cx="8581288" cy="1446550"/>
          </a:xfrm>
          <a:prstGeom prst="rect">
            <a:avLst/>
          </a:prstGeom>
          <a:noFill/>
        </p:spPr>
        <p:txBody>
          <a:bodyPr wrap="square">
            <a:spAutoFit/>
          </a:bodyPr>
          <a:lstStyle/>
          <a:p>
            <a:pPr algn="ctr"/>
            <a:r>
              <a:rPr lang="en-US" sz="4400" b="1">
                <a:solidFill>
                  <a:schemeClr val="accent1"/>
                </a:solidFill>
                <a:latin typeface="Museo Sans 700" panose="02000000000000000000"/>
              </a:rPr>
              <a:t>Making Connections and Nurturing Relationships </a:t>
            </a:r>
            <a:endParaRPr lang="en-US" sz="4400">
              <a:solidFill>
                <a:schemeClr val="accent1"/>
              </a:solidFill>
            </a:endParaRPr>
          </a:p>
        </p:txBody>
      </p:sp>
      <p:pic>
        <p:nvPicPr>
          <p:cNvPr id="7" name="Picture 6">
            <a:extLst>
              <a:ext uri="{FF2B5EF4-FFF2-40B4-BE49-F238E27FC236}">
                <a16:creationId xmlns:a16="http://schemas.microsoft.com/office/drawing/2014/main" id="{9C2C892A-04C9-4C1B-55EA-15FC765D79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23" y="807288"/>
            <a:ext cx="12192000" cy="6858000"/>
          </a:xfrm>
          <a:prstGeom prst="rect">
            <a:avLst/>
          </a:prstGeom>
        </p:spPr>
      </p:pic>
    </p:spTree>
    <p:extLst>
      <p:ext uri="{BB962C8B-B14F-4D97-AF65-F5344CB8AC3E}">
        <p14:creationId xmlns:p14="http://schemas.microsoft.com/office/powerpoint/2010/main" val="4180811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DCFF2-C21F-A751-BBA5-ACDC62BF2DE1}"/>
              </a:ext>
            </a:extLst>
          </p:cNvPr>
          <p:cNvSpPr>
            <a:spLocks noGrp="1"/>
          </p:cNvSpPr>
          <p:nvPr>
            <p:ph type="title" idx="4294967295"/>
          </p:nvPr>
        </p:nvSpPr>
        <p:spPr>
          <a:xfrm>
            <a:off x="926028" y="391885"/>
            <a:ext cx="10515600" cy="1325563"/>
          </a:xfrm>
        </p:spPr>
        <p:txBody>
          <a:bodyPr>
            <a:normAutofit/>
          </a:bodyPr>
          <a:lstStyle/>
          <a:p>
            <a:r>
              <a:rPr lang="en-US" sz="4400">
                <a:latin typeface="Museo Sans 700" panose="02000000000000000000"/>
              </a:rPr>
              <a:t>Shared Spaces Where We Meet Families </a:t>
            </a:r>
          </a:p>
        </p:txBody>
      </p:sp>
      <p:graphicFrame>
        <p:nvGraphicFramePr>
          <p:cNvPr id="3" name="Diagram 2">
            <a:extLst>
              <a:ext uri="{FF2B5EF4-FFF2-40B4-BE49-F238E27FC236}">
                <a16:creationId xmlns:a16="http://schemas.microsoft.com/office/drawing/2014/main" id="{82CBC918-1642-BCC0-AE96-9ABDCE4EEF8F}"/>
              </a:ext>
            </a:extLst>
          </p:cNvPr>
          <p:cNvGraphicFramePr/>
          <p:nvPr/>
        </p:nvGraphicFramePr>
        <p:xfrm>
          <a:off x="299472" y="566871"/>
          <a:ext cx="11593056" cy="5724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7219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5B8A9-A9A4-AFFC-9F7D-8269267C114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C392D06-896C-7D8B-A42E-7786581FD5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1" y="-215153"/>
            <a:ext cx="12192000" cy="6858000"/>
          </a:xfrm>
          <a:prstGeom prst="rect">
            <a:avLst/>
          </a:prstGeom>
        </p:spPr>
      </p:pic>
      <p:pic>
        <p:nvPicPr>
          <p:cNvPr id="6" name="Picture 5" descr="A red location pin with a black background&#10;&#10;Description automatically generated">
            <a:extLst>
              <a:ext uri="{FF2B5EF4-FFF2-40B4-BE49-F238E27FC236}">
                <a16:creationId xmlns:a16="http://schemas.microsoft.com/office/drawing/2014/main" id="{EACD6EF9-D158-5486-C122-37554FF73A0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588857" y="1440890"/>
            <a:ext cx="592922" cy="540005"/>
          </a:xfrm>
          <a:prstGeom prst="rect">
            <a:avLst/>
          </a:prstGeom>
        </p:spPr>
      </p:pic>
      <p:pic>
        <p:nvPicPr>
          <p:cNvPr id="8" name="Picture 7" descr="A red location pin with a black background&#10;&#10;Description automatically generated">
            <a:extLst>
              <a:ext uri="{FF2B5EF4-FFF2-40B4-BE49-F238E27FC236}">
                <a16:creationId xmlns:a16="http://schemas.microsoft.com/office/drawing/2014/main" id="{6A581631-F53B-C40D-8E51-0DB7BC18A876}"/>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244274" y="3091888"/>
            <a:ext cx="603505" cy="540006"/>
          </a:xfrm>
          <a:prstGeom prst="rect">
            <a:avLst/>
          </a:prstGeom>
        </p:spPr>
      </p:pic>
      <p:pic>
        <p:nvPicPr>
          <p:cNvPr id="9" name="Picture 8" descr="A red location pin with a black background&#10;&#10;Description automatically generated">
            <a:extLst>
              <a:ext uri="{FF2B5EF4-FFF2-40B4-BE49-F238E27FC236}">
                <a16:creationId xmlns:a16="http://schemas.microsoft.com/office/drawing/2014/main" id="{C4EA1C9F-8DA1-C799-231D-9A3C29C1DCC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033607" y="3218887"/>
            <a:ext cx="603505" cy="540006"/>
          </a:xfrm>
          <a:prstGeom prst="rect">
            <a:avLst/>
          </a:prstGeom>
        </p:spPr>
      </p:pic>
      <p:pic>
        <p:nvPicPr>
          <p:cNvPr id="10" name="Picture 9" descr="A red location pin with a black background&#10;&#10;Description automatically generated">
            <a:extLst>
              <a:ext uri="{FF2B5EF4-FFF2-40B4-BE49-F238E27FC236}">
                <a16:creationId xmlns:a16="http://schemas.microsoft.com/office/drawing/2014/main" id="{6494653E-57DC-7F9A-9218-F1DA52381E5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445357" y="4764054"/>
            <a:ext cx="603505" cy="540006"/>
          </a:xfrm>
          <a:prstGeom prst="rect">
            <a:avLst/>
          </a:prstGeom>
        </p:spPr>
      </p:pic>
    </p:spTree>
    <p:extLst>
      <p:ext uri="{BB962C8B-B14F-4D97-AF65-F5344CB8AC3E}">
        <p14:creationId xmlns:p14="http://schemas.microsoft.com/office/powerpoint/2010/main" val="3216778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A93F3-8B03-8A36-6A84-FA113C4EF702}"/>
              </a:ext>
            </a:extLst>
          </p:cNvPr>
          <p:cNvSpPr>
            <a:spLocks noGrp="1"/>
          </p:cNvSpPr>
          <p:nvPr>
            <p:ph type="title" idx="4294967295"/>
          </p:nvPr>
        </p:nvSpPr>
        <p:spPr>
          <a:xfrm>
            <a:off x="0" y="92075"/>
            <a:ext cx="10515600" cy="1325563"/>
          </a:xfrm>
        </p:spPr>
        <p:txBody>
          <a:bodyPr>
            <a:normAutofit/>
          </a:bodyPr>
          <a:lstStyle/>
          <a:p>
            <a:r>
              <a:rPr lang="en-US" sz="4800"/>
              <a:t>Safe Babies National Network</a:t>
            </a:r>
          </a:p>
        </p:txBody>
      </p:sp>
      <p:sp>
        <p:nvSpPr>
          <p:cNvPr id="9" name="object 3">
            <a:extLst>
              <a:ext uri="{FF2B5EF4-FFF2-40B4-BE49-F238E27FC236}">
                <a16:creationId xmlns:a16="http://schemas.microsoft.com/office/drawing/2014/main" id="{9C7C75C4-7D7C-FFC6-D175-F5A2805237C0}"/>
              </a:ext>
            </a:extLst>
          </p:cNvPr>
          <p:cNvSpPr txBox="1"/>
          <p:nvPr/>
        </p:nvSpPr>
        <p:spPr>
          <a:xfrm>
            <a:off x="943644" y="2407972"/>
            <a:ext cx="4803484" cy="2649443"/>
          </a:xfrm>
          <a:prstGeom prst="rect">
            <a:avLst/>
          </a:prstGeom>
        </p:spPr>
        <p:txBody>
          <a:bodyPr vert="horz" wrap="square" lIns="0" tIns="10160" rIns="0" bIns="0" rtlCol="0" anchor="t">
            <a:spAutoFit/>
          </a:bodyPr>
          <a:lstStyle/>
          <a:p>
            <a:pPr marL="0" marR="311150" lvl="0" indent="0" algn="l" defTabSz="914400" rtl="0" eaLnBrk="1" fontAlgn="auto" latinLnBrk="0" hangingPunct="1">
              <a:lnSpc>
                <a:spcPct val="100000"/>
              </a:lnSpc>
              <a:spcBef>
                <a:spcPts val="1700"/>
              </a:spcBef>
              <a:spcAft>
                <a:spcPts val="0"/>
              </a:spcAft>
              <a:buClrTx/>
              <a:buSzTx/>
              <a:buFontTx/>
              <a:buNone/>
              <a:tabLst/>
              <a:defRPr/>
            </a:pPr>
            <a:r>
              <a:rPr kumimoji="0" lang="en-US" sz="2150" b="0" i="0" u="none" strike="noStrike" kern="1200" cap="none" spc="0" normalizeH="0" baseline="0" noProof="0">
                <a:ln>
                  <a:noFill/>
                </a:ln>
                <a:solidFill>
                  <a:srgbClr val="0F99D5"/>
                </a:solidFill>
                <a:effectLst/>
                <a:uLnTx/>
                <a:uFillTx/>
                <a:latin typeface="Museo Sans 700" panose="02000000000000000000"/>
                <a:ea typeface="+mn-ea"/>
                <a:cs typeface="Cambria"/>
              </a:rPr>
              <a:t>Expand reach and impact in priority states</a:t>
            </a:r>
            <a:endParaRPr kumimoji="0" lang="en-US" sz="2167" b="0" i="0" u="none" strike="noStrike" kern="1200" cap="none" spc="0" normalizeH="0" baseline="0" noProof="0">
              <a:ln>
                <a:noFill/>
              </a:ln>
              <a:solidFill>
                <a:srgbClr val="000000"/>
              </a:solidFill>
              <a:effectLst/>
              <a:uLnTx/>
              <a:uFillTx/>
              <a:latin typeface="Museo Sans 700" panose="02000000000000000000"/>
              <a:ea typeface="+mn-ea"/>
              <a:cs typeface="Cambria"/>
            </a:endParaRPr>
          </a:p>
          <a:p>
            <a:pPr marL="0" marR="311150" lvl="0" indent="0" algn="l" defTabSz="914400" rtl="0" eaLnBrk="1" fontAlgn="auto" latinLnBrk="0" hangingPunct="1">
              <a:lnSpc>
                <a:spcPct val="100000"/>
              </a:lnSpc>
              <a:spcBef>
                <a:spcPts val="1700"/>
              </a:spcBef>
              <a:spcAft>
                <a:spcPts val="0"/>
              </a:spcAft>
              <a:buClrTx/>
              <a:buSzTx/>
              <a:buFontTx/>
              <a:buNone/>
              <a:tabLst/>
              <a:defRPr/>
            </a:pPr>
            <a:r>
              <a:rPr kumimoji="0" lang="en-US" sz="2150" b="0" i="0" u="none" strike="noStrike" kern="1200" cap="none" spc="0" normalizeH="0" baseline="0" noProof="0">
                <a:ln>
                  <a:noFill/>
                </a:ln>
                <a:solidFill>
                  <a:srgbClr val="0F99D5"/>
                </a:solidFill>
                <a:effectLst/>
                <a:uLnTx/>
                <a:uFillTx/>
                <a:latin typeface="Museo Sans 700" panose="02000000000000000000"/>
                <a:ea typeface="+mn-ea"/>
                <a:cs typeface="Cambria"/>
              </a:rPr>
              <a:t>Build the evidence base</a:t>
            </a:r>
            <a:endParaRPr kumimoji="0" lang="en-US" sz="2150" b="0" i="0" u="none" strike="noStrike" kern="1200" cap="none" spc="0" normalizeH="0" baseline="0" noProof="0">
              <a:ln>
                <a:noFill/>
              </a:ln>
              <a:solidFill>
                <a:srgbClr val="000000"/>
              </a:solidFill>
              <a:effectLst/>
              <a:uLnTx/>
              <a:uFillTx/>
              <a:latin typeface="Museo Sans 700" panose="02000000000000000000"/>
              <a:ea typeface="+mn-ea"/>
              <a:cs typeface="Cambria"/>
            </a:endParaRPr>
          </a:p>
          <a:p>
            <a:pPr marL="0" marR="311150" lvl="0" indent="0" algn="l" defTabSz="914400" rtl="0" eaLnBrk="1" fontAlgn="auto" latinLnBrk="0" hangingPunct="1">
              <a:lnSpc>
                <a:spcPct val="100000"/>
              </a:lnSpc>
              <a:spcBef>
                <a:spcPts val="1700"/>
              </a:spcBef>
              <a:spcAft>
                <a:spcPts val="0"/>
              </a:spcAft>
              <a:buClrTx/>
              <a:buSzTx/>
              <a:buFontTx/>
              <a:buNone/>
              <a:tabLst/>
              <a:defRPr/>
            </a:pPr>
            <a:r>
              <a:rPr kumimoji="0" lang="en-US" sz="2150" b="0" i="0" u="none" strike="noStrike" kern="1200" cap="none" spc="0" normalizeH="0" baseline="0" noProof="0">
                <a:ln>
                  <a:noFill/>
                </a:ln>
                <a:solidFill>
                  <a:srgbClr val="0F99D5"/>
                </a:solidFill>
                <a:effectLst/>
                <a:uLnTx/>
                <a:uFillTx/>
                <a:latin typeface="Museo Sans 700" panose="02000000000000000000"/>
                <a:ea typeface="+mn-ea"/>
                <a:cs typeface="Cambria"/>
              </a:rPr>
              <a:t>Achieve state-level policy and practice change</a:t>
            </a:r>
            <a:endParaRPr kumimoji="0" lang="en-US" sz="2150" b="0" i="0" u="none" strike="noStrike" kern="1200" cap="none" spc="0" normalizeH="0" baseline="0" noProof="0">
              <a:ln>
                <a:noFill/>
              </a:ln>
              <a:solidFill>
                <a:srgbClr val="000000"/>
              </a:solidFill>
              <a:effectLst/>
              <a:uLnTx/>
              <a:uFillTx/>
              <a:latin typeface="Museo Sans 700" panose="02000000000000000000"/>
              <a:ea typeface="+mn-ea"/>
              <a:cs typeface="Cambria"/>
            </a:endParaRPr>
          </a:p>
          <a:p>
            <a:pPr marL="0" marR="311150" lvl="0" indent="0" algn="l" defTabSz="914400" rtl="0" eaLnBrk="1" fontAlgn="auto" latinLnBrk="0" hangingPunct="1">
              <a:lnSpc>
                <a:spcPct val="100000"/>
              </a:lnSpc>
              <a:spcBef>
                <a:spcPts val="1700"/>
              </a:spcBef>
              <a:spcAft>
                <a:spcPts val="0"/>
              </a:spcAft>
              <a:buClrTx/>
              <a:buSzTx/>
              <a:buFontTx/>
              <a:buNone/>
              <a:tabLst/>
              <a:defRPr/>
            </a:pPr>
            <a:r>
              <a:rPr kumimoji="0" lang="en-US" sz="2150" b="0" i="0" u="none" strike="noStrike" kern="1200" cap="none" spc="0" normalizeH="0" baseline="0" noProof="0">
                <a:ln>
                  <a:noFill/>
                </a:ln>
                <a:solidFill>
                  <a:srgbClr val="0F99D5"/>
                </a:solidFill>
                <a:effectLst/>
                <a:uLnTx/>
                <a:uFillTx/>
                <a:latin typeface="Museo Sans 700" panose="02000000000000000000"/>
                <a:ea typeface="+mn-ea"/>
                <a:cs typeface="Cambria"/>
              </a:rPr>
              <a:t>Ensure financial sustainability</a:t>
            </a:r>
            <a:endParaRPr kumimoji="0" lang="en-US" sz="2150" b="0" i="0" u="none" strike="noStrike" kern="1200" cap="none" spc="0" normalizeH="0" baseline="0" noProof="0">
              <a:ln>
                <a:noFill/>
              </a:ln>
              <a:solidFill>
                <a:srgbClr val="000000"/>
              </a:solidFill>
              <a:effectLst/>
              <a:uLnTx/>
              <a:uFillTx/>
              <a:latin typeface="Museo Sans 700" panose="02000000000000000000"/>
              <a:ea typeface="+mn-ea"/>
              <a:cs typeface="Cambria"/>
            </a:endParaRPr>
          </a:p>
        </p:txBody>
      </p:sp>
      <p:pic>
        <p:nvPicPr>
          <p:cNvPr id="3" name="Picture 2" descr="A picture containing text, clipart&#10;&#10;Description automatically generated">
            <a:extLst>
              <a:ext uri="{FF2B5EF4-FFF2-40B4-BE49-F238E27FC236}">
                <a16:creationId xmlns:a16="http://schemas.microsoft.com/office/drawing/2014/main" id="{C34344B7-81F0-7B1E-B911-6073C894BFDD}"/>
              </a:ext>
            </a:extLst>
          </p:cNvPr>
          <p:cNvPicPr>
            <a:picLocks noChangeAspect="1"/>
          </p:cNvPicPr>
          <p:nvPr/>
        </p:nvPicPr>
        <p:blipFill>
          <a:blip r:embed="rId5"/>
          <a:stretch>
            <a:fillRect/>
          </a:stretch>
        </p:blipFill>
        <p:spPr>
          <a:xfrm>
            <a:off x="433540" y="2468465"/>
            <a:ext cx="325101" cy="280768"/>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408A663A-199D-E103-5A28-44AA253733B4}"/>
              </a:ext>
            </a:extLst>
          </p:cNvPr>
          <p:cNvPicPr>
            <a:picLocks noChangeAspect="1"/>
          </p:cNvPicPr>
          <p:nvPr/>
        </p:nvPicPr>
        <p:blipFill>
          <a:blip r:embed="rId5"/>
          <a:stretch>
            <a:fillRect/>
          </a:stretch>
        </p:blipFill>
        <p:spPr>
          <a:xfrm>
            <a:off x="433540" y="3312269"/>
            <a:ext cx="325101" cy="280768"/>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8EDB4448-372F-3B51-39D7-D22CDF42FE7E}"/>
              </a:ext>
            </a:extLst>
          </p:cNvPr>
          <p:cNvPicPr>
            <a:picLocks noChangeAspect="1"/>
          </p:cNvPicPr>
          <p:nvPr/>
        </p:nvPicPr>
        <p:blipFill>
          <a:blip r:embed="rId5"/>
          <a:stretch>
            <a:fillRect/>
          </a:stretch>
        </p:blipFill>
        <p:spPr>
          <a:xfrm>
            <a:off x="433540" y="3889681"/>
            <a:ext cx="325101" cy="280768"/>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C51B7F16-D186-8BB9-4996-27A9057E5D3B}"/>
              </a:ext>
            </a:extLst>
          </p:cNvPr>
          <p:cNvPicPr>
            <a:picLocks noChangeAspect="1"/>
          </p:cNvPicPr>
          <p:nvPr/>
        </p:nvPicPr>
        <p:blipFill>
          <a:blip r:embed="rId5"/>
          <a:stretch>
            <a:fillRect/>
          </a:stretch>
        </p:blipFill>
        <p:spPr>
          <a:xfrm>
            <a:off x="475407" y="4703325"/>
            <a:ext cx="325101" cy="280768"/>
          </a:xfrm>
          <a:prstGeom prst="rect">
            <a:avLst/>
          </a:prstGeom>
        </p:spPr>
      </p:pic>
      <p:pic>
        <p:nvPicPr>
          <p:cNvPr id="14" name="States and Sites 2026">
            <a:hlinkClick r:id="" action="ppaction://media"/>
            <a:extLst>
              <a:ext uri="{FF2B5EF4-FFF2-40B4-BE49-F238E27FC236}">
                <a16:creationId xmlns:a16="http://schemas.microsoft.com/office/drawing/2014/main" id="{ACEDE024-4C1D-1248-55A8-9C2DA327C99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320138" y="1193795"/>
            <a:ext cx="6842125" cy="4798484"/>
          </a:xfrm>
          <a:prstGeom prst="rect">
            <a:avLst/>
          </a:prstGeom>
        </p:spPr>
      </p:pic>
      <p:pic>
        <p:nvPicPr>
          <p:cNvPr id="10" name="Picture 9" descr="A picture containing yellow, astronomy&#10;&#10;Description automatically generated">
            <a:extLst>
              <a:ext uri="{FF2B5EF4-FFF2-40B4-BE49-F238E27FC236}">
                <a16:creationId xmlns:a16="http://schemas.microsoft.com/office/drawing/2014/main" id="{FFE14FD7-8AF5-EC86-DBA8-4923AB8CE144}"/>
              </a:ext>
            </a:extLst>
          </p:cNvPr>
          <p:cNvPicPr>
            <a:picLocks noChangeAspect="1"/>
          </p:cNvPicPr>
          <p:nvPr/>
        </p:nvPicPr>
        <p:blipFill rotWithShape="1">
          <a:blip r:embed="rId7"/>
          <a:srcRect t="56704" r="62361"/>
          <a:stretch/>
        </p:blipFill>
        <p:spPr>
          <a:xfrm rot="10800000">
            <a:off x="9333185" y="0"/>
            <a:ext cx="2858813" cy="1680033"/>
          </a:xfrm>
          <a:prstGeom prst="rect">
            <a:avLst/>
          </a:prstGeom>
        </p:spPr>
      </p:pic>
      <p:sp>
        <p:nvSpPr>
          <p:cNvPr id="11" name="TextBox 10">
            <a:extLst>
              <a:ext uri="{FF2B5EF4-FFF2-40B4-BE49-F238E27FC236}">
                <a16:creationId xmlns:a16="http://schemas.microsoft.com/office/drawing/2014/main" id="{AAFC1654-F7FF-ABAF-EE3C-A387989DEE5A}"/>
              </a:ext>
            </a:extLst>
          </p:cNvPr>
          <p:cNvSpPr txBox="1"/>
          <p:nvPr/>
        </p:nvSpPr>
        <p:spPr>
          <a:xfrm>
            <a:off x="609385" y="1620540"/>
            <a:ext cx="4765040"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74062"/>
                </a:solidFill>
                <a:effectLst/>
                <a:uLnTx/>
                <a:uFillTx/>
                <a:latin typeface="Museo Sans 700" panose="02000000000000000000"/>
                <a:ea typeface="+mn-ea"/>
                <a:cs typeface="Cambria"/>
              </a:rPr>
              <a:t>153 Sites in 31 states</a:t>
            </a:r>
            <a:endParaRPr kumimoji="0" lang="en-US" sz="3200" b="0" i="0" u="none" strike="noStrike" kern="1200" cap="none" spc="0" normalizeH="0" baseline="0" noProof="0">
              <a:ln>
                <a:noFill/>
              </a:ln>
              <a:solidFill>
                <a:srgbClr val="000000"/>
              </a:solidFill>
              <a:effectLst/>
              <a:uLnTx/>
              <a:uFillTx/>
              <a:latin typeface="Museo Sans 700" panose="02000000000000000000"/>
              <a:ea typeface="+mn-ea"/>
              <a:cs typeface="Cambria"/>
            </a:endParaRPr>
          </a:p>
        </p:txBody>
      </p:sp>
    </p:spTree>
    <p:extLst>
      <p:ext uri="{BB962C8B-B14F-4D97-AF65-F5344CB8AC3E}">
        <p14:creationId xmlns:p14="http://schemas.microsoft.com/office/powerpoint/2010/main" val="368894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lowchart: Connector 1">
            <a:extLst>
              <a:ext uri="{FF2B5EF4-FFF2-40B4-BE49-F238E27FC236}">
                <a16:creationId xmlns:a16="http://schemas.microsoft.com/office/drawing/2014/main" id="{624B588C-DB29-0ACA-3AE0-C11F66CA3890}"/>
              </a:ext>
            </a:extLst>
          </p:cNvPr>
          <p:cNvSpPr/>
          <p:nvPr/>
        </p:nvSpPr>
        <p:spPr>
          <a:xfrm>
            <a:off x="7461228" y="2412576"/>
            <a:ext cx="577097" cy="594904"/>
          </a:xfrm>
          <a:prstGeom prst="flowChartConnector">
            <a:avLst/>
          </a:prstGeom>
          <a:solidFill>
            <a:schemeClr val="bg1"/>
          </a:solidFill>
          <a:ln w="19050">
            <a:solidFill>
              <a:srgbClr val="0F4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22CD17FD-06AF-8357-3FDF-5EA1FF64F3ED}"/>
              </a:ext>
            </a:extLst>
          </p:cNvPr>
          <p:cNvGrpSpPr/>
          <p:nvPr/>
        </p:nvGrpSpPr>
        <p:grpSpPr>
          <a:xfrm>
            <a:off x="7473273" y="3665878"/>
            <a:ext cx="681966" cy="670835"/>
            <a:chOff x="7399801" y="3865083"/>
            <a:chExt cx="681966" cy="670835"/>
          </a:xfrm>
        </p:grpSpPr>
        <p:sp>
          <p:nvSpPr>
            <p:cNvPr id="29" name="Flowchart: Connector 1">
              <a:extLst>
                <a:ext uri="{FF2B5EF4-FFF2-40B4-BE49-F238E27FC236}">
                  <a16:creationId xmlns:a16="http://schemas.microsoft.com/office/drawing/2014/main" id="{BCD7A5C9-F1D4-67EC-2A68-5319422CB0C0}"/>
                </a:ext>
              </a:extLst>
            </p:cNvPr>
            <p:cNvSpPr/>
            <p:nvPr/>
          </p:nvSpPr>
          <p:spPr>
            <a:xfrm>
              <a:off x="7399801" y="3865083"/>
              <a:ext cx="681966" cy="670835"/>
            </a:xfrm>
            <a:prstGeom prst="flowChartConnector">
              <a:avLst/>
            </a:prstGeom>
            <a:solidFill>
              <a:schemeClr val="bg1"/>
            </a:solidFill>
            <a:ln w="19050">
              <a:solidFill>
                <a:srgbClr val="0F4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Freeform 363">
              <a:extLst>
                <a:ext uri="{FF2B5EF4-FFF2-40B4-BE49-F238E27FC236}">
                  <a16:creationId xmlns:a16="http://schemas.microsoft.com/office/drawing/2014/main" id="{4BF8E778-9447-09BA-EC41-2EF705551C55}"/>
                </a:ext>
              </a:extLst>
            </p:cNvPr>
            <p:cNvSpPr/>
            <p:nvPr/>
          </p:nvSpPr>
          <p:spPr>
            <a:xfrm>
              <a:off x="7426831" y="4025010"/>
              <a:ext cx="604218" cy="290302"/>
            </a:xfrm>
            <a:custGeom>
              <a:avLst/>
              <a:gdLst>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50043 w 690562"/>
                <a:gd name="connsiteY15" fmla="*/ 171450 h 319087"/>
                <a:gd name="connsiteX16" fmla="*/ 369093 w 690562"/>
                <a:gd name="connsiteY16" fmla="*/ 188119 h 319087"/>
                <a:gd name="connsiteX17" fmla="*/ 397668 w 690562"/>
                <a:gd name="connsiteY17" fmla="*/ 214312 h 319087"/>
                <a:gd name="connsiteX18" fmla="*/ 402431 w 690562"/>
                <a:gd name="connsiteY18" fmla="*/ 235744 h 319087"/>
                <a:gd name="connsiteX19" fmla="*/ 400050 w 690562"/>
                <a:gd name="connsiteY19" fmla="*/ 264319 h 319087"/>
                <a:gd name="connsiteX20" fmla="*/ 388143 w 690562"/>
                <a:gd name="connsiteY20" fmla="*/ 290512 h 319087"/>
                <a:gd name="connsiteX21" fmla="*/ 409575 w 690562"/>
                <a:gd name="connsiteY21" fmla="*/ 302419 h 319087"/>
                <a:gd name="connsiteX22" fmla="*/ 419100 w 690562"/>
                <a:gd name="connsiteY22" fmla="*/ 302419 h 319087"/>
                <a:gd name="connsiteX23" fmla="*/ 438150 w 690562"/>
                <a:gd name="connsiteY23" fmla="*/ 290512 h 319087"/>
                <a:gd name="connsiteX24" fmla="*/ 454818 w 690562"/>
                <a:gd name="connsiteY24" fmla="*/ 295275 h 319087"/>
                <a:gd name="connsiteX25" fmla="*/ 473868 w 690562"/>
                <a:gd name="connsiteY25" fmla="*/ 309562 h 319087"/>
                <a:gd name="connsiteX26" fmla="*/ 507206 w 690562"/>
                <a:gd name="connsiteY26" fmla="*/ 314325 h 319087"/>
                <a:gd name="connsiteX27" fmla="*/ 523875 w 690562"/>
                <a:gd name="connsiteY27" fmla="*/ 319087 h 319087"/>
                <a:gd name="connsiteX28" fmla="*/ 526256 w 690562"/>
                <a:gd name="connsiteY28" fmla="*/ 302419 h 319087"/>
                <a:gd name="connsiteX29" fmla="*/ 535781 w 690562"/>
                <a:gd name="connsiteY29" fmla="*/ 290512 h 319087"/>
                <a:gd name="connsiteX30" fmla="*/ 528637 w 690562"/>
                <a:gd name="connsiteY30" fmla="*/ 261937 h 319087"/>
                <a:gd name="connsiteX31" fmla="*/ 509587 w 690562"/>
                <a:gd name="connsiteY31" fmla="*/ 257175 h 319087"/>
                <a:gd name="connsiteX32" fmla="*/ 490537 w 690562"/>
                <a:gd name="connsiteY32" fmla="*/ 235744 h 319087"/>
                <a:gd name="connsiteX33" fmla="*/ 481012 w 690562"/>
                <a:gd name="connsiteY33" fmla="*/ 202406 h 319087"/>
                <a:gd name="connsiteX34" fmla="*/ 461962 w 690562"/>
                <a:gd name="connsiteY34" fmla="*/ 154781 h 319087"/>
                <a:gd name="connsiteX35" fmla="*/ 457200 w 690562"/>
                <a:gd name="connsiteY35" fmla="*/ 126206 h 319087"/>
                <a:gd name="connsiteX36" fmla="*/ 457200 w 690562"/>
                <a:gd name="connsiteY36" fmla="*/ 111919 h 319087"/>
                <a:gd name="connsiteX37" fmla="*/ 469106 w 690562"/>
                <a:gd name="connsiteY37" fmla="*/ 100012 h 319087"/>
                <a:gd name="connsiteX38" fmla="*/ 476250 w 690562"/>
                <a:gd name="connsiteY38" fmla="*/ 78581 h 319087"/>
                <a:gd name="connsiteX39" fmla="*/ 497681 w 690562"/>
                <a:gd name="connsiteY39" fmla="*/ 73819 h 319087"/>
                <a:gd name="connsiteX40" fmla="*/ 500062 w 690562"/>
                <a:gd name="connsiteY40" fmla="*/ 92869 h 319087"/>
                <a:gd name="connsiteX41" fmla="*/ 495300 w 690562"/>
                <a:gd name="connsiteY41" fmla="*/ 107156 h 319087"/>
                <a:gd name="connsiteX42" fmla="*/ 509587 w 690562"/>
                <a:gd name="connsiteY42" fmla="*/ 116681 h 319087"/>
                <a:gd name="connsiteX43" fmla="*/ 509587 w 690562"/>
                <a:gd name="connsiteY43" fmla="*/ 126206 h 319087"/>
                <a:gd name="connsiteX44" fmla="*/ 504825 w 690562"/>
                <a:gd name="connsiteY44" fmla="*/ 147637 h 319087"/>
                <a:gd name="connsiteX45" fmla="*/ 502443 w 690562"/>
                <a:gd name="connsiteY45" fmla="*/ 154781 h 319087"/>
                <a:gd name="connsiteX46" fmla="*/ 523875 w 690562"/>
                <a:gd name="connsiteY46" fmla="*/ 171450 h 319087"/>
                <a:gd name="connsiteX47" fmla="*/ 531018 w 690562"/>
                <a:gd name="connsiteY47" fmla="*/ 185737 h 319087"/>
                <a:gd name="connsiteX48" fmla="*/ 545306 w 690562"/>
                <a:gd name="connsiteY48" fmla="*/ 190500 h 319087"/>
                <a:gd name="connsiteX49" fmla="*/ 531018 w 690562"/>
                <a:gd name="connsiteY49" fmla="*/ 204787 h 319087"/>
                <a:gd name="connsiteX50" fmla="*/ 528637 w 690562"/>
                <a:gd name="connsiteY50" fmla="*/ 216694 h 319087"/>
                <a:gd name="connsiteX51" fmla="*/ 547687 w 690562"/>
                <a:gd name="connsiteY51" fmla="*/ 235744 h 319087"/>
                <a:gd name="connsiteX52" fmla="*/ 547687 w 690562"/>
                <a:gd name="connsiteY52" fmla="*/ 235744 h 319087"/>
                <a:gd name="connsiteX53" fmla="*/ 581025 w 690562"/>
                <a:gd name="connsiteY53" fmla="*/ 247650 h 319087"/>
                <a:gd name="connsiteX54" fmla="*/ 595312 w 690562"/>
                <a:gd name="connsiteY54" fmla="*/ 242887 h 319087"/>
                <a:gd name="connsiteX55" fmla="*/ 602456 w 690562"/>
                <a:gd name="connsiteY55" fmla="*/ 264319 h 319087"/>
                <a:gd name="connsiteX56" fmla="*/ 602456 w 690562"/>
                <a:gd name="connsiteY56" fmla="*/ 292894 h 319087"/>
                <a:gd name="connsiteX57" fmla="*/ 611981 w 690562"/>
                <a:gd name="connsiteY57" fmla="*/ 297656 h 319087"/>
                <a:gd name="connsiteX58" fmla="*/ 631031 w 690562"/>
                <a:gd name="connsiteY58" fmla="*/ 297656 h 319087"/>
                <a:gd name="connsiteX59" fmla="*/ 650081 w 690562"/>
                <a:gd name="connsiteY59" fmla="*/ 285750 h 319087"/>
                <a:gd name="connsiteX60" fmla="*/ 669131 w 690562"/>
                <a:gd name="connsiteY60" fmla="*/ 278606 h 319087"/>
                <a:gd name="connsiteX61" fmla="*/ 681037 w 690562"/>
                <a:gd name="connsiteY61" fmla="*/ 278606 h 319087"/>
                <a:gd name="connsiteX62" fmla="*/ 690562 w 690562"/>
                <a:gd name="connsiteY62" fmla="*/ 204787 h 319087"/>
                <a:gd name="connsiteX63" fmla="*/ 614362 w 690562"/>
                <a:gd name="connsiteY63" fmla="*/ 228600 h 319087"/>
                <a:gd name="connsiteX64" fmla="*/ 600075 w 690562"/>
                <a:gd name="connsiteY64" fmla="*/ 173831 h 319087"/>
                <a:gd name="connsiteX65" fmla="*/ 583406 w 690562"/>
                <a:gd name="connsiteY65" fmla="*/ 145256 h 319087"/>
                <a:gd name="connsiteX66" fmla="*/ 585787 w 690562"/>
                <a:gd name="connsiteY66" fmla="*/ 121444 h 319087"/>
                <a:gd name="connsiteX67" fmla="*/ 566737 w 690562"/>
                <a:gd name="connsiteY67" fmla="*/ 83344 h 319087"/>
                <a:gd name="connsiteX68" fmla="*/ 561975 w 690562"/>
                <a:gd name="connsiteY68" fmla="*/ 50006 h 319087"/>
                <a:gd name="connsiteX69" fmla="*/ 533400 w 690562"/>
                <a:gd name="connsiteY69" fmla="*/ 0 h 319087"/>
                <a:gd name="connsiteX70" fmla="*/ 411956 w 690562"/>
                <a:gd name="connsiteY70" fmla="*/ 42862 h 319087"/>
                <a:gd name="connsiteX71" fmla="*/ 319087 w 690562"/>
                <a:gd name="connsiteY71" fmla="*/ 71437 h 319087"/>
                <a:gd name="connsiteX72" fmla="*/ 257175 w 690562"/>
                <a:gd name="connsiteY72" fmla="*/ 92869 h 319087"/>
                <a:gd name="connsiteX73" fmla="*/ 147637 w 690562"/>
                <a:gd name="connsiteY73" fmla="*/ 126206 h 319087"/>
                <a:gd name="connsiteX74" fmla="*/ 64293 w 690562"/>
                <a:gd name="connsiteY74" fmla="*/ 157162 h 319087"/>
                <a:gd name="connsiteX75" fmla="*/ 0 w 690562"/>
                <a:gd name="connsiteY75"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69093 w 690562"/>
                <a:gd name="connsiteY15" fmla="*/ 188119 h 319087"/>
                <a:gd name="connsiteX16" fmla="*/ 397668 w 690562"/>
                <a:gd name="connsiteY16" fmla="*/ 214312 h 319087"/>
                <a:gd name="connsiteX17" fmla="*/ 402431 w 690562"/>
                <a:gd name="connsiteY17" fmla="*/ 235744 h 319087"/>
                <a:gd name="connsiteX18" fmla="*/ 400050 w 690562"/>
                <a:gd name="connsiteY18" fmla="*/ 264319 h 319087"/>
                <a:gd name="connsiteX19" fmla="*/ 388143 w 690562"/>
                <a:gd name="connsiteY19" fmla="*/ 290512 h 319087"/>
                <a:gd name="connsiteX20" fmla="*/ 409575 w 690562"/>
                <a:gd name="connsiteY20" fmla="*/ 302419 h 319087"/>
                <a:gd name="connsiteX21" fmla="*/ 419100 w 690562"/>
                <a:gd name="connsiteY21" fmla="*/ 302419 h 319087"/>
                <a:gd name="connsiteX22" fmla="*/ 438150 w 690562"/>
                <a:gd name="connsiteY22" fmla="*/ 290512 h 319087"/>
                <a:gd name="connsiteX23" fmla="*/ 454818 w 690562"/>
                <a:gd name="connsiteY23" fmla="*/ 295275 h 319087"/>
                <a:gd name="connsiteX24" fmla="*/ 473868 w 690562"/>
                <a:gd name="connsiteY24" fmla="*/ 309562 h 319087"/>
                <a:gd name="connsiteX25" fmla="*/ 507206 w 690562"/>
                <a:gd name="connsiteY25" fmla="*/ 314325 h 319087"/>
                <a:gd name="connsiteX26" fmla="*/ 523875 w 690562"/>
                <a:gd name="connsiteY26" fmla="*/ 319087 h 319087"/>
                <a:gd name="connsiteX27" fmla="*/ 526256 w 690562"/>
                <a:gd name="connsiteY27" fmla="*/ 302419 h 319087"/>
                <a:gd name="connsiteX28" fmla="*/ 535781 w 690562"/>
                <a:gd name="connsiteY28" fmla="*/ 290512 h 319087"/>
                <a:gd name="connsiteX29" fmla="*/ 528637 w 690562"/>
                <a:gd name="connsiteY29" fmla="*/ 261937 h 319087"/>
                <a:gd name="connsiteX30" fmla="*/ 509587 w 690562"/>
                <a:gd name="connsiteY30" fmla="*/ 257175 h 319087"/>
                <a:gd name="connsiteX31" fmla="*/ 490537 w 690562"/>
                <a:gd name="connsiteY31" fmla="*/ 235744 h 319087"/>
                <a:gd name="connsiteX32" fmla="*/ 481012 w 690562"/>
                <a:gd name="connsiteY32" fmla="*/ 202406 h 319087"/>
                <a:gd name="connsiteX33" fmla="*/ 461962 w 690562"/>
                <a:gd name="connsiteY33" fmla="*/ 154781 h 319087"/>
                <a:gd name="connsiteX34" fmla="*/ 457200 w 690562"/>
                <a:gd name="connsiteY34" fmla="*/ 126206 h 319087"/>
                <a:gd name="connsiteX35" fmla="*/ 457200 w 690562"/>
                <a:gd name="connsiteY35" fmla="*/ 111919 h 319087"/>
                <a:gd name="connsiteX36" fmla="*/ 469106 w 690562"/>
                <a:gd name="connsiteY36" fmla="*/ 100012 h 319087"/>
                <a:gd name="connsiteX37" fmla="*/ 476250 w 690562"/>
                <a:gd name="connsiteY37" fmla="*/ 78581 h 319087"/>
                <a:gd name="connsiteX38" fmla="*/ 497681 w 690562"/>
                <a:gd name="connsiteY38" fmla="*/ 73819 h 319087"/>
                <a:gd name="connsiteX39" fmla="*/ 500062 w 690562"/>
                <a:gd name="connsiteY39" fmla="*/ 92869 h 319087"/>
                <a:gd name="connsiteX40" fmla="*/ 495300 w 690562"/>
                <a:gd name="connsiteY40" fmla="*/ 107156 h 319087"/>
                <a:gd name="connsiteX41" fmla="*/ 509587 w 690562"/>
                <a:gd name="connsiteY41" fmla="*/ 116681 h 319087"/>
                <a:gd name="connsiteX42" fmla="*/ 509587 w 690562"/>
                <a:gd name="connsiteY42" fmla="*/ 126206 h 319087"/>
                <a:gd name="connsiteX43" fmla="*/ 504825 w 690562"/>
                <a:gd name="connsiteY43" fmla="*/ 147637 h 319087"/>
                <a:gd name="connsiteX44" fmla="*/ 502443 w 690562"/>
                <a:gd name="connsiteY44" fmla="*/ 154781 h 319087"/>
                <a:gd name="connsiteX45" fmla="*/ 523875 w 690562"/>
                <a:gd name="connsiteY45" fmla="*/ 171450 h 319087"/>
                <a:gd name="connsiteX46" fmla="*/ 531018 w 690562"/>
                <a:gd name="connsiteY46" fmla="*/ 185737 h 319087"/>
                <a:gd name="connsiteX47" fmla="*/ 545306 w 690562"/>
                <a:gd name="connsiteY47" fmla="*/ 190500 h 319087"/>
                <a:gd name="connsiteX48" fmla="*/ 531018 w 690562"/>
                <a:gd name="connsiteY48" fmla="*/ 204787 h 319087"/>
                <a:gd name="connsiteX49" fmla="*/ 528637 w 690562"/>
                <a:gd name="connsiteY49" fmla="*/ 216694 h 319087"/>
                <a:gd name="connsiteX50" fmla="*/ 547687 w 690562"/>
                <a:gd name="connsiteY50" fmla="*/ 235744 h 319087"/>
                <a:gd name="connsiteX51" fmla="*/ 547687 w 690562"/>
                <a:gd name="connsiteY51" fmla="*/ 235744 h 319087"/>
                <a:gd name="connsiteX52" fmla="*/ 581025 w 690562"/>
                <a:gd name="connsiteY52" fmla="*/ 247650 h 319087"/>
                <a:gd name="connsiteX53" fmla="*/ 595312 w 690562"/>
                <a:gd name="connsiteY53" fmla="*/ 242887 h 319087"/>
                <a:gd name="connsiteX54" fmla="*/ 602456 w 690562"/>
                <a:gd name="connsiteY54" fmla="*/ 264319 h 319087"/>
                <a:gd name="connsiteX55" fmla="*/ 602456 w 690562"/>
                <a:gd name="connsiteY55" fmla="*/ 292894 h 319087"/>
                <a:gd name="connsiteX56" fmla="*/ 611981 w 690562"/>
                <a:gd name="connsiteY56" fmla="*/ 297656 h 319087"/>
                <a:gd name="connsiteX57" fmla="*/ 631031 w 690562"/>
                <a:gd name="connsiteY57" fmla="*/ 297656 h 319087"/>
                <a:gd name="connsiteX58" fmla="*/ 650081 w 690562"/>
                <a:gd name="connsiteY58" fmla="*/ 285750 h 319087"/>
                <a:gd name="connsiteX59" fmla="*/ 669131 w 690562"/>
                <a:gd name="connsiteY59" fmla="*/ 278606 h 319087"/>
                <a:gd name="connsiteX60" fmla="*/ 681037 w 690562"/>
                <a:gd name="connsiteY60" fmla="*/ 278606 h 319087"/>
                <a:gd name="connsiteX61" fmla="*/ 690562 w 690562"/>
                <a:gd name="connsiteY61" fmla="*/ 204787 h 319087"/>
                <a:gd name="connsiteX62" fmla="*/ 614362 w 690562"/>
                <a:gd name="connsiteY62" fmla="*/ 228600 h 319087"/>
                <a:gd name="connsiteX63" fmla="*/ 600075 w 690562"/>
                <a:gd name="connsiteY63" fmla="*/ 173831 h 319087"/>
                <a:gd name="connsiteX64" fmla="*/ 583406 w 690562"/>
                <a:gd name="connsiteY64" fmla="*/ 145256 h 319087"/>
                <a:gd name="connsiteX65" fmla="*/ 585787 w 690562"/>
                <a:gd name="connsiteY65" fmla="*/ 121444 h 319087"/>
                <a:gd name="connsiteX66" fmla="*/ 566737 w 690562"/>
                <a:gd name="connsiteY66" fmla="*/ 83344 h 319087"/>
                <a:gd name="connsiteX67" fmla="*/ 561975 w 690562"/>
                <a:gd name="connsiteY67" fmla="*/ 50006 h 319087"/>
                <a:gd name="connsiteX68" fmla="*/ 533400 w 690562"/>
                <a:gd name="connsiteY68" fmla="*/ 0 h 319087"/>
                <a:gd name="connsiteX69" fmla="*/ 411956 w 690562"/>
                <a:gd name="connsiteY69" fmla="*/ 42862 h 319087"/>
                <a:gd name="connsiteX70" fmla="*/ 319087 w 690562"/>
                <a:gd name="connsiteY70" fmla="*/ 71437 h 319087"/>
                <a:gd name="connsiteX71" fmla="*/ 257175 w 690562"/>
                <a:gd name="connsiteY71" fmla="*/ 92869 h 319087"/>
                <a:gd name="connsiteX72" fmla="*/ 147637 w 690562"/>
                <a:gd name="connsiteY72" fmla="*/ 126206 h 319087"/>
                <a:gd name="connsiteX73" fmla="*/ 64293 w 690562"/>
                <a:gd name="connsiteY73" fmla="*/ 157162 h 319087"/>
                <a:gd name="connsiteX74" fmla="*/ 0 w 690562"/>
                <a:gd name="connsiteY74"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9093 w 690562"/>
                <a:gd name="connsiteY14" fmla="*/ 188119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07206 w 690562"/>
                <a:gd name="connsiteY23" fmla="*/ 314325 h 319087"/>
                <a:gd name="connsiteX24" fmla="*/ 523875 w 690562"/>
                <a:gd name="connsiteY24" fmla="*/ 319087 h 319087"/>
                <a:gd name="connsiteX25" fmla="*/ 526256 w 690562"/>
                <a:gd name="connsiteY25" fmla="*/ 302419 h 319087"/>
                <a:gd name="connsiteX26" fmla="*/ 535781 w 690562"/>
                <a:gd name="connsiteY26" fmla="*/ 290512 h 319087"/>
                <a:gd name="connsiteX27" fmla="*/ 528637 w 690562"/>
                <a:gd name="connsiteY27" fmla="*/ 261937 h 319087"/>
                <a:gd name="connsiteX28" fmla="*/ 509587 w 690562"/>
                <a:gd name="connsiteY28" fmla="*/ 257175 h 319087"/>
                <a:gd name="connsiteX29" fmla="*/ 490537 w 690562"/>
                <a:gd name="connsiteY29" fmla="*/ 235744 h 319087"/>
                <a:gd name="connsiteX30" fmla="*/ 481012 w 690562"/>
                <a:gd name="connsiteY30" fmla="*/ 202406 h 319087"/>
                <a:gd name="connsiteX31" fmla="*/ 461962 w 690562"/>
                <a:gd name="connsiteY31" fmla="*/ 154781 h 319087"/>
                <a:gd name="connsiteX32" fmla="*/ 457200 w 690562"/>
                <a:gd name="connsiteY32" fmla="*/ 126206 h 319087"/>
                <a:gd name="connsiteX33" fmla="*/ 457200 w 690562"/>
                <a:gd name="connsiteY33" fmla="*/ 111919 h 319087"/>
                <a:gd name="connsiteX34" fmla="*/ 469106 w 690562"/>
                <a:gd name="connsiteY34" fmla="*/ 100012 h 319087"/>
                <a:gd name="connsiteX35" fmla="*/ 476250 w 690562"/>
                <a:gd name="connsiteY35" fmla="*/ 78581 h 319087"/>
                <a:gd name="connsiteX36" fmla="*/ 497681 w 690562"/>
                <a:gd name="connsiteY36" fmla="*/ 73819 h 319087"/>
                <a:gd name="connsiteX37" fmla="*/ 500062 w 690562"/>
                <a:gd name="connsiteY37" fmla="*/ 92869 h 319087"/>
                <a:gd name="connsiteX38" fmla="*/ 495300 w 690562"/>
                <a:gd name="connsiteY38" fmla="*/ 107156 h 319087"/>
                <a:gd name="connsiteX39" fmla="*/ 509587 w 690562"/>
                <a:gd name="connsiteY39" fmla="*/ 116681 h 319087"/>
                <a:gd name="connsiteX40" fmla="*/ 509587 w 690562"/>
                <a:gd name="connsiteY40" fmla="*/ 126206 h 319087"/>
                <a:gd name="connsiteX41" fmla="*/ 504825 w 690562"/>
                <a:gd name="connsiteY41" fmla="*/ 147637 h 319087"/>
                <a:gd name="connsiteX42" fmla="*/ 502443 w 690562"/>
                <a:gd name="connsiteY42" fmla="*/ 154781 h 319087"/>
                <a:gd name="connsiteX43" fmla="*/ 523875 w 690562"/>
                <a:gd name="connsiteY43" fmla="*/ 171450 h 319087"/>
                <a:gd name="connsiteX44" fmla="*/ 531018 w 690562"/>
                <a:gd name="connsiteY44" fmla="*/ 185737 h 319087"/>
                <a:gd name="connsiteX45" fmla="*/ 545306 w 690562"/>
                <a:gd name="connsiteY45" fmla="*/ 190500 h 319087"/>
                <a:gd name="connsiteX46" fmla="*/ 531018 w 690562"/>
                <a:gd name="connsiteY46" fmla="*/ 204787 h 319087"/>
                <a:gd name="connsiteX47" fmla="*/ 528637 w 690562"/>
                <a:gd name="connsiteY47" fmla="*/ 216694 h 319087"/>
                <a:gd name="connsiteX48" fmla="*/ 547687 w 690562"/>
                <a:gd name="connsiteY48" fmla="*/ 235744 h 319087"/>
                <a:gd name="connsiteX49" fmla="*/ 547687 w 690562"/>
                <a:gd name="connsiteY49" fmla="*/ 235744 h 319087"/>
                <a:gd name="connsiteX50" fmla="*/ 581025 w 690562"/>
                <a:gd name="connsiteY50" fmla="*/ 247650 h 319087"/>
                <a:gd name="connsiteX51" fmla="*/ 595312 w 690562"/>
                <a:gd name="connsiteY51" fmla="*/ 242887 h 319087"/>
                <a:gd name="connsiteX52" fmla="*/ 602456 w 690562"/>
                <a:gd name="connsiteY52" fmla="*/ 264319 h 319087"/>
                <a:gd name="connsiteX53" fmla="*/ 602456 w 690562"/>
                <a:gd name="connsiteY53" fmla="*/ 292894 h 319087"/>
                <a:gd name="connsiteX54" fmla="*/ 611981 w 690562"/>
                <a:gd name="connsiteY54" fmla="*/ 297656 h 319087"/>
                <a:gd name="connsiteX55" fmla="*/ 631031 w 690562"/>
                <a:gd name="connsiteY55" fmla="*/ 297656 h 319087"/>
                <a:gd name="connsiteX56" fmla="*/ 650081 w 690562"/>
                <a:gd name="connsiteY56" fmla="*/ 285750 h 319087"/>
                <a:gd name="connsiteX57" fmla="*/ 669131 w 690562"/>
                <a:gd name="connsiteY57" fmla="*/ 278606 h 319087"/>
                <a:gd name="connsiteX58" fmla="*/ 681037 w 690562"/>
                <a:gd name="connsiteY58" fmla="*/ 278606 h 319087"/>
                <a:gd name="connsiteX59" fmla="*/ 690562 w 690562"/>
                <a:gd name="connsiteY59" fmla="*/ 204787 h 319087"/>
                <a:gd name="connsiteX60" fmla="*/ 614362 w 690562"/>
                <a:gd name="connsiteY60" fmla="*/ 228600 h 319087"/>
                <a:gd name="connsiteX61" fmla="*/ 600075 w 690562"/>
                <a:gd name="connsiteY61" fmla="*/ 173831 h 319087"/>
                <a:gd name="connsiteX62" fmla="*/ 583406 w 690562"/>
                <a:gd name="connsiteY62" fmla="*/ 145256 h 319087"/>
                <a:gd name="connsiteX63" fmla="*/ 585787 w 690562"/>
                <a:gd name="connsiteY63" fmla="*/ 121444 h 319087"/>
                <a:gd name="connsiteX64" fmla="*/ 566737 w 690562"/>
                <a:gd name="connsiteY64" fmla="*/ 83344 h 319087"/>
                <a:gd name="connsiteX65" fmla="*/ 561975 w 690562"/>
                <a:gd name="connsiteY65" fmla="*/ 50006 h 319087"/>
                <a:gd name="connsiteX66" fmla="*/ 533400 w 690562"/>
                <a:gd name="connsiteY66" fmla="*/ 0 h 319087"/>
                <a:gd name="connsiteX67" fmla="*/ 411956 w 690562"/>
                <a:gd name="connsiteY67" fmla="*/ 42862 h 319087"/>
                <a:gd name="connsiteX68" fmla="*/ 319087 w 690562"/>
                <a:gd name="connsiteY68" fmla="*/ 71437 h 319087"/>
                <a:gd name="connsiteX69" fmla="*/ 257175 w 690562"/>
                <a:gd name="connsiteY69" fmla="*/ 92869 h 319087"/>
                <a:gd name="connsiteX70" fmla="*/ 147637 w 690562"/>
                <a:gd name="connsiteY70" fmla="*/ 126206 h 319087"/>
                <a:gd name="connsiteX71" fmla="*/ 64293 w 690562"/>
                <a:gd name="connsiteY71" fmla="*/ 157162 h 319087"/>
                <a:gd name="connsiteX72" fmla="*/ 0 w 690562"/>
                <a:gd name="connsiteY72"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23875 w 690562"/>
                <a:gd name="connsiteY23" fmla="*/ 319087 h 319087"/>
                <a:gd name="connsiteX24" fmla="*/ 526256 w 690562"/>
                <a:gd name="connsiteY24" fmla="*/ 302419 h 319087"/>
                <a:gd name="connsiteX25" fmla="*/ 535781 w 690562"/>
                <a:gd name="connsiteY25" fmla="*/ 290512 h 319087"/>
                <a:gd name="connsiteX26" fmla="*/ 528637 w 690562"/>
                <a:gd name="connsiteY26" fmla="*/ 261937 h 319087"/>
                <a:gd name="connsiteX27" fmla="*/ 509587 w 690562"/>
                <a:gd name="connsiteY27" fmla="*/ 257175 h 319087"/>
                <a:gd name="connsiteX28" fmla="*/ 490537 w 690562"/>
                <a:gd name="connsiteY28" fmla="*/ 235744 h 319087"/>
                <a:gd name="connsiteX29" fmla="*/ 481012 w 690562"/>
                <a:gd name="connsiteY29" fmla="*/ 202406 h 319087"/>
                <a:gd name="connsiteX30" fmla="*/ 461962 w 690562"/>
                <a:gd name="connsiteY30" fmla="*/ 154781 h 319087"/>
                <a:gd name="connsiteX31" fmla="*/ 457200 w 690562"/>
                <a:gd name="connsiteY31" fmla="*/ 126206 h 319087"/>
                <a:gd name="connsiteX32" fmla="*/ 457200 w 690562"/>
                <a:gd name="connsiteY32" fmla="*/ 111919 h 319087"/>
                <a:gd name="connsiteX33" fmla="*/ 469106 w 690562"/>
                <a:gd name="connsiteY33" fmla="*/ 100012 h 319087"/>
                <a:gd name="connsiteX34" fmla="*/ 476250 w 690562"/>
                <a:gd name="connsiteY34" fmla="*/ 78581 h 319087"/>
                <a:gd name="connsiteX35" fmla="*/ 497681 w 690562"/>
                <a:gd name="connsiteY35" fmla="*/ 73819 h 319087"/>
                <a:gd name="connsiteX36" fmla="*/ 500062 w 690562"/>
                <a:gd name="connsiteY36" fmla="*/ 92869 h 319087"/>
                <a:gd name="connsiteX37" fmla="*/ 495300 w 690562"/>
                <a:gd name="connsiteY37" fmla="*/ 107156 h 319087"/>
                <a:gd name="connsiteX38" fmla="*/ 509587 w 690562"/>
                <a:gd name="connsiteY38" fmla="*/ 116681 h 319087"/>
                <a:gd name="connsiteX39" fmla="*/ 509587 w 690562"/>
                <a:gd name="connsiteY39" fmla="*/ 126206 h 319087"/>
                <a:gd name="connsiteX40" fmla="*/ 504825 w 690562"/>
                <a:gd name="connsiteY40" fmla="*/ 147637 h 319087"/>
                <a:gd name="connsiteX41" fmla="*/ 502443 w 690562"/>
                <a:gd name="connsiteY41" fmla="*/ 154781 h 319087"/>
                <a:gd name="connsiteX42" fmla="*/ 523875 w 690562"/>
                <a:gd name="connsiteY42" fmla="*/ 171450 h 319087"/>
                <a:gd name="connsiteX43" fmla="*/ 531018 w 690562"/>
                <a:gd name="connsiteY43" fmla="*/ 185737 h 319087"/>
                <a:gd name="connsiteX44" fmla="*/ 545306 w 690562"/>
                <a:gd name="connsiteY44" fmla="*/ 190500 h 319087"/>
                <a:gd name="connsiteX45" fmla="*/ 531018 w 690562"/>
                <a:gd name="connsiteY45" fmla="*/ 204787 h 319087"/>
                <a:gd name="connsiteX46" fmla="*/ 528637 w 690562"/>
                <a:gd name="connsiteY46" fmla="*/ 216694 h 319087"/>
                <a:gd name="connsiteX47" fmla="*/ 547687 w 690562"/>
                <a:gd name="connsiteY47" fmla="*/ 235744 h 319087"/>
                <a:gd name="connsiteX48" fmla="*/ 547687 w 690562"/>
                <a:gd name="connsiteY48" fmla="*/ 235744 h 319087"/>
                <a:gd name="connsiteX49" fmla="*/ 581025 w 690562"/>
                <a:gd name="connsiteY49" fmla="*/ 247650 h 319087"/>
                <a:gd name="connsiteX50" fmla="*/ 595312 w 690562"/>
                <a:gd name="connsiteY50" fmla="*/ 242887 h 319087"/>
                <a:gd name="connsiteX51" fmla="*/ 602456 w 690562"/>
                <a:gd name="connsiteY51" fmla="*/ 264319 h 319087"/>
                <a:gd name="connsiteX52" fmla="*/ 602456 w 690562"/>
                <a:gd name="connsiteY52" fmla="*/ 292894 h 319087"/>
                <a:gd name="connsiteX53" fmla="*/ 611981 w 690562"/>
                <a:gd name="connsiteY53" fmla="*/ 297656 h 319087"/>
                <a:gd name="connsiteX54" fmla="*/ 631031 w 690562"/>
                <a:gd name="connsiteY54" fmla="*/ 297656 h 319087"/>
                <a:gd name="connsiteX55" fmla="*/ 650081 w 690562"/>
                <a:gd name="connsiteY55" fmla="*/ 285750 h 319087"/>
                <a:gd name="connsiteX56" fmla="*/ 669131 w 690562"/>
                <a:gd name="connsiteY56" fmla="*/ 278606 h 319087"/>
                <a:gd name="connsiteX57" fmla="*/ 681037 w 690562"/>
                <a:gd name="connsiteY57" fmla="*/ 278606 h 319087"/>
                <a:gd name="connsiteX58" fmla="*/ 690562 w 690562"/>
                <a:gd name="connsiteY58" fmla="*/ 204787 h 319087"/>
                <a:gd name="connsiteX59" fmla="*/ 614362 w 690562"/>
                <a:gd name="connsiteY59" fmla="*/ 228600 h 319087"/>
                <a:gd name="connsiteX60" fmla="*/ 600075 w 690562"/>
                <a:gd name="connsiteY60" fmla="*/ 173831 h 319087"/>
                <a:gd name="connsiteX61" fmla="*/ 583406 w 690562"/>
                <a:gd name="connsiteY61" fmla="*/ 145256 h 319087"/>
                <a:gd name="connsiteX62" fmla="*/ 585787 w 690562"/>
                <a:gd name="connsiteY62" fmla="*/ 121444 h 319087"/>
                <a:gd name="connsiteX63" fmla="*/ 566737 w 690562"/>
                <a:gd name="connsiteY63" fmla="*/ 83344 h 319087"/>
                <a:gd name="connsiteX64" fmla="*/ 561975 w 690562"/>
                <a:gd name="connsiteY64" fmla="*/ 50006 h 319087"/>
                <a:gd name="connsiteX65" fmla="*/ 533400 w 690562"/>
                <a:gd name="connsiteY65" fmla="*/ 0 h 319087"/>
                <a:gd name="connsiteX66" fmla="*/ 411956 w 690562"/>
                <a:gd name="connsiteY66" fmla="*/ 42862 h 319087"/>
                <a:gd name="connsiteX67" fmla="*/ 319087 w 690562"/>
                <a:gd name="connsiteY67" fmla="*/ 71437 h 319087"/>
                <a:gd name="connsiteX68" fmla="*/ 257175 w 690562"/>
                <a:gd name="connsiteY68" fmla="*/ 92869 h 319087"/>
                <a:gd name="connsiteX69" fmla="*/ 147637 w 690562"/>
                <a:gd name="connsiteY69" fmla="*/ 126206 h 319087"/>
                <a:gd name="connsiteX70" fmla="*/ 64293 w 690562"/>
                <a:gd name="connsiteY70" fmla="*/ 157162 h 319087"/>
                <a:gd name="connsiteX71" fmla="*/ 0 w 690562"/>
                <a:gd name="connsiteY71" fmla="*/ 180975 h 319087"/>
                <a:gd name="connsiteX0" fmla="*/ 0 w 690562"/>
                <a:gd name="connsiteY0" fmla="*/ 180975 h 333493"/>
                <a:gd name="connsiteX1" fmla="*/ 40481 w 690562"/>
                <a:gd name="connsiteY1" fmla="*/ 238125 h 333493"/>
                <a:gd name="connsiteX2" fmla="*/ 76200 w 690562"/>
                <a:gd name="connsiteY2" fmla="*/ 207169 h 333493"/>
                <a:gd name="connsiteX3" fmla="*/ 92868 w 690562"/>
                <a:gd name="connsiteY3" fmla="*/ 209550 h 333493"/>
                <a:gd name="connsiteX4" fmla="*/ 104775 w 690562"/>
                <a:gd name="connsiteY4" fmla="*/ 161925 h 333493"/>
                <a:gd name="connsiteX5" fmla="*/ 145256 w 690562"/>
                <a:gd name="connsiteY5" fmla="*/ 169069 h 333493"/>
                <a:gd name="connsiteX6" fmla="*/ 171450 w 690562"/>
                <a:gd name="connsiteY6" fmla="*/ 161925 h 333493"/>
                <a:gd name="connsiteX7" fmla="*/ 192881 w 690562"/>
                <a:gd name="connsiteY7" fmla="*/ 140494 h 333493"/>
                <a:gd name="connsiteX8" fmla="*/ 216693 w 690562"/>
                <a:gd name="connsiteY8" fmla="*/ 119062 h 333493"/>
                <a:gd name="connsiteX9" fmla="*/ 238125 w 690562"/>
                <a:gd name="connsiteY9" fmla="*/ 119062 h 333493"/>
                <a:gd name="connsiteX10" fmla="*/ 259556 w 690562"/>
                <a:gd name="connsiteY10" fmla="*/ 130969 h 333493"/>
                <a:gd name="connsiteX11" fmla="*/ 264318 w 690562"/>
                <a:gd name="connsiteY11" fmla="*/ 145256 h 333493"/>
                <a:gd name="connsiteX12" fmla="*/ 283368 w 690562"/>
                <a:gd name="connsiteY12" fmla="*/ 157162 h 333493"/>
                <a:gd name="connsiteX13" fmla="*/ 304800 w 690562"/>
                <a:gd name="connsiteY13" fmla="*/ 154817 h 333493"/>
                <a:gd name="connsiteX14" fmla="*/ 361950 w 690562"/>
                <a:gd name="connsiteY14" fmla="*/ 195297 h 333493"/>
                <a:gd name="connsiteX15" fmla="*/ 397668 w 690562"/>
                <a:gd name="connsiteY15" fmla="*/ 214312 h 333493"/>
                <a:gd name="connsiteX16" fmla="*/ 402431 w 690562"/>
                <a:gd name="connsiteY16" fmla="*/ 235744 h 333493"/>
                <a:gd name="connsiteX17" fmla="*/ 400050 w 690562"/>
                <a:gd name="connsiteY17" fmla="*/ 264319 h 333493"/>
                <a:gd name="connsiteX18" fmla="*/ 388143 w 690562"/>
                <a:gd name="connsiteY18" fmla="*/ 290512 h 333493"/>
                <a:gd name="connsiteX19" fmla="*/ 409575 w 690562"/>
                <a:gd name="connsiteY19" fmla="*/ 302419 h 333493"/>
                <a:gd name="connsiteX20" fmla="*/ 419100 w 690562"/>
                <a:gd name="connsiteY20" fmla="*/ 302419 h 333493"/>
                <a:gd name="connsiteX21" fmla="*/ 438150 w 690562"/>
                <a:gd name="connsiteY21" fmla="*/ 290512 h 333493"/>
                <a:gd name="connsiteX22" fmla="*/ 473868 w 690562"/>
                <a:gd name="connsiteY22" fmla="*/ 333493 h 333493"/>
                <a:gd name="connsiteX23" fmla="*/ 523875 w 690562"/>
                <a:gd name="connsiteY23" fmla="*/ 319087 h 333493"/>
                <a:gd name="connsiteX24" fmla="*/ 526256 w 690562"/>
                <a:gd name="connsiteY24" fmla="*/ 302419 h 333493"/>
                <a:gd name="connsiteX25" fmla="*/ 535781 w 690562"/>
                <a:gd name="connsiteY25" fmla="*/ 290512 h 333493"/>
                <a:gd name="connsiteX26" fmla="*/ 528637 w 690562"/>
                <a:gd name="connsiteY26" fmla="*/ 261937 h 333493"/>
                <a:gd name="connsiteX27" fmla="*/ 509587 w 690562"/>
                <a:gd name="connsiteY27" fmla="*/ 257175 h 333493"/>
                <a:gd name="connsiteX28" fmla="*/ 490537 w 690562"/>
                <a:gd name="connsiteY28" fmla="*/ 235744 h 333493"/>
                <a:gd name="connsiteX29" fmla="*/ 481012 w 690562"/>
                <a:gd name="connsiteY29" fmla="*/ 202406 h 333493"/>
                <a:gd name="connsiteX30" fmla="*/ 461962 w 690562"/>
                <a:gd name="connsiteY30" fmla="*/ 154781 h 333493"/>
                <a:gd name="connsiteX31" fmla="*/ 457200 w 690562"/>
                <a:gd name="connsiteY31" fmla="*/ 126206 h 333493"/>
                <a:gd name="connsiteX32" fmla="*/ 457200 w 690562"/>
                <a:gd name="connsiteY32" fmla="*/ 111919 h 333493"/>
                <a:gd name="connsiteX33" fmla="*/ 469106 w 690562"/>
                <a:gd name="connsiteY33" fmla="*/ 100012 h 333493"/>
                <a:gd name="connsiteX34" fmla="*/ 476250 w 690562"/>
                <a:gd name="connsiteY34" fmla="*/ 78581 h 333493"/>
                <a:gd name="connsiteX35" fmla="*/ 497681 w 690562"/>
                <a:gd name="connsiteY35" fmla="*/ 73819 h 333493"/>
                <a:gd name="connsiteX36" fmla="*/ 500062 w 690562"/>
                <a:gd name="connsiteY36" fmla="*/ 92869 h 333493"/>
                <a:gd name="connsiteX37" fmla="*/ 495300 w 690562"/>
                <a:gd name="connsiteY37" fmla="*/ 107156 h 333493"/>
                <a:gd name="connsiteX38" fmla="*/ 509587 w 690562"/>
                <a:gd name="connsiteY38" fmla="*/ 116681 h 333493"/>
                <a:gd name="connsiteX39" fmla="*/ 509587 w 690562"/>
                <a:gd name="connsiteY39" fmla="*/ 126206 h 333493"/>
                <a:gd name="connsiteX40" fmla="*/ 504825 w 690562"/>
                <a:gd name="connsiteY40" fmla="*/ 147637 h 333493"/>
                <a:gd name="connsiteX41" fmla="*/ 502443 w 690562"/>
                <a:gd name="connsiteY41" fmla="*/ 154781 h 333493"/>
                <a:gd name="connsiteX42" fmla="*/ 523875 w 690562"/>
                <a:gd name="connsiteY42" fmla="*/ 171450 h 333493"/>
                <a:gd name="connsiteX43" fmla="*/ 531018 w 690562"/>
                <a:gd name="connsiteY43" fmla="*/ 185737 h 333493"/>
                <a:gd name="connsiteX44" fmla="*/ 545306 w 690562"/>
                <a:gd name="connsiteY44" fmla="*/ 190500 h 333493"/>
                <a:gd name="connsiteX45" fmla="*/ 531018 w 690562"/>
                <a:gd name="connsiteY45" fmla="*/ 204787 h 333493"/>
                <a:gd name="connsiteX46" fmla="*/ 528637 w 690562"/>
                <a:gd name="connsiteY46" fmla="*/ 216694 h 333493"/>
                <a:gd name="connsiteX47" fmla="*/ 547687 w 690562"/>
                <a:gd name="connsiteY47" fmla="*/ 235744 h 333493"/>
                <a:gd name="connsiteX48" fmla="*/ 547687 w 690562"/>
                <a:gd name="connsiteY48" fmla="*/ 235744 h 333493"/>
                <a:gd name="connsiteX49" fmla="*/ 581025 w 690562"/>
                <a:gd name="connsiteY49" fmla="*/ 247650 h 333493"/>
                <a:gd name="connsiteX50" fmla="*/ 595312 w 690562"/>
                <a:gd name="connsiteY50" fmla="*/ 242887 h 333493"/>
                <a:gd name="connsiteX51" fmla="*/ 602456 w 690562"/>
                <a:gd name="connsiteY51" fmla="*/ 264319 h 333493"/>
                <a:gd name="connsiteX52" fmla="*/ 602456 w 690562"/>
                <a:gd name="connsiteY52" fmla="*/ 292894 h 333493"/>
                <a:gd name="connsiteX53" fmla="*/ 611981 w 690562"/>
                <a:gd name="connsiteY53" fmla="*/ 297656 h 333493"/>
                <a:gd name="connsiteX54" fmla="*/ 631031 w 690562"/>
                <a:gd name="connsiteY54" fmla="*/ 297656 h 333493"/>
                <a:gd name="connsiteX55" fmla="*/ 650081 w 690562"/>
                <a:gd name="connsiteY55" fmla="*/ 285750 h 333493"/>
                <a:gd name="connsiteX56" fmla="*/ 669131 w 690562"/>
                <a:gd name="connsiteY56" fmla="*/ 278606 h 333493"/>
                <a:gd name="connsiteX57" fmla="*/ 681037 w 690562"/>
                <a:gd name="connsiteY57" fmla="*/ 278606 h 333493"/>
                <a:gd name="connsiteX58" fmla="*/ 690562 w 690562"/>
                <a:gd name="connsiteY58" fmla="*/ 204787 h 333493"/>
                <a:gd name="connsiteX59" fmla="*/ 614362 w 690562"/>
                <a:gd name="connsiteY59" fmla="*/ 228600 h 333493"/>
                <a:gd name="connsiteX60" fmla="*/ 600075 w 690562"/>
                <a:gd name="connsiteY60" fmla="*/ 173831 h 333493"/>
                <a:gd name="connsiteX61" fmla="*/ 583406 w 690562"/>
                <a:gd name="connsiteY61" fmla="*/ 145256 h 333493"/>
                <a:gd name="connsiteX62" fmla="*/ 585787 w 690562"/>
                <a:gd name="connsiteY62" fmla="*/ 121444 h 333493"/>
                <a:gd name="connsiteX63" fmla="*/ 566737 w 690562"/>
                <a:gd name="connsiteY63" fmla="*/ 83344 h 333493"/>
                <a:gd name="connsiteX64" fmla="*/ 561975 w 690562"/>
                <a:gd name="connsiteY64" fmla="*/ 50006 h 333493"/>
                <a:gd name="connsiteX65" fmla="*/ 533400 w 690562"/>
                <a:gd name="connsiteY65" fmla="*/ 0 h 333493"/>
                <a:gd name="connsiteX66" fmla="*/ 411956 w 690562"/>
                <a:gd name="connsiteY66" fmla="*/ 42862 h 333493"/>
                <a:gd name="connsiteX67" fmla="*/ 319087 w 690562"/>
                <a:gd name="connsiteY67" fmla="*/ 71437 h 333493"/>
                <a:gd name="connsiteX68" fmla="*/ 257175 w 690562"/>
                <a:gd name="connsiteY68" fmla="*/ 92869 h 333493"/>
                <a:gd name="connsiteX69" fmla="*/ 147637 w 690562"/>
                <a:gd name="connsiteY69" fmla="*/ 126206 h 333493"/>
                <a:gd name="connsiteX70" fmla="*/ 64293 w 690562"/>
                <a:gd name="connsiteY70" fmla="*/ 157162 h 333493"/>
                <a:gd name="connsiteX71" fmla="*/ 0 w 690562"/>
                <a:gd name="connsiteY71" fmla="*/ 180975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90562" h="333493">
                  <a:moveTo>
                    <a:pt x="0" y="180975"/>
                  </a:moveTo>
                  <a:lnTo>
                    <a:pt x="40481" y="238125"/>
                  </a:lnTo>
                  <a:lnTo>
                    <a:pt x="76200" y="207169"/>
                  </a:lnTo>
                  <a:lnTo>
                    <a:pt x="92868" y="209550"/>
                  </a:lnTo>
                  <a:lnTo>
                    <a:pt x="104775" y="161925"/>
                  </a:lnTo>
                  <a:lnTo>
                    <a:pt x="145256" y="169069"/>
                  </a:lnTo>
                  <a:lnTo>
                    <a:pt x="171450" y="161925"/>
                  </a:lnTo>
                  <a:lnTo>
                    <a:pt x="192881" y="140494"/>
                  </a:lnTo>
                  <a:lnTo>
                    <a:pt x="216693" y="119062"/>
                  </a:lnTo>
                  <a:lnTo>
                    <a:pt x="238125" y="119062"/>
                  </a:lnTo>
                  <a:lnTo>
                    <a:pt x="259556" y="130969"/>
                  </a:lnTo>
                  <a:lnTo>
                    <a:pt x="264318" y="145256"/>
                  </a:lnTo>
                  <a:lnTo>
                    <a:pt x="283368" y="157162"/>
                  </a:lnTo>
                  <a:lnTo>
                    <a:pt x="304800" y="154817"/>
                  </a:lnTo>
                  <a:lnTo>
                    <a:pt x="361950" y="195297"/>
                  </a:lnTo>
                  <a:lnTo>
                    <a:pt x="397668" y="214312"/>
                  </a:lnTo>
                  <a:lnTo>
                    <a:pt x="402431" y="235744"/>
                  </a:lnTo>
                  <a:lnTo>
                    <a:pt x="400050" y="264319"/>
                  </a:lnTo>
                  <a:lnTo>
                    <a:pt x="388143" y="290512"/>
                  </a:lnTo>
                  <a:lnTo>
                    <a:pt x="409575" y="302419"/>
                  </a:lnTo>
                  <a:lnTo>
                    <a:pt x="419100" y="302419"/>
                  </a:lnTo>
                  <a:lnTo>
                    <a:pt x="438150" y="290512"/>
                  </a:lnTo>
                  <a:lnTo>
                    <a:pt x="473868" y="333493"/>
                  </a:lnTo>
                  <a:lnTo>
                    <a:pt x="523875" y="319087"/>
                  </a:lnTo>
                  <a:lnTo>
                    <a:pt x="526256" y="302419"/>
                  </a:lnTo>
                  <a:lnTo>
                    <a:pt x="535781" y="290512"/>
                  </a:lnTo>
                  <a:lnTo>
                    <a:pt x="528637" y="261937"/>
                  </a:lnTo>
                  <a:lnTo>
                    <a:pt x="509587" y="257175"/>
                  </a:lnTo>
                  <a:lnTo>
                    <a:pt x="490537" y="235744"/>
                  </a:lnTo>
                  <a:lnTo>
                    <a:pt x="481012" y="202406"/>
                  </a:lnTo>
                  <a:lnTo>
                    <a:pt x="461962" y="154781"/>
                  </a:lnTo>
                  <a:lnTo>
                    <a:pt x="457200" y="126206"/>
                  </a:lnTo>
                  <a:lnTo>
                    <a:pt x="457200" y="111919"/>
                  </a:lnTo>
                  <a:lnTo>
                    <a:pt x="469106" y="100012"/>
                  </a:lnTo>
                  <a:lnTo>
                    <a:pt x="476250" y="78581"/>
                  </a:lnTo>
                  <a:lnTo>
                    <a:pt x="497681" y="73819"/>
                  </a:lnTo>
                  <a:lnTo>
                    <a:pt x="500062" y="92869"/>
                  </a:lnTo>
                  <a:lnTo>
                    <a:pt x="495300" y="107156"/>
                  </a:lnTo>
                  <a:lnTo>
                    <a:pt x="509587" y="116681"/>
                  </a:lnTo>
                  <a:lnTo>
                    <a:pt x="509587" y="126206"/>
                  </a:lnTo>
                  <a:lnTo>
                    <a:pt x="504825" y="147637"/>
                  </a:lnTo>
                  <a:lnTo>
                    <a:pt x="502443" y="154781"/>
                  </a:lnTo>
                  <a:lnTo>
                    <a:pt x="523875" y="171450"/>
                  </a:lnTo>
                  <a:lnTo>
                    <a:pt x="531018" y="185737"/>
                  </a:lnTo>
                  <a:lnTo>
                    <a:pt x="545306" y="190500"/>
                  </a:lnTo>
                  <a:lnTo>
                    <a:pt x="531018" y="204787"/>
                  </a:lnTo>
                  <a:lnTo>
                    <a:pt x="528637" y="216694"/>
                  </a:lnTo>
                  <a:lnTo>
                    <a:pt x="547687" y="235744"/>
                  </a:lnTo>
                  <a:lnTo>
                    <a:pt x="547687" y="235744"/>
                  </a:lnTo>
                  <a:lnTo>
                    <a:pt x="581025" y="247650"/>
                  </a:lnTo>
                  <a:lnTo>
                    <a:pt x="595312" y="242887"/>
                  </a:lnTo>
                  <a:lnTo>
                    <a:pt x="602456" y="264319"/>
                  </a:lnTo>
                  <a:lnTo>
                    <a:pt x="602456" y="292894"/>
                  </a:lnTo>
                  <a:lnTo>
                    <a:pt x="611981" y="297656"/>
                  </a:lnTo>
                  <a:lnTo>
                    <a:pt x="631031" y="297656"/>
                  </a:lnTo>
                  <a:lnTo>
                    <a:pt x="650081" y="285750"/>
                  </a:lnTo>
                  <a:lnTo>
                    <a:pt x="669131" y="278606"/>
                  </a:lnTo>
                  <a:lnTo>
                    <a:pt x="681037" y="278606"/>
                  </a:lnTo>
                  <a:lnTo>
                    <a:pt x="690562" y="204787"/>
                  </a:lnTo>
                  <a:lnTo>
                    <a:pt x="614362" y="228600"/>
                  </a:lnTo>
                  <a:lnTo>
                    <a:pt x="600075" y="173831"/>
                  </a:lnTo>
                  <a:lnTo>
                    <a:pt x="583406" y="145256"/>
                  </a:lnTo>
                  <a:lnTo>
                    <a:pt x="585787" y="121444"/>
                  </a:lnTo>
                  <a:lnTo>
                    <a:pt x="566737" y="83344"/>
                  </a:lnTo>
                  <a:lnTo>
                    <a:pt x="561975" y="50006"/>
                  </a:lnTo>
                  <a:lnTo>
                    <a:pt x="533400" y="0"/>
                  </a:lnTo>
                  <a:lnTo>
                    <a:pt x="411956" y="42862"/>
                  </a:lnTo>
                  <a:lnTo>
                    <a:pt x="319087" y="71437"/>
                  </a:lnTo>
                  <a:lnTo>
                    <a:pt x="257175" y="92869"/>
                  </a:lnTo>
                  <a:lnTo>
                    <a:pt x="147637" y="126206"/>
                  </a:lnTo>
                  <a:lnTo>
                    <a:pt x="64293" y="157162"/>
                  </a:lnTo>
                  <a:lnTo>
                    <a:pt x="0" y="180975"/>
                  </a:lnTo>
                  <a:close/>
                </a:path>
              </a:pathLst>
            </a:custGeom>
            <a:solidFill>
              <a:schemeClr val="accent2"/>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grpSp>
      <p:sp>
        <p:nvSpPr>
          <p:cNvPr id="17" name="Flowchart: Connector 1">
            <a:extLst>
              <a:ext uri="{FF2B5EF4-FFF2-40B4-BE49-F238E27FC236}">
                <a16:creationId xmlns:a16="http://schemas.microsoft.com/office/drawing/2014/main" id="{A04A7E26-E425-2D18-85FB-A4D2DD15B2AC}"/>
              </a:ext>
            </a:extLst>
          </p:cNvPr>
          <p:cNvSpPr/>
          <p:nvPr/>
        </p:nvSpPr>
        <p:spPr>
          <a:xfrm>
            <a:off x="7848163" y="1602093"/>
            <a:ext cx="783094" cy="792844"/>
          </a:xfrm>
          <a:prstGeom prst="flowChartConnector">
            <a:avLst/>
          </a:prstGeom>
          <a:solidFill>
            <a:schemeClr val="bg1"/>
          </a:solidFill>
          <a:ln w="19050">
            <a:solidFill>
              <a:srgbClr val="0F4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Freeform 379">
            <a:extLst>
              <a:ext uri="{FF2B5EF4-FFF2-40B4-BE49-F238E27FC236}">
                <a16:creationId xmlns:a16="http://schemas.microsoft.com/office/drawing/2014/main" id="{B235F433-7DED-3A5C-BAA7-44B95BFD58A8}"/>
              </a:ext>
            </a:extLst>
          </p:cNvPr>
          <p:cNvSpPr/>
          <p:nvPr/>
        </p:nvSpPr>
        <p:spPr>
          <a:xfrm rot="887900">
            <a:off x="7942865" y="1747136"/>
            <a:ext cx="675051" cy="457296"/>
          </a:xfrm>
          <a:custGeom>
            <a:avLst/>
            <a:gdLst>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250520 w 523588"/>
              <a:gd name="connsiteY32" fmla="*/ 62630 h 290604"/>
              <a:gd name="connsiteX33" fmla="*/ 115239 w 523588"/>
              <a:gd name="connsiteY33" fmla="*/ 110229 h 290604"/>
              <a:gd name="connsiteX34" fmla="*/ 115239 w 523588"/>
              <a:gd name="connsiteY34" fmla="*/ 122755 h 290604"/>
              <a:gd name="connsiteX35" fmla="*/ 0 w 523588"/>
              <a:gd name="connsiteY35"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115239 w 523588"/>
              <a:gd name="connsiteY33" fmla="*/ 122755 h 290604"/>
              <a:gd name="connsiteX34" fmla="*/ 0 w 523588"/>
              <a:gd name="connsiteY34"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98529 w 523588"/>
              <a:gd name="connsiteY33" fmla="*/ 117990 h 290604"/>
              <a:gd name="connsiteX34" fmla="*/ 0 w 523588"/>
              <a:gd name="connsiteY34" fmla="*/ 137787 h 29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3588" h="290604">
                <a:moveTo>
                  <a:pt x="0" y="137787"/>
                </a:moveTo>
                <a:lnTo>
                  <a:pt x="5010" y="217953"/>
                </a:lnTo>
                <a:lnTo>
                  <a:pt x="17536" y="250521"/>
                </a:lnTo>
                <a:lnTo>
                  <a:pt x="20041" y="290604"/>
                </a:lnTo>
                <a:lnTo>
                  <a:pt x="303129" y="170354"/>
                </a:lnTo>
                <a:lnTo>
                  <a:pt x="360749" y="237995"/>
                </a:lnTo>
                <a:lnTo>
                  <a:pt x="383296" y="253026"/>
                </a:lnTo>
                <a:lnTo>
                  <a:pt x="383296" y="253026"/>
                </a:lnTo>
                <a:lnTo>
                  <a:pt x="403338" y="210437"/>
                </a:lnTo>
                <a:lnTo>
                  <a:pt x="408348" y="190396"/>
                </a:lnTo>
                <a:lnTo>
                  <a:pt x="428390" y="195406"/>
                </a:lnTo>
                <a:lnTo>
                  <a:pt x="455947" y="202922"/>
                </a:lnTo>
                <a:lnTo>
                  <a:pt x="470978" y="190396"/>
                </a:lnTo>
                <a:lnTo>
                  <a:pt x="478494" y="177870"/>
                </a:lnTo>
                <a:lnTo>
                  <a:pt x="523588" y="140292"/>
                </a:lnTo>
                <a:lnTo>
                  <a:pt x="523588" y="115240"/>
                </a:lnTo>
                <a:lnTo>
                  <a:pt x="503546" y="97703"/>
                </a:lnTo>
                <a:lnTo>
                  <a:pt x="478494" y="87682"/>
                </a:lnTo>
                <a:lnTo>
                  <a:pt x="455947" y="87682"/>
                </a:lnTo>
                <a:lnTo>
                  <a:pt x="465968" y="102714"/>
                </a:lnTo>
                <a:lnTo>
                  <a:pt x="480999" y="120250"/>
                </a:lnTo>
                <a:lnTo>
                  <a:pt x="488515" y="130271"/>
                </a:lnTo>
                <a:lnTo>
                  <a:pt x="478494" y="162839"/>
                </a:lnTo>
                <a:lnTo>
                  <a:pt x="445926" y="170354"/>
                </a:lnTo>
                <a:lnTo>
                  <a:pt x="425885" y="160333"/>
                </a:lnTo>
                <a:lnTo>
                  <a:pt x="408348" y="137787"/>
                </a:lnTo>
                <a:lnTo>
                  <a:pt x="395822" y="117745"/>
                </a:lnTo>
                <a:lnTo>
                  <a:pt x="340708" y="75156"/>
                </a:lnTo>
                <a:lnTo>
                  <a:pt x="343213" y="45094"/>
                </a:lnTo>
                <a:lnTo>
                  <a:pt x="335697" y="22547"/>
                </a:lnTo>
                <a:lnTo>
                  <a:pt x="303129" y="0"/>
                </a:lnTo>
                <a:lnTo>
                  <a:pt x="270562" y="37578"/>
                </a:lnTo>
                <a:lnTo>
                  <a:pt x="115239" y="110229"/>
                </a:lnTo>
                <a:lnTo>
                  <a:pt x="98529" y="117990"/>
                </a:lnTo>
                <a:lnTo>
                  <a:pt x="0" y="137787"/>
                </a:lnTo>
                <a:close/>
              </a:path>
            </a:pathLst>
          </a:custGeom>
          <a:solidFill>
            <a:schemeClr val="accent2"/>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AFA843CC-BCC0-D44D-83D3-51DF1ED623EB}"/>
              </a:ext>
            </a:extLst>
          </p:cNvPr>
          <p:cNvSpPr/>
          <p:nvPr/>
        </p:nvSpPr>
        <p:spPr>
          <a:xfrm>
            <a:off x="672205" y="380232"/>
            <a:ext cx="7567505" cy="672941"/>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300"/>
              </a:spcAft>
              <a:buClrTx/>
              <a:buSzTx/>
              <a:buFontTx/>
              <a:buNone/>
              <a:tabLst/>
              <a:defRPr/>
            </a:pPr>
            <a:r>
              <a:rPr kumimoji="0" lang="en-US" sz="4400" b="0" i="0" u="none" strike="noStrike" kern="1200" cap="none" spc="0" normalizeH="0" baseline="0" noProof="0">
                <a:ln>
                  <a:noFill/>
                </a:ln>
                <a:solidFill>
                  <a:srgbClr val="000000">
                    <a:lumMod val="85000"/>
                    <a:lumOff val="15000"/>
                  </a:srgbClr>
                </a:solidFill>
                <a:effectLst/>
                <a:uLnTx/>
                <a:uFillTx/>
                <a:latin typeface="Calibri Light" panose="020F0302020204030204" pitchFamily="34" charset="0"/>
                <a:ea typeface="+mn-ea"/>
                <a:cs typeface="Calibri Light" panose="020F0302020204030204" pitchFamily="34" charset="0"/>
              </a:rPr>
              <a:t>HealthySteps National Network </a:t>
            </a:r>
          </a:p>
        </p:txBody>
      </p:sp>
      <p:sp>
        <p:nvSpPr>
          <p:cNvPr id="81" name="Slide Number Placeholder 5">
            <a:extLst>
              <a:ext uri="{FF2B5EF4-FFF2-40B4-BE49-F238E27FC236}">
                <a16:creationId xmlns:a16="http://schemas.microsoft.com/office/drawing/2014/main" id="{2651E7FB-0967-C041-AD90-34A873A8E046}"/>
              </a:ext>
            </a:extLst>
          </p:cNvPr>
          <p:cNvSpPr txBox="1">
            <a:spLocks/>
          </p:cNvSpPr>
          <p:nvPr/>
        </p:nvSpPr>
        <p:spPr>
          <a:xfrm>
            <a:off x="555332" y="6230966"/>
            <a:ext cx="418012" cy="211456"/>
          </a:xfrm>
          <a:prstGeom prst="rect">
            <a:avLst/>
          </a:prstGeom>
        </p:spPr>
        <p:txBody>
          <a:bodyPr vert="horz" lIns="91440" tIns="45720" rIns="91440" bIns="45720" rtlCol="0" anchor="b"/>
          <a:lstStyle>
            <a:defPPr>
              <a:defRPr lang="en-US"/>
            </a:defPPr>
            <a:lvl1pPr marL="0" algn="l" defTabSz="914400" rtl="0" eaLnBrk="1" latinLnBrk="0" hangingPunct="1">
              <a:defRPr sz="80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B6E93A8-FE64-9044-AC94-BAC1817EA472}" type="slidenum">
              <a:rPr kumimoji="0" lang="en-US" sz="800" b="0" i="0" u="none" strike="noStrike" kern="1200" cap="none" spc="0" normalizeH="0" baseline="0" noProof="0" smtClean="0">
                <a:ln>
                  <a:noFill/>
                </a:ln>
                <a:solidFill>
                  <a:srgbClr val="000000">
                    <a:tint val="75000"/>
                  </a:srgbClr>
                </a:solidFill>
                <a:effectLst/>
                <a:uLnTx/>
                <a:uFillTx/>
                <a:latin typeface="Roboto" charset="0"/>
                <a:ea typeface="Roboto" charset="0"/>
                <a:cs typeface="Roboto" charset="0"/>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800" b="0" i="0" u="none" strike="noStrike" kern="1200" cap="none" spc="0" normalizeH="0" baseline="0" noProof="0">
              <a:ln>
                <a:noFill/>
              </a:ln>
              <a:solidFill>
                <a:srgbClr val="000000">
                  <a:tint val="75000"/>
                </a:srgbClr>
              </a:solidFill>
              <a:effectLst/>
              <a:uLnTx/>
              <a:uFillTx/>
              <a:latin typeface="Roboto" charset="0"/>
              <a:ea typeface="Roboto" charset="0"/>
              <a:cs typeface="Roboto" charset="0"/>
            </a:endParaRPr>
          </a:p>
        </p:txBody>
      </p:sp>
      <p:sp>
        <p:nvSpPr>
          <p:cNvPr id="82" name="Rectangle 81">
            <a:extLst>
              <a:ext uri="{FF2B5EF4-FFF2-40B4-BE49-F238E27FC236}">
                <a16:creationId xmlns:a16="http://schemas.microsoft.com/office/drawing/2014/main" id="{D6A1DB6F-C53D-4744-9A79-8BD3390DA579}"/>
              </a:ext>
            </a:extLst>
          </p:cNvPr>
          <p:cNvSpPr/>
          <p:nvPr/>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83" name="Group 82">
            <a:extLst>
              <a:ext uri="{FF2B5EF4-FFF2-40B4-BE49-F238E27FC236}">
                <a16:creationId xmlns:a16="http://schemas.microsoft.com/office/drawing/2014/main" id="{2AAEFF2D-AA8A-B841-A0F5-AF163CA9FF7F}"/>
              </a:ext>
            </a:extLst>
          </p:cNvPr>
          <p:cNvGrpSpPr/>
          <p:nvPr/>
        </p:nvGrpSpPr>
        <p:grpSpPr>
          <a:xfrm>
            <a:off x="888771" y="1146354"/>
            <a:ext cx="10222584" cy="5213815"/>
            <a:chOff x="590130" y="1297460"/>
            <a:chExt cx="10222584" cy="5213815"/>
          </a:xfrm>
        </p:grpSpPr>
        <p:grpSp>
          <p:nvGrpSpPr>
            <p:cNvPr id="68" name="Group 67">
              <a:extLst>
                <a:ext uri="{FF2B5EF4-FFF2-40B4-BE49-F238E27FC236}">
                  <a16:creationId xmlns:a16="http://schemas.microsoft.com/office/drawing/2014/main" id="{BC68C5EB-43DA-A64F-9E9C-1B95A31B9839}"/>
                </a:ext>
              </a:extLst>
            </p:cNvPr>
            <p:cNvGrpSpPr/>
            <p:nvPr/>
          </p:nvGrpSpPr>
          <p:grpSpPr>
            <a:xfrm>
              <a:off x="8652108" y="1297460"/>
              <a:ext cx="2160606" cy="1861126"/>
              <a:chOff x="8963249" y="1589012"/>
              <a:chExt cx="1637652" cy="1547609"/>
            </a:xfrm>
          </p:grpSpPr>
          <p:sp>
            <p:nvSpPr>
              <p:cNvPr id="61" name="Content Placeholder 8">
                <a:extLst>
                  <a:ext uri="{FF2B5EF4-FFF2-40B4-BE49-F238E27FC236}">
                    <a16:creationId xmlns:a16="http://schemas.microsoft.com/office/drawing/2014/main" id="{A43D8275-E809-4440-A939-DE3956F03589}"/>
                  </a:ext>
                </a:extLst>
              </p:cNvPr>
              <p:cNvSpPr txBox="1">
                <a:spLocks/>
              </p:cNvSpPr>
              <p:nvPr/>
            </p:nvSpPr>
            <p:spPr>
              <a:xfrm>
                <a:off x="8965315" y="1589012"/>
                <a:ext cx="1635586" cy="817988"/>
              </a:xfrm>
              <a:prstGeom prst="rect">
                <a:avLst/>
              </a:prstGeom>
              <a:solidFill>
                <a:schemeClr val="accent2"/>
              </a:solidFill>
            </p:spPr>
            <p:txBody>
              <a:bodyPr vert="horz" lIns="72000" tIns="72000" rIns="72000" bIns="36000" rtlCol="0" anchor="ctr">
                <a:noAutofit/>
              </a:bodyPr>
              <a:lstStyle>
                <a:lvl1pPr marL="228600" indent="-228600" algn="l" defTabSz="914400" rtl="0" eaLnBrk="1" latinLnBrk="0" hangingPunct="1">
                  <a:lnSpc>
                    <a:spcPct val="90000"/>
                  </a:lnSpc>
                  <a:spcBef>
                    <a:spcPts val="1000"/>
                  </a:spcBef>
                  <a:buFont typeface="Arial"/>
                  <a:buChar char="•"/>
                  <a:defRPr sz="24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a:buChar char="•"/>
                  <a:defRPr sz="20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7200" b="1" i="0" u="none" strike="noStrike" kern="1200" cap="none" spc="300" normalizeH="0" baseline="0" noProof="0">
                    <a:ln>
                      <a:noFill/>
                    </a:ln>
                    <a:solidFill>
                      <a:srgbClr val="FFFFFF"/>
                    </a:solidFill>
                    <a:effectLst/>
                    <a:uLnTx/>
                    <a:uFillTx/>
                    <a:latin typeface="Calibri"/>
                    <a:ea typeface="Roboto Light"/>
                    <a:cs typeface="Calibri"/>
                  </a:rPr>
                  <a:t>388</a:t>
                </a:r>
                <a:endParaRPr kumimoji="0" lang="en-US" sz="7200" b="1" i="0" u="none" strike="noStrike" kern="1200" cap="none" spc="300" normalizeH="0" baseline="0" noProof="0">
                  <a:ln>
                    <a:noFill/>
                  </a:ln>
                  <a:solidFill>
                    <a:srgbClr val="FFFFFF"/>
                  </a:solidFill>
                  <a:effectLst/>
                  <a:uLnTx/>
                  <a:uFillTx/>
                  <a:latin typeface="Calibri" panose="020F0502020204030204" pitchFamily="34" charset="0"/>
                  <a:ea typeface="Roboto Light" panose="02000000000000000000" pitchFamily="2" charset="0"/>
                  <a:cs typeface="Calibri" panose="020F0502020204030204" pitchFamily="34" charset="0"/>
                </a:endParaRPr>
              </a:p>
            </p:txBody>
          </p:sp>
          <p:sp>
            <p:nvSpPr>
              <p:cNvPr id="62" name="Content Placeholder 8">
                <a:extLst>
                  <a:ext uri="{FF2B5EF4-FFF2-40B4-BE49-F238E27FC236}">
                    <a16:creationId xmlns:a16="http://schemas.microsoft.com/office/drawing/2014/main" id="{93D8348D-4D71-FB42-B41D-63609A3E6650}"/>
                  </a:ext>
                </a:extLst>
              </p:cNvPr>
              <p:cNvSpPr txBox="1">
                <a:spLocks/>
              </p:cNvSpPr>
              <p:nvPr/>
            </p:nvSpPr>
            <p:spPr>
              <a:xfrm>
                <a:off x="8963249" y="2444588"/>
                <a:ext cx="1635585" cy="692033"/>
              </a:xfrm>
              <a:prstGeom prst="rect">
                <a:avLst/>
              </a:prstGeom>
            </p:spPr>
            <p:txBody>
              <a:bodyPr vert="horz" lIns="72000" tIns="0" rIns="72000" bIns="0" rtlCol="0" anchor="ctr">
                <a:noAutofit/>
              </a:bodyPr>
              <a:lstStyle>
                <a:lvl1pPr marL="228600" indent="-228600" algn="l" defTabSz="914400" rtl="0" eaLnBrk="1" latinLnBrk="0" hangingPunct="1">
                  <a:lnSpc>
                    <a:spcPct val="90000"/>
                  </a:lnSpc>
                  <a:spcBef>
                    <a:spcPts val="1000"/>
                  </a:spcBef>
                  <a:buFont typeface="Arial"/>
                  <a:buChar char="•"/>
                  <a:defRPr sz="24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a:buChar char="•"/>
                  <a:defRPr sz="20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6000" b="0" i="0" u="none" strike="noStrike" kern="1200" cap="none" spc="220" normalizeH="0" baseline="0" noProof="0">
                    <a:ln>
                      <a:noFill/>
                    </a:ln>
                    <a:solidFill>
                      <a:srgbClr val="0083BF"/>
                    </a:solidFill>
                    <a:effectLst/>
                    <a:uLnTx/>
                    <a:uFillTx/>
                    <a:latin typeface="Calibri" panose="020F0502020204030204" pitchFamily="34" charset="0"/>
                    <a:ea typeface="Roboto Light" panose="02000000000000000000" pitchFamily="2" charset="0"/>
                    <a:cs typeface="Calibri" panose="020F0502020204030204" pitchFamily="34" charset="0"/>
                  </a:rPr>
                  <a:t>sites</a:t>
                </a:r>
              </a:p>
            </p:txBody>
          </p:sp>
        </p:grpSp>
        <p:grpSp>
          <p:nvGrpSpPr>
            <p:cNvPr id="152" name="Group 151">
              <a:extLst>
                <a:ext uri="{FF2B5EF4-FFF2-40B4-BE49-F238E27FC236}">
                  <a16:creationId xmlns:a16="http://schemas.microsoft.com/office/drawing/2014/main" id="{EE0BF493-FC41-7940-AFA2-A642E7C65407}"/>
                </a:ext>
              </a:extLst>
            </p:cNvPr>
            <p:cNvGrpSpPr/>
            <p:nvPr/>
          </p:nvGrpSpPr>
          <p:grpSpPr>
            <a:xfrm>
              <a:off x="590130" y="1518694"/>
              <a:ext cx="7924529" cy="4992581"/>
              <a:chOff x="4005432" y="783399"/>
              <a:chExt cx="7716697" cy="4861645"/>
            </a:xfrm>
            <a:solidFill>
              <a:schemeClr val="bg1">
                <a:lumMod val="95000"/>
              </a:schemeClr>
            </a:solidFill>
          </p:grpSpPr>
          <p:grpSp>
            <p:nvGrpSpPr>
              <p:cNvPr id="161" name="Group 160">
                <a:extLst>
                  <a:ext uri="{FF2B5EF4-FFF2-40B4-BE49-F238E27FC236}">
                    <a16:creationId xmlns:a16="http://schemas.microsoft.com/office/drawing/2014/main" id="{08D04911-E0C5-F940-8D20-908179BC6398}"/>
                  </a:ext>
                </a:extLst>
              </p:cNvPr>
              <p:cNvGrpSpPr/>
              <p:nvPr/>
            </p:nvGrpSpPr>
            <p:grpSpPr>
              <a:xfrm>
                <a:off x="4005432" y="783403"/>
                <a:ext cx="6776427" cy="4291739"/>
                <a:chOff x="524073" y="972829"/>
                <a:chExt cx="7756327" cy="4912341"/>
              </a:xfrm>
              <a:grpFill/>
            </p:grpSpPr>
            <p:sp>
              <p:nvSpPr>
                <p:cNvPr id="230" name="Freeform 1">
                  <a:extLst>
                    <a:ext uri="{FF2B5EF4-FFF2-40B4-BE49-F238E27FC236}">
                      <a16:creationId xmlns:a16="http://schemas.microsoft.com/office/drawing/2014/main" id="{74DEAB14-424E-FC4C-96C2-C3A2EF61D87E}"/>
                    </a:ext>
                  </a:extLst>
                </p:cNvPr>
                <p:cNvSpPr>
                  <a:spLocks noChangeArrowheads="1"/>
                </p:cNvSpPr>
                <p:nvPr/>
              </p:nvSpPr>
              <p:spPr bwMode="auto">
                <a:xfrm rot="21163818">
                  <a:off x="4487386" y="2519450"/>
                  <a:ext cx="918064" cy="597593"/>
                </a:xfrm>
                <a:custGeom>
                  <a:avLst/>
                  <a:gdLst>
                    <a:gd name="T0" fmla="*/ 2147483647 w 9500"/>
                    <a:gd name="T1" fmla="*/ 2147483647 h 6521"/>
                    <a:gd name="T2" fmla="*/ 2147483647 w 9500"/>
                    <a:gd name="T3" fmla="*/ 2147483647 h 6521"/>
                    <a:gd name="T4" fmla="*/ 2147483647 w 9500"/>
                    <a:gd name="T5" fmla="*/ 2147483647 h 6521"/>
                    <a:gd name="T6" fmla="*/ 2147483647 w 9500"/>
                    <a:gd name="T7" fmla="*/ 2147483647 h 6521"/>
                    <a:gd name="T8" fmla="*/ 2147483647 w 9500"/>
                    <a:gd name="T9" fmla="*/ 2147483647 h 6521"/>
                    <a:gd name="T10" fmla="*/ 2147483647 w 9500"/>
                    <a:gd name="T11" fmla="*/ 2147483647 h 6521"/>
                    <a:gd name="T12" fmla="*/ 2147483647 w 9500"/>
                    <a:gd name="T13" fmla="*/ 2147483647 h 6521"/>
                    <a:gd name="T14" fmla="*/ 2147483647 w 9500"/>
                    <a:gd name="T15" fmla="*/ 2147483647 h 6521"/>
                    <a:gd name="T16" fmla="*/ 2147483647 w 9500"/>
                    <a:gd name="T17" fmla="*/ 2147483647 h 6521"/>
                    <a:gd name="T18" fmla="*/ 2147483647 w 9500"/>
                    <a:gd name="T19" fmla="*/ 2147483647 h 6521"/>
                    <a:gd name="T20" fmla="*/ 2147483647 w 9500"/>
                    <a:gd name="T21" fmla="*/ 2147483647 h 6521"/>
                    <a:gd name="T22" fmla="*/ 2147483647 w 9500"/>
                    <a:gd name="T23" fmla="*/ 2147483647 h 6521"/>
                    <a:gd name="T24" fmla="*/ 2147483647 w 9500"/>
                    <a:gd name="T25" fmla="*/ 2147483647 h 6521"/>
                    <a:gd name="T26" fmla="*/ 2147483647 w 9500"/>
                    <a:gd name="T27" fmla="*/ 2147483647 h 6521"/>
                    <a:gd name="T28" fmla="*/ 2147483647 w 9500"/>
                    <a:gd name="T29" fmla="*/ 2147483647 h 6521"/>
                    <a:gd name="T30" fmla="*/ 2147483647 w 9500"/>
                    <a:gd name="T31" fmla="*/ 2147483647 h 6521"/>
                    <a:gd name="T32" fmla="*/ 2147483647 w 9500"/>
                    <a:gd name="T33" fmla="*/ 2147483647 h 6521"/>
                    <a:gd name="T34" fmla="*/ 2147483647 w 9500"/>
                    <a:gd name="T35" fmla="*/ 2147483647 h 6521"/>
                    <a:gd name="T36" fmla="*/ 2147483647 w 9500"/>
                    <a:gd name="T37" fmla="*/ 2147483647 h 6521"/>
                    <a:gd name="T38" fmla="*/ 2147483647 w 9500"/>
                    <a:gd name="T39" fmla="*/ 2147483647 h 6521"/>
                    <a:gd name="T40" fmla="*/ 2147483647 w 9500"/>
                    <a:gd name="T41" fmla="*/ 2147483647 h 6521"/>
                    <a:gd name="T42" fmla="*/ 2147483647 w 9500"/>
                    <a:gd name="T43" fmla="*/ 2147483647 h 6521"/>
                    <a:gd name="T44" fmla="*/ 2147483647 w 9500"/>
                    <a:gd name="T45" fmla="*/ 2147483647 h 6521"/>
                    <a:gd name="T46" fmla="*/ 2147483647 w 9500"/>
                    <a:gd name="T47" fmla="*/ 2147483647 h 6521"/>
                    <a:gd name="T48" fmla="*/ 2147483647 w 9500"/>
                    <a:gd name="T49" fmla="*/ 2147483647 h 6521"/>
                    <a:gd name="T50" fmla="*/ 2147483647 w 9500"/>
                    <a:gd name="T51" fmla="*/ 2147483647 h 6521"/>
                    <a:gd name="T52" fmla="*/ 2147483647 w 9500"/>
                    <a:gd name="T53" fmla="*/ 2147483647 h 6521"/>
                    <a:gd name="T54" fmla="*/ 2147483647 w 9500"/>
                    <a:gd name="T55" fmla="*/ 2147483647 h 6521"/>
                    <a:gd name="T56" fmla="*/ 2147483647 w 9500"/>
                    <a:gd name="T57" fmla="*/ 2147483647 h 6521"/>
                    <a:gd name="T58" fmla="*/ 2147483647 w 9500"/>
                    <a:gd name="T59" fmla="*/ 2147483647 h 6521"/>
                    <a:gd name="T60" fmla="*/ 0 w 9500"/>
                    <a:gd name="T61" fmla="*/ 2147483647 h 6521"/>
                    <a:gd name="T62" fmla="*/ 2147483647 w 9500"/>
                    <a:gd name="T63" fmla="*/ 2147483647 h 6521"/>
                    <a:gd name="T64" fmla="*/ 2147483647 w 9500"/>
                    <a:gd name="T65" fmla="*/ 2147483647 h 6521"/>
                    <a:gd name="T66" fmla="*/ 2147483647 w 9500"/>
                    <a:gd name="T67" fmla="*/ 2147483647 h 65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connsiteX0" fmla="*/ 257 w 9999"/>
                    <a:gd name="connsiteY0" fmla="*/ 0 h 9998"/>
                    <a:gd name="connsiteX1" fmla="*/ 8447 w 9999"/>
                    <a:gd name="connsiteY1" fmla="*/ 90 h 9998"/>
                    <a:gd name="connsiteX2" fmla="*/ 8352 w 9999"/>
                    <a:gd name="connsiteY2" fmla="*/ 561 h 9998"/>
                    <a:gd name="connsiteX3" fmla="*/ 8681 w 9999"/>
                    <a:gd name="connsiteY3" fmla="*/ 969 h 9998"/>
                    <a:gd name="connsiteX4" fmla="*/ 8425 w 9999"/>
                    <a:gd name="connsiteY4" fmla="*/ 1225 h 9998"/>
                    <a:gd name="connsiteX5" fmla="*/ 8425 w 9999"/>
                    <a:gd name="connsiteY5" fmla="*/ 1938 h 9998"/>
                    <a:gd name="connsiteX6" fmla="*/ 8536 w 9999"/>
                    <a:gd name="connsiteY6" fmla="*/ 2194 h 9998"/>
                    <a:gd name="connsiteX7" fmla="*/ 8571 w 9999"/>
                    <a:gd name="connsiteY7" fmla="*/ 2501 h 9998"/>
                    <a:gd name="connsiteX8" fmla="*/ 8975 w 9999"/>
                    <a:gd name="connsiteY8" fmla="*/ 3010 h 9998"/>
                    <a:gd name="connsiteX9" fmla="*/ 9232 w 9999"/>
                    <a:gd name="connsiteY9" fmla="*/ 3519 h 9998"/>
                    <a:gd name="connsiteX10" fmla="*/ 9560 w 9999"/>
                    <a:gd name="connsiteY10" fmla="*/ 3929 h 9998"/>
                    <a:gd name="connsiteX11" fmla="*/ 9742 w 9999"/>
                    <a:gd name="connsiteY11" fmla="*/ 4285 h 9998"/>
                    <a:gd name="connsiteX12" fmla="*/ 9889 w 9999"/>
                    <a:gd name="connsiteY12" fmla="*/ 4541 h 9998"/>
                    <a:gd name="connsiteX13" fmla="*/ 9999 w 9999"/>
                    <a:gd name="connsiteY13" fmla="*/ 5306 h 9998"/>
                    <a:gd name="connsiteX14" fmla="*/ 9780 w 9999"/>
                    <a:gd name="connsiteY14" fmla="*/ 5764 h 9998"/>
                    <a:gd name="connsiteX15" fmla="*/ 9669 w 9999"/>
                    <a:gd name="connsiteY15" fmla="*/ 6021 h 9998"/>
                    <a:gd name="connsiteX16" fmla="*/ 9669 w 9999"/>
                    <a:gd name="connsiteY16" fmla="*/ 6479 h 9998"/>
                    <a:gd name="connsiteX17" fmla="*/ 9232 w 9999"/>
                    <a:gd name="connsiteY17" fmla="*/ 6427 h 9998"/>
                    <a:gd name="connsiteX18" fmla="*/ 8901 w 9999"/>
                    <a:gd name="connsiteY18" fmla="*/ 6683 h 9998"/>
                    <a:gd name="connsiteX19" fmla="*/ 8755 w 9999"/>
                    <a:gd name="connsiteY19" fmla="*/ 6887 h 9998"/>
                    <a:gd name="connsiteX20" fmla="*/ 8571 w 9999"/>
                    <a:gd name="connsiteY20" fmla="*/ 7295 h 9998"/>
                    <a:gd name="connsiteX21" fmla="*/ 8608 w 9999"/>
                    <a:gd name="connsiteY21" fmla="*/ 7654 h 9998"/>
                    <a:gd name="connsiteX22" fmla="*/ 8792 w 9999"/>
                    <a:gd name="connsiteY22" fmla="*/ 8264 h 9998"/>
                    <a:gd name="connsiteX23" fmla="*/ 8536 w 9999"/>
                    <a:gd name="connsiteY23" fmla="*/ 8623 h 9998"/>
                    <a:gd name="connsiteX24" fmla="*/ 8536 w 9999"/>
                    <a:gd name="connsiteY24" fmla="*/ 9031 h 9998"/>
                    <a:gd name="connsiteX25" fmla="*/ 8536 w 9999"/>
                    <a:gd name="connsiteY25" fmla="*/ 9285 h 9998"/>
                    <a:gd name="connsiteX26" fmla="*/ 8169 w 9999"/>
                    <a:gd name="connsiteY26" fmla="*/ 9437 h 9998"/>
                    <a:gd name="connsiteX27" fmla="*/ 8096 w 9999"/>
                    <a:gd name="connsiteY27" fmla="*/ 9692 h 9998"/>
                    <a:gd name="connsiteX28" fmla="*/ 8133 w 9999"/>
                    <a:gd name="connsiteY28" fmla="*/ 9948 h 9998"/>
                    <a:gd name="connsiteX29" fmla="*/ 8022 w 9999"/>
                    <a:gd name="connsiteY29" fmla="*/ 9998 h 9998"/>
                    <a:gd name="connsiteX30" fmla="*/ 7765 w 9999"/>
                    <a:gd name="connsiteY30" fmla="*/ 9641 h 9998"/>
                    <a:gd name="connsiteX31" fmla="*/ 7545 w 9999"/>
                    <a:gd name="connsiteY31" fmla="*/ 9540 h 9998"/>
                    <a:gd name="connsiteX32" fmla="*/ 7399 w 9999"/>
                    <a:gd name="connsiteY32" fmla="*/ 9437 h 9998"/>
                    <a:gd name="connsiteX33" fmla="*/ 1502 w 9999"/>
                    <a:gd name="connsiteY33" fmla="*/ 9641 h 9998"/>
                    <a:gd name="connsiteX34" fmla="*/ 1428 w 9999"/>
                    <a:gd name="connsiteY34" fmla="*/ 9183 h 9998"/>
                    <a:gd name="connsiteX35" fmla="*/ 1428 w 9999"/>
                    <a:gd name="connsiteY35" fmla="*/ 9083 h 9998"/>
                    <a:gd name="connsiteX36" fmla="*/ 1428 w 9999"/>
                    <a:gd name="connsiteY36" fmla="*/ 8724 h 9998"/>
                    <a:gd name="connsiteX37" fmla="*/ 1466 w 9999"/>
                    <a:gd name="connsiteY37" fmla="*/ 8419 h 9998"/>
                    <a:gd name="connsiteX38" fmla="*/ 1392 w 9999"/>
                    <a:gd name="connsiteY38" fmla="*/ 7959 h 9998"/>
                    <a:gd name="connsiteX39" fmla="*/ 1246 w 9999"/>
                    <a:gd name="connsiteY39" fmla="*/ 7396 h 9998"/>
                    <a:gd name="connsiteX40" fmla="*/ 1173 w 9999"/>
                    <a:gd name="connsiteY40" fmla="*/ 6990 h 9998"/>
                    <a:gd name="connsiteX41" fmla="*/ 1356 w 9999"/>
                    <a:gd name="connsiteY41" fmla="*/ 6683 h 9998"/>
                    <a:gd name="connsiteX42" fmla="*/ 1062 w 9999"/>
                    <a:gd name="connsiteY42" fmla="*/ 6225 h 9998"/>
                    <a:gd name="connsiteX43" fmla="*/ 1062 w 9999"/>
                    <a:gd name="connsiteY43" fmla="*/ 6123 h 9998"/>
                    <a:gd name="connsiteX44" fmla="*/ 1100 w 9999"/>
                    <a:gd name="connsiteY44" fmla="*/ 5613 h 9998"/>
                    <a:gd name="connsiteX45" fmla="*/ 953 w 9999"/>
                    <a:gd name="connsiteY45" fmla="*/ 5203 h 9998"/>
                    <a:gd name="connsiteX46" fmla="*/ 696 w 9999"/>
                    <a:gd name="connsiteY46" fmla="*/ 4387 h 9998"/>
                    <a:gd name="connsiteX47" fmla="*/ 623 w 9999"/>
                    <a:gd name="connsiteY47" fmla="*/ 3775 h 9998"/>
                    <a:gd name="connsiteX48" fmla="*/ 623 w 9999"/>
                    <a:gd name="connsiteY48" fmla="*/ 3366 h 9998"/>
                    <a:gd name="connsiteX49" fmla="*/ 0 w 9999"/>
                    <a:gd name="connsiteY49" fmla="*/ 2552 h 9998"/>
                    <a:gd name="connsiteX50" fmla="*/ 477 w 9999"/>
                    <a:gd name="connsiteY50" fmla="*/ 1990 h 9998"/>
                    <a:gd name="connsiteX51" fmla="*/ 477 w 9999"/>
                    <a:gd name="connsiteY51" fmla="*/ 1736 h 9998"/>
                    <a:gd name="connsiteX52" fmla="*/ 477 w 9999"/>
                    <a:gd name="connsiteY52" fmla="*/ 969 h 9998"/>
                    <a:gd name="connsiteX53" fmla="*/ 147 w 9999"/>
                    <a:gd name="connsiteY53" fmla="*/ 459 h 9998"/>
                    <a:gd name="connsiteX54" fmla="*/ 257 w 9999"/>
                    <a:gd name="connsiteY54" fmla="*/ 0 h 9998"/>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233 w 10000"/>
                    <a:gd name="connsiteY9" fmla="*/ 3520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170 w 10000"/>
                    <a:gd name="connsiteY25" fmla="*/ 9439 h 10000"/>
                    <a:gd name="connsiteX26" fmla="*/ 8097 w 10000"/>
                    <a:gd name="connsiteY26" fmla="*/ 9694 h 10000"/>
                    <a:gd name="connsiteX27" fmla="*/ 8134 w 10000"/>
                    <a:gd name="connsiteY27" fmla="*/ 9950 h 10000"/>
                    <a:gd name="connsiteX28" fmla="*/ 8023 w 10000"/>
                    <a:gd name="connsiteY28" fmla="*/ 10000 h 10000"/>
                    <a:gd name="connsiteX29" fmla="*/ 7766 w 10000"/>
                    <a:gd name="connsiteY29" fmla="*/ 9643 h 10000"/>
                    <a:gd name="connsiteX30" fmla="*/ 7546 w 10000"/>
                    <a:gd name="connsiteY30" fmla="*/ 9542 h 10000"/>
                    <a:gd name="connsiteX31" fmla="*/ 7400 w 10000"/>
                    <a:gd name="connsiteY31" fmla="*/ 9439 h 10000"/>
                    <a:gd name="connsiteX32" fmla="*/ 1502 w 10000"/>
                    <a:gd name="connsiteY32" fmla="*/ 9643 h 10000"/>
                    <a:gd name="connsiteX33" fmla="*/ 1428 w 10000"/>
                    <a:gd name="connsiteY33" fmla="*/ 9185 h 10000"/>
                    <a:gd name="connsiteX34" fmla="*/ 1428 w 10000"/>
                    <a:gd name="connsiteY34" fmla="*/ 9085 h 10000"/>
                    <a:gd name="connsiteX35" fmla="*/ 1428 w 10000"/>
                    <a:gd name="connsiteY35" fmla="*/ 8726 h 10000"/>
                    <a:gd name="connsiteX36" fmla="*/ 1466 w 10000"/>
                    <a:gd name="connsiteY36" fmla="*/ 8421 h 10000"/>
                    <a:gd name="connsiteX37" fmla="*/ 1392 w 10000"/>
                    <a:gd name="connsiteY37" fmla="*/ 7961 h 10000"/>
                    <a:gd name="connsiteX38" fmla="*/ 1246 w 10000"/>
                    <a:gd name="connsiteY38" fmla="*/ 7397 h 10000"/>
                    <a:gd name="connsiteX39" fmla="*/ 1173 w 10000"/>
                    <a:gd name="connsiteY39" fmla="*/ 6991 h 10000"/>
                    <a:gd name="connsiteX40" fmla="*/ 1356 w 10000"/>
                    <a:gd name="connsiteY40" fmla="*/ 6684 h 10000"/>
                    <a:gd name="connsiteX41" fmla="*/ 1062 w 10000"/>
                    <a:gd name="connsiteY41" fmla="*/ 6226 h 10000"/>
                    <a:gd name="connsiteX42" fmla="*/ 1062 w 10000"/>
                    <a:gd name="connsiteY42" fmla="*/ 6124 h 10000"/>
                    <a:gd name="connsiteX43" fmla="*/ 1100 w 10000"/>
                    <a:gd name="connsiteY43" fmla="*/ 5614 h 10000"/>
                    <a:gd name="connsiteX44" fmla="*/ 953 w 10000"/>
                    <a:gd name="connsiteY44" fmla="*/ 5204 h 10000"/>
                    <a:gd name="connsiteX45" fmla="*/ 696 w 10000"/>
                    <a:gd name="connsiteY45" fmla="*/ 4388 h 10000"/>
                    <a:gd name="connsiteX46" fmla="*/ 623 w 10000"/>
                    <a:gd name="connsiteY46" fmla="*/ 3776 h 10000"/>
                    <a:gd name="connsiteX47" fmla="*/ 623 w 10000"/>
                    <a:gd name="connsiteY47" fmla="*/ 3367 h 10000"/>
                    <a:gd name="connsiteX48" fmla="*/ 0 w 10000"/>
                    <a:gd name="connsiteY48" fmla="*/ 2553 h 10000"/>
                    <a:gd name="connsiteX49" fmla="*/ 477 w 10000"/>
                    <a:gd name="connsiteY49" fmla="*/ 1990 h 10000"/>
                    <a:gd name="connsiteX50" fmla="*/ 477 w 10000"/>
                    <a:gd name="connsiteY50" fmla="*/ 1736 h 10000"/>
                    <a:gd name="connsiteX51" fmla="*/ 477 w 10000"/>
                    <a:gd name="connsiteY51" fmla="*/ 969 h 10000"/>
                    <a:gd name="connsiteX52" fmla="*/ 147 w 10000"/>
                    <a:gd name="connsiteY52" fmla="*/ 459 h 10000"/>
                    <a:gd name="connsiteX53" fmla="*/ 257 w 10000"/>
                    <a:gd name="connsiteY53"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170 w 10000"/>
                    <a:gd name="connsiteY24" fmla="*/ 9439 h 10000"/>
                    <a:gd name="connsiteX25" fmla="*/ 8097 w 10000"/>
                    <a:gd name="connsiteY25" fmla="*/ 9694 h 10000"/>
                    <a:gd name="connsiteX26" fmla="*/ 8134 w 10000"/>
                    <a:gd name="connsiteY26" fmla="*/ 9950 h 10000"/>
                    <a:gd name="connsiteX27" fmla="*/ 8023 w 10000"/>
                    <a:gd name="connsiteY27" fmla="*/ 10000 h 10000"/>
                    <a:gd name="connsiteX28" fmla="*/ 7766 w 10000"/>
                    <a:gd name="connsiteY28" fmla="*/ 9643 h 10000"/>
                    <a:gd name="connsiteX29" fmla="*/ 7546 w 10000"/>
                    <a:gd name="connsiteY29" fmla="*/ 9542 h 10000"/>
                    <a:gd name="connsiteX30" fmla="*/ 7400 w 10000"/>
                    <a:gd name="connsiteY30" fmla="*/ 9439 h 10000"/>
                    <a:gd name="connsiteX31" fmla="*/ 1502 w 10000"/>
                    <a:gd name="connsiteY31" fmla="*/ 9643 h 10000"/>
                    <a:gd name="connsiteX32" fmla="*/ 1428 w 10000"/>
                    <a:gd name="connsiteY32" fmla="*/ 9185 h 10000"/>
                    <a:gd name="connsiteX33" fmla="*/ 1428 w 10000"/>
                    <a:gd name="connsiteY33" fmla="*/ 9085 h 10000"/>
                    <a:gd name="connsiteX34" fmla="*/ 1428 w 10000"/>
                    <a:gd name="connsiteY34" fmla="*/ 8726 h 10000"/>
                    <a:gd name="connsiteX35" fmla="*/ 1466 w 10000"/>
                    <a:gd name="connsiteY35" fmla="*/ 8421 h 10000"/>
                    <a:gd name="connsiteX36" fmla="*/ 1392 w 10000"/>
                    <a:gd name="connsiteY36" fmla="*/ 7961 h 10000"/>
                    <a:gd name="connsiteX37" fmla="*/ 1246 w 10000"/>
                    <a:gd name="connsiteY37" fmla="*/ 7397 h 10000"/>
                    <a:gd name="connsiteX38" fmla="*/ 1173 w 10000"/>
                    <a:gd name="connsiteY38" fmla="*/ 6991 h 10000"/>
                    <a:gd name="connsiteX39" fmla="*/ 1356 w 10000"/>
                    <a:gd name="connsiteY39" fmla="*/ 6684 h 10000"/>
                    <a:gd name="connsiteX40" fmla="*/ 1062 w 10000"/>
                    <a:gd name="connsiteY40" fmla="*/ 6226 h 10000"/>
                    <a:gd name="connsiteX41" fmla="*/ 1062 w 10000"/>
                    <a:gd name="connsiteY41" fmla="*/ 6124 h 10000"/>
                    <a:gd name="connsiteX42" fmla="*/ 1100 w 10000"/>
                    <a:gd name="connsiteY42" fmla="*/ 5614 h 10000"/>
                    <a:gd name="connsiteX43" fmla="*/ 953 w 10000"/>
                    <a:gd name="connsiteY43" fmla="*/ 5204 h 10000"/>
                    <a:gd name="connsiteX44" fmla="*/ 696 w 10000"/>
                    <a:gd name="connsiteY44" fmla="*/ 4388 h 10000"/>
                    <a:gd name="connsiteX45" fmla="*/ 623 w 10000"/>
                    <a:gd name="connsiteY45" fmla="*/ 3776 h 10000"/>
                    <a:gd name="connsiteX46" fmla="*/ 623 w 10000"/>
                    <a:gd name="connsiteY46" fmla="*/ 3367 h 10000"/>
                    <a:gd name="connsiteX47" fmla="*/ 0 w 10000"/>
                    <a:gd name="connsiteY47" fmla="*/ 2553 h 10000"/>
                    <a:gd name="connsiteX48" fmla="*/ 477 w 10000"/>
                    <a:gd name="connsiteY48" fmla="*/ 1990 h 10000"/>
                    <a:gd name="connsiteX49" fmla="*/ 477 w 10000"/>
                    <a:gd name="connsiteY49" fmla="*/ 1736 h 10000"/>
                    <a:gd name="connsiteX50" fmla="*/ 477 w 10000"/>
                    <a:gd name="connsiteY50" fmla="*/ 969 h 10000"/>
                    <a:gd name="connsiteX51" fmla="*/ 147 w 10000"/>
                    <a:gd name="connsiteY51" fmla="*/ 459 h 10000"/>
                    <a:gd name="connsiteX52" fmla="*/ 257 w 10000"/>
                    <a:gd name="connsiteY52" fmla="*/ 0 h 10000"/>
                    <a:gd name="connsiteX0" fmla="*/ 257 w 10000"/>
                    <a:gd name="connsiteY0" fmla="*/ 0 h 9950"/>
                    <a:gd name="connsiteX1" fmla="*/ 8448 w 10000"/>
                    <a:gd name="connsiteY1" fmla="*/ 90 h 9950"/>
                    <a:gd name="connsiteX2" fmla="*/ 8353 w 10000"/>
                    <a:gd name="connsiteY2" fmla="*/ 561 h 9950"/>
                    <a:gd name="connsiteX3" fmla="*/ 8682 w 10000"/>
                    <a:gd name="connsiteY3" fmla="*/ 969 h 9950"/>
                    <a:gd name="connsiteX4" fmla="*/ 8631 w 10000"/>
                    <a:gd name="connsiteY4" fmla="*/ 1264 h 9950"/>
                    <a:gd name="connsiteX5" fmla="*/ 8426 w 10000"/>
                    <a:gd name="connsiteY5" fmla="*/ 1938 h 9950"/>
                    <a:gd name="connsiteX6" fmla="*/ 8537 w 10000"/>
                    <a:gd name="connsiteY6" fmla="*/ 2194 h 9950"/>
                    <a:gd name="connsiteX7" fmla="*/ 8572 w 10000"/>
                    <a:gd name="connsiteY7" fmla="*/ 2502 h 9950"/>
                    <a:gd name="connsiteX8" fmla="*/ 8976 w 10000"/>
                    <a:gd name="connsiteY8" fmla="*/ 3011 h 9950"/>
                    <a:gd name="connsiteX9" fmla="*/ 9458 w 10000"/>
                    <a:gd name="connsiteY9" fmla="*/ 3329 h 9950"/>
                    <a:gd name="connsiteX10" fmla="*/ 9561 w 10000"/>
                    <a:gd name="connsiteY10" fmla="*/ 3930 h 9950"/>
                    <a:gd name="connsiteX11" fmla="*/ 9743 w 10000"/>
                    <a:gd name="connsiteY11" fmla="*/ 4286 h 9950"/>
                    <a:gd name="connsiteX12" fmla="*/ 9890 w 10000"/>
                    <a:gd name="connsiteY12" fmla="*/ 4542 h 9950"/>
                    <a:gd name="connsiteX13" fmla="*/ 10000 w 10000"/>
                    <a:gd name="connsiteY13" fmla="*/ 5307 h 9950"/>
                    <a:gd name="connsiteX14" fmla="*/ 9781 w 10000"/>
                    <a:gd name="connsiteY14" fmla="*/ 5765 h 9950"/>
                    <a:gd name="connsiteX15" fmla="*/ 9670 w 10000"/>
                    <a:gd name="connsiteY15" fmla="*/ 6022 h 9950"/>
                    <a:gd name="connsiteX16" fmla="*/ 9670 w 10000"/>
                    <a:gd name="connsiteY16" fmla="*/ 6480 h 9950"/>
                    <a:gd name="connsiteX17" fmla="*/ 9233 w 10000"/>
                    <a:gd name="connsiteY17" fmla="*/ 6428 h 9950"/>
                    <a:gd name="connsiteX18" fmla="*/ 8902 w 10000"/>
                    <a:gd name="connsiteY18" fmla="*/ 6684 h 9950"/>
                    <a:gd name="connsiteX19" fmla="*/ 8756 w 10000"/>
                    <a:gd name="connsiteY19" fmla="*/ 6888 h 9950"/>
                    <a:gd name="connsiteX20" fmla="*/ 8572 w 10000"/>
                    <a:gd name="connsiteY20" fmla="*/ 7296 h 9950"/>
                    <a:gd name="connsiteX21" fmla="*/ 8609 w 10000"/>
                    <a:gd name="connsiteY21" fmla="*/ 7656 h 9950"/>
                    <a:gd name="connsiteX22" fmla="*/ 8793 w 10000"/>
                    <a:gd name="connsiteY22" fmla="*/ 8266 h 9950"/>
                    <a:gd name="connsiteX23" fmla="*/ 8537 w 10000"/>
                    <a:gd name="connsiteY23" fmla="*/ 8625 h 9950"/>
                    <a:gd name="connsiteX24" fmla="*/ 8170 w 10000"/>
                    <a:gd name="connsiteY24" fmla="*/ 9439 h 9950"/>
                    <a:gd name="connsiteX25" fmla="*/ 8097 w 10000"/>
                    <a:gd name="connsiteY25" fmla="*/ 9694 h 9950"/>
                    <a:gd name="connsiteX26" fmla="*/ 8134 w 10000"/>
                    <a:gd name="connsiteY26" fmla="*/ 9950 h 9950"/>
                    <a:gd name="connsiteX27" fmla="*/ 7766 w 10000"/>
                    <a:gd name="connsiteY27" fmla="*/ 9643 h 9950"/>
                    <a:gd name="connsiteX28" fmla="*/ 7546 w 10000"/>
                    <a:gd name="connsiteY28" fmla="*/ 9542 h 9950"/>
                    <a:gd name="connsiteX29" fmla="*/ 7400 w 10000"/>
                    <a:gd name="connsiteY29" fmla="*/ 9439 h 9950"/>
                    <a:gd name="connsiteX30" fmla="*/ 1502 w 10000"/>
                    <a:gd name="connsiteY30" fmla="*/ 9643 h 9950"/>
                    <a:gd name="connsiteX31" fmla="*/ 1428 w 10000"/>
                    <a:gd name="connsiteY31" fmla="*/ 9185 h 9950"/>
                    <a:gd name="connsiteX32" fmla="*/ 1428 w 10000"/>
                    <a:gd name="connsiteY32" fmla="*/ 9085 h 9950"/>
                    <a:gd name="connsiteX33" fmla="*/ 1428 w 10000"/>
                    <a:gd name="connsiteY33" fmla="*/ 8726 h 9950"/>
                    <a:gd name="connsiteX34" fmla="*/ 1466 w 10000"/>
                    <a:gd name="connsiteY34" fmla="*/ 8421 h 9950"/>
                    <a:gd name="connsiteX35" fmla="*/ 1392 w 10000"/>
                    <a:gd name="connsiteY35" fmla="*/ 7961 h 9950"/>
                    <a:gd name="connsiteX36" fmla="*/ 1246 w 10000"/>
                    <a:gd name="connsiteY36" fmla="*/ 7397 h 9950"/>
                    <a:gd name="connsiteX37" fmla="*/ 1173 w 10000"/>
                    <a:gd name="connsiteY37" fmla="*/ 6991 h 9950"/>
                    <a:gd name="connsiteX38" fmla="*/ 1356 w 10000"/>
                    <a:gd name="connsiteY38" fmla="*/ 6684 h 9950"/>
                    <a:gd name="connsiteX39" fmla="*/ 1062 w 10000"/>
                    <a:gd name="connsiteY39" fmla="*/ 6226 h 9950"/>
                    <a:gd name="connsiteX40" fmla="*/ 1062 w 10000"/>
                    <a:gd name="connsiteY40" fmla="*/ 6124 h 9950"/>
                    <a:gd name="connsiteX41" fmla="*/ 1100 w 10000"/>
                    <a:gd name="connsiteY41" fmla="*/ 5614 h 9950"/>
                    <a:gd name="connsiteX42" fmla="*/ 953 w 10000"/>
                    <a:gd name="connsiteY42" fmla="*/ 5204 h 9950"/>
                    <a:gd name="connsiteX43" fmla="*/ 696 w 10000"/>
                    <a:gd name="connsiteY43" fmla="*/ 4388 h 9950"/>
                    <a:gd name="connsiteX44" fmla="*/ 623 w 10000"/>
                    <a:gd name="connsiteY44" fmla="*/ 3776 h 9950"/>
                    <a:gd name="connsiteX45" fmla="*/ 623 w 10000"/>
                    <a:gd name="connsiteY45" fmla="*/ 3367 h 9950"/>
                    <a:gd name="connsiteX46" fmla="*/ 0 w 10000"/>
                    <a:gd name="connsiteY46" fmla="*/ 2553 h 9950"/>
                    <a:gd name="connsiteX47" fmla="*/ 477 w 10000"/>
                    <a:gd name="connsiteY47" fmla="*/ 1990 h 9950"/>
                    <a:gd name="connsiteX48" fmla="*/ 477 w 10000"/>
                    <a:gd name="connsiteY48" fmla="*/ 1736 h 9950"/>
                    <a:gd name="connsiteX49" fmla="*/ 477 w 10000"/>
                    <a:gd name="connsiteY49" fmla="*/ 969 h 9950"/>
                    <a:gd name="connsiteX50" fmla="*/ 147 w 10000"/>
                    <a:gd name="connsiteY50" fmla="*/ 459 h 9950"/>
                    <a:gd name="connsiteX51" fmla="*/ 257 w 10000"/>
                    <a:gd name="connsiteY51" fmla="*/ 0 h 9950"/>
                    <a:gd name="connsiteX0" fmla="*/ 257 w 10000"/>
                    <a:gd name="connsiteY0" fmla="*/ 0 h 9753"/>
                    <a:gd name="connsiteX1" fmla="*/ 8448 w 10000"/>
                    <a:gd name="connsiteY1" fmla="*/ 90 h 9753"/>
                    <a:gd name="connsiteX2" fmla="*/ 8353 w 10000"/>
                    <a:gd name="connsiteY2" fmla="*/ 564 h 9753"/>
                    <a:gd name="connsiteX3" fmla="*/ 8682 w 10000"/>
                    <a:gd name="connsiteY3" fmla="*/ 974 h 9753"/>
                    <a:gd name="connsiteX4" fmla="*/ 8631 w 10000"/>
                    <a:gd name="connsiteY4" fmla="*/ 1270 h 9753"/>
                    <a:gd name="connsiteX5" fmla="*/ 8426 w 10000"/>
                    <a:gd name="connsiteY5" fmla="*/ 1948 h 9753"/>
                    <a:gd name="connsiteX6" fmla="*/ 8537 w 10000"/>
                    <a:gd name="connsiteY6" fmla="*/ 2205 h 9753"/>
                    <a:gd name="connsiteX7" fmla="*/ 8572 w 10000"/>
                    <a:gd name="connsiteY7" fmla="*/ 2515 h 9753"/>
                    <a:gd name="connsiteX8" fmla="*/ 8976 w 10000"/>
                    <a:gd name="connsiteY8" fmla="*/ 3026 h 9753"/>
                    <a:gd name="connsiteX9" fmla="*/ 9458 w 10000"/>
                    <a:gd name="connsiteY9" fmla="*/ 3346 h 9753"/>
                    <a:gd name="connsiteX10" fmla="*/ 9561 w 10000"/>
                    <a:gd name="connsiteY10" fmla="*/ 3950 h 9753"/>
                    <a:gd name="connsiteX11" fmla="*/ 9743 w 10000"/>
                    <a:gd name="connsiteY11" fmla="*/ 4308 h 9753"/>
                    <a:gd name="connsiteX12" fmla="*/ 9890 w 10000"/>
                    <a:gd name="connsiteY12" fmla="*/ 4565 h 9753"/>
                    <a:gd name="connsiteX13" fmla="*/ 10000 w 10000"/>
                    <a:gd name="connsiteY13" fmla="*/ 5334 h 9753"/>
                    <a:gd name="connsiteX14" fmla="*/ 9781 w 10000"/>
                    <a:gd name="connsiteY14" fmla="*/ 5794 h 9753"/>
                    <a:gd name="connsiteX15" fmla="*/ 9670 w 10000"/>
                    <a:gd name="connsiteY15" fmla="*/ 6052 h 9753"/>
                    <a:gd name="connsiteX16" fmla="*/ 9670 w 10000"/>
                    <a:gd name="connsiteY16" fmla="*/ 6513 h 9753"/>
                    <a:gd name="connsiteX17" fmla="*/ 9233 w 10000"/>
                    <a:gd name="connsiteY17" fmla="*/ 6460 h 9753"/>
                    <a:gd name="connsiteX18" fmla="*/ 8902 w 10000"/>
                    <a:gd name="connsiteY18" fmla="*/ 6718 h 9753"/>
                    <a:gd name="connsiteX19" fmla="*/ 8756 w 10000"/>
                    <a:gd name="connsiteY19" fmla="*/ 6923 h 9753"/>
                    <a:gd name="connsiteX20" fmla="*/ 8572 w 10000"/>
                    <a:gd name="connsiteY20" fmla="*/ 7333 h 9753"/>
                    <a:gd name="connsiteX21" fmla="*/ 8609 w 10000"/>
                    <a:gd name="connsiteY21" fmla="*/ 7694 h 9753"/>
                    <a:gd name="connsiteX22" fmla="*/ 8793 w 10000"/>
                    <a:gd name="connsiteY22" fmla="*/ 8308 h 9753"/>
                    <a:gd name="connsiteX23" fmla="*/ 8537 w 10000"/>
                    <a:gd name="connsiteY23" fmla="*/ 8668 h 9753"/>
                    <a:gd name="connsiteX24" fmla="*/ 8170 w 10000"/>
                    <a:gd name="connsiteY24" fmla="*/ 9486 h 9753"/>
                    <a:gd name="connsiteX25" fmla="*/ 8097 w 10000"/>
                    <a:gd name="connsiteY25" fmla="*/ 9743 h 9753"/>
                    <a:gd name="connsiteX26" fmla="*/ 7766 w 10000"/>
                    <a:gd name="connsiteY26" fmla="*/ 9691 h 9753"/>
                    <a:gd name="connsiteX27" fmla="*/ 7546 w 10000"/>
                    <a:gd name="connsiteY27" fmla="*/ 9590 h 9753"/>
                    <a:gd name="connsiteX28" fmla="*/ 7400 w 10000"/>
                    <a:gd name="connsiteY28" fmla="*/ 9486 h 9753"/>
                    <a:gd name="connsiteX29" fmla="*/ 1502 w 10000"/>
                    <a:gd name="connsiteY29" fmla="*/ 9691 h 9753"/>
                    <a:gd name="connsiteX30" fmla="*/ 1428 w 10000"/>
                    <a:gd name="connsiteY30" fmla="*/ 9231 h 9753"/>
                    <a:gd name="connsiteX31" fmla="*/ 1428 w 10000"/>
                    <a:gd name="connsiteY31" fmla="*/ 9131 h 9753"/>
                    <a:gd name="connsiteX32" fmla="*/ 1428 w 10000"/>
                    <a:gd name="connsiteY32" fmla="*/ 8770 h 9753"/>
                    <a:gd name="connsiteX33" fmla="*/ 1466 w 10000"/>
                    <a:gd name="connsiteY33" fmla="*/ 8463 h 9753"/>
                    <a:gd name="connsiteX34" fmla="*/ 1392 w 10000"/>
                    <a:gd name="connsiteY34" fmla="*/ 8001 h 9753"/>
                    <a:gd name="connsiteX35" fmla="*/ 1246 w 10000"/>
                    <a:gd name="connsiteY35" fmla="*/ 7434 h 9753"/>
                    <a:gd name="connsiteX36" fmla="*/ 1173 w 10000"/>
                    <a:gd name="connsiteY36" fmla="*/ 7026 h 9753"/>
                    <a:gd name="connsiteX37" fmla="*/ 1356 w 10000"/>
                    <a:gd name="connsiteY37" fmla="*/ 6718 h 9753"/>
                    <a:gd name="connsiteX38" fmla="*/ 1062 w 10000"/>
                    <a:gd name="connsiteY38" fmla="*/ 6257 h 9753"/>
                    <a:gd name="connsiteX39" fmla="*/ 1062 w 10000"/>
                    <a:gd name="connsiteY39" fmla="*/ 6155 h 9753"/>
                    <a:gd name="connsiteX40" fmla="*/ 1100 w 10000"/>
                    <a:gd name="connsiteY40" fmla="*/ 5642 h 9753"/>
                    <a:gd name="connsiteX41" fmla="*/ 953 w 10000"/>
                    <a:gd name="connsiteY41" fmla="*/ 5230 h 9753"/>
                    <a:gd name="connsiteX42" fmla="*/ 696 w 10000"/>
                    <a:gd name="connsiteY42" fmla="*/ 4410 h 9753"/>
                    <a:gd name="connsiteX43" fmla="*/ 623 w 10000"/>
                    <a:gd name="connsiteY43" fmla="*/ 3795 h 9753"/>
                    <a:gd name="connsiteX44" fmla="*/ 623 w 10000"/>
                    <a:gd name="connsiteY44" fmla="*/ 3384 h 9753"/>
                    <a:gd name="connsiteX45" fmla="*/ 0 w 10000"/>
                    <a:gd name="connsiteY45" fmla="*/ 2566 h 9753"/>
                    <a:gd name="connsiteX46" fmla="*/ 477 w 10000"/>
                    <a:gd name="connsiteY46" fmla="*/ 2000 h 9753"/>
                    <a:gd name="connsiteX47" fmla="*/ 477 w 10000"/>
                    <a:gd name="connsiteY47" fmla="*/ 1745 h 9753"/>
                    <a:gd name="connsiteX48" fmla="*/ 477 w 10000"/>
                    <a:gd name="connsiteY48" fmla="*/ 974 h 9753"/>
                    <a:gd name="connsiteX49" fmla="*/ 147 w 10000"/>
                    <a:gd name="connsiteY49" fmla="*/ 461 h 9753"/>
                    <a:gd name="connsiteX50" fmla="*/ 257 w 10000"/>
                    <a:gd name="connsiteY50" fmla="*/ 0 h 9753"/>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428 w 10000"/>
                    <a:gd name="connsiteY30" fmla="*/ 936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4732 w 10000"/>
                    <a:gd name="connsiteY49" fmla="*/ 478 h 10000"/>
                    <a:gd name="connsiteX0" fmla="*/ 8448 w 10000"/>
                    <a:gd name="connsiteY0" fmla="*/ 0 h 9908"/>
                    <a:gd name="connsiteX1" fmla="*/ 8353 w 10000"/>
                    <a:gd name="connsiteY1" fmla="*/ 486 h 9908"/>
                    <a:gd name="connsiteX2" fmla="*/ 8682 w 10000"/>
                    <a:gd name="connsiteY2" fmla="*/ 907 h 9908"/>
                    <a:gd name="connsiteX3" fmla="*/ 8631 w 10000"/>
                    <a:gd name="connsiteY3" fmla="*/ 1210 h 9908"/>
                    <a:gd name="connsiteX4" fmla="*/ 8426 w 10000"/>
                    <a:gd name="connsiteY4" fmla="*/ 1905 h 9908"/>
                    <a:gd name="connsiteX5" fmla="*/ 8537 w 10000"/>
                    <a:gd name="connsiteY5" fmla="*/ 2169 h 9908"/>
                    <a:gd name="connsiteX6" fmla="*/ 8572 w 10000"/>
                    <a:gd name="connsiteY6" fmla="*/ 2487 h 9908"/>
                    <a:gd name="connsiteX7" fmla="*/ 8976 w 10000"/>
                    <a:gd name="connsiteY7" fmla="*/ 3011 h 9908"/>
                    <a:gd name="connsiteX8" fmla="*/ 9458 w 10000"/>
                    <a:gd name="connsiteY8" fmla="*/ 3339 h 9908"/>
                    <a:gd name="connsiteX9" fmla="*/ 9561 w 10000"/>
                    <a:gd name="connsiteY9" fmla="*/ 3958 h 9908"/>
                    <a:gd name="connsiteX10" fmla="*/ 9743 w 10000"/>
                    <a:gd name="connsiteY10" fmla="*/ 4325 h 9908"/>
                    <a:gd name="connsiteX11" fmla="*/ 9890 w 10000"/>
                    <a:gd name="connsiteY11" fmla="*/ 4589 h 9908"/>
                    <a:gd name="connsiteX12" fmla="*/ 10000 w 10000"/>
                    <a:gd name="connsiteY12" fmla="*/ 5377 h 9908"/>
                    <a:gd name="connsiteX13" fmla="*/ 9781 w 10000"/>
                    <a:gd name="connsiteY13" fmla="*/ 5849 h 9908"/>
                    <a:gd name="connsiteX14" fmla="*/ 9670 w 10000"/>
                    <a:gd name="connsiteY14" fmla="*/ 6113 h 9908"/>
                    <a:gd name="connsiteX15" fmla="*/ 9670 w 10000"/>
                    <a:gd name="connsiteY15" fmla="*/ 6586 h 9908"/>
                    <a:gd name="connsiteX16" fmla="*/ 9233 w 10000"/>
                    <a:gd name="connsiteY16" fmla="*/ 6532 h 9908"/>
                    <a:gd name="connsiteX17" fmla="*/ 8902 w 10000"/>
                    <a:gd name="connsiteY17" fmla="*/ 6796 h 9908"/>
                    <a:gd name="connsiteX18" fmla="*/ 8756 w 10000"/>
                    <a:gd name="connsiteY18" fmla="*/ 7006 h 9908"/>
                    <a:gd name="connsiteX19" fmla="*/ 8572 w 10000"/>
                    <a:gd name="connsiteY19" fmla="*/ 7427 h 9908"/>
                    <a:gd name="connsiteX20" fmla="*/ 8609 w 10000"/>
                    <a:gd name="connsiteY20" fmla="*/ 7797 h 9908"/>
                    <a:gd name="connsiteX21" fmla="*/ 8793 w 10000"/>
                    <a:gd name="connsiteY21" fmla="*/ 8426 h 9908"/>
                    <a:gd name="connsiteX22" fmla="*/ 8537 w 10000"/>
                    <a:gd name="connsiteY22" fmla="*/ 8796 h 9908"/>
                    <a:gd name="connsiteX23" fmla="*/ 8170 w 10000"/>
                    <a:gd name="connsiteY23" fmla="*/ 9634 h 9908"/>
                    <a:gd name="connsiteX24" fmla="*/ 8097 w 10000"/>
                    <a:gd name="connsiteY24" fmla="*/ 9898 h 9908"/>
                    <a:gd name="connsiteX25" fmla="*/ 7766 w 10000"/>
                    <a:gd name="connsiteY25" fmla="*/ 9844 h 9908"/>
                    <a:gd name="connsiteX26" fmla="*/ 7400 w 10000"/>
                    <a:gd name="connsiteY26" fmla="*/ 9634 h 9908"/>
                    <a:gd name="connsiteX27" fmla="*/ 1502 w 10000"/>
                    <a:gd name="connsiteY27" fmla="*/ 9844 h 9908"/>
                    <a:gd name="connsiteX28" fmla="*/ 1428 w 10000"/>
                    <a:gd name="connsiteY28" fmla="*/ 9373 h 9908"/>
                    <a:gd name="connsiteX29" fmla="*/ 1223 w 10000"/>
                    <a:gd name="connsiteY29" fmla="*/ 9230 h 9908"/>
                    <a:gd name="connsiteX30" fmla="*/ 1120 w 10000"/>
                    <a:gd name="connsiteY30" fmla="*/ 8839 h 9908"/>
                    <a:gd name="connsiteX31" fmla="*/ 1145 w 10000"/>
                    <a:gd name="connsiteY31" fmla="*/ 8361 h 9908"/>
                    <a:gd name="connsiteX32" fmla="*/ 1167 w 10000"/>
                    <a:gd name="connsiteY32" fmla="*/ 7987 h 9908"/>
                    <a:gd name="connsiteX33" fmla="*/ 1246 w 10000"/>
                    <a:gd name="connsiteY33" fmla="*/ 7530 h 9908"/>
                    <a:gd name="connsiteX34" fmla="*/ 1173 w 10000"/>
                    <a:gd name="connsiteY34" fmla="*/ 7112 h 9908"/>
                    <a:gd name="connsiteX35" fmla="*/ 1051 w 10000"/>
                    <a:gd name="connsiteY35" fmla="*/ 6696 h 9908"/>
                    <a:gd name="connsiteX36" fmla="*/ 1062 w 10000"/>
                    <a:gd name="connsiteY36" fmla="*/ 6323 h 9908"/>
                    <a:gd name="connsiteX37" fmla="*/ 1062 w 10000"/>
                    <a:gd name="connsiteY37" fmla="*/ 6219 h 9908"/>
                    <a:gd name="connsiteX38" fmla="*/ 1100 w 10000"/>
                    <a:gd name="connsiteY38" fmla="*/ 5693 h 9908"/>
                    <a:gd name="connsiteX39" fmla="*/ 953 w 10000"/>
                    <a:gd name="connsiteY39" fmla="*/ 5270 h 9908"/>
                    <a:gd name="connsiteX40" fmla="*/ 696 w 10000"/>
                    <a:gd name="connsiteY40" fmla="*/ 4430 h 9908"/>
                    <a:gd name="connsiteX41" fmla="*/ 623 w 10000"/>
                    <a:gd name="connsiteY41" fmla="*/ 3799 h 9908"/>
                    <a:gd name="connsiteX42" fmla="*/ 623 w 10000"/>
                    <a:gd name="connsiteY42" fmla="*/ 3378 h 9908"/>
                    <a:gd name="connsiteX43" fmla="*/ 0 w 10000"/>
                    <a:gd name="connsiteY43" fmla="*/ 2539 h 9908"/>
                    <a:gd name="connsiteX44" fmla="*/ 477 w 10000"/>
                    <a:gd name="connsiteY44" fmla="*/ 1959 h 9908"/>
                    <a:gd name="connsiteX45" fmla="*/ 477 w 10000"/>
                    <a:gd name="connsiteY45" fmla="*/ 1697 h 9908"/>
                    <a:gd name="connsiteX46" fmla="*/ 477 w 10000"/>
                    <a:gd name="connsiteY46" fmla="*/ 907 h 9908"/>
                    <a:gd name="connsiteX47" fmla="*/ 532 w 10000"/>
                    <a:gd name="connsiteY47" fmla="*/ 457 h 9908"/>
                    <a:gd name="connsiteX48" fmla="*/ 4732 w 10000"/>
                    <a:gd name="connsiteY48" fmla="*/ 386 h 9908"/>
                    <a:gd name="connsiteX0" fmla="*/ 8448 w 10000"/>
                    <a:gd name="connsiteY0" fmla="*/ 79 h 10079"/>
                    <a:gd name="connsiteX1" fmla="*/ 8353 w 10000"/>
                    <a:gd name="connsiteY1" fmla="*/ 570 h 10079"/>
                    <a:gd name="connsiteX2" fmla="*/ 8682 w 10000"/>
                    <a:gd name="connsiteY2" fmla="*/ 994 h 10079"/>
                    <a:gd name="connsiteX3" fmla="*/ 8631 w 10000"/>
                    <a:gd name="connsiteY3" fmla="*/ 1300 h 10079"/>
                    <a:gd name="connsiteX4" fmla="*/ 8426 w 10000"/>
                    <a:gd name="connsiteY4" fmla="*/ 2002 h 10079"/>
                    <a:gd name="connsiteX5" fmla="*/ 8537 w 10000"/>
                    <a:gd name="connsiteY5" fmla="*/ 2268 h 10079"/>
                    <a:gd name="connsiteX6" fmla="*/ 8572 w 10000"/>
                    <a:gd name="connsiteY6" fmla="*/ 2589 h 10079"/>
                    <a:gd name="connsiteX7" fmla="*/ 8976 w 10000"/>
                    <a:gd name="connsiteY7" fmla="*/ 3118 h 10079"/>
                    <a:gd name="connsiteX8" fmla="*/ 9458 w 10000"/>
                    <a:gd name="connsiteY8" fmla="*/ 3449 h 10079"/>
                    <a:gd name="connsiteX9" fmla="*/ 9561 w 10000"/>
                    <a:gd name="connsiteY9" fmla="*/ 4074 h 10079"/>
                    <a:gd name="connsiteX10" fmla="*/ 9743 w 10000"/>
                    <a:gd name="connsiteY10" fmla="*/ 4444 h 10079"/>
                    <a:gd name="connsiteX11" fmla="*/ 9890 w 10000"/>
                    <a:gd name="connsiteY11" fmla="*/ 4711 h 10079"/>
                    <a:gd name="connsiteX12" fmla="*/ 10000 w 10000"/>
                    <a:gd name="connsiteY12" fmla="*/ 5506 h 10079"/>
                    <a:gd name="connsiteX13" fmla="*/ 9781 w 10000"/>
                    <a:gd name="connsiteY13" fmla="*/ 5982 h 10079"/>
                    <a:gd name="connsiteX14" fmla="*/ 9670 w 10000"/>
                    <a:gd name="connsiteY14" fmla="*/ 6249 h 10079"/>
                    <a:gd name="connsiteX15" fmla="*/ 9670 w 10000"/>
                    <a:gd name="connsiteY15" fmla="*/ 6726 h 10079"/>
                    <a:gd name="connsiteX16" fmla="*/ 9233 w 10000"/>
                    <a:gd name="connsiteY16" fmla="*/ 6672 h 10079"/>
                    <a:gd name="connsiteX17" fmla="*/ 8902 w 10000"/>
                    <a:gd name="connsiteY17" fmla="*/ 6938 h 10079"/>
                    <a:gd name="connsiteX18" fmla="*/ 8756 w 10000"/>
                    <a:gd name="connsiteY18" fmla="*/ 7150 h 10079"/>
                    <a:gd name="connsiteX19" fmla="*/ 8572 w 10000"/>
                    <a:gd name="connsiteY19" fmla="*/ 7575 h 10079"/>
                    <a:gd name="connsiteX20" fmla="*/ 8609 w 10000"/>
                    <a:gd name="connsiteY20" fmla="*/ 7948 h 10079"/>
                    <a:gd name="connsiteX21" fmla="*/ 8793 w 10000"/>
                    <a:gd name="connsiteY21" fmla="*/ 8583 h 10079"/>
                    <a:gd name="connsiteX22" fmla="*/ 8537 w 10000"/>
                    <a:gd name="connsiteY22" fmla="*/ 8957 h 10079"/>
                    <a:gd name="connsiteX23" fmla="*/ 8170 w 10000"/>
                    <a:gd name="connsiteY23" fmla="*/ 9802 h 10079"/>
                    <a:gd name="connsiteX24" fmla="*/ 8097 w 10000"/>
                    <a:gd name="connsiteY24" fmla="*/ 10069 h 10079"/>
                    <a:gd name="connsiteX25" fmla="*/ 7766 w 10000"/>
                    <a:gd name="connsiteY25" fmla="*/ 10014 h 10079"/>
                    <a:gd name="connsiteX26" fmla="*/ 7400 w 10000"/>
                    <a:gd name="connsiteY26" fmla="*/ 9802 h 10079"/>
                    <a:gd name="connsiteX27" fmla="*/ 1502 w 10000"/>
                    <a:gd name="connsiteY27" fmla="*/ 10014 h 10079"/>
                    <a:gd name="connsiteX28" fmla="*/ 1428 w 10000"/>
                    <a:gd name="connsiteY28" fmla="*/ 9539 h 10079"/>
                    <a:gd name="connsiteX29" fmla="*/ 1223 w 10000"/>
                    <a:gd name="connsiteY29" fmla="*/ 9395 h 10079"/>
                    <a:gd name="connsiteX30" fmla="*/ 1120 w 10000"/>
                    <a:gd name="connsiteY30" fmla="*/ 9000 h 10079"/>
                    <a:gd name="connsiteX31" fmla="*/ 1145 w 10000"/>
                    <a:gd name="connsiteY31" fmla="*/ 8518 h 10079"/>
                    <a:gd name="connsiteX32" fmla="*/ 1167 w 10000"/>
                    <a:gd name="connsiteY32" fmla="*/ 8140 h 10079"/>
                    <a:gd name="connsiteX33" fmla="*/ 1246 w 10000"/>
                    <a:gd name="connsiteY33" fmla="*/ 7679 h 10079"/>
                    <a:gd name="connsiteX34" fmla="*/ 1173 w 10000"/>
                    <a:gd name="connsiteY34" fmla="*/ 7257 h 10079"/>
                    <a:gd name="connsiteX35" fmla="*/ 1051 w 10000"/>
                    <a:gd name="connsiteY35" fmla="*/ 6837 h 10079"/>
                    <a:gd name="connsiteX36" fmla="*/ 1062 w 10000"/>
                    <a:gd name="connsiteY36" fmla="*/ 6461 h 10079"/>
                    <a:gd name="connsiteX37" fmla="*/ 1062 w 10000"/>
                    <a:gd name="connsiteY37" fmla="*/ 6356 h 10079"/>
                    <a:gd name="connsiteX38" fmla="*/ 1100 w 10000"/>
                    <a:gd name="connsiteY38" fmla="*/ 5825 h 10079"/>
                    <a:gd name="connsiteX39" fmla="*/ 953 w 10000"/>
                    <a:gd name="connsiteY39" fmla="*/ 5398 h 10079"/>
                    <a:gd name="connsiteX40" fmla="*/ 696 w 10000"/>
                    <a:gd name="connsiteY40" fmla="*/ 4550 h 10079"/>
                    <a:gd name="connsiteX41" fmla="*/ 623 w 10000"/>
                    <a:gd name="connsiteY41" fmla="*/ 3913 h 10079"/>
                    <a:gd name="connsiteX42" fmla="*/ 623 w 10000"/>
                    <a:gd name="connsiteY42" fmla="*/ 3488 h 10079"/>
                    <a:gd name="connsiteX43" fmla="*/ 0 w 10000"/>
                    <a:gd name="connsiteY43" fmla="*/ 2642 h 10079"/>
                    <a:gd name="connsiteX44" fmla="*/ 477 w 10000"/>
                    <a:gd name="connsiteY44" fmla="*/ 2056 h 10079"/>
                    <a:gd name="connsiteX45" fmla="*/ 477 w 10000"/>
                    <a:gd name="connsiteY45" fmla="*/ 1792 h 10079"/>
                    <a:gd name="connsiteX46" fmla="*/ 477 w 10000"/>
                    <a:gd name="connsiteY46" fmla="*/ 994 h 10079"/>
                    <a:gd name="connsiteX47" fmla="*/ 575 w 10000"/>
                    <a:gd name="connsiteY47" fmla="*/ 21 h 10079"/>
                    <a:gd name="connsiteX48" fmla="*/ 4732 w 10000"/>
                    <a:gd name="connsiteY48" fmla="*/ 469 h 10079"/>
                    <a:gd name="connsiteX0" fmla="*/ 8448 w 10000"/>
                    <a:gd name="connsiteY0" fmla="*/ 87 h 10087"/>
                    <a:gd name="connsiteX1" fmla="*/ 8353 w 10000"/>
                    <a:gd name="connsiteY1" fmla="*/ 578 h 10087"/>
                    <a:gd name="connsiteX2" fmla="*/ 8682 w 10000"/>
                    <a:gd name="connsiteY2" fmla="*/ 1002 h 10087"/>
                    <a:gd name="connsiteX3" fmla="*/ 8631 w 10000"/>
                    <a:gd name="connsiteY3" fmla="*/ 1308 h 10087"/>
                    <a:gd name="connsiteX4" fmla="*/ 8426 w 10000"/>
                    <a:gd name="connsiteY4" fmla="*/ 2010 h 10087"/>
                    <a:gd name="connsiteX5" fmla="*/ 8537 w 10000"/>
                    <a:gd name="connsiteY5" fmla="*/ 2276 h 10087"/>
                    <a:gd name="connsiteX6" fmla="*/ 8572 w 10000"/>
                    <a:gd name="connsiteY6" fmla="*/ 2597 h 10087"/>
                    <a:gd name="connsiteX7" fmla="*/ 8976 w 10000"/>
                    <a:gd name="connsiteY7" fmla="*/ 3126 h 10087"/>
                    <a:gd name="connsiteX8" fmla="*/ 9458 w 10000"/>
                    <a:gd name="connsiteY8" fmla="*/ 3457 h 10087"/>
                    <a:gd name="connsiteX9" fmla="*/ 9561 w 10000"/>
                    <a:gd name="connsiteY9" fmla="*/ 4082 h 10087"/>
                    <a:gd name="connsiteX10" fmla="*/ 9743 w 10000"/>
                    <a:gd name="connsiteY10" fmla="*/ 4452 h 10087"/>
                    <a:gd name="connsiteX11" fmla="*/ 9890 w 10000"/>
                    <a:gd name="connsiteY11" fmla="*/ 4719 h 10087"/>
                    <a:gd name="connsiteX12" fmla="*/ 10000 w 10000"/>
                    <a:gd name="connsiteY12" fmla="*/ 5514 h 10087"/>
                    <a:gd name="connsiteX13" fmla="*/ 9781 w 10000"/>
                    <a:gd name="connsiteY13" fmla="*/ 5990 h 10087"/>
                    <a:gd name="connsiteX14" fmla="*/ 9670 w 10000"/>
                    <a:gd name="connsiteY14" fmla="*/ 6257 h 10087"/>
                    <a:gd name="connsiteX15" fmla="*/ 9670 w 10000"/>
                    <a:gd name="connsiteY15" fmla="*/ 6734 h 10087"/>
                    <a:gd name="connsiteX16" fmla="*/ 9233 w 10000"/>
                    <a:gd name="connsiteY16" fmla="*/ 6680 h 10087"/>
                    <a:gd name="connsiteX17" fmla="*/ 8902 w 10000"/>
                    <a:gd name="connsiteY17" fmla="*/ 6946 h 10087"/>
                    <a:gd name="connsiteX18" fmla="*/ 8756 w 10000"/>
                    <a:gd name="connsiteY18" fmla="*/ 7158 h 10087"/>
                    <a:gd name="connsiteX19" fmla="*/ 8572 w 10000"/>
                    <a:gd name="connsiteY19" fmla="*/ 7583 h 10087"/>
                    <a:gd name="connsiteX20" fmla="*/ 8609 w 10000"/>
                    <a:gd name="connsiteY20" fmla="*/ 7956 h 10087"/>
                    <a:gd name="connsiteX21" fmla="*/ 8793 w 10000"/>
                    <a:gd name="connsiteY21" fmla="*/ 8591 h 10087"/>
                    <a:gd name="connsiteX22" fmla="*/ 8537 w 10000"/>
                    <a:gd name="connsiteY22" fmla="*/ 8965 h 10087"/>
                    <a:gd name="connsiteX23" fmla="*/ 8170 w 10000"/>
                    <a:gd name="connsiteY23" fmla="*/ 9810 h 10087"/>
                    <a:gd name="connsiteX24" fmla="*/ 8097 w 10000"/>
                    <a:gd name="connsiteY24" fmla="*/ 10077 h 10087"/>
                    <a:gd name="connsiteX25" fmla="*/ 7766 w 10000"/>
                    <a:gd name="connsiteY25" fmla="*/ 10022 h 10087"/>
                    <a:gd name="connsiteX26" fmla="*/ 7400 w 10000"/>
                    <a:gd name="connsiteY26" fmla="*/ 9810 h 10087"/>
                    <a:gd name="connsiteX27" fmla="*/ 1502 w 10000"/>
                    <a:gd name="connsiteY27" fmla="*/ 10022 h 10087"/>
                    <a:gd name="connsiteX28" fmla="*/ 1428 w 10000"/>
                    <a:gd name="connsiteY28" fmla="*/ 9547 h 10087"/>
                    <a:gd name="connsiteX29" fmla="*/ 1223 w 10000"/>
                    <a:gd name="connsiteY29" fmla="*/ 9403 h 10087"/>
                    <a:gd name="connsiteX30" fmla="*/ 1120 w 10000"/>
                    <a:gd name="connsiteY30" fmla="*/ 9008 h 10087"/>
                    <a:gd name="connsiteX31" fmla="*/ 1145 w 10000"/>
                    <a:gd name="connsiteY31" fmla="*/ 8526 h 10087"/>
                    <a:gd name="connsiteX32" fmla="*/ 1167 w 10000"/>
                    <a:gd name="connsiteY32" fmla="*/ 8148 h 10087"/>
                    <a:gd name="connsiteX33" fmla="*/ 1246 w 10000"/>
                    <a:gd name="connsiteY33" fmla="*/ 7687 h 10087"/>
                    <a:gd name="connsiteX34" fmla="*/ 1173 w 10000"/>
                    <a:gd name="connsiteY34" fmla="*/ 7265 h 10087"/>
                    <a:gd name="connsiteX35" fmla="*/ 1051 w 10000"/>
                    <a:gd name="connsiteY35" fmla="*/ 6845 h 10087"/>
                    <a:gd name="connsiteX36" fmla="*/ 1062 w 10000"/>
                    <a:gd name="connsiteY36" fmla="*/ 6469 h 10087"/>
                    <a:gd name="connsiteX37" fmla="*/ 1062 w 10000"/>
                    <a:gd name="connsiteY37" fmla="*/ 6364 h 10087"/>
                    <a:gd name="connsiteX38" fmla="*/ 1100 w 10000"/>
                    <a:gd name="connsiteY38" fmla="*/ 5833 h 10087"/>
                    <a:gd name="connsiteX39" fmla="*/ 953 w 10000"/>
                    <a:gd name="connsiteY39" fmla="*/ 5406 h 10087"/>
                    <a:gd name="connsiteX40" fmla="*/ 696 w 10000"/>
                    <a:gd name="connsiteY40" fmla="*/ 4558 h 10087"/>
                    <a:gd name="connsiteX41" fmla="*/ 623 w 10000"/>
                    <a:gd name="connsiteY41" fmla="*/ 3921 h 10087"/>
                    <a:gd name="connsiteX42" fmla="*/ 623 w 10000"/>
                    <a:gd name="connsiteY42" fmla="*/ 3496 h 10087"/>
                    <a:gd name="connsiteX43" fmla="*/ 0 w 10000"/>
                    <a:gd name="connsiteY43" fmla="*/ 2650 h 10087"/>
                    <a:gd name="connsiteX44" fmla="*/ 477 w 10000"/>
                    <a:gd name="connsiteY44" fmla="*/ 2064 h 10087"/>
                    <a:gd name="connsiteX45" fmla="*/ 477 w 10000"/>
                    <a:gd name="connsiteY45" fmla="*/ 1800 h 10087"/>
                    <a:gd name="connsiteX46" fmla="*/ 477 w 10000"/>
                    <a:gd name="connsiteY46" fmla="*/ 1002 h 10087"/>
                    <a:gd name="connsiteX47" fmla="*/ 575 w 10000"/>
                    <a:gd name="connsiteY47" fmla="*/ 29 h 10087"/>
                    <a:gd name="connsiteX48" fmla="*/ 4777 w 10000"/>
                    <a:gd name="connsiteY48" fmla="*/ 249 h 10087"/>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623 w 10000"/>
                    <a:gd name="connsiteY42" fmla="*/ 340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953 w 10000"/>
                    <a:gd name="connsiteY38" fmla="*/ 5319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754 w 10000"/>
                    <a:gd name="connsiteY20" fmla="*/ 7424 h 10000"/>
                    <a:gd name="connsiteX21" fmla="*/ 8609 w 10000"/>
                    <a:gd name="connsiteY21" fmla="*/ 7869 h 10000"/>
                    <a:gd name="connsiteX22" fmla="*/ 8621 w 10000"/>
                    <a:gd name="connsiteY22" fmla="*/ 8392 h 10000"/>
                    <a:gd name="connsiteX23" fmla="*/ 8537 w 10000"/>
                    <a:gd name="connsiteY23" fmla="*/ 8878 h 10000"/>
                    <a:gd name="connsiteX24" fmla="*/ 8170 w 10000"/>
                    <a:gd name="connsiteY24" fmla="*/ 9723 h 10000"/>
                    <a:gd name="connsiteX25" fmla="*/ 8097 w 10000"/>
                    <a:gd name="connsiteY25" fmla="*/ 9990 h 10000"/>
                    <a:gd name="connsiteX26" fmla="*/ 7766 w 10000"/>
                    <a:gd name="connsiteY26" fmla="*/ 9935 h 10000"/>
                    <a:gd name="connsiteX27" fmla="*/ 7400 w 10000"/>
                    <a:gd name="connsiteY27" fmla="*/ 9723 h 10000"/>
                    <a:gd name="connsiteX28" fmla="*/ 1502 w 10000"/>
                    <a:gd name="connsiteY28" fmla="*/ 9935 h 10000"/>
                    <a:gd name="connsiteX29" fmla="*/ 1428 w 10000"/>
                    <a:gd name="connsiteY29" fmla="*/ 9460 h 10000"/>
                    <a:gd name="connsiteX30" fmla="*/ 1223 w 10000"/>
                    <a:gd name="connsiteY30" fmla="*/ 9316 h 10000"/>
                    <a:gd name="connsiteX31" fmla="*/ 1120 w 10000"/>
                    <a:gd name="connsiteY31" fmla="*/ 8921 h 10000"/>
                    <a:gd name="connsiteX32" fmla="*/ 1145 w 10000"/>
                    <a:gd name="connsiteY32" fmla="*/ 8439 h 10000"/>
                    <a:gd name="connsiteX33" fmla="*/ 1167 w 10000"/>
                    <a:gd name="connsiteY33" fmla="*/ 8061 h 10000"/>
                    <a:gd name="connsiteX34" fmla="*/ 1246 w 10000"/>
                    <a:gd name="connsiteY34" fmla="*/ 7600 h 10000"/>
                    <a:gd name="connsiteX35" fmla="*/ 1173 w 10000"/>
                    <a:gd name="connsiteY35" fmla="*/ 7178 h 10000"/>
                    <a:gd name="connsiteX36" fmla="*/ 1051 w 10000"/>
                    <a:gd name="connsiteY36" fmla="*/ 6758 h 10000"/>
                    <a:gd name="connsiteX37" fmla="*/ 1062 w 10000"/>
                    <a:gd name="connsiteY37" fmla="*/ 6382 h 10000"/>
                    <a:gd name="connsiteX38" fmla="*/ 1062 w 10000"/>
                    <a:gd name="connsiteY38" fmla="*/ 6277 h 10000"/>
                    <a:gd name="connsiteX39" fmla="*/ 838 w 10000"/>
                    <a:gd name="connsiteY39" fmla="*/ 5455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49" fmla="*/ 8448 w 10000"/>
                    <a:gd name="connsiteY49"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609 w 10000"/>
                    <a:gd name="connsiteY19" fmla="*/ 786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537 w 10000"/>
                    <a:gd name="connsiteY20" fmla="*/ 8878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097 w 10000"/>
                    <a:gd name="connsiteY21" fmla="*/ 9990 h 10000"/>
                    <a:gd name="connsiteX22" fmla="*/ 7766 w 10000"/>
                    <a:gd name="connsiteY22" fmla="*/ 9935 h 10000"/>
                    <a:gd name="connsiteX23" fmla="*/ 7400 w 10000"/>
                    <a:gd name="connsiteY23" fmla="*/ 9723 h 10000"/>
                    <a:gd name="connsiteX24" fmla="*/ 1502 w 10000"/>
                    <a:gd name="connsiteY24" fmla="*/ 9935 h 10000"/>
                    <a:gd name="connsiteX25" fmla="*/ 1428 w 10000"/>
                    <a:gd name="connsiteY25" fmla="*/ 9460 h 10000"/>
                    <a:gd name="connsiteX26" fmla="*/ 1223 w 10000"/>
                    <a:gd name="connsiteY26" fmla="*/ 9316 h 10000"/>
                    <a:gd name="connsiteX27" fmla="*/ 1120 w 10000"/>
                    <a:gd name="connsiteY27" fmla="*/ 8921 h 10000"/>
                    <a:gd name="connsiteX28" fmla="*/ 1145 w 10000"/>
                    <a:gd name="connsiteY28" fmla="*/ 8439 h 10000"/>
                    <a:gd name="connsiteX29" fmla="*/ 1167 w 10000"/>
                    <a:gd name="connsiteY29" fmla="*/ 8061 h 10000"/>
                    <a:gd name="connsiteX30" fmla="*/ 1246 w 10000"/>
                    <a:gd name="connsiteY30" fmla="*/ 7600 h 10000"/>
                    <a:gd name="connsiteX31" fmla="*/ 1173 w 10000"/>
                    <a:gd name="connsiteY31" fmla="*/ 7178 h 10000"/>
                    <a:gd name="connsiteX32" fmla="*/ 1051 w 10000"/>
                    <a:gd name="connsiteY32" fmla="*/ 6758 h 10000"/>
                    <a:gd name="connsiteX33" fmla="*/ 1062 w 10000"/>
                    <a:gd name="connsiteY33" fmla="*/ 6382 h 10000"/>
                    <a:gd name="connsiteX34" fmla="*/ 1062 w 10000"/>
                    <a:gd name="connsiteY34" fmla="*/ 6277 h 10000"/>
                    <a:gd name="connsiteX35" fmla="*/ 838 w 10000"/>
                    <a:gd name="connsiteY35" fmla="*/ 5455 h 10000"/>
                    <a:gd name="connsiteX36" fmla="*/ 696 w 10000"/>
                    <a:gd name="connsiteY36" fmla="*/ 4471 h 10000"/>
                    <a:gd name="connsiteX37" fmla="*/ 543 w 10000"/>
                    <a:gd name="connsiteY37" fmla="*/ 3858 h 10000"/>
                    <a:gd name="connsiteX38" fmla="*/ 521 w 10000"/>
                    <a:gd name="connsiteY38" fmla="*/ 3389 h 10000"/>
                    <a:gd name="connsiteX39" fmla="*/ 0 w 10000"/>
                    <a:gd name="connsiteY39" fmla="*/ 2563 h 10000"/>
                    <a:gd name="connsiteX40" fmla="*/ 477 w 10000"/>
                    <a:gd name="connsiteY40" fmla="*/ 1977 h 10000"/>
                    <a:gd name="connsiteX41" fmla="*/ 477 w 10000"/>
                    <a:gd name="connsiteY41" fmla="*/ 1713 h 10000"/>
                    <a:gd name="connsiteX42" fmla="*/ 477 w 10000"/>
                    <a:gd name="connsiteY42" fmla="*/ 915 h 10000"/>
                    <a:gd name="connsiteX43" fmla="*/ 715 w 10000"/>
                    <a:gd name="connsiteY43" fmla="*/ 127 h 10000"/>
                    <a:gd name="connsiteX44" fmla="*/ 4777 w 10000"/>
                    <a:gd name="connsiteY44" fmla="*/ 162 h 10000"/>
                    <a:gd name="connsiteX45" fmla="*/ 8448 w 10000"/>
                    <a:gd name="connsiteY45" fmla="*/ 0 h 10000"/>
                    <a:gd name="connsiteX0" fmla="*/ 8448 w 10000"/>
                    <a:gd name="connsiteY0" fmla="*/ 0 h 10015"/>
                    <a:gd name="connsiteX1" fmla="*/ 8353 w 10000"/>
                    <a:gd name="connsiteY1" fmla="*/ 491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354 w 10000"/>
                    <a:gd name="connsiteY16" fmla="*/ 7012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1502 w 10000"/>
                    <a:gd name="connsiteY23" fmla="*/ 9935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223 w 10000"/>
                    <a:gd name="connsiteY24" fmla="*/ 9316 h 10007"/>
                    <a:gd name="connsiteX25" fmla="*/ 1120 w 10000"/>
                    <a:gd name="connsiteY25" fmla="*/ 8921 h 10007"/>
                    <a:gd name="connsiteX26" fmla="*/ 1145 w 10000"/>
                    <a:gd name="connsiteY26" fmla="*/ 8439 h 10007"/>
                    <a:gd name="connsiteX27" fmla="*/ 1167 w 10000"/>
                    <a:gd name="connsiteY27" fmla="*/ 8061 h 10007"/>
                    <a:gd name="connsiteX28" fmla="*/ 1246 w 10000"/>
                    <a:gd name="connsiteY28" fmla="*/ 7600 h 10007"/>
                    <a:gd name="connsiteX29" fmla="*/ 1173 w 10000"/>
                    <a:gd name="connsiteY29" fmla="*/ 7178 h 10007"/>
                    <a:gd name="connsiteX30" fmla="*/ 1051 w 10000"/>
                    <a:gd name="connsiteY30" fmla="*/ 6758 h 10007"/>
                    <a:gd name="connsiteX31" fmla="*/ 1062 w 10000"/>
                    <a:gd name="connsiteY31" fmla="*/ 6382 h 10007"/>
                    <a:gd name="connsiteX32" fmla="*/ 1062 w 10000"/>
                    <a:gd name="connsiteY32" fmla="*/ 6277 h 10007"/>
                    <a:gd name="connsiteX33" fmla="*/ 838 w 10000"/>
                    <a:gd name="connsiteY33" fmla="*/ 5455 h 10007"/>
                    <a:gd name="connsiteX34" fmla="*/ 696 w 10000"/>
                    <a:gd name="connsiteY34" fmla="*/ 4471 h 10007"/>
                    <a:gd name="connsiteX35" fmla="*/ 543 w 10000"/>
                    <a:gd name="connsiteY35" fmla="*/ 3858 h 10007"/>
                    <a:gd name="connsiteX36" fmla="*/ 521 w 10000"/>
                    <a:gd name="connsiteY36" fmla="*/ 3389 h 10007"/>
                    <a:gd name="connsiteX37" fmla="*/ 0 w 10000"/>
                    <a:gd name="connsiteY37" fmla="*/ 2563 h 10007"/>
                    <a:gd name="connsiteX38" fmla="*/ 477 w 10000"/>
                    <a:gd name="connsiteY38" fmla="*/ 1977 h 10007"/>
                    <a:gd name="connsiteX39" fmla="*/ 477 w 10000"/>
                    <a:gd name="connsiteY39" fmla="*/ 1713 h 10007"/>
                    <a:gd name="connsiteX40" fmla="*/ 477 w 10000"/>
                    <a:gd name="connsiteY40" fmla="*/ 915 h 10007"/>
                    <a:gd name="connsiteX41" fmla="*/ 715 w 10000"/>
                    <a:gd name="connsiteY41" fmla="*/ 127 h 10007"/>
                    <a:gd name="connsiteX42" fmla="*/ 4777 w 10000"/>
                    <a:gd name="connsiteY42" fmla="*/ 162 h 10007"/>
                    <a:gd name="connsiteX43" fmla="*/ 8448 w 10000"/>
                    <a:gd name="connsiteY43" fmla="*/ 0 h 10007"/>
                    <a:gd name="connsiteX0" fmla="*/ 8448 w 10000"/>
                    <a:gd name="connsiteY0" fmla="*/ 0 h 9505"/>
                    <a:gd name="connsiteX1" fmla="*/ 8570 w 10000"/>
                    <a:gd name="connsiteY1" fmla="*/ 375 h 9505"/>
                    <a:gd name="connsiteX2" fmla="*/ 8682 w 10000"/>
                    <a:gd name="connsiteY2" fmla="*/ 915 h 9505"/>
                    <a:gd name="connsiteX3" fmla="*/ 8631 w 10000"/>
                    <a:gd name="connsiteY3" fmla="*/ 1221 h 9505"/>
                    <a:gd name="connsiteX4" fmla="*/ 8426 w 10000"/>
                    <a:gd name="connsiteY4" fmla="*/ 1923 h 9505"/>
                    <a:gd name="connsiteX5" fmla="*/ 8537 w 10000"/>
                    <a:gd name="connsiteY5" fmla="*/ 2189 h 9505"/>
                    <a:gd name="connsiteX6" fmla="*/ 8572 w 10000"/>
                    <a:gd name="connsiteY6" fmla="*/ 2510 h 9505"/>
                    <a:gd name="connsiteX7" fmla="*/ 8976 w 10000"/>
                    <a:gd name="connsiteY7" fmla="*/ 3039 h 9505"/>
                    <a:gd name="connsiteX8" fmla="*/ 9458 w 10000"/>
                    <a:gd name="connsiteY8" fmla="*/ 3370 h 9505"/>
                    <a:gd name="connsiteX9" fmla="*/ 9561 w 10000"/>
                    <a:gd name="connsiteY9" fmla="*/ 3995 h 9505"/>
                    <a:gd name="connsiteX10" fmla="*/ 9743 w 10000"/>
                    <a:gd name="connsiteY10" fmla="*/ 4365 h 9505"/>
                    <a:gd name="connsiteX11" fmla="*/ 9890 w 10000"/>
                    <a:gd name="connsiteY11" fmla="*/ 4632 h 9505"/>
                    <a:gd name="connsiteX12" fmla="*/ 10000 w 10000"/>
                    <a:gd name="connsiteY12" fmla="*/ 5427 h 9505"/>
                    <a:gd name="connsiteX13" fmla="*/ 9781 w 10000"/>
                    <a:gd name="connsiteY13" fmla="*/ 5903 h 9505"/>
                    <a:gd name="connsiteX14" fmla="*/ 9670 w 10000"/>
                    <a:gd name="connsiteY14" fmla="*/ 6170 h 9505"/>
                    <a:gd name="connsiteX15" fmla="*/ 9670 w 10000"/>
                    <a:gd name="connsiteY15" fmla="*/ 6647 h 9505"/>
                    <a:gd name="connsiteX16" fmla="*/ 9354 w 10000"/>
                    <a:gd name="connsiteY16" fmla="*/ 7012 h 9505"/>
                    <a:gd name="connsiteX17" fmla="*/ 8902 w 10000"/>
                    <a:gd name="connsiteY17" fmla="*/ 6859 h 9505"/>
                    <a:gd name="connsiteX18" fmla="*/ 8667 w 10000"/>
                    <a:gd name="connsiteY18" fmla="*/ 6896 h 9505"/>
                    <a:gd name="connsiteX19" fmla="*/ 8813 w 10000"/>
                    <a:gd name="connsiteY19" fmla="*/ 7909 h 9505"/>
                    <a:gd name="connsiteX20" fmla="*/ 8218 w 10000"/>
                    <a:gd name="connsiteY20" fmla="*/ 8974 h 9505"/>
                    <a:gd name="connsiteX21" fmla="*/ 7496 w 10000"/>
                    <a:gd name="connsiteY21" fmla="*/ 9505 h 9505"/>
                    <a:gd name="connsiteX22" fmla="*/ 3102 w 10000"/>
                    <a:gd name="connsiteY22" fmla="*/ 9416 h 9505"/>
                    <a:gd name="connsiteX23" fmla="*/ 1223 w 10000"/>
                    <a:gd name="connsiteY23" fmla="*/ 9316 h 9505"/>
                    <a:gd name="connsiteX24" fmla="*/ 1120 w 10000"/>
                    <a:gd name="connsiteY24" fmla="*/ 8921 h 9505"/>
                    <a:gd name="connsiteX25" fmla="*/ 1145 w 10000"/>
                    <a:gd name="connsiteY25" fmla="*/ 8439 h 9505"/>
                    <a:gd name="connsiteX26" fmla="*/ 1167 w 10000"/>
                    <a:gd name="connsiteY26" fmla="*/ 8061 h 9505"/>
                    <a:gd name="connsiteX27" fmla="*/ 1246 w 10000"/>
                    <a:gd name="connsiteY27" fmla="*/ 7600 h 9505"/>
                    <a:gd name="connsiteX28" fmla="*/ 1173 w 10000"/>
                    <a:gd name="connsiteY28" fmla="*/ 7178 h 9505"/>
                    <a:gd name="connsiteX29" fmla="*/ 1051 w 10000"/>
                    <a:gd name="connsiteY29" fmla="*/ 6758 h 9505"/>
                    <a:gd name="connsiteX30" fmla="*/ 1062 w 10000"/>
                    <a:gd name="connsiteY30" fmla="*/ 6382 h 9505"/>
                    <a:gd name="connsiteX31" fmla="*/ 1062 w 10000"/>
                    <a:gd name="connsiteY31" fmla="*/ 6277 h 9505"/>
                    <a:gd name="connsiteX32" fmla="*/ 838 w 10000"/>
                    <a:gd name="connsiteY32" fmla="*/ 5455 h 9505"/>
                    <a:gd name="connsiteX33" fmla="*/ 696 w 10000"/>
                    <a:gd name="connsiteY33" fmla="*/ 4471 h 9505"/>
                    <a:gd name="connsiteX34" fmla="*/ 543 w 10000"/>
                    <a:gd name="connsiteY34" fmla="*/ 3858 h 9505"/>
                    <a:gd name="connsiteX35" fmla="*/ 521 w 10000"/>
                    <a:gd name="connsiteY35" fmla="*/ 3389 h 9505"/>
                    <a:gd name="connsiteX36" fmla="*/ 0 w 10000"/>
                    <a:gd name="connsiteY36" fmla="*/ 2563 h 9505"/>
                    <a:gd name="connsiteX37" fmla="*/ 477 w 10000"/>
                    <a:gd name="connsiteY37" fmla="*/ 1977 h 9505"/>
                    <a:gd name="connsiteX38" fmla="*/ 477 w 10000"/>
                    <a:gd name="connsiteY38" fmla="*/ 1713 h 9505"/>
                    <a:gd name="connsiteX39" fmla="*/ 477 w 10000"/>
                    <a:gd name="connsiteY39" fmla="*/ 915 h 9505"/>
                    <a:gd name="connsiteX40" fmla="*/ 715 w 10000"/>
                    <a:gd name="connsiteY40" fmla="*/ 127 h 9505"/>
                    <a:gd name="connsiteX41" fmla="*/ 4777 w 10000"/>
                    <a:gd name="connsiteY41" fmla="*/ 162 h 9505"/>
                    <a:gd name="connsiteX42" fmla="*/ 8448 w 10000"/>
                    <a:gd name="connsiteY42" fmla="*/ 0 h 9505"/>
                    <a:gd name="connsiteX0" fmla="*/ 8448 w 10000"/>
                    <a:gd name="connsiteY0" fmla="*/ 0 h 10000"/>
                    <a:gd name="connsiteX1" fmla="*/ 8570 w 10000"/>
                    <a:gd name="connsiteY1" fmla="*/ 395 h 10000"/>
                    <a:gd name="connsiteX2" fmla="*/ 8682 w 10000"/>
                    <a:gd name="connsiteY2" fmla="*/ 963 h 10000"/>
                    <a:gd name="connsiteX3" fmla="*/ 8631 w 10000"/>
                    <a:gd name="connsiteY3" fmla="*/ 1285 h 10000"/>
                    <a:gd name="connsiteX4" fmla="*/ 8426 w 10000"/>
                    <a:gd name="connsiteY4" fmla="*/ 2023 h 10000"/>
                    <a:gd name="connsiteX5" fmla="*/ 8537 w 10000"/>
                    <a:gd name="connsiteY5" fmla="*/ 2303 h 10000"/>
                    <a:gd name="connsiteX6" fmla="*/ 8572 w 10000"/>
                    <a:gd name="connsiteY6" fmla="*/ 2641 h 10000"/>
                    <a:gd name="connsiteX7" fmla="*/ 8976 w 10000"/>
                    <a:gd name="connsiteY7" fmla="*/ 3197 h 10000"/>
                    <a:gd name="connsiteX8" fmla="*/ 9458 w 10000"/>
                    <a:gd name="connsiteY8" fmla="*/ 3546 h 10000"/>
                    <a:gd name="connsiteX9" fmla="*/ 9561 w 10000"/>
                    <a:gd name="connsiteY9" fmla="*/ 4203 h 10000"/>
                    <a:gd name="connsiteX10" fmla="*/ 9743 w 10000"/>
                    <a:gd name="connsiteY10" fmla="*/ 4592 h 10000"/>
                    <a:gd name="connsiteX11" fmla="*/ 9890 w 10000"/>
                    <a:gd name="connsiteY11" fmla="*/ 4873 h 10000"/>
                    <a:gd name="connsiteX12" fmla="*/ 10000 w 10000"/>
                    <a:gd name="connsiteY12" fmla="*/ 5710 h 10000"/>
                    <a:gd name="connsiteX13" fmla="*/ 9781 w 10000"/>
                    <a:gd name="connsiteY13" fmla="*/ 6210 h 10000"/>
                    <a:gd name="connsiteX14" fmla="*/ 9670 w 10000"/>
                    <a:gd name="connsiteY14" fmla="*/ 6491 h 10000"/>
                    <a:gd name="connsiteX15" fmla="*/ 9670 w 10000"/>
                    <a:gd name="connsiteY15" fmla="*/ 6993 h 10000"/>
                    <a:gd name="connsiteX16" fmla="*/ 9354 w 10000"/>
                    <a:gd name="connsiteY16" fmla="*/ 7377 h 10000"/>
                    <a:gd name="connsiteX17" fmla="*/ 8902 w 10000"/>
                    <a:gd name="connsiteY17" fmla="*/ 7216 h 10000"/>
                    <a:gd name="connsiteX18" fmla="*/ 8667 w 10000"/>
                    <a:gd name="connsiteY18" fmla="*/ 7255 h 10000"/>
                    <a:gd name="connsiteX19" fmla="*/ 8813 w 10000"/>
                    <a:gd name="connsiteY19" fmla="*/ 8321 h 10000"/>
                    <a:gd name="connsiteX20" fmla="*/ 8218 w 10000"/>
                    <a:gd name="connsiteY20" fmla="*/ 9441 h 10000"/>
                    <a:gd name="connsiteX21" fmla="*/ 7965 w 10000"/>
                    <a:gd name="connsiteY21" fmla="*/ 9894 h 10000"/>
                    <a:gd name="connsiteX22" fmla="*/ 7496 w 10000"/>
                    <a:gd name="connsiteY22" fmla="*/ 10000 h 10000"/>
                    <a:gd name="connsiteX23" fmla="*/ 3102 w 10000"/>
                    <a:gd name="connsiteY23" fmla="*/ 9906 h 10000"/>
                    <a:gd name="connsiteX24" fmla="*/ 1223 w 10000"/>
                    <a:gd name="connsiteY24" fmla="*/ 9801 h 10000"/>
                    <a:gd name="connsiteX25" fmla="*/ 1120 w 10000"/>
                    <a:gd name="connsiteY25" fmla="*/ 9386 h 10000"/>
                    <a:gd name="connsiteX26" fmla="*/ 1145 w 10000"/>
                    <a:gd name="connsiteY26" fmla="*/ 8878 h 10000"/>
                    <a:gd name="connsiteX27" fmla="*/ 1167 w 10000"/>
                    <a:gd name="connsiteY27" fmla="*/ 8481 h 10000"/>
                    <a:gd name="connsiteX28" fmla="*/ 1246 w 10000"/>
                    <a:gd name="connsiteY28" fmla="*/ 7996 h 10000"/>
                    <a:gd name="connsiteX29" fmla="*/ 1173 w 10000"/>
                    <a:gd name="connsiteY29" fmla="*/ 7552 h 10000"/>
                    <a:gd name="connsiteX30" fmla="*/ 1051 w 10000"/>
                    <a:gd name="connsiteY30" fmla="*/ 7110 h 10000"/>
                    <a:gd name="connsiteX31" fmla="*/ 1062 w 10000"/>
                    <a:gd name="connsiteY31" fmla="*/ 6714 h 10000"/>
                    <a:gd name="connsiteX32" fmla="*/ 1062 w 10000"/>
                    <a:gd name="connsiteY32" fmla="*/ 6604 h 10000"/>
                    <a:gd name="connsiteX33" fmla="*/ 838 w 10000"/>
                    <a:gd name="connsiteY33" fmla="*/ 5739 h 10000"/>
                    <a:gd name="connsiteX34" fmla="*/ 696 w 10000"/>
                    <a:gd name="connsiteY34" fmla="*/ 4704 h 10000"/>
                    <a:gd name="connsiteX35" fmla="*/ 543 w 10000"/>
                    <a:gd name="connsiteY35" fmla="*/ 4059 h 10000"/>
                    <a:gd name="connsiteX36" fmla="*/ 521 w 10000"/>
                    <a:gd name="connsiteY36" fmla="*/ 3565 h 10000"/>
                    <a:gd name="connsiteX37" fmla="*/ 0 w 10000"/>
                    <a:gd name="connsiteY37" fmla="*/ 2696 h 10000"/>
                    <a:gd name="connsiteX38" fmla="*/ 477 w 10000"/>
                    <a:gd name="connsiteY38" fmla="*/ 2080 h 10000"/>
                    <a:gd name="connsiteX39" fmla="*/ 477 w 10000"/>
                    <a:gd name="connsiteY39" fmla="*/ 1802 h 10000"/>
                    <a:gd name="connsiteX40" fmla="*/ 477 w 10000"/>
                    <a:gd name="connsiteY40" fmla="*/ 963 h 10000"/>
                    <a:gd name="connsiteX41" fmla="*/ 715 w 10000"/>
                    <a:gd name="connsiteY41" fmla="*/ 134 h 10000"/>
                    <a:gd name="connsiteX42" fmla="*/ 4777 w 10000"/>
                    <a:gd name="connsiteY42" fmla="*/ 170 h 10000"/>
                    <a:gd name="connsiteX43" fmla="*/ 8448 w 10000"/>
                    <a:gd name="connsiteY43" fmla="*/ 0 h 10000"/>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781 w 10179"/>
                    <a:gd name="connsiteY13" fmla="*/ 6210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993 h 10614"/>
                    <a:gd name="connsiteX15" fmla="*/ 9354 w 10179"/>
                    <a:gd name="connsiteY15" fmla="*/ 7377 h 10614"/>
                    <a:gd name="connsiteX16" fmla="*/ 8902 w 10179"/>
                    <a:gd name="connsiteY16" fmla="*/ 7216 h 10614"/>
                    <a:gd name="connsiteX17" fmla="*/ 8667 w 10179"/>
                    <a:gd name="connsiteY17" fmla="*/ 7255 h 10614"/>
                    <a:gd name="connsiteX18" fmla="*/ 8813 w 10179"/>
                    <a:gd name="connsiteY18" fmla="*/ 8321 h 10614"/>
                    <a:gd name="connsiteX19" fmla="*/ 8218 w 10179"/>
                    <a:gd name="connsiteY19" fmla="*/ 9441 h 10614"/>
                    <a:gd name="connsiteX20" fmla="*/ 8143 w 10179"/>
                    <a:gd name="connsiteY20" fmla="*/ 10595 h 10614"/>
                    <a:gd name="connsiteX21" fmla="*/ 7496 w 10179"/>
                    <a:gd name="connsiteY21" fmla="*/ 10000 h 10614"/>
                    <a:gd name="connsiteX22" fmla="*/ 3102 w 10179"/>
                    <a:gd name="connsiteY22" fmla="*/ 9906 h 10614"/>
                    <a:gd name="connsiteX23" fmla="*/ 1223 w 10179"/>
                    <a:gd name="connsiteY23" fmla="*/ 9801 h 10614"/>
                    <a:gd name="connsiteX24" fmla="*/ 1120 w 10179"/>
                    <a:gd name="connsiteY24" fmla="*/ 9386 h 10614"/>
                    <a:gd name="connsiteX25" fmla="*/ 1145 w 10179"/>
                    <a:gd name="connsiteY25" fmla="*/ 8878 h 10614"/>
                    <a:gd name="connsiteX26" fmla="*/ 1167 w 10179"/>
                    <a:gd name="connsiteY26" fmla="*/ 8481 h 10614"/>
                    <a:gd name="connsiteX27" fmla="*/ 1246 w 10179"/>
                    <a:gd name="connsiteY27" fmla="*/ 7996 h 10614"/>
                    <a:gd name="connsiteX28" fmla="*/ 1173 w 10179"/>
                    <a:gd name="connsiteY28" fmla="*/ 7552 h 10614"/>
                    <a:gd name="connsiteX29" fmla="*/ 1051 w 10179"/>
                    <a:gd name="connsiteY29" fmla="*/ 7110 h 10614"/>
                    <a:gd name="connsiteX30" fmla="*/ 1062 w 10179"/>
                    <a:gd name="connsiteY30" fmla="*/ 6714 h 10614"/>
                    <a:gd name="connsiteX31" fmla="*/ 1062 w 10179"/>
                    <a:gd name="connsiteY31" fmla="*/ 6604 h 10614"/>
                    <a:gd name="connsiteX32" fmla="*/ 838 w 10179"/>
                    <a:gd name="connsiteY32" fmla="*/ 5739 h 10614"/>
                    <a:gd name="connsiteX33" fmla="*/ 696 w 10179"/>
                    <a:gd name="connsiteY33" fmla="*/ 4704 h 10614"/>
                    <a:gd name="connsiteX34" fmla="*/ 543 w 10179"/>
                    <a:gd name="connsiteY34" fmla="*/ 4059 h 10614"/>
                    <a:gd name="connsiteX35" fmla="*/ 521 w 10179"/>
                    <a:gd name="connsiteY35" fmla="*/ 3565 h 10614"/>
                    <a:gd name="connsiteX36" fmla="*/ 0 w 10179"/>
                    <a:gd name="connsiteY36" fmla="*/ 2696 h 10614"/>
                    <a:gd name="connsiteX37" fmla="*/ 477 w 10179"/>
                    <a:gd name="connsiteY37" fmla="*/ 2080 h 10614"/>
                    <a:gd name="connsiteX38" fmla="*/ 477 w 10179"/>
                    <a:gd name="connsiteY38" fmla="*/ 1802 h 10614"/>
                    <a:gd name="connsiteX39" fmla="*/ 477 w 10179"/>
                    <a:gd name="connsiteY39" fmla="*/ 963 h 10614"/>
                    <a:gd name="connsiteX40" fmla="*/ 715 w 10179"/>
                    <a:gd name="connsiteY40" fmla="*/ 134 h 10614"/>
                    <a:gd name="connsiteX41" fmla="*/ 4777 w 10179"/>
                    <a:gd name="connsiteY41" fmla="*/ 170 h 10614"/>
                    <a:gd name="connsiteX42" fmla="*/ 8448 w 10179"/>
                    <a:gd name="connsiteY42" fmla="*/ 0 h 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79" h="10614">
                      <a:moveTo>
                        <a:pt x="8448" y="0"/>
                      </a:moveTo>
                      <a:cubicBezTo>
                        <a:pt x="8416" y="173"/>
                        <a:pt x="8602" y="222"/>
                        <a:pt x="8570" y="395"/>
                      </a:cubicBezTo>
                      <a:cubicBezTo>
                        <a:pt x="8607" y="584"/>
                        <a:pt x="8645" y="773"/>
                        <a:pt x="8682" y="963"/>
                      </a:cubicBezTo>
                      <a:cubicBezTo>
                        <a:pt x="8665" y="1069"/>
                        <a:pt x="8648" y="1178"/>
                        <a:pt x="8631" y="1285"/>
                      </a:cubicBezTo>
                      <a:cubicBezTo>
                        <a:pt x="8563" y="1531"/>
                        <a:pt x="8494" y="1778"/>
                        <a:pt x="8426" y="2023"/>
                      </a:cubicBezTo>
                      <a:lnTo>
                        <a:pt x="8537" y="2303"/>
                      </a:lnTo>
                      <a:cubicBezTo>
                        <a:pt x="8549" y="2415"/>
                        <a:pt x="8560" y="2527"/>
                        <a:pt x="8572" y="2641"/>
                      </a:cubicBezTo>
                      <a:lnTo>
                        <a:pt x="8976" y="3197"/>
                      </a:lnTo>
                      <a:lnTo>
                        <a:pt x="9458" y="3546"/>
                      </a:lnTo>
                      <a:cubicBezTo>
                        <a:pt x="9492" y="3764"/>
                        <a:pt x="9527" y="3984"/>
                        <a:pt x="9561" y="4203"/>
                      </a:cubicBezTo>
                      <a:cubicBezTo>
                        <a:pt x="9622" y="4332"/>
                        <a:pt x="9682" y="4463"/>
                        <a:pt x="9743" y="4592"/>
                      </a:cubicBezTo>
                      <a:lnTo>
                        <a:pt x="9890" y="4873"/>
                      </a:lnTo>
                      <a:cubicBezTo>
                        <a:pt x="9927" y="5151"/>
                        <a:pt x="10142" y="5467"/>
                        <a:pt x="10179" y="5747"/>
                      </a:cubicBezTo>
                      <a:lnTo>
                        <a:pt x="9924" y="6364"/>
                      </a:lnTo>
                      <a:lnTo>
                        <a:pt x="9670" y="6993"/>
                      </a:lnTo>
                      <a:cubicBezTo>
                        <a:pt x="9670" y="6993"/>
                        <a:pt x="9499" y="7211"/>
                        <a:pt x="9354" y="7377"/>
                      </a:cubicBezTo>
                      <a:cubicBezTo>
                        <a:pt x="9206" y="7544"/>
                        <a:pt x="9017" y="7236"/>
                        <a:pt x="8902" y="7216"/>
                      </a:cubicBezTo>
                      <a:cubicBezTo>
                        <a:pt x="8788" y="7196"/>
                        <a:pt x="8682" y="7071"/>
                        <a:pt x="8667" y="7255"/>
                      </a:cubicBezTo>
                      <a:cubicBezTo>
                        <a:pt x="8652" y="7439"/>
                        <a:pt x="8888" y="7957"/>
                        <a:pt x="8813" y="8321"/>
                      </a:cubicBezTo>
                      <a:cubicBezTo>
                        <a:pt x="8738" y="8685"/>
                        <a:pt x="8359" y="9179"/>
                        <a:pt x="8218" y="9441"/>
                      </a:cubicBezTo>
                      <a:cubicBezTo>
                        <a:pt x="8077" y="9703"/>
                        <a:pt x="8263" y="10502"/>
                        <a:pt x="8143" y="10595"/>
                      </a:cubicBezTo>
                      <a:cubicBezTo>
                        <a:pt x="8023" y="10688"/>
                        <a:pt x="8324" y="10436"/>
                        <a:pt x="7496" y="10000"/>
                      </a:cubicBezTo>
                      <a:cubicBezTo>
                        <a:pt x="6303" y="9962"/>
                        <a:pt x="4567" y="9937"/>
                        <a:pt x="3102" y="9906"/>
                      </a:cubicBezTo>
                      <a:cubicBezTo>
                        <a:pt x="2057" y="9874"/>
                        <a:pt x="1553" y="9888"/>
                        <a:pt x="1223" y="9801"/>
                      </a:cubicBezTo>
                      <a:cubicBezTo>
                        <a:pt x="1189" y="9662"/>
                        <a:pt x="1154" y="9523"/>
                        <a:pt x="1120" y="9386"/>
                      </a:cubicBezTo>
                      <a:cubicBezTo>
                        <a:pt x="1133" y="9273"/>
                        <a:pt x="1132" y="8991"/>
                        <a:pt x="1145" y="8878"/>
                      </a:cubicBezTo>
                      <a:cubicBezTo>
                        <a:pt x="1120" y="8711"/>
                        <a:pt x="1192" y="8649"/>
                        <a:pt x="1167" y="8481"/>
                      </a:cubicBezTo>
                      <a:cubicBezTo>
                        <a:pt x="1118" y="8275"/>
                        <a:pt x="1295" y="8203"/>
                        <a:pt x="1246" y="7996"/>
                      </a:cubicBezTo>
                      <a:cubicBezTo>
                        <a:pt x="1222" y="7849"/>
                        <a:pt x="1197" y="7699"/>
                        <a:pt x="1173" y="7552"/>
                      </a:cubicBezTo>
                      <a:cubicBezTo>
                        <a:pt x="1173" y="7552"/>
                        <a:pt x="1197" y="7277"/>
                        <a:pt x="1051" y="7110"/>
                      </a:cubicBezTo>
                      <a:cubicBezTo>
                        <a:pt x="906" y="6943"/>
                        <a:pt x="1062" y="6714"/>
                        <a:pt x="1062" y="6714"/>
                      </a:cubicBezTo>
                      <a:lnTo>
                        <a:pt x="1062" y="6604"/>
                      </a:lnTo>
                      <a:cubicBezTo>
                        <a:pt x="1044" y="6418"/>
                        <a:pt x="899" y="6056"/>
                        <a:pt x="838" y="5739"/>
                      </a:cubicBezTo>
                      <a:cubicBezTo>
                        <a:pt x="691" y="5349"/>
                        <a:pt x="771" y="4984"/>
                        <a:pt x="696" y="4704"/>
                      </a:cubicBezTo>
                      <a:cubicBezTo>
                        <a:pt x="623" y="4426"/>
                        <a:pt x="543" y="4059"/>
                        <a:pt x="543" y="4059"/>
                      </a:cubicBezTo>
                      <a:cubicBezTo>
                        <a:pt x="536" y="3895"/>
                        <a:pt x="528" y="3730"/>
                        <a:pt x="521" y="3565"/>
                      </a:cubicBezTo>
                      <a:lnTo>
                        <a:pt x="0" y="2696"/>
                      </a:lnTo>
                      <a:lnTo>
                        <a:pt x="477" y="2080"/>
                      </a:lnTo>
                      <a:lnTo>
                        <a:pt x="477" y="1802"/>
                      </a:lnTo>
                      <a:lnTo>
                        <a:pt x="477" y="963"/>
                      </a:lnTo>
                      <a:cubicBezTo>
                        <a:pt x="495" y="804"/>
                        <a:pt x="697" y="294"/>
                        <a:pt x="715" y="134"/>
                      </a:cubicBezTo>
                      <a:cubicBezTo>
                        <a:pt x="752" y="-33"/>
                        <a:pt x="4740" y="338"/>
                        <a:pt x="4777" y="170"/>
                      </a:cubicBezTo>
                      <a:lnTo>
                        <a:pt x="8448" y="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US" sz="2400" b="0" i="0" u="none" strike="noStrike" kern="1200" cap="none" spc="0" normalizeH="0" baseline="0" noProof="0">
                    <a:ln>
                      <a:noFill/>
                    </a:ln>
                    <a:solidFill>
                      <a:srgbClr val="808285"/>
                    </a:solidFill>
                    <a:effectLst/>
                    <a:uLnTx/>
                    <a:uFillTx/>
                    <a:latin typeface="Calibri" panose="020F0502020204030204"/>
                    <a:ea typeface="ＭＳ Ｐゴシック" charset="-128"/>
                    <a:cs typeface="+mn-cs"/>
                  </a:endParaRPr>
                </a:p>
              </p:txBody>
            </p:sp>
            <p:sp>
              <p:nvSpPr>
                <p:cNvPr id="231" name="Freeform 230">
                  <a:extLst>
                    <a:ext uri="{FF2B5EF4-FFF2-40B4-BE49-F238E27FC236}">
                      <a16:creationId xmlns:a16="http://schemas.microsoft.com/office/drawing/2014/main" id="{BA8B5EC8-538C-A84B-B728-30715D787384}"/>
                    </a:ext>
                  </a:extLst>
                </p:cNvPr>
                <p:cNvSpPr/>
                <p:nvPr/>
              </p:nvSpPr>
              <p:spPr>
                <a:xfrm>
                  <a:off x="1617080" y="1361419"/>
                  <a:ext cx="893292" cy="1422768"/>
                </a:xfrm>
                <a:custGeom>
                  <a:avLst/>
                  <a:gdLst>
                    <a:gd name="connsiteX0" fmla="*/ 238328 w 890081"/>
                    <a:gd name="connsiteY0" fmla="*/ 0 h 1449421"/>
                    <a:gd name="connsiteX1" fmla="*/ 141052 w 890081"/>
                    <a:gd name="connsiteY1" fmla="*/ 549613 h 1449421"/>
                    <a:gd name="connsiteX2" fmla="*/ 160507 w 890081"/>
                    <a:gd name="connsiteY2" fmla="*/ 569068 h 1449421"/>
                    <a:gd name="connsiteX3" fmla="*/ 175098 w 890081"/>
                    <a:gd name="connsiteY3" fmla="*/ 593387 h 1449421"/>
                    <a:gd name="connsiteX4" fmla="*/ 175098 w 890081"/>
                    <a:gd name="connsiteY4" fmla="*/ 671208 h 1449421"/>
                    <a:gd name="connsiteX5" fmla="*/ 126460 w 890081"/>
                    <a:gd name="connsiteY5" fmla="*/ 700391 h 1449421"/>
                    <a:gd name="connsiteX6" fmla="*/ 107005 w 890081"/>
                    <a:gd name="connsiteY6" fmla="*/ 792804 h 1449421"/>
                    <a:gd name="connsiteX7" fmla="*/ 58366 w 890081"/>
                    <a:gd name="connsiteY7" fmla="*/ 817123 h 1449421"/>
                    <a:gd name="connsiteX8" fmla="*/ 53503 w 890081"/>
                    <a:gd name="connsiteY8" fmla="*/ 880353 h 1449421"/>
                    <a:gd name="connsiteX9" fmla="*/ 58366 w 890081"/>
                    <a:gd name="connsiteY9" fmla="*/ 899808 h 1449421"/>
                    <a:gd name="connsiteX10" fmla="*/ 72958 w 890081"/>
                    <a:gd name="connsiteY10" fmla="*/ 894944 h 1449421"/>
                    <a:gd name="connsiteX11" fmla="*/ 82686 w 890081"/>
                    <a:gd name="connsiteY11" fmla="*/ 919264 h 1449421"/>
                    <a:gd name="connsiteX12" fmla="*/ 43775 w 890081"/>
                    <a:gd name="connsiteY12" fmla="*/ 997085 h 1449421"/>
                    <a:gd name="connsiteX13" fmla="*/ 0 w 890081"/>
                    <a:gd name="connsiteY13" fmla="*/ 1293779 h 1449421"/>
                    <a:gd name="connsiteX14" fmla="*/ 846307 w 890081"/>
                    <a:gd name="connsiteY14" fmla="*/ 1449421 h 1449421"/>
                    <a:gd name="connsiteX15" fmla="*/ 890081 w 890081"/>
                    <a:gd name="connsiteY15" fmla="*/ 967902 h 1449421"/>
                    <a:gd name="connsiteX16" fmla="*/ 851171 w 890081"/>
                    <a:gd name="connsiteY16" fmla="*/ 933855 h 1449421"/>
                    <a:gd name="connsiteX17" fmla="*/ 821988 w 890081"/>
                    <a:gd name="connsiteY17" fmla="*/ 963038 h 1449421"/>
                    <a:gd name="connsiteX18" fmla="*/ 783077 w 890081"/>
                    <a:gd name="connsiteY18" fmla="*/ 972766 h 1449421"/>
                    <a:gd name="connsiteX19" fmla="*/ 749030 w 890081"/>
                    <a:gd name="connsiteY19" fmla="*/ 953310 h 1449421"/>
                    <a:gd name="connsiteX20" fmla="*/ 666345 w 890081"/>
                    <a:gd name="connsiteY20" fmla="*/ 967902 h 1449421"/>
                    <a:gd name="connsiteX21" fmla="*/ 607979 w 890081"/>
                    <a:gd name="connsiteY21" fmla="*/ 914400 h 1449421"/>
                    <a:gd name="connsiteX22" fmla="*/ 583660 w 890081"/>
                    <a:gd name="connsiteY22" fmla="*/ 890081 h 1449421"/>
                    <a:gd name="connsiteX23" fmla="*/ 588524 w 890081"/>
                    <a:gd name="connsiteY23" fmla="*/ 841442 h 1449421"/>
                    <a:gd name="connsiteX24" fmla="*/ 564205 w 890081"/>
                    <a:gd name="connsiteY24" fmla="*/ 792804 h 1449421"/>
                    <a:gd name="connsiteX25" fmla="*/ 564205 w 890081"/>
                    <a:gd name="connsiteY25" fmla="*/ 763621 h 1449421"/>
                    <a:gd name="connsiteX26" fmla="*/ 544749 w 890081"/>
                    <a:gd name="connsiteY26" fmla="*/ 700391 h 1449421"/>
                    <a:gd name="connsiteX27" fmla="*/ 466928 w 890081"/>
                    <a:gd name="connsiteY27" fmla="*/ 705255 h 1449421"/>
                    <a:gd name="connsiteX28" fmla="*/ 462064 w 890081"/>
                    <a:gd name="connsiteY28" fmla="*/ 661481 h 1449421"/>
                    <a:gd name="connsiteX29" fmla="*/ 491247 w 890081"/>
                    <a:gd name="connsiteY29" fmla="*/ 646889 h 1449421"/>
                    <a:gd name="connsiteX30" fmla="*/ 481520 w 890081"/>
                    <a:gd name="connsiteY30" fmla="*/ 588523 h 1449421"/>
                    <a:gd name="connsiteX31" fmla="*/ 505839 w 890081"/>
                    <a:gd name="connsiteY31" fmla="*/ 510702 h 1449421"/>
                    <a:gd name="connsiteX32" fmla="*/ 428018 w 890081"/>
                    <a:gd name="connsiteY32" fmla="*/ 432881 h 1449421"/>
                    <a:gd name="connsiteX33" fmla="*/ 384243 w 890081"/>
                    <a:gd name="connsiteY33" fmla="*/ 364787 h 1449421"/>
                    <a:gd name="connsiteX34" fmla="*/ 355060 w 890081"/>
                    <a:gd name="connsiteY34" fmla="*/ 325876 h 1449421"/>
                    <a:gd name="connsiteX35" fmla="*/ 355060 w 890081"/>
                    <a:gd name="connsiteY35" fmla="*/ 218872 h 1449421"/>
                    <a:gd name="connsiteX36" fmla="*/ 350196 w 890081"/>
                    <a:gd name="connsiteY36" fmla="*/ 179961 h 1449421"/>
                    <a:gd name="connsiteX37" fmla="*/ 369652 w 890081"/>
                    <a:gd name="connsiteY37" fmla="*/ 102140 h 1449421"/>
                    <a:gd name="connsiteX38" fmla="*/ 364788 w 890081"/>
                    <a:gd name="connsiteY38" fmla="*/ 34047 h 1449421"/>
                    <a:gd name="connsiteX39" fmla="*/ 238328 w 890081"/>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51171 w 915754"/>
                    <a:gd name="connsiteY16" fmla="*/ 933855 h 1449421"/>
                    <a:gd name="connsiteX17" fmla="*/ 821988 w 915754"/>
                    <a:gd name="connsiteY17" fmla="*/ 963038 h 1449421"/>
                    <a:gd name="connsiteX18" fmla="*/ 783077 w 915754"/>
                    <a:gd name="connsiteY18" fmla="*/ 972766 h 1449421"/>
                    <a:gd name="connsiteX19" fmla="*/ 749030 w 915754"/>
                    <a:gd name="connsiteY19" fmla="*/ 953310 h 1449421"/>
                    <a:gd name="connsiteX20" fmla="*/ 666345 w 915754"/>
                    <a:gd name="connsiteY20" fmla="*/ 967902 h 1449421"/>
                    <a:gd name="connsiteX21" fmla="*/ 607979 w 915754"/>
                    <a:gd name="connsiteY21" fmla="*/ 914400 h 1449421"/>
                    <a:gd name="connsiteX22" fmla="*/ 583660 w 915754"/>
                    <a:gd name="connsiteY22" fmla="*/ 890081 h 1449421"/>
                    <a:gd name="connsiteX23" fmla="*/ 588524 w 915754"/>
                    <a:gd name="connsiteY23" fmla="*/ 841442 h 1449421"/>
                    <a:gd name="connsiteX24" fmla="*/ 564205 w 915754"/>
                    <a:gd name="connsiteY24" fmla="*/ 792804 h 1449421"/>
                    <a:gd name="connsiteX25" fmla="*/ 564205 w 915754"/>
                    <a:gd name="connsiteY25" fmla="*/ 763621 h 1449421"/>
                    <a:gd name="connsiteX26" fmla="*/ 544749 w 915754"/>
                    <a:gd name="connsiteY26" fmla="*/ 700391 h 1449421"/>
                    <a:gd name="connsiteX27" fmla="*/ 466928 w 915754"/>
                    <a:gd name="connsiteY27" fmla="*/ 705255 h 1449421"/>
                    <a:gd name="connsiteX28" fmla="*/ 462064 w 915754"/>
                    <a:gd name="connsiteY28" fmla="*/ 661481 h 1449421"/>
                    <a:gd name="connsiteX29" fmla="*/ 491247 w 915754"/>
                    <a:gd name="connsiteY29" fmla="*/ 646889 h 1449421"/>
                    <a:gd name="connsiteX30" fmla="*/ 481520 w 915754"/>
                    <a:gd name="connsiteY30" fmla="*/ 588523 h 1449421"/>
                    <a:gd name="connsiteX31" fmla="*/ 505839 w 915754"/>
                    <a:gd name="connsiteY31" fmla="*/ 510702 h 1449421"/>
                    <a:gd name="connsiteX32" fmla="*/ 428018 w 915754"/>
                    <a:gd name="connsiteY32" fmla="*/ 432881 h 1449421"/>
                    <a:gd name="connsiteX33" fmla="*/ 384243 w 915754"/>
                    <a:gd name="connsiteY33" fmla="*/ 364787 h 1449421"/>
                    <a:gd name="connsiteX34" fmla="*/ 355060 w 915754"/>
                    <a:gd name="connsiteY34" fmla="*/ 325876 h 1449421"/>
                    <a:gd name="connsiteX35" fmla="*/ 355060 w 915754"/>
                    <a:gd name="connsiteY35" fmla="*/ 218872 h 1449421"/>
                    <a:gd name="connsiteX36" fmla="*/ 350196 w 915754"/>
                    <a:gd name="connsiteY36" fmla="*/ 179961 h 1449421"/>
                    <a:gd name="connsiteX37" fmla="*/ 369652 w 915754"/>
                    <a:gd name="connsiteY37" fmla="*/ 102140 h 1449421"/>
                    <a:gd name="connsiteX38" fmla="*/ 364788 w 915754"/>
                    <a:gd name="connsiteY38" fmla="*/ 34047 h 1449421"/>
                    <a:gd name="connsiteX39" fmla="*/ 238328 w 915754"/>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75802 w 915754"/>
                    <a:gd name="connsiteY16" fmla="*/ 924740 h 1449421"/>
                    <a:gd name="connsiteX17" fmla="*/ 851171 w 915754"/>
                    <a:gd name="connsiteY17" fmla="*/ 933855 h 1449421"/>
                    <a:gd name="connsiteX18" fmla="*/ 821988 w 915754"/>
                    <a:gd name="connsiteY18" fmla="*/ 963038 h 1449421"/>
                    <a:gd name="connsiteX19" fmla="*/ 783077 w 915754"/>
                    <a:gd name="connsiteY19" fmla="*/ 972766 h 1449421"/>
                    <a:gd name="connsiteX20" fmla="*/ 749030 w 915754"/>
                    <a:gd name="connsiteY20" fmla="*/ 953310 h 1449421"/>
                    <a:gd name="connsiteX21" fmla="*/ 666345 w 915754"/>
                    <a:gd name="connsiteY21" fmla="*/ 967902 h 1449421"/>
                    <a:gd name="connsiteX22" fmla="*/ 607979 w 915754"/>
                    <a:gd name="connsiteY22" fmla="*/ 914400 h 1449421"/>
                    <a:gd name="connsiteX23" fmla="*/ 583660 w 915754"/>
                    <a:gd name="connsiteY23" fmla="*/ 890081 h 1449421"/>
                    <a:gd name="connsiteX24" fmla="*/ 588524 w 915754"/>
                    <a:gd name="connsiteY24" fmla="*/ 841442 h 1449421"/>
                    <a:gd name="connsiteX25" fmla="*/ 564205 w 915754"/>
                    <a:gd name="connsiteY25" fmla="*/ 792804 h 1449421"/>
                    <a:gd name="connsiteX26" fmla="*/ 564205 w 915754"/>
                    <a:gd name="connsiteY26" fmla="*/ 763621 h 1449421"/>
                    <a:gd name="connsiteX27" fmla="*/ 544749 w 915754"/>
                    <a:gd name="connsiteY27" fmla="*/ 700391 h 1449421"/>
                    <a:gd name="connsiteX28" fmla="*/ 466928 w 915754"/>
                    <a:gd name="connsiteY28" fmla="*/ 705255 h 1449421"/>
                    <a:gd name="connsiteX29" fmla="*/ 462064 w 915754"/>
                    <a:gd name="connsiteY29" fmla="*/ 661481 h 1449421"/>
                    <a:gd name="connsiteX30" fmla="*/ 491247 w 915754"/>
                    <a:gd name="connsiteY30" fmla="*/ 646889 h 1449421"/>
                    <a:gd name="connsiteX31" fmla="*/ 481520 w 915754"/>
                    <a:gd name="connsiteY31" fmla="*/ 588523 h 1449421"/>
                    <a:gd name="connsiteX32" fmla="*/ 505839 w 915754"/>
                    <a:gd name="connsiteY32" fmla="*/ 510702 h 1449421"/>
                    <a:gd name="connsiteX33" fmla="*/ 428018 w 915754"/>
                    <a:gd name="connsiteY33" fmla="*/ 432881 h 1449421"/>
                    <a:gd name="connsiteX34" fmla="*/ 384243 w 915754"/>
                    <a:gd name="connsiteY34" fmla="*/ 364787 h 1449421"/>
                    <a:gd name="connsiteX35" fmla="*/ 355060 w 915754"/>
                    <a:gd name="connsiteY35" fmla="*/ 325876 h 1449421"/>
                    <a:gd name="connsiteX36" fmla="*/ 355060 w 915754"/>
                    <a:gd name="connsiteY36" fmla="*/ 218872 h 1449421"/>
                    <a:gd name="connsiteX37" fmla="*/ 350196 w 915754"/>
                    <a:gd name="connsiteY37" fmla="*/ 179961 h 1449421"/>
                    <a:gd name="connsiteX38" fmla="*/ 369652 w 915754"/>
                    <a:gd name="connsiteY38" fmla="*/ 102140 h 1449421"/>
                    <a:gd name="connsiteX39" fmla="*/ 364788 w 915754"/>
                    <a:gd name="connsiteY39" fmla="*/ 34047 h 1449421"/>
                    <a:gd name="connsiteX40" fmla="*/ 238328 w 915754"/>
                    <a:gd name="connsiteY40" fmla="*/ 0 h 1449421"/>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64788 w 915754"/>
                    <a:gd name="connsiteY39" fmla="*/ 34047 h 1458979"/>
                    <a:gd name="connsiteX40" fmla="*/ 238328 w 915754"/>
                    <a:gd name="connsiteY40" fmla="*/ 0 h 1458979"/>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88379 w 915754"/>
                    <a:gd name="connsiteY39" fmla="*/ 29286 h 1458979"/>
                    <a:gd name="connsiteX40" fmla="*/ 238328 w 915754"/>
                    <a:gd name="connsiteY40" fmla="*/ 0 h 145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5754" h="1458979">
                      <a:moveTo>
                        <a:pt x="238328" y="0"/>
                      </a:moveTo>
                      <a:lnTo>
                        <a:pt x="141052" y="549613"/>
                      </a:lnTo>
                      <a:lnTo>
                        <a:pt x="160507" y="569068"/>
                      </a:lnTo>
                      <a:lnTo>
                        <a:pt x="175098" y="593387"/>
                      </a:lnTo>
                      <a:lnTo>
                        <a:pt x="175098" y="671208"/>
                      </a:lnTo>
                      <a:lnTo>
                        <a:pt x="126460" y="700391"/>
                      </a:lnTo>
                      <a:lnTo>
                        <a:pt x="107005" y="792804"/>
                      </a:lnTo>
                      <a:lnTo>
                        <a:pt x="58366" y="817123"/>
                      </a:lnTo>
                      <a:lnTo>
                        <a:pt x="53503" y="880353"/>
                      </a:lnTo>
                      <a:lnTo>
                        <a:pt x="58366" y="899808"/>
                      </a:lnTo>
                      <a:lnTo>
                        <a:pt x="72958" y="894944"/>
                      </a:lnTo>
                      <a:lnTo>
                        <a:pt x="82686" y="919264"/>
                      </a:lnTo>
                      <a:lnTo>
                        <a:pt x="43775" y="997085"/>
                      </a:lnTo>
                      <a:lnTo>
                        <a:pt x="0" y="1293779"/>
                      </a:lnTo>
                      <a:lnTo>
                        <a:pt x="852966" y="1458979"/>
                      </a:lnTo>
                      <a:lnTo>
                        <a:pt x="915754" y="970305"/>
                      </a:lnTo>
                      <a:cubicBezTo>
                        <a:pt x="897677" y="959085"/>
                        <a:pt x="893879" y="935960"/>
                        <a:pt x="875802" y="924740"/>
                      </a:cubicBezTo>
                      <a:lnTo>
                        <a:pt x="851171" y="933855"/>
                      </a:lnTo>
                      <a:lnTo>
                        <a:pt x="821988" y="963038"/>
                      </a:lnTo>
                      <a:lnTo>
                        <a:pt x="783077" y="972766"/>
                      </a:lnTo>
                      <a:lnTo>
                        <a:pt x="749030" y="953310"/>
                      </a:lnTo>
                      <a:lnTo>
                        <a:pt x="666345" y="967902"/>
                      </a:lnTo>
                      <a:lnTo>
                        <a:pt x="607979" y="914400"/>
                      </a:lnTo>
                      <a:lnTo>
                        <a:pt x="583660" y="890081"/>
                      </a:lnTo>
                      <a:lnTo>
                        <a:pt x="588524" y="841442"/>
                      </a:lnTo>
                      <a:lnTo>
                        <a:pt x="564205" y="792804"/>
                      </a:lnTo>
                      <a:lnTo>
                        <a:pt x="564205" y="763621"/>
                      </a:lnTo>
                      <a:lnTo>
                        <a:pt x="544749" y="700391"/>
                      </a:lnTo>
                      <a:lnTo>
                        <a:pt x="466928" y="705255"/>
                      </a:lnTo>
                      <a:lnTo>
                        <a:pt x="462064" y="661481"/>
                      </a:lnTo>
                      <a:lnTo>
                        <a:pt x="491247" y="646889"/>
                      </a:lnTo>
                      <a:lnTo>
                        <a:pt x="481520" y="588523"/>
                      </a:lnTo>
                      <a:lnTo>
                        <a:pt x="505839" y="510702"/>
                      </a:lnTo>
                      <a:lnTo>
                        <a:pt x="428018" y="432881"/>
                      </a:lnTo>
                      <a:lnTo>
                        <a:pt x="384243" y="364787"/>
                      </a:lnTo>
                      <a:lnTo>
                        <a:pt x="355060" y="325876"/>
                      </a:lnTo>
                      <a:lnTo>
                        <a:pt x="355060" y="218872"/>
                      </a:lnTo>
                      <a:lnTo>
                        <a:pt x="350196" y="179961"/>
                      </a:lnTo>
                      <a:lnTo>
                        <a:pt x="369652" y="102140"/>
                      </a:lnTo>
                      <a:lnTo>
                        <a:pt x="388379" y="29286"/>
                      </a:lnTo>
                      <a:lnTo>
                        <a:pt x="238328" y="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232" name="Freeform 231">
                  <a:extLst>
                    <a:ext uri="{FF2B5EF4-FFF2-40B4-BE49-F238E27FC236}">
                      <a16:creationId xmlns:a16="http://schemas.microsoft.com/office/drawing/2014/main" id="{B8549BB6-64D8-D747-8D1D-E74491789583}"/>
                    </a:ext>
                  </a:extLst>
                </p:cNvPr>
                <p:cNvSpPr/>
                <p:nvPr/>
              </p:nvSpPr>
              <p:spPr>
                <a:xfrm>
                  <a:off x="1079866" y="2533383"/>
                  <a:ext cx="955221" cy="1459923"/>
                </a:xfrm>
                <a:custGeom>
                  <a:avLst/>
                  <a:gdLst>
                    <a:gd name="connsiteX0" fmla="*/ 111660 w 965703"/>
                    <a:gd name="connsiteY0" fmla="*/ 0 h 1481751"/>
                    <a:gd name="connsiteX1" fmla="*/ 0 w 965703"/>
                    <a:gd name="connsiteY1" fmla="*/ 552262 h 1481751"/>
                    <a:gd name="connsiteX2" fmla="*/ 669957 w 965703"/>
                    <a:gd name="connsiteY2" fmla="*/ 1481751 h 1481751"/>
                    <a:gd name="connsiteX3" fmla="*/ 700135 w 965703"/>
                    <a:gd name="connsiteY3" fmla="*/ 1421394 h 1481751"/>
                    <a:gd name="connsiteX4" fmla="*/ 688064 w 965703"/>
                    <a:gd name="connsiteY4" fmla="*/ 1351984 h 1481751"/>
                    <a:gd name="connsiteX5" fmla="*/ 712206 w 965703"/>
                    <a:gd name="connsiteY5" fmla="*/ 1276539 h 1481751"/>
                    <a:gd name="connsiteX6" fmla="*/ 808777 w 965703"/>
                    <a:gd name="connsiteY6" fmla="*/ 1309735 h 1481751"/>
                    <a:gd name="connsiteX7" fmla="*/ 965703 w 965703"/>
                    <a:gd name="connsiteY7" fmla="*/ 178052 h 1481751"/>
                    <a:gd name="connsiteX8" fmla="*/ 111660 w 965703"/>
                    <a:gd name="connsiteY8" fmla="*/ 0 h 1481751"/>
                    <a:gd name="connsiteX0" fmla="*/ 125955 w 979998"/>
                    <a:gd name="connsiteY0" fmla="*/ 0 h 1481751"/>
                    <a:gd name="connsiteX1" fmla="*/ 0 w 979998"/>
                    <a:gd name="connsiteY1" fmla="*/ 552491 h 1481751"/>
                    <a:gd name="connsiteX2" fmla="*/ 684252 w 979998"/>
                    <a:gd name="connsiteY2" fmla="*/ 1481751 h 1481751"/>
                    <a:gd name="connsiteX3" fmla="*/ 714430 w 979998"/>
                    <a:gd name="connsiteY3" fmla="*/ 1421394 h 1481751"/>
                    <a:gd name="connsiteX4" fmla="*/ 702359 w 979998"/>
                    <a:gd name="connsiteY4" fmla="*/ 1351984 h 1481751"/>
                    <a:gd name="connsiteX5" fmla="*/ 726501 w 979998"/>
                    <a:gd name="connsiteY5" fmla="*/ 1276539 h 1481751"/>
                    <a:gd name="connsiteX6" fmla="*/ 823072 w 979998"/>
                    <a:gd name="connsiteY6" fmla="*/ 1309735 h 1481751"/>
                    <a:gd name="connsiteX7" fmla="*/ 979998 w 979998"/>
                    <a:gd name="connsiteY7" fmla="*/ 178052 h 1481751"/>
                    <a:gd name="connsiteX8" fmla="*/ 125955 w 979998"/>
                    <a:gd name="connsiteY8" fmla="*/ 0 h 1481751"/>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02359 w 979998"/>
                    <a:gd name="connsiteY4" fmla="*/ 1351984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43557 w 979998"/>
                    <a:gd name="connsiteY5" fmla="*/ 1288979 h 1496659"/>
                    <a:gd name="connsiteX6" fmla="*/ 823072 w 979998"/>
                    <a:gd name="connsiteY6" fmla="*/ 1309735 h 1496659"/>
                    <a:gd name="connsiteX7" fmla="*/ 979998 w 979998"/>
                    <a:gd name="connsiteY7" fmla="*/ 178052 h 1496659"/>
                    <a:gd name="connsiteX8" fmla="*/ 125955 w 979998"/>
                    <a:gd name="connsiteY8" fmla="*/ 0 h 149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998" h="1496659">
                      <a:moveTo>
                        <a:pt x="125955" y="0"/>
                      </a:moveTo>
                      <a:lnTo>
                        <a:pt x="0" y="552491"/>
                      </a:lnTo>
                      <a:lnTo>
                        <a:pt x="684608" y="1496659"/>
                      </a:lnTo>
                      <a:lnTo>
                        <a:pt x="714430" y="1421394"/>
                      </a:lnTo>
                      <a:lnTo>
                        <a:pt x="712255" y="1359690"/>
                      </a:lnTo>
                      <a:lnTo>
                        <a:pt x="743557" y="1288979"/>
                      </a:lnTo>
                      <a:lnTo>
                        <a:pt x="823072" y="1309735"/>
                      </a:lnTo>
                      <a:lnTo>
                        <a:pt x="979998" y="178052"/>
                      </a:lnTo>
                      <a:lnTo>
                        <a:pt x="125955" y="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33" name="Freeform 232">
                  <a:extLst>
                    <a:ext uri="{FF2B5EF4-FFF2-40B4-BE49-F238E27FC236}">
                      <a16:creationId xmlns:a16="http://schemas.microsoft.com/office/drawing/2014/main" id="{E472956D-13B9-1A45-B85C-592DC9DFD4A7}"/>
                    </a:ext>
                  </a:extLst>
                </p:cNvPr>
                <p:cNvSpPr/>
                <p:nvPr/>
              </p:nvSpPr>
              <p:spPr>
                <a:xfrm>
                  <a:off x="1905040" y="2706779"/>
                  <a:ext cx="815884" cy="1049658"/>
                </a:xfrm>
                <a:custGeom>
                  <a:avLst/>
                  <a:gdLst>
                    <a:gd name="connsiteX0" fmla="*/ 132784 w 835937"/>
                    <a:gd name="connsiteY0" fmla="*/ 0 h 1059255"/>
                    <a:gd name="connsiteX1" fmla="*/ 0 w 835937"/>
                    <a:gd name="connsiteY1" fmla="*/ 956649 h 1059255"/>
                    <a:gd name="connsiteX2" fmla="*/ 775580 w 835937"/>
                    <a:gd name="connsiteY2" fmla="*/ 1059255 h 1059255"/>
                    <a:gd name="connsiteX3" fmla="*/ 835937 w 835937"/>
                    <a:gd name="connsiteY3" fmla="*/ 286693 h 1059255"/>
                    <a:gd name="connsiteX4" fmla="*/ 540190 w 835937"/>
                    <a:gd name="connsiteY4" fmla="*/ 250479 h 1059255"/>
                    <a:gd name="connsiteX5" fmla="*/ 555279 w 835937"/>
                    <a:gd name="connsiteY5" fmla="*/ 69410 h 1059255"/>
                    <a:gd name="connsiteX6" fmla="*/ 132784 w 835937"/>
                    <a:gd name="connsiteY6" fmla="*/ 0 h 1059255"/>
                    <a:gd name="connsiteX0" fmla="*/ 132784 w 835937"/>
                    <a:gd name="connsiteY0" fmla="*/ 0 h 1075929"/>
                    <a:gd name="connsiteX1" fmla="*/ 0 w 835937"/>
                    <a:gd name="connsiteY1" fmla="*/ 956649 h 1075929"/>
                    <a:gd name="connsiteX2" fmla="*/ 763683 w 835937"/>
                    <a:gd name="connsiteY2" fmla="*/ 1075929 h 1075929"/>
                    <a:gd name="connsiteX3" fmla="*/ 835937 w 835937"/>
                    <a:gd name="connsiteY3" fmla="*/ 286693 h 1075929"/>
                    <a:gd name="connsiteX4" fmla="*/ 540190 w 835937"/>
                    <a:gd name="connsiteY4" fmla="*/ 250479 h 1075929"/>
                    <a:gd name="connsiteX5" fmla="*/ 555279 w 835937"/>
                    <a:gd name="connsiteY5" fmla="*/ 69410 h 1075929"/>
                    <a:gd name="connsiteX6" fmla="*/ 132784 w 835937"/>
                    <a:gd name="connsiteY6" fmla="*/ 0 h 107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5937" h="1075929">
                      <a:moveTo>
                        <a:pt x="132784" y="0"/>
                      </a:moveTo>
                      <a:lnTo>
                        <a:pt x="0" y="956649"/>
                      </a:lnTo>
                      <a:lnTo>
                        <a:pt x="763683" y="1075929"/>
                      </a:lnTo>
                      <a:lnTo>
                        <a:pt x="835937" y="286693"/>
                      </a:lnTo>
                      <a:lnTo>
                        <a:pt x="540190" y="250479"/>
                      </a:lnTo>
                      <a:lnTo>
                        <a:pt x="555279" y="69410"/>
                      </a:lnTo>
                      <a:lnTo>
                        <a:pt x="132784" y="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34" name="Freeform 233">
                  <a:extLst>
                    <a:ext uri="{FF2B5EF4-FFF2-40B4-BE49-F238E27FC236}">
                      <a16:creationId xmlns:a16="http://schemas.microsoft.com/office/drawing/2014/main" id="{0B03FA0F-B5F6-4940-BAF1-10E9AD772964}"/>
                    </a:ext>
                  </a:extLst>
                </p:cNvPr>
                <p:cNvSpPr/>
                <p:nvPr/>
              </p:nvSpPr>
              <p:spPr>
                <a:xfrm>
                  <a:off x="2567657" y="3748696"/>
                  <a:ext cx="1000117" cy="1079074"/>
                </a:xfrm>
                <a:custGeom>
                  <a:avLst/>
                  <a:gdLst>
                    <a:gd name="connsiteX0" fmla="*/ 87517 w 1026059"/>
                    <a:gd name="connsiteY0" fmla="*/ 0 h 1107540"/>
                    <a:gd name="connsiteX1" fmla="*/ 0 w 1026059"/>
                    <a:gd name="connsiteY1" fmla="*/ 1098487 h 1107540"/>
                    <a:gd name="connsiteX2" fmla="*/ 165980 w 1026059"/>
                    <a:gd name="connsiteY2" fmla="*/ 1107540 h 1107540"/>
                    <a:gd name="connsiteX3" fmla="*/ 172016 w 1026059"/>
                    <a:gd name="connsiteY3" fmla="*/ 1029077 h 1107540"/>
                    <a:gd name="connsiteX4" fmla="*/ 416459 w 1026059"/>
                    <a:gd name="connsiteY4" fmla="*/ 1032095 h 1107540"/>
                    <a:gd name="connsiteX5" fmla="*/ 425513 w 1026059"/>
                    <a:gd name="connsiteY5" fmla="*/ 992863 h 1107540"/>
                    <a:gd name="connsiteX6" fmla="*/ 1010970 w 1026059"/>
                    <a:gd name="connsiteY6" fmla="*/ 1020023 h 1107540"/>
                    <a:gd name="connsiteX7" fmla="*/ 1026059 w 1026059"/>
                    <a:gd name="connsiteY7" fmla="*/ 54321 h 1107540"/>
                    <a:gd name="connsiteX8" fmla="*/ 377228 w 1026059"/>
                    <a:gd name="connsiteY8" fmla="*/ 24142 h 1107540"/>
                    <a:gd name="connsiteX9" fmla="*/ 238408 w 1026059"/>
                    <a:gd name="connsiteY9" fmla="*/ 9053 h 1107540"/>
                    <a:gd name="connsiteX10" fmla="*/ 87517 w 1026059"/>
                    <a:gd name="connsiteY10" fmla="*/ 0 h 110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6059" h="1107540">
                      <a:moveTo>
                        <a:pt x="87517" y="0"/>
                      </a:moveTo>
                      <a:lnTo>
                        <a:pt x="0" y="1098487"/>
                      </a:lnTo>
                      <a:lnTo>
                        <a:pt x="165980" y="1107540"/>
                      </a:lnTo>
                      <a:lnTo>
                        <a:pt x="172016" y="1029077"/>
                      </a:lnTo>
                      <a:lnTo>
                        <a:pt x="416459" y="1032095"/>
                      </a:lnTo>
                      <a:lnTo>
                        <a:pt x="425513" y="992863"/>
                      </a:lnTo>
                      <a:lnTo>
                        <a:pt x="1010970" y="1020023"/>
                      </a:lnTo>
                      <a:lnTo>
                        <a:pt x="1026059" y="54321"/>
                      </a:lnTo>
                      <a:lnTo>
                        <a:pt x="377228" y="24142"/>
                      </a:lnTo>
                      <a:lnTo>
                        <a:pt x="238408" y="9053"/>
                      </a:lnTo>
                      <a:lnTo>
                        <a:pt x="87517" y="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35" name="Freeform 234">
                  <a:extLst>
                    <a:ext uri="{FF2B5EF4-FFF2-40B4-BE49-F238E27FC236}">
                      <a16:creationId xmlns:a16="http://schemas.microsoft.com/office/drawing/2014/main" id="{8F6EF13B-EC0B-9244-A5D1-915953A24245}"/>
                    </a:ext>
                  </a:extLst>
                </p:cNvPr>
                <p:cNvSpPr/>
                <p:nvPr/>
              </p:nvSpPr>
              <p:spPr>
                <a:xfrm>
                  <a:off x="2437609" y="2214460"/>
                  <a:ext cx="1021791" cy="829818"/>
                </a:xfrm>
                <a:custGeom>
                  <a:avLst/>
                  <a:gdLst>
                    <a:gd name="connsiteX0" fmla="*/ 81481 w 1047184"/>
                    <a:gd name="connsiteY0" fmla="*/ 0 h 851025"/>
                    <a:gd name="connsiteX1" fmla="*/ 12071 w 1047184"/>
                    <a:gd name="connsiteY1" fmla="*/ 576404 h 851025"/>
                    <a:gd name="connsiteX2" fmla="*/ 0 w 1047184"/>
                    <a:gd name="connsiteY2" fmla="*/ 751437 h 851025"/>
                    <a:gd name="connsiteX3" fmla="*/ 289711 w 1047184"/>
                    <a:gd name="connsiteY3" fmla="*/ 796705 h 851025"/>
                    <a:gd name="connsiteX4" fmla="*/ 1017006 w 1047184"/>
                    <a:gd name="connsiteY4" fmla="*/ 851025 h 851025"/>
                    <a:gd name="connsiteX5" fmla="*/ 1047184 w 1047184"/>
                    <a:gd name="connsiteY5" fmla="*/ 78463 h 851025"/>
                    <a:gd name="connsiteX6" fmla="*/ 81481 w 1047184"/>
                    <a:gd name="connsiteY6" fmla="*/ 0 h 85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184" h="851025">
                      <a:moveTo>
                        <a:pt x="81481" y="0"/>
                      </a:moveTo>
                      <a:lnTo>
                        <a:pt x="12071" y="576404"/>
                      </a:lnTo>
                      <a:lnTo>
                        <a:pt x="0" y="751437"/>
                      </a:lnTo>
                      <a:lnTo>
                        <a:pt x="289711" y="796705"/>
                      </a:lnTo>
                      <a:lnTo>
                        <a:pt x="1017006" y="851025"/>
                      </a:lnTo>
                      <a:lnTo>
                        <a:pt x="1047184" y="78463"/>
                      </a:lnTo>
                      <a:lnTo>
                        <a:pt x="81481" y="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36" name="Freeform 235">
                  <a:extLst>
                    <a:ext uri="{FF2B5EF4-FFF2-40B4-BE49-F238E27FC236}">
                      <a16:creationId xmlns:a16="http://schemas.microsoft.com/office/drawing/2014/main" id="{FBA4C2A7-D09D-DF44-ACBC-DDE1FADF9F99}"/>
                    </a:ext>
                  </a:extLst>
                </p:cNvPr>
                <p:cNvSpPr/>
                <p:nvPr/>
              </p:nvSpPr>
              <p:spPr>
                <a:xfrm>
                  <a:off x="1962321" y="1384642"/>
                  <a:ext cx="1535784" cy="928901"/>
                </a:xfrm>
                <a:custGeom>
                  <a:avLst/>
                  <a:gdLst>
                    <a:gd name="connsiteX0" fmla="*/ 27160 w 1572285"/>
                    <a:gd name="connsiteY0" fmla="*/ 0 h 944578"/>
                    <a:gd name="connsiteX1" fmla="*/ 24142 w 1572285"/>
                    <a:gd name="connsiteY1" fmla="*/ 63374 h 944578"/>
                    <a:gd name="connsiteX2" fmla="*/ 0 w 1572285"/>
                    <a:gd name="connsiteY2" fmla="*/ 129766 h 944578"/>
                    <a:gd name="connsiteX3" fmla="*/ 12071 w 1572285"/>
                    <a:gd name="connsiteY3" fmla="*/ 301782 h 944578"/>
                    <a:gd name="connsiteX4" fmla="*/ 69410 w 1572285"/>
                    <a:gd name="connsiteY4" fmla="*/ 374210 h 944578"/>
                    <a:gd name="connsiteX5" fmla="*/ 93552 w 1572285"/>
                    <a:gd name="connsiteY5" fmla="*/ 422495 h 944578"/>
                    <a:gd name="connsiteX6" fmla="*/ 132784 w 1572285"/>
                    <a:gd name="connsiteY6" fmla="*/ 455691 h 944578"/>
                    <a:gd name="connsiteX7" fmla="*/ 162962 w 1572285"/>
                    <a:gd name="connsiteY7" fmla="*/ 485869 h 944578"/>
                    <a:gd name="connsiteX8" fmla="*/ 135802 w 1572285"/>
                    <a:gd name="connsiteY8" fmla="*/ 567350 h 944578"/>
                    <a:gd name="connsiteX9" fmla="*/ 144855 w 1572285"/>
                    <a:gd name="connsiteY9" fmla="*/ 618653 h 944578"/>
                    <a:gd name="connsiteX10" fmla="*/ 111659 w 1572285"/>
                    <a:gd name="connsiteY10" fmla="*/ 645814 h 944578"/>
                    <a:gd name="connsiteX11" fmla="*/ 117695 w 1572285"/>
                    <a:gd name="connsiteY11" fmla="*/ 679010 h 944578"/>
                    <a:gd name="connsiteX12" fmla="*/ 190122 w 1572285"/>
                    <a:gd name="connsiteY12" fmla="*/ 675992 h 944578"/>
                    <a:gd name="connsiteX13" fmla="*/ 208229 w 1572285"/>
                    <a:gd name="connsiteY13" fmla="*/ 739366 h 944578"/>
                    <a:gd name="connsiteX14" fmla="*/ 214265 w 1572285"/>
                    <a:gd name="connsiteY14" fmla="*/ 775580 h 944578"/>
                    <a:gd name="connsiteX15" fmla="*/ 235390 w 1572285"/>
                    <a:gd name="connsiteY15" fmla="*/ 817830 h 944578"/>
                    <a:gd name="connsiteX16" fmla="*/ 235390 w 1572285"/>
                    <a:gd name="connsiteY16" fmla="*/ 848008 h 944578"/>
                    <a:gd name="connsiteX17" fmla="*/ 307817 w 1572285"/>
                    <a:gd name="connsiteY17" fmla="*/ 935525 h 944578"/>
                    <a:gd name="connsiteX18" fmla="*/ 404388 w 1572285"/>
                    <a:gd name="connsiteY18" fmla="*/ 917418 h 944578"/>
                    <a:gd name="connsiteX19" fmla="*/ 422495 w 1572285"/>
                    <a:gd name="connsiteY19" fmla="*/ 938542 h 944578"/>
                    <a:gd name="connsiteX20" fmla="*/ 506994 w 1572285"/>
                    <a:gd name="connsiteY20" fmla="*/ 899311 h 944578"/>
                    <a:gd name="connsiteX21" fmla="*/ 546225 w 1572285"/>
                    <a:gd name="connsiteY21" fmla="*/ 944578 h 944578"/>
                    <a:gd name="connsiteX22" fmla="*/ 564332 w 1572285"/>
                    <a:gd name="connsiteY22" fmla="*/ 844990 h 944578"/>
                    <a:gd name="connsiteX23" fmla="*/ 1530035 w 1572285"/>
                    <a:gd name="connsiteY23" fmla="*/ 935525 h 944578"/>
                    <a:gd name="connsiteX24" fmla="*/ 1572285 w 1572285"/>
                    <a:gd name="connsiteY24" fmla="*/ 190123 h 944578"/>
                    <a:gd name="connsiteX25" fmla="*/ 1189021 w 1572285"/>
                    <a:gd name="connsiteY25" fmla="*/ 156927 h 944578"/>
                    <a:gd name="connsiteX26" fmla="*/ 1007952 w 1572285"/>
                    <a:gd name="connsiteY26" fmla="*/ 141837 h 944578"/>
                    <a:gd name="connsiteX27" fmla="*/ 908364 w 1572285"/>
                    <a:gd name="connsiteY27" fmla="*/ 138820 h 944578"/>
                    <a:gd name="connsiteX28" fmla="*/ 742384 w 1572285"/>
                    <a:gd name="connsiteY28" fmla="*/ 111659 h 944578"/>
                    <a:gd name="connsiteX29" fmla="*/ 597528 w 1572285"/>
                    <a:gd name="connsiteY29" fmla="*/ 93552 h 944578"/>
                    <a:gd name="connsiteX30" fmla="*/ 27160 w 1572285"/>
                    <a:gd name="connsiteY30" fmla="*/ 0 h 944578"/>
                    <a:gd name="connsiteX0" fmla="*/ 27160 w 1572285"/>
                    <a:gd name="connsiteY0" fmla="*/ 0 h 944594"/>
                    <a:gd name="connsiteX1" fmla="*/ 24142 w 1572285"/>
                    <a:gd name="connsiteY1" fmla="*/ 63374 h 944594"/>
                    <a:gd name="connsiteX2" fmla="*/ 0 w 1572285"/>
                    <a:gd name="connsiteY2" fmla="*/ 129766 h 944594"/>
                    <a:gd name="connsiteX3" fmla="*/ 12071 w 1572285"/>
                    <a:gd name="connsiteY3" fmla="*/ 301782 h 944594"/>
                    <a:gd name="connsiteX4" fmla="*/ 69410 w 1572285"/>
                    <a:gd name="connsiteY4" fmla="*/ 374210 h 944594"/>
                    <a:gd name="connsiteX5" fmla="*/ 93552 w 1572285"/>
                    <a:gd name="connsiteY5" fmla="*/ 422495 h 944594"/>
                    <a:gd name="connsiteX6" fmla="*/ 132784 w 1572285"/>
                    <a:gd name="connsiteY6" fmla="*/ 455691 h 944594"/>
                    <a:gd name="connsiteX7" fmla="*/ 162962 w 1572285"/>
                    <a:gd name="connsiteY7" fmla="*/ 485869 h 944594"/>
                    <a:gd name="connsiteX8" fmla="*/ 135802 w 1572285"/>
                    <a:gd name="connsiteY8" fmla="*/ 567350 h 944594"/>
                    <a:gd name="connsiteX9" fmla="*/ 144855 w 1572285"/>
                    <a:gd name="connsiteY9" fmla="*/ 618653 h 944594"/>
                    <a:gd name="connsiteX10" fmla="*/ 111659 w 1572285"/>
                    <a:gd name="connsiteY10" fmla="*/ 645814 h 944594"/>
                    <a:gd name="connsiteX11" fmla="*/ 117695 w 1572285"/>
                    <a:gd name="connsiteY11" fmla="*/ 679010 h 944594"/>
                    <a:gd name="connsiteX12" fmla="*/ 190122 w 1572285"/>
                    <a:gd name="connsiteY12" fmla="*/ 675992 h 944594"/>
                    <a:gd name="connsiteX13" fmla="*/ 208229 w 1572285"/>
                    <a:gd name="connsiteY13" fmla="*/ 739366 h 944594"/>
                    <a:gd name="connsiteX14" fmla="*/ 214265 w 1572285"/>
                    <a:gd name="connsiteY14" fmla="*/ 775580 h 944594"/>
                    <a:gd name="connsiteX15" fmla="*/ 235390 w 1572285"/>
                    <a:gd name="connsiteY15" fmla="*/ 817830 h 944594"/>
                    <a:gd name="connsiteX16" fmla="*/ 235390 w 1572285"/>
                    <a:gd name="connsiteY16" fmla="*/ 848008 h 944594"/>
                    <a:gd name="connsiteX17" fmla="*/ 307817 w 1572285"/>
                    <a:gd name="connsiteY17" fmla="*/ 935525 h 944594"/>
                    <a:gd name="connsiteX18" fmla="*/ 404388 w 1572285"/>
                    <a:gd name="connsiteY18" fmla="*/ 917418 h 944594"/>
                    <a:gd name="connsiteX19" fmla="*/ 422495 w 1572285"/>
                    <a:gd name="connsiteY19" fmla="*/ 938542 h 944594"/>
                    <a:gd name="connsiteX20" fmla="*/ 506994 w 1572285"/>
                    <a:gd name="connsiteY20" fmla="*/ 899311 h 944594"/>
                    <a:gd name="connsiteX21" fmla="*/ 557802 w 1572285"/>
                    <a:gd name="connsiteY21" fmla="*/ 944594 h 944594"/>
                    <a:gd name="connsiteX22" fmla="*/ 564332 w 1572285"/>
                    <a:gd name="connsiteY22" fmla="*/ 844990 h 944594"/>
                    <a:gd name="connsiteX23" fmla="*/ 1530035 w 1572285"/>
                    <a:gd name="connsiteY23" fmla="*/ 935525 h 944594"/>
                    <a:gd name="connsiteX24" fmla="*/ 1572285 w 1572285"/>
                    <a:gd name="connsiteY24" fmla="*/ 190123 h 944594"/>
                    <a:gd name="connsiteX25" fmla="*/ 1189021 w 1572285"/>
                    <a:gd name="connsiteY25" fmla="*/ 156927 h 944594"/>
                    <a:gd name="connsiteX26" fmla="*/ 1007952 w 1572285"/>
                    <a:gd name="connsiteY26" fmla="*/ 141837 h 944594"/>
                    <a:gd name="connsiteX27" fmla="*/ 908364 w 1572285"/>
                    <a:gd name="connsiteY27" fmla="*/ 138820 h 944594"/>
                    <a:gd name="connsiteX28" fmla="*/ 742384 w 1572285"/>
                    <a:gd name="connsiteY28" fmla="*/ 111659 h 944594"/>
                    <a:gd name="connsiteX29" fmla="*/ 597528 w 1572285"/>
                    <a:gd name="connsiteY29" fmla="*/ 93552 h 944594"/>
                    <a:gd name="connsiteX30" fmla="*/ 27160 w 1572285"/>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71625 w 1574500"/>
                    <a:gd name="connsiteY4" fmla="*/ 374210 h 944594"/>
                    <a:gd name="connsiteX5" fmla="*/ 95767 w 1574500"/>
                    <a:gd name="connsiteY5" fmla="*/ 422495 h 944594"/>
                    <a:gd name="connsiteX6" fmla="*/ 134999 w 1574500"/>
                    <a:gd name="connsiteY6" fmla="*/ 455691 h 944594"/>
                    <a:gd name="connsiteX7" fmla="*/ 165177 w 1574500"/>
                    <a:gd name="connsiteY7" fmla="*/ 485869 h 944594"/>
                    <a:gd name="connsiteX8" fmla="*/ 138017 w 1574500"/>
                    <a:gd name="connsiteY8" fmla="*/ 567350 h 944594"/>
                    <a:gd name="connsiteX9" fmla="*/ 147070 w 1574500"/>
                    <a:gd name="connsiteY9" fmla="*/ 618653 h 944594"/>
                    <a:gd name="connsiteX10" fmla="*/ 113874 w 1574500"/>
                    <a:gd name="connsiteY10" fmla="*/ 645814 h 944594"/>
                    <a:gd name="connsiteX11" fmla="*/ 119910 w 1574500"/>
                    <a:gd name="connsiteY11" fmla="*/ 679010 h 944594"/>
                    <a:gd name="connsiteX12" fmla="*/ 192337 w 1574500"/>
                    <a:gd name="connsiteY12" fmla="*/ 675992 h 944594"/>
                    <a:gd name="connsiteX13" fmla="*/ 210444 w 1574500"/>
                    <a:gd name="connsiteY13" fmla="*/ 739366 h 944594"/>
                    <a:gd name="connsiteX14" fmla="*/ 216480 w 1574500"/>
                    <a:gd name="connsiteY14" fmla="*/ 775580 h 944594"/>
                    <a:gd name="connsiteX15" fmla="*/ 237605 w 1574500"/>
                    <a:gd name="connsiteY15" fmla="*/ 817830 h 944594"/>
                    <a:gd name="connsiteX16" fmla="*/ 237605 w 1574500"/>
                    <a:gd name="connsiteY16" fmla="*/ 848008 h 944594"/>
                    <a:gd name="connsiteX17" fmla="*/ 310032 w 1574500"/>
                    <a:gd name="connsiteY17" fmla="*/ 935525 h 944594"/>
                    <a:gd name="connsiteX18" fmla="*/ 406603 w 1574500"/>
                    <a:gd name="connsiteY18" fmla="*/ 917418 h 944594"/>
                    <a:gd name="connsiteX19" fmla="*/ 424710 w 1574500"/>
                    <a:gd name="connsiteY19" fmla="*/ 938542 h 944594"/>
                    <a:gd name="connsiteX20" fmla="*/ 509209 w 1574500"/>
                    <a:gd name="connsiteY20" fmla="*/ 899311 h 944594"/>
                    <a:gd name="connsiteX21" fmla="*/ 560017 w 1574500"/>
                    <a:gd name="connsiteY21" fmla="*/ 944594 h 944594"/>
                    <a:gd name="connsiteX22" fmla="*/ 566547 w 1574500"/>
                    <a:gd name="connsiteY22" fmla="*/ 844990 h 944594"/>
                    <a:gd name="connsiteX23" fmla="*/ 1532250 w 1574500"/>
                    <a:gd name="connsiteY23" fmla="*/ 935525 h 944594"/>
                    <a:gd name="connsiteX24" fmla="*/ 1574500 w 1574500"/>
                    <a:gd name="connsiteY24" fmla="*/ 190123 h 944594"/>
                    <a:gd name="connsiteX25" fmla="*/ 1191236 w 1574500"/>
                    <a:gd name="connsiteY25" fmla="*/ 156927 h 944594"/>
                    <a:gd name="connsiteX26" fmla="*/ 1010167 w 1574500"/>
                    <a:gd name="connsiteY26" fmla="*/ 141837 h 944594"/>
                    <a:gd name="connsiteX27" fmla="*/ 910579 w 1574500"/>
                    <a:gd name="connsiteY27" fmla="*/ 138820 h 944594"/>
                    <a:gd name="connsiteX28" fmla="*/ 744599 w 1574500"/>
                    <a:gd name="connsiteY28" fmla="*/ 111659 h 944594"/>
                    <a:gd name="connsiteX29" fmla="*/ 599743 w 1574500"/>
                    <a:gd name="connsiteY29" fmla="*/ 93552 h 944594"/>
                    <a:gd name="connsiteX30" fmla="*/ 29375 w 1574500"/>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34999 w 1574500"/>
                    <a:gd name="connsiteY5" fmla="*/ 455691 h 944594"/>
                    <a:gd name="connsiteX6" fmla="*/ 165177 w 1574500"/>
                    <a:gd name="connsiteY6" fmla="*/ 485869 h 944594"/>
                    <a:gd name="connsiteX7" fmla="*/ 138017 w 1574500"/>
                    <a:gd name="connsiteY7" fmla="*/ 567350 h 944594"/>
                    <a:gd name="connsiteX8" fmla="*/ 147070 w 1574500"/>
                    <a:gd name="connsiteY8" fmla="*/ 618653 h 944594"/>
                    <a:gd name="connsiteX9" fmla="*/ 113874 w 1574500"/>
                    <a:gd name="connsiteY9" fmla="*/ 645814 h 944594"/>
                    <a:gd name="connsiteX10" fmla="*/ 119910 w 1574500"/>
                    <a:gd name="connsiteY10" fmla="*/ 679010 h 944594"/>
                    <a:gd name="connsiteX11" fmla="*/ 192337 w 1574500"/>
                    <a:gd name="connsiteY11" fmla="*/ 675992 h 944594"/>
                    <a:gd name="connsiteX12" fmla="*/ 210444 w 1574500"/>
                    <a:gd name="connsiteY12" fmla="*/ 739366 h 944594"/>
                    <a:gd name="connsiteX13" fmla="*/ 216480 w 1574500"/>
                    <a:gd name="connsiteY13" fmla="*/ 775580 h 944594"/>
                    <a:gd name="connsiteX14" fmla="*/ 237605 w 1574500"/>
                    <a:gd name="connsiteY14" fmla="*/ 817830 h 944594"/>
                    <a:gd name="connsiteX15" fmla="*/ 237605 w 1574500"/>
                    <a:gd name="connsiteY15" fmla="*/ 848008 h 944594"/>
                    <a:gd name="connsiteX16" fmla="*/ 310032 w 1574500"/>
                    <a:gd name="connsiteY16" fmla="*/ 935525 h 944594"/>
                    <a:gd name="connsiteX17" fmla="*/ 406603 w 1574500"/>
                    <a:gd name="connsiteY17" fmla="*/ 917418 h 944594"/>
                    <a:gd name="connsiteX18" fmla="*/ 424710 w 1574500"/>
                    <a:gd name="connsiteY18" fmla="*/ 938542 h 944594"/>
                    <a:gd name="connsiteX19" fmla="*/ 509209 w 1574500"/>
                    <a:gd name="connsiteY19" fmla="*/ 899311 h 944594"/>
                    <a:gd name="connsiteX20" fmla="*/ 560017 w 1574500"/>
                    <a:gd name="connsiteY20" fmla="*/ 944594 h 944594"/>
                    <a:gd name="connsiteX21" fmla="*/ 566547 w 1574500"/>
                    <a:gd name="connsiteY21" fmla="*/ 844990 h 944594"/>
                    <a:gd name="connsiteX22" fmla="*/ 1532250 w 1574500"/>
                    <a:gd name="connsiteY22" fmla="*/ 935525 h 944594"/>
                    <a:gd name="connsiteX23" fmla="*/ 1574500 w 1574500"/>
                    <a:gd name="connsiteY23" fmla="*/ 190123 h 944594"/>
                    <a:gd name="connsiteX24" fmla="*/ 1191236 w 1574500"/>
                    <a:gd name="connsiteY24" fmla="*/ 156927 h 944594"/>
                    <a:gd name="connsiteX25" fmla="*/ 1010167 w 1574500"/>
                    <a:gd name="connsiteY25" fmla="*/ 141837 h 944594"/>
                    <a:gd name="connsiteX26" fmla="*/ 910579 w 1574500"/>
                    <a:gd name="connsiteY26" fmla="*/ 138820 h 944594"/>
                    <a:gd name="connsiteX27" fmla="*/ 744599 w 1574500"/>
                    <a:gd name="connsiteY27" fmla="*/ 111659 h 944594"/>
                    <a:gd name="connsiteX28" fmla="*/ 599743 w 1574500"/>
                    <a:gd name="connsiteY28" fmla="*/ 93552 h 944594"/>
                    <a:gd name="connsiteX29" fmla="*/ 29375 w 1574500"/>
                    <a:gd name="connsiteY29"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27946 w 1574500"/>
                    <a:gd name="connsiteY14" fmla="*/ 874216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52209"/>
                    <a:gd name="connsiteX1" fmla="*/ 26357 w 1574500"/>
                    <a:gd name="connsiteY1" fmla="*/ 63374 h 952209"/>
                    <a:gd name="connsiteX2" fmla="*/ 2215 w 1574500"/>
                    <a:gd name="connsiteY2" fmla="*/ 129766 h 952209"/>
                    <a:gd name="connsiteX3" fmla="*/ 0 w 1574500"/>
                    <a:gd name="connsiteY3" fmla="*/ 308931 h 952209"/>
                    <a:gd name="connsiteX4" fmla="*/ 86191 w 1574500"/>
                    <a:gd name="connsiteY4" fmla="*/ 429646 h 952209"/>
                    <a:gd name="connsiteX5" fmla="*/ 148421 w 1574500"/>
                    <a:gd name="connsiteY5" fmla="*/ 485877 h 952209"/>
                    <a:gd name="connsiteX6" fmla="*/ 123656 w 1574500"/>
                    <a:gd name="connsiteY6" fmla="*/ 567360 h 952209"/>
                    <a:gd name="connsiteX7" fmla="*/ 132705 w 1574500"/>
                    <a:gd name="connsiteY7" fmla="*/ 618663 h 952209"/>
                    <a:gd name="connsiteX8" fmla="*/ 113874 w 1574500"/>
                    <a:gd name="connsiteY8" fmla="*/ 645814 h 952209"/>
                    <a:gd name="connsiteX9" fmla="*/ 119910 w 1574500"/>
                    <a:gd name="connsiteY9" fmla="*/ 679010 h 952209"/>
                    <a:gd name="connsiteX10" fmla="*/ 192337 w 1574500"/>
                    <a:gd name="connsiteY10" fmla="*/ 675992 h 952209"/>
                    <a:gd name="connsiteX11" fmla="*/ 210444 w 1574500"/>
                    <a:gd name="connsiteY11" fmla="*/ 739366 h 952209"/>
                    <a:gd name="connsiteX12" fmla="*/ 216480 w 1574500"/>
                    <a:gd name="connsiteY12" fmla="*/ 775580 h 952209"/>
                    <a:gd name="connsiteX13" fmla="*/ 237605 w 1574500"/>
                    <a:gd name="connsiteY13" fmla="*/ 817830 h 952209"/>
                    <a:gd name="connsiteX14" fmla="*/ 227946 w 1574500"/>
                    <a:gd name="connsiteY14" fmla="*/ 874216 h 952209"/>
                    <a:gd name="connsiteX15" fmla="*/ 312230 w 1574500"/>
                    <a:gd name="connsiteY15" fmla="*/ 952209 h 952209"/>
                    <a:gd name="connsiteX16" fmla="*/ 406603 w 1574500"/>
                    <a:gd name="connsiteY16" fmla="*/ 917418 h 952209"/>
                    <a:gd name="connsiteX17" fmla="*/ 424710 w 1574500"/>
                    <a:gd name="connsiteY17" fmla="*/ 938542 h 952209"/>
                    <a:gd name="connsiteX18" fmla="*/ 509209 w 1574500"/>
                    <a:gd name="connsiteY18" fmla="*/ 899311 h 952209"/>
                    <a:gd name="connsiteX19" fmla="*/ 560017 w 1574500"/>
                    <a:gd name="connsiteY19" fmla="*/ 944594 h 952209"/>
                    <a:gd name="connsiteX20" fmla="*/ 566547 w 1574500"/>
                    <a:gd name="connsiteY20" fmla="*/ 844990 h 952209"/>
                    <a:gd name="connsiteX21" fmla="*/ 1532250 w 1574500"/>
                    <a:gd name="connsiteY21" fmla="*/ 935525 h 952209"/>
                    <a:gd name="connsiteX22" fmla="*/ 1574500 w 1574500"/>
                    <a:gd name="connsiteY22" fmla="*/ 190123 h 952209"/>
                    <a:gd name="connsiteX23" fmla="*/ 1191236 w 1574500"/>
                    <a:gd name="connsiteY23" fmla="*/ 156927 h 952209"/>
                    <a:gd name="connsiteX24" fmla="*/ 1010167 w 1574500"/>
                    <a:gd name="connsiteY24" fmla="*/ 141837 h 952209"/>
                    <a:gd name="connsiteX25" fmla="*/ 910579 w 1574500"/>
                    <a:gd name="connsiteY25" fmla="*/ 138820 h 952209"/>
                    <a:gd name="connsiteX26" fmla="*/ 744599 w 1574500"/>
                    <a:gd name="connsiteY26" fmla="*/ 111659 h 952209"/>
                    <a:gd name="connsiteX27" fmla="*/ 599743 w 1574500"/>
                    <a:gd name="connsiteY27" fmla="*/ 93552 h 952209"/>
                    <a:gd name="connsiteX28" fmla="*/ 29375 w 1574500"/>
                    <a:gd name="connsiteY28" fmla="*/ 0 h 952209"/>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406603 w 1574500"/>
                    <a:gd name="connsiteY16" fmla="*/ 917418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13669 w 1574500"/>
                    <a:gd name="connsiteY18" fmla="*/ 904089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74500" h="952845">
                      <a:moveTo>
                        <a:pt x="29375" y="0"/>
                      </a:moveTo>
                      <a:lnTo>
                        <a:pt x="26357" y="63374"/>
                      </a:lnTo>
                      <a:lnTo>
                        <a:pt x="2215" y="129766"/>
                      </a:lnTo>
                      <a:cubicBezTo>
                        <a:pt x="1477" y="189488"/>
                        <a:pt x="738" y="249209"/>
                        <a:pt x="0" y="308931"/>
                      </a:cubicBezTo>
                      <a:lnTo>
                        <a:pt x="86191" y="429646"/>
                      </a:lnTo>
                      <a:lnTo>
                        <a:pt x="148421" y="485877"/>
                      </a:lnTo>
                      <a:lnTo>
                        <a:pt x="123656" y="567360"/>
                      </a:lnTo>
                      <a:lnTo>
                        <a:pt x="132705" y="618663"/>
                      </a:lnTo>
                      <a:lnTo>
                        <a:pt x="113874" y="645814"/>
                      </a:lnTo>
                      <a:lnTo>
                        <a:pt x="119910" y="679010"/>
                      </a:lnTo>
                      <a:lnTo>
                        <a:pt x="192337" y="675992"/>
                      </a:lnTo>
                      <a:lnTo>
                        <a:pt x="210444" y="739366"/>
                      </a:lnTo>
                      <a:lnTo>
                        <a:pt x="216480" y="775580"/>
                      </a:lnTo>
                      <a:lnTo>
                        <a:pt x="237605" y="817830"/>
                      </a:lnTo>
                      <a:lnTo>
                        <a:pt x="227946" y="874216"/>
                      </a:lnTo>
                      <a:lnTo>
                        <a:pt x="312230" y="952209"/>
                      </a:lnTo>
                      <a:lnTo>
                        <a:pt x="396844" y="938866"/>
                      </a:lnTo>
                      <a:lnTo>
                        <a:pt x="455399" y="952845"/>
                      </a:lnTo>
                      <a:lnTo>
                        <a:pt x="513669" y="904089"/>
                      </a:lnTo>
                      <a:lnTo>
                        <a:pt x="560017" y="944594"/>
                      </a:lnTo>
                      <a:lnTo>
                        <a:pt x="566547" y="844990"/>
                      </a:lnTo>
                      <a:lnTo>
                        <a:pt x="1532250" y="935525"/>
                      </a:lnTo>
                      <a:lnTo>
                        <a:pt x="1574500" y="190123"/>
                      </a:lnTo>
                      <a:lnTo>
                        <a:pt x="1191236" y="156927"/>
                      </a:lnTo>
                      <a:lnTo>
                        <a:pt x="1010167" y="141837"/>
                      </a:lnTo>
                      <a:lnTo>
                        <a:pt x="910579" y="138820"/>
                      </a:lnTo>
                      <a:lnTo>
                        <a:pt x="744599" y="111659"/>
                      </a:lnTo>
                      <a:lnTo>
                        <a:pt x="599743" y="93552"/>
                      </a:lnTo>
                      <a:lnTo>
                        <a:pt x="29375" y="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37" name="Freeform 236">
                  <a:extLst>
                    <a:ext uri="{FF2B5EF4-FFF2-40B4-BE49-F238E27FC236}">
                      <a16:creationId xmlns:a16="http://schemas.microsoft.com/office/drawing/2014/main" id="{6BF1637B-3E58-A547-82E2-83D89B501F6B}"/>
                    </a:ext>
                  </a:extLst>
                </p:cNvPr>
                <p:cNvSpPr/>
                <p:nvPr/>
              </p:nvSpPr>
              <p:spPr>
                <a:xfrm>
                  <a:off x="3468690" y="1547199"/>
                  <a:ext cx="976894" cy="582111"/>
                </a:xfrm>
                <a:custGeom>
                  <a:avLst/>
                  <a:gdLst>
                    <a:gd name="connsiteX0" fmla="*/ 27160 w 1001916"/>
                    <a:gd name="connsiteY0" fmla="*/ 18107 h 597529"/>
                    <a:gd name="connsiteX1" fmla="*/ 0 w 1001916"/>
                    <a:gd name="connsiteY1" fmla="*/ 597529 h 597529"/>
                    <a:gd name="connsiteX2" fmla="*/ 998899 w 1001916"/>
                    <a:gd name="connsiteY2" fmla="*/ 588475 h 597529"/>
                    <a:gd name="connsiteX3" fmla="*/ 1001916 w 1001916"/>
                    <a:gd name="connsiteY3" fmla="*/ 537172 h 597529"/>
                    <a:gd name="connsiteX4" fmla="*/ 974756 w 1001916"/>
                    <a:gd name="connsiteY4" fmla="*/ 416459 h 597529"/>
                    <a:gd name="connsiteX5" fmla="*/ 971738 w 1001916"/>
                    <a:gd name="connsiteY5" fmla="*/ 316871 h 597529"/>
                    <a:gd name="connsiteX6" fmla="*/ 932506 w 1001916"/>
                    <a:gd name="connsiteY6" fmla="*/ 223319 h 597529"/>
                    <a:gd name="connsiteX7" fmla="*/ 905346 w 1001916"/>
                    <a:gd name="connsiteY7" fmla="*/ 196158 h 597529"/>
                    <a:gd name="connsiteX8" fmla="*/ 911382 w 1001916"/>
                    <a:gd name="connsiteY8" fmla="*/ 78463 h 597529"/>
                    <a:gd name="connsiteX9" fmla="*/ 878186 w 1001916"/>
                    <a:gd name="connsiteY9" fmla="*/ 0 h 597529"/>
                    <a:gd name="connsiteX10" fmla="*/ 485869 w 1001916"/>
                    <a:gd name="connsiteY10" fmla="*/ 27160 h 597529"/>
                    <a:gd name="connsiteX11" fmla="*/ 350067 w 1001916"/>
                    <a:gd name="connsiteY11" fmla="*/ 30178 h 597529"/>
                    <a:gd name="connsiteX12" fmla="*/ 27160 w 1001916"/>
                    <a:gd name="connsiteY12" fmla="*/ 18107 h 59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1916" h="597529">
                      <a:moveTo>
                        <a:pt x="27160" y="18107"/>
                      </a:moveTo>
                      <a:lnTo>
                        <a:pt x="0" y="597529"/>
                      </a:lnTo>
                      <a:lnTo>
                        <a:pt x="998899" y="588475"/>
                      </a:lnTo>
                      <a:lnTo>
                        <a:pt x="1001916" y="537172"/>
                      </a:lnTo>
                      <a:lnTo>
                        <a:pt x="974756" y="416459"/>
                      </a:lnTo>
                      <a:lnTo>
                        <a:pt x="971738" y="316871"/>
                      </a:lnTo>
                      <a:lnTo>
                        <a:pt x="932506" y="223319"/>
                      </a:lnTo>
                      <a:lnTo>
                        <a:pt x="905346" y="196158"/>
                      </a:lnTo>
                      <a:lnTo>
                        <a:pt x="911382" y="78463"/>
                      </a:lnTo>
                      <a:lnTo>
                        <a:pt x="878186" y="0"/>
                      </a:lnTo>
                      <a:lnTo>
                        <a:pt x="485869" y="27160"/>
                      </a:lnTo>
                      <a:lnTo>
                        <a:pt x="350067" y="30178"/>
                      </a:lnTo>
                      <a:lnTo>
                        <a:pt x="27160" y="18107"/>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38" name="Freeform 237">
                  <a:extLst>
                    <a:ext uri="{FF2B5EF4-FFF2-40B4-BE49-F238E27FC236}">
                      <a16:creationId xmlns:a16="http://schemas.microsoft.com/office/drawing/2014/main" id="{884A2002-4D9E-9245-813D-D136030D310C}"/>
                    </a:ext>
                  </a:extLst>
                </p:cNvPr>
                <p:cNvSpPr/>
                <p:nvPr/>
              </p:nvSpPr>
              <p:spPr>
                <a:xfrm>
                  <a:off x="3439275" y="2112282"/>
                  <a:ext cx="1071332" cy="634750"/>
                </a:xfrm>
                <a:custGeom>
                  <a:avLst/>
                  <a:gdLst>
                    <a:gd name="connsiteX0" fmla="*/ 36214 w 1095470"/>
                    <a:gd name="connsiteY0" fmla="*/ 12071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36214 w 1095470"/>
                    <a:gd name="connsiteY19" fmla="*/ 12071 h 636760"/>
                    <a:gd name="connsiteX0" fmla="*/ 26691 w 1095470"/>
                    <a:gd name="connsiteY0" fmla="*/ 4928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26691 w 1095470"/>
                    <a:gd name="connsiteY19" fmla="*/ 4928 h 636760"/>
                    <a:gd name="connsiteX0" fmla="*/ 26691 w 1095470"/>
                    <a:gd name="connsiteY0" fmla="*/ 16837 h 648669"/>
                    <a:gd name="connsiteX1" fmla="*/ 0 w 1095470"/>
                    <a:gd name="connsiteY1" fmla="*/ 567188 h 648669"/>
                    <a:gd name="connsiteX2" fmla="*/ 437584 w 1095470"/>
                    <a:gd name="connsiteY2" fmla="*/ 582277 h 648669"/>
                    <a:gd name="connsiteX3" fmla="*/ 642796 w 1095470"/>
                    <a:gd name="connsiteY3" fmla="*/ 579259 h 648669"/>
                    <a:gd name="connsiteX4" fmla="*/ 772563 w 1095470"/>
                    <a:gd name="connsiteY4" fmla="*/ 576242 h 648669"/>
                    <a:gd name="connsiteX5" fmla="*/ 811794 w 1095470"/>
                    <a:gd name="connsiteY5" fmla="*/ 582277 h 648669"/>
                    <a:gd name="connsiteX6" fmla="*/ 863097 w 1095470"/>
                    <a:gd name="connsiteY6" fmla="*/ 600384 h 648669"/>
                    <a:gd name="connsiteX7" fmla="*/ 923454 w 1095470"/>
                    <a:gd name="connsiteY7" fmla="*/ 579259 h 648669"/>
                    <a:gd name="connsiteX8" fmla="*/ 974757 w 1095470"/>
                    <a:gd name="connsiteY8" fmla="*/ 600384 h 648669"/>
                    <a:gd name="connsiteX9" fmla="*/ 989846 w 1095470"/>
                    <a:gd name="connsiteY9" fmla="*/ 621509 h 648669"/>
                    <a:gd name="connsiteX10" fmla="*/ 1035113 w 1095470"/>
                    <a:gd name="connsiteY10" fmla="*/ 615473 h 648669"/>
                    <a:gd name="connsiteX11" fmla="*/ 1095470 w 1095470"/>
                    <a:gd name="connsiteY11" fmla="*/ 648669 h 648669"/>
                    <a:gd name="connsiteX12" fmla="*/ 1086416 w 1095470"/>
                    <a:gd name="connsiteY12" fmla="*/ 597366 h 648669"/>
                    <a:gd name="connsiteX13" fmla="*/ 1095470 w 1095470"/>
                    <a:gd name="connsiteY13" fmla="*/ 540028 h 648669"/>
                    <a:gd name="connsiteX14" fmla="*/ 1077363 w 1095470"/>
                    <a:gd name="connsiteY14" fmla="*/ 473636 h 648669"/>
                    <a:gd name="connsiteX15" fmla="*/ 1065291 w 1095470"/>
                    <a:gd name="connsiteY15" fmla="*/ 123568 h 648669"/>
                    <a:gd name="connsiteX16" fmla="*/ 1020024 w 1095470"/>
                    <a:gd name="connsiteY16" fmla="*/ 93390 h 648669"/>
                    <a:gd name="connsiteX17" fmla="*/ 1023042 w 1095470"/>
                    <a:gd name="connsiteY17" fmla="*/ 57176 h 648669"/>
                    <a:gd name="connsiteX18" fmla="*/ 1034566 w 1095470"/>
                    <a:gd name="connsiteY18" fmla="*/ 0 h 648669"/>
                    <a:gd name="connsiteX19" fmla="*/ 26691 w 1095470"/>
                    <a:gd name="connsiteY19" fmla="*/ 16837 h 648669"/>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23042 w 1095470"/>
                    <a:gd name="connsiteY17" fmla="*/ 59559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77291 w 1095470"/>
                    <a:gd name="connsiteY15" fmla="*/ 125985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8889"/>
                    <a:gd name="connsiteY0" fmla="*/ 19220 h 651052"/>
                    <a:gd name="connsiteX1" fmla="*/ 0 w 1098889"/>
                    <a:gd name="connsiteY1" fmla="*/ 569571 h 651052"/>
                    <a:gd name="connsiteX2" fmla="*/ 437584 w 1098889"/>
                    <a:gd name="connsiteY2" fmla="*/ 584660 h 651052"/>
                    <a:gd name="connsiteX3" fmla="*/ 642796 w 1098889"/>
                    <a:gd name="connsiteY3" fmla="*/ 581642 h 651052"/>
                    <a:gd name="connsiteX4" fmla="*/ 772563 w 1098889"/>
                    <a:gd name="connsiteY4" fmla="*/ 578625 h 651052"/>
                    <a:gd name="connsiteX5" fmla="*/ 811794 w 1098889"/>
                    <a:gd name="connsiteY5" fmla="*/ 584660 h 651052"/>
                    <a:gd name="connsiteX6" fmla="*/ 863097 w 1098889"/>
                    <a:gd name="connsiteY6" fmla="*/ 602767 h 651052"/>
                    <a:gd name="connsiteX7" fmla="*/ 923454 w 1098889"/>
                    <a:gd name="connsiteY7" fmla="*/ 581642 h 651052"/>
                    <a:gd name="connsiteX8" fmla="*/ 974757 w 1098889"/>
                    <a:gd name="connsiteY8" fmla="*/ 602767 h 651052"/>
                    <a:gd name="connsiteX9" fmla="*/ 989846 w 1098889"/>
                    <a:gd name="connsiteY9" fmla="*/ 623892 h 651052"/>
                    <a:gd name="connsiteX10" fmla="*/ 1035113 w 1098889"/>
                    <a:gd name="connsiteY10" fmla="*/ 617856 h 651052"/>
                    <a:gd name="connsiteX11" fmla="*/ 1095470 w 1098889"/>
                    <a:gd name="connsiteY11" fmla="*/ 651052 h 651052"/>
                    <a:gd name="connsiteX12" fmla="*/ 1086416 w 1098889"/>
                    <a:gd name="connsiteY12" fmla="*/ 599749 h 651052"/>
                    <a:gd name="connsiteX13" fmla="*/ 1095470 w 1098889"/>
                    <a:gd name="connsiteY13" fmla="*/ 542411 h 651052"/>
                    <a:gd name="connsiteX14" fmla="*/ 1098889 w 1098889"/>
                    <a:gd name="connsiteY14" fmla="*/ 476148 h 651052"/>
                    <a:gd name="connsiteX15" fmla="*/ 1077291 w 1098889"/>
                    <a:gd name="connsiteY15" fmla="*/ 125985 h 651052"/>
                    <a:gd name="connsiteX16" fmla="*/ 1020024 w 1098889"/>
                    <a:gd name="connsiteY16" fmla="*/ 95773 h 651052"/>
                    <a:gd name="connsiteX17" fmla="*/ 1035038 w 1098889"/>
                    <a:gd name="connsiteY17" fmla="*/ 59575 h 651052"/>
                    <a:gd name="connsiteX18" fmla="*/ 1044182 w 1098889"/>
                    <a:gd name="connsiteY18" fmla="*/ 0 h 651052"/>
                    <a:gd name="connsiteX19" fmla="*/ 26691 w 1098889"/>
                    <a:gd name="connsiteY19" fmla="*/ 19220 h 65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8889" h="651052">
                      <a:moveTo>
                        <a:pt x="26691" y="19220"/>
                      </a:moveTo>
                      <a:lnTo>
                        <a:pt x="0" y="569571"/>
                      </a:lnTo>
                      <a:lnTo>
                        <a:pt x="437584" y="584660"/>
                      </a:lnTo>
                      <a:lnTo>
                        <a:pt x="642796" y="581642"/>
                      </a:lnTo>
                      <a:lnTo>
                        <a:pt x="772563" y="578625"/>
                      </a:lnTo>
                      <a:lnTo>
                        <a:pt x="811794" y="584660"/>
                      </a:lnTo>
                      <a:lnTo>
                        <a:pt x="863097" y="602767"/>
                      </a:lnTo>
                      <a:lnTo>
                        <a:pt x="923454" y="581642"/>
                      </a:lnTo>
                      <a:lnTo>
                        <a:pt x="974757" y="602767"/>
                      </a:lnTo>
                      <a:lnTo>
                        <a:pt x="989846" y="623892"/>
                      </a:lnTo>
                      <a:lnTo>
                        <a:pt x="1035113" y="617856"/>
                      </a:lnTo>
                      <a:lnTo>
                        <a:pt x="1095470" y="651052"/>
                      </a:lnTo>
                      <a:lnTo>
                        <a:pt x="1086416" y="599749"/>
                      </a:lnTo>
                      <a:lnTo>
                        <a:pt x="1095470" y="542411"/>
                      </a:lnTo>
                      <a:lnTo>
                        <a:pt x="1098889" y="476148"/>
                      </a:lnTo>
                      <a:lnTo>
                        <a:pt x="1077291" y="125985"/>
                      </a:lnTo>
                      <a:lnTo>
                        <a:pt x="1020024" y="95773"/>
                      </a:lnTo>
                      <a:lnTo>
                        <a:pt x="1035038" y="59575"/>
                      </a:lnTo>
                      <a:lnTo>
                        <a:pt x="1044182" y="0"/>
                      </a:lnTo>
                      <a:lnTo>
                        <a:pt x="26691" y="1922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39" name="Freeform 238">
                  <a:extLst>
                    <a:ext uri="{FF2B5EF4-FFF2-40B4-BE49-F238E27FC236}">
                      <a16:creationId xmlns:a16="http://schemas.microsoft.com/office/drawing/2014/main" id="{AF08DE17-852E-924C-8E12-1D7094EDD973}"/>
                    </a:ext>
                  </a:extLst>
                </p:cNvPr>
                <p:cNvSpPr/>
                <p:nvPr/>
              </p:nvSpPr>
              <p:spPr>
                <a:xfrm>
                  <a:off x="3426889" y="2664977"/>
                  <a:ext cx="1266402" cy="561986"/>
                </a:xfrm>
                <a:custGeom>
                  <a:avLst/>
                  <a:gdLst>
                    <a:gd name="connsiteX0" fmla="*/ 9054 w 1297663"/>
                    <a:gd name="connsiteY0" fmla="*/ 0 h 567350"/>
                    <a:gd name="connsiteX1" fmla="*/ 0 w 1297663"/>
                    <a:gd name="connsiteY1" fmla="*/ 377227 h 567350"/>
                    <a:gd name="connsiteX2" fmla="*/ 298764 w 1297663"/>
                    <a:gd name="connsiteY2" fmla="*/ 404388 h 567350"/>
                    <a:gd name="connsiteX3" fmla="*/ 301782 w 1297663"/>
                    <a:gd name="connsiteY3" fmla="*/ 567350 h 567350"/>
                    <a:gd name="connsiteX4" fmla="*/ 754455 w 1297663"/>
                    <a:gd name="connsiteY4" fmla="*/ 555279 h 567350"/>
                    <a:gd name="connsiteX5" fmla="*/ 838955 w 1297663"/>
                    <a:gd name="connsiteY5" fmla="*/ 555279 h 567350"/>
                    <a:gd name="connsiteX6" fmla="*/ 1219200 w 1297663"/>
                    <a:gd name="connsiteY6" fmla="*/ 534154 h 567350"/>
                    <a:gd name="connsiteX7" fmla="*/ 1282574 w 1297663"/>
                    <a:gd name="connsiteY7" fmla="*/ 534154 h 567350"/>
                    <a:gd name="connsiteX8" fmla="*/ 1297663 w 1297663"/>
                    <a:gd name="connsiteY8" fmla="*/ 534154 h 567350"/>
                    <a:gd name="connsiteX9" fmla="*/ 1249378 w 1297663"/>
                    <a:gd name="connsiteY9" fmla="*/ 467762 h 567350"/>
                    <a:gd name="connsiteX10" fmla="*/ 1222218 w 1297663"/>
                    <a:gd name="connsiteY10" fmla="*/ 413441 h 567350"/>
                    <a:gd name="connsiteX11" fmla="*/ 1222218 w 1297663"/>
                    <a:gd name="connsiteY11" fmla="*/ 334978 h 567350"/>
                    <a:gd name="connsiteX12" fmla="*/ 1201093 w 1297663"/>
                    <a:gd name="connsiteY12" fmla="*/ 283675 h 567350"/>
                    <a:gd name="connsiteX13" fmla="*/ 1201093 w 1297663"/>
                    <a:gd name="connsiteY13" fmla="*/ 256515 h 567350"/>
                    <a:gd name="connsiteX14" fmla="*/ 1173933 w 1297663"/>
                    <a:gd name="connsiteY14" fmla="*/ 229354 h 567350"/>
                    <a:gd name="connsiteX15" fmla="*/ 1170915 w 1297663"/>
                    <a:gd name="connsiteY15" fmla="*/ 202194 h 567350"/>
                    <a:gd name="connsiteX16" fmla="*/ 1134701 w 1297663"/>
                    <a:gd name="connsiteY16" fmla="*/ 147873 h 567350"/>
                    <a:gd name="connsiteX17" fmla="*/ 1113576 w 1297663"/>
                    <a:gd name="connsiteY17" fmla="*/ 75445 h 567350"/>
                    <a:gd name="connsiteX18" fmla="*/ 1056238 w 1297663"/>
                    <a:gd name="connsiteY18" fmla="*/ 45267 h 567350"/>
                    <a:gd name="connsiteX19" fmla="*/ 1001917 w 1297663"/>
                    <a:gd name="connsiteY19" fmla="*/ 48285 h 567350"/>
                    <a:gd name="connsiteX20" fmla="*/ 983810 w 1297663"/>
                    <a:gd name="connsiteY20" fmla="*/ 27160 h 567350"/>
                    <a:gd name="connsiteX21" fmla="*/ 935525 w 1297663"/>
                    <a:gd name="connsiteY21" fmla="*/ 9053 h 567350"/>
                    <a:gd name="connsiteX22" fmla="*/ 872151 w 1297663"/>
                    <a:gd name="connsiteY22" fmla="*/ 33196 h 567350"/>
                    <a:gd name="connsiteX23" fmla="*/ 802741 w 1297663"/>
                    <a:gd name="connsiteY23" fmla="*/ 0 h 567350"/>
                    <a:gd name="connsiteX24" fmla="*/ 9054 w 1297663"/>
                    <a:gd name="connsiteY24" fmla="*/ 0 h 567350"/>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2151 w 1297663"/>
                    <a:gd name="connsiteY22" fmla="*/ 42731 h 576885"/>
                    <a:gd name="connsiteX23" fmla="*/ 802741 w 1297663"/>
                    <a:gd name="connsiteY23" fmla="*/ 9535 h 576885"/>
                    <a:gd name="connsiteX24" fmla="*/ 13813 w 1297663"/>
                    <a:gd name="connsiteY24" fmla="*/ 0 h 576885"/>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4530 w 1297663"/>
                    <a:gd name="connsiteY22" fmla="*/ 30812 h 576885"/>
                    <a:gd name="connsiteX23" fmla="*/ 802741 w 1297663"/>
                    <a:gd name="connsiteY23" fmla="*/ 9535 h 576885"/>
                    <a:gd name="connsiteX24" fmla="*/ 13813 w 1297663"/>
                    <a:gd name="connsiteY24" fmla="*/ 0 h 57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7663" h="576885">
                      <a:moveTo>
                        <a:pt x="13813" y="0"/>
                      </a:moveTo>
                      <a:lnTo>
                        <a:pt x="0" y="386762"/>
                      </a:lnTo>
                      <a:lnTo>
                        <a:pt x="298764" y="413923"/>
                      </a:lnTo>
                      <a:lnTo>
                        <a:pt x="301782" y="576885"/>
                      </a:lnTo>
                      <a:lnTo>
                        <a:pt x="754455" y="564814"/>
                      </a:lnTo>
                      <a:lnTo>
                        <a:pt x="838955" y="564814"/>
                      </a:lnTo>
                      <a:lnTo>
                        <a:pt x="1219200" y="543689"/>
                      </a:lnTo>
                      <a:lnTo>
                        <a:pt x="1282574" y="543689"/>
                      </a:lnTo>
                      <a:lnTo>
                        <a:pt x="1297663" y="543689"/>
                      </a:lnTo>
                      <a:lnTo>
                        <a:pt x="1249378" y="477297"/>
                      </a:lnTo>
                      <a:lnTo>
                        <a:pt x="1222218" y="422976"/>
                      </a:lnTo>
                      <a:lnTo>
                        <a:pt x="1222218" y="344513"/>
                      </a:lnTo>
                      <a:lnTo>
                        <a:pt x="1201093" y="293210"/>
                      </a:lnTo>
                      <a:lnTo>
                        <a:pt x="1201093" y="266050"/>
                      </a:lnTo>
                      <a:lnTo>
                        <a:pt x="1173933" y="238889"/>
                      </a:lnTo>
                      <a:lnTo>
                        <a:pt x="1170915" y="211729"/>
                      </a:lnTo>
                      <a:lnTo>
                        <a:pt x="1134701" y="157408"/>
                      </a:lnTo>
                      <a:lnTo>
                        <a:pt x="1113576" y="84980"/>
                      </a:lnTo>
                      <a:lnTo>
                        <a:pt x="1056238" y="54802"/>
                      </a:lnTo>
                      <a:lnTo>
                        <a:pt x="1001917" y="57820"/>
                      </a:lnTo>
                      <a:lnTo>
                        <a:pt x="983810" y="36695"/>
                      </a:lnTo>
                      <a:lnTo>
                        <a:pt x="935525" y="18588"/>
                      </a:lnTo>
                      <a:lnTo>
                        <a:pt x="874530" y="30812"/>
                      </a:lnTo>
                      <a:lnTo>
                        <a:pt x="802741" y="9535"/>
                      </a:lnTo>
                      <a:lnTo>
                        <a:pt x="13813" y="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40" name="Freeform 239">
                  <a:extLst>
                    <a:ext uri="{FF2B5EF4-FFF2-40B4-BE49-F238E27FC236}">
                      <a16:creationId xmlns:a16="http://schemas.microsoft.com/office/drawing/2014/main" id="{F6CBB275-CCE3-8844-AB5B-CBC53F8A25BA}"/>
                    </a:ext>
                  </a:extLst>
                </p:cNvPr>
                <p:cNvSpPr/>
                <p:nvPr/>
              </p:nvSpPr>
              <p:spPr>
                <a:xfrm>
                  <a:off x="4872880" y="3781209"/>
                  <a:ext cx="732284" cy="722994"/>
                </a:xfrm>
                <a:custGeom>
                  <a:avLst/>
                  <a:gdLst>
                    <a:gd name="connsiteX0" fmla="*/ 0 w 751437"/>
                    <a:gd name="connsiteY0" fmla="*/ 75445 h 742384"/>
                    <a:gd name="connsiteX1" fmla="*/ 36213 w 751437"/>
                    <a:gd name="connsiteY1" fmla="*/ 347049 h 742384"/>
                    <a:gd name="connsiteX2" fmla="*/ 42249 w 751437"/>
                    <a:gd name="connsiteY2" fmla="*/ 633742 h 742384"/>
                    <a:gd name="connsiteX3" fmla="*/ 96570 w 751437"/>
                    <a:gd name="connsiteY3" fmla="*/ 618653 h 742384"/>
                    <a:gd name="connsiteX4" fmla="*/ 114677 w 751437"/>
                    <a:gd name="connsiteY4" fmla="*/ 636760 h 742384"/>
                    <a:gd name="connsiteX5" fmla="*/ 123730 w 751437"/>
                    <a:gd name="connsiteY5" fmla="*/ 742384 h 742384"/>
                    <a:gd name="connsiteX6" fmla="*/ 407405 w 751437"/>
                    <a:gd name="connsiteY6" fmla="*/ 712206 h 742384"/>
                    <a:gd name="connsiteX7" fmla="*/ 579421 w 751437"/>
                    <a:gd name="connsiteY7" fmla="*/ 685045 h 742384"/>
                    <a:gd name="connsiteX8" fmla="*/ 588475 w 751437"/>
                    <a:gd name="connsiteY8" fmla="*/ 700134 h 742384"/>
                    <a:gd name="connsiteX9" fmla="*/ 597528 w 751437"/>
                    <a:gd name="connsiteY9" fmla="*/ 597528 h 742384"/>
                    <a:gd name="connsiteX10" fmla="*/ 573386 w 751437"/>
                    <a:gd name="connsiteY10" fmla="*/ 537172 h 742384"/>
                    <a:gd name="connsiteX11" fmla="*/ 594510 w 751437"/>
                    <a:gd name="connsiteY11" fmla="*/ 473798 h 742384"/>
                    <a:gd name="connsiteX12" fmla="*/ 642796 w 751437"/>
                    <a:gd name="connsiteY12" fmla="*/ 395334 h 742384"/>
                    <a:gd name="connsiteX13" fmla="*/ 651849 w 751437"/>
                    <a:gd name="connsiteY13" fmla="*/ 365156 h 742384"/>
                    <a:gd name="connsiteX14" fmla="*/ 648831 w 751437"/>
                    <a:gd name="connsiteY14" fmla="*/ 341014 h 742384"/>
                    <a:gd name="connsiteX15" fmla="*/ 691081 w 751437"/>
                    <a:gd name="connsiteY15" fmla="*/ 274622 h 742384"/>
                    <a:gd name="connsiteX16" fmla="*/ 700134 w 751437"/>
                    <a:gd name="connsiteY16" fmla="*/ 223319 h 742384"/>
                    <a:gd name="connsiteX17" fmla="*/ 694099 w 751437"/>
                    <a:gd name="connsiteY17" fmla="*/ 205212 h 742384"/>
                    <a:gd name="connsiteX18" fmla="*/ 727295 w 751437"/>
                    <a:gd name="connsiteY18" fmla="*/ 172016 h 742384"/>
                    <a:gd name="connsiteX19" fmla="*/ 718241 w 751437"/>
                    <a:gd name="connsiteY19" fmla="*/ 141837 h 742384"/>
                    <a:gd name="connsiteX20" fmla="*/ 751437 w 751437"/>
                    <a:gd name="connsiteY20" fmla="*/ 72427 h 742384"/>
                    <a:gd name="connsiteX21" fmla="*/ 685045 w 751437"/>
                    <a:gd name="connsiteY21" fmla="*/ 72427 h 742384"/>
                    <a:gd name="connsiteX22" fmla="*/ 660903 w 751437"/>
                    <a:gd name="connsiteY22" fmla="*/ 57338 h 742384"/>
                    <a:gd name="connsiteX23" fmla="*/ 669956 w 751437"/>
                    <a:gd name="connsiteY23" fmla="*/ 0 h 742384"/>
                    <a:gd name="connsiteX24" fmla="*/ 669956 w 751437"/>
                    <a:gd name="connsiteY24" fmla="*/ 0 h 742384"/>
                    <a:gd name="connsiteX25" fmla="*/ 322906 w 751437"/>
                    <a:gd name="connsiteY25" fmla="*/ 30178 h 742384"/>
                    <a:gd name="connsiteX26" fmla="*/ 162962 w 751437"/>
                    <a:gd name="connsiteY26" fmla="*/ 48285 h 742384"/>
                    <a:gd name="connsiteX27" fmla="*/ 0 w 751437"/>
                    <a:gd name="connsiteY27"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6570 w 751437"/>
                    <a:gd name="connsiteY4" fmla="*/ 618653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1803 w 751437"/>
                    <a:gd name="connsiteY4" fmla="*/ 628191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1437" h="742384">
                      <a:moveTo>
                        <a:pt x="0" y="75445"/>
                      </a:moveTo>
                      <a:lnTo>
                        <a:pt x="36213" y="347049"/>
                      </a:lnTo>
                      <a:lnTo>
                        <a:pt x="42249" y="633742"/>
                      </a:lnTo>
                      <a:cubicBezTo>
                        <a:pt x="44847" y="632598"/>
                        <a:pt x="52211" y="645762"/>
                        <a:pt x="54809" y="644618"/>
                      </a:cubicBezTo>
                      <a:lnTo>
                        <a:pt x="91803" y="628191"/>
                      </a:lnTo>
                      <a:lnTo>
                        <a:pt x="114677" y="636760"/>
                      </a:lnTo>
                      <a:lnTo>
                        <a:pt x="123730" y="742384"/>
                      </a:lnTo>
                      <a:lnTo>
                        <a:pt x="407405" y="712206"/>
                      </a:lnTo>
                      <a:lnTo>
                        <a:pt x="579421" y="685045"/>
                      </a:lnTo>
                      <a:lnTo>
                        <a:pt x="588475" y="700134"/>
                      </a:lnTo>
                      <a:lnTo>
                        <a:pt x="597528" y="597528"/>
                      </a:lnTo>
                      <a:lnTo>
                        <a:pt x="573386" y="537172"/>
                      </a:lnTo>
                      <a:lnTo>
                        <a:pt x="594510" y="473798"/>
                      </a:lnTo>
                      <a:lnTo>
                        <a:pt x="642796" y="395334"/>
                      </a:lnTo>
                      <a:lnTo>
                        <a:pt x="651849" y="365156"/>
                      </a:lnTo>
                      <a:lnTo>
                        <a:pt x="648831" y="341014"/>
                      </a:lnTo>
                      <a:lnTo>
                        <a:pt x="691081" y="274622"/>
                      </a:lnTo>
                      <a:lnTo>
                        <a:pt x="700134" y="223319"/>
                      </a:lnTo>
                      <a:lnTo>
                        <a:pt x="694099" y="205212"/>
                      </a:lnTo>
                      <a:lnTo>
                        <a:pt x="727295" y="172016"/>
                      </a:lnTo>
                      <a:lnTo>
                        <a:pt x="718241" y="141837"/>
                      </a:lnTo>
                      <a:lnTo>
                        <a:pt x="751437" y="72427"/>
                      </a:lnTo>
                      <a:lnTo>
                        <a:pt x="685045" y="72427"/>
                      </a:lnTo>
                      <a:lnTo>
                        <a:pt x="660903" y="57338"/>
                      </a:lnTo>
                      <a:lnTo>
                        <a:pt x="669956" y="0"/>
                      </a:lnTo>
                      <a:lnTo>
                        <a:pt x="669956" y="0"/>
                      </a:lnTo>
                      <a:lnTo>
                        <a:pt x="322906" y="30178"/>
                      </a:lnTo>
                      <a:lnTo>
                        <a:pt x="162962" y="48285"/>
                      </a:lnTo>
                      <a:lnTo>
                        <a:pt x="0" y="75445"/>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41" name="Freeform 240">
                  <a:extLst>
                    <a:ext uri="{FF2B5EF4-FFF2-40B4-BE49-F238E27FC236}">
                      <a16:creationId xmlns:a16="http://schemas.microsoft.com/office/drawing/2014/main" id="{22C3E5C0-E227-EF43-BCEE-6119991C5571}"/>
                    </a:ext>
                  </a:extLst>
                </p:cNvPr>
                <p:cNvSpPr/>
                <p:nvPr/>
              </p:nvSpPr>
              <p:spPr>
                <a:xfrm>
                  <a:off x="5416287" y="3991759"/>
                  <a:ext cx="515540" cy="945931"/>
                </a:xfrm>
                <a:custGeom>
                  <a:avLst/>
                  <a:gdLst>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63374 w 528118"/>
                    <a:gd name="connsiteY7" fmla="*/ 600546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49101 w 528118"/>
                    <a:gd name="connsiteY7" fmla="*/ 593411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8118" h="968721">
                      <a:moveTo>
                        <a:pt x="132784" y="54321"/>
                      </a:moveTo>
                      <a:lnTo>
                        <a:pt x="87516" y="126748"/>
                      </a:lnTo>
                      <a:lnTo>
                        <a:pt x="93552" y="162962"/>
                      </a:lnTo>
                      <a:lnTo>
                        <a:pt x="30178" y="265568"/>
                      </a:lnTo>
                      <a:lnTo>
                        <a:pt x="9053" y="322907"/>
                      </a:lnTo>
                      <a:lnTo>
                        <a:pt x="36213" y="392317"/>
                      </a:lnTo>
                      <a:lnTo>
                        <a:pt x="42249" y="494923"/>
                      </a:lnTo>
                      <a:lnTo>
                        <a:pt x="49101" y="593411"/>
                      </a:lnTo>
                      <a:lnTo>
                        <a:pt x="39231" y="621671"/>
                      </a:lnTo>
                      <a:lnTo>
                        <a:pt x="54320" y="669956"/>
                      </a:lnTo>
                      <a:lnTo>
                        <a:pt x="27160" y="703152"/>
                      </a:lnTo>
                      <a:lnTo>
                        <a:pt x="21124" y="718242"/>
                      </a:lnTo>
                      <a:lnTo>
                        <a:pt x="3017" y="742384"/>
                      </a:lnTo>
                      <a:cubicBezTo>
                        <a:pt x="2011" y="774574"/>
                        <a:pt x="1006" y="806764"/>
                        <a:pt x="0" y="838954"/>
                      </a:cubicBezTo>
                      <a:lnTo>
                        <a:pt x="3017" y="851026"/>
                      </a:lnTo>
                      <a:lnTo>
                        <a:pt x="238407" y="826883"/>
                      </a:lnTo>
                      <a:lnTo>
                        <a:pt x="280657" y="817830"/>
                      </a:lnTo>
                      <a:lnTo>
                        <a:pt x="298764" y="838954"/>
                      </a:lnTo>
                      <a:lnTo>
                        <a:pt x="301782" y="866115"/>
                      </a:lnTo>
                      <a:lnTo>
                        <a:pt x="298764" y="902329"/>
                      </a:lnTo>
                      <a:lnTo>
                        <a:pt x="325924" y="923453"/>
                      </a:lnTo>
                      <a:lnTo>
                        <a:pt x="334978" y="962685"/>
                      </a:lnTo>
                      <a:lnTo>
                        <a:pt x="347049" y="968721"/>
                      </a:lnTo>
                      <a:lnTo>
                        <a:pt x="425512" y="917418"/>
                      </a:lnTo>
                      <a:lnTo>
                        <a:pt x="446637" y="911382"/>
                      </a:lnTo>
                      <a:lnTo>
                        <a:pt x="476815" y="905346"/>
                      </a:lnTo>
                      <a:lnTo>
                        <a:pt x="506994" y="914400"/>
                      </a:lnTo>
                      <a:lnTo>
                        <a:pt x="528118" y="887240"/>
                      </a:lnTo>
                      <a:lnTo>
                        <a:pt x="494922" y="488887"/>
                      </a:lnTo>
                      <a:lnTo>
                        <a:pt x="485869" y="277640"/>
                      </a:lnTo>
                      <a:lnTo>
                        <a:pt x="455691" y="0"/>
                      </a:lnTo>
                      <a:lnTo>
                        <a:pt x="446637" y="15089"/>
                      </a:lnTo>
                      <a:lnTo>
                        <a:pt x="404388" y="12071"/>
                      </a:lnTo>
                      <a:lnTo>
                        <a:pt x="132784" y="54321"/>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42" name="Freeform 241">
                  <a:extLst>
                    <a:ext uri="{FF2B5EF4-FFF2-40B4-BE49-F238E27FC236}">
                      <a16:creationId xmlns:a16="http://schemas.microsoft.com/office/drawing/2014/main" id="{08D11536-07B5-3A44-B7BF-26DB6B9EAB09}"/>
                    </a:ext>
                  </a:extLst>
                </p:cNvPr>
                <p:cNvSpPr/>
                <p:nvPr/>
              </p:nvSpPr>
              <p:spPr>
                <a:xfrm>
                  <a:off x="4931710" y="1870768"/>
                  <a:ext cx="808144" cy="803500"/>
                </a:xfrm>
                <a:custGeom>
                  <a:avLst/>
                  <a:gdLst>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56515 w 829901"/>
                    <a:gd name="connsiteY14" fmla="*/ 561315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0221 w 829901"/>
                    <a:gd name="connsiteY10" fmla="*/ 468870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27160 w 829901"/>
                    <a:gd name="connsiteY6" fmla="*/ 380246 h 823866"/>
                    <a:gd name="connsiteX7" fmla="*/ 36214 w 829901"/>
                    <a:gd name="connsiteY7" fmla="*/ 446638 h 823866"/>
                    <a:gd name="connsiteX8" fmla="*/ 75446 w 829901"/>
                    <a:gd name="connsiteY8" fmla="*/ 449656 h 823866"/>
                    <a:gd name="connsiteX9" fmla="*/ 100221 w 829901"/>
                    <a:gd name="connsiteY9" fmla="*/ 468870 h 823866"/>
                    <a:gd name="connsiteX10" fmla="*/ 138967 w 829901"/>
                    <a:gd name="connsiteY10" fmla="*/ 486341 h 823866"/>
                    <a:gd name="connsiteX11" fmla="*/ 175815 w 829901"/>
                    <a:gd name="connsiteY11" fmla="*/ 538280 h 823866"/>
                    <a:gd name="connsiteX12" fmla="*/ 220301 w 829901"/>
                    <a:gd name="connsiteY12" fmla="*/ 537173 h 823866"/>
                    <a:gd name="connsiteX13" fmla="*/ 249361 w 829901"/>
                    <a:gd name="connsiteY13" fmla="*/ 585126 h 823866"/>
                    <a:gd name="connsiteX14" fmla="*/ 277640 w 829901"/>
                    <a:gd name="connsiteY14" fmla="*/ 564333 h 823866"/>
                    <a:gd name="connsiteX15" fmla="*/ 292729 w 829901"/>
                    <a:gd name="connsiteY15" fmla="*/ 618654 h 823866"/>
                    <a:gd name="connsiteX16" fmla="*/ 292729 w 829901"/>
                    <a:gd name="connsiteY16" fmla="*/ 636761 h 823866"/>
                    <a:gd name="connsiteX17" fmla="*/ 301782 w 829901"/>
                    <a:gd name="connsiteY17" fmla="*/ 666939 h 823866"/>
                    <a:gd name="connsiteX18" fmla="*/ 298764 w 829901"/>
                    <a:gd name="connsiteY18" fmla="*/ 682028 h 823866"/>
                    <a:gd name="connsiteX19" fmla="*/ 304800 w 829901"/>
                    <a:gd name="connsiteY19" fmla="*/ 697117 h 823866"/>
                    <a:gd name="connsiteX20" fmla="*/ 301782 w 829901"/>
                    <a:gd name="connsiteY20" fmla="*/ 763509 h 823866"/>
                    <a:gd name="connsiteX21" fmla="*/ 337996 w 829901"/>
                    <a:gd name="connsiteY21" fmla="*/ 793688 h 823866"/>
                    <a:gd name="connsiteX22" fmla="*/ 380246 w 829901"/>
                    <a:gd name="connsiteY22" fmla="*/ 808777 h 823866"/>
                    <a:gd name="connsiteX23" fmla="*/ 404388 w 829901"/>
                    <a:gd name="connsiteY23" fmla="*/ 823866 h 823866"/>
                    <a:gd name="connsiteX24" fmla="*/ 473798 w 829901"/>
                    <a:gd name="connsiteY24" fmla="*/ 808777 h 823866"/>
                    <a:gd name="connsiteX25" fmla="*/ 790669 w 829901"/>
                    <a:gd name="connsiteY25" fmla="*/ 751438 h 823866"/>
                    <a:gd name="connsiteX26" fmla="*/ 802741 w 829901"/>
                    <a:gd name="connsiteY26" fmla="*/ 751438 h 823866"/>
                    <a:gd name="connsiteX27" fmla="*/ 802741 w 829901"/>
                    <a:gd name="connsiteY27" fmla="*/ 688064 h 823866"/>
                    <a:gd name="connsiteX28" fmla="*/ 766527 w 829901"/>
                    <a:gd name="connsiteY28" fmla="*/ 579422 h 823866"/>
                    <a:gd name="connsiteX29" fmla="*/ 772562 w 829901"/>
                    <a:gd name="connsiteY29" fmla="*/ 522084 h 823866"/>
                    <a:gd name="connsiteX30" fmla="*/ 757473 w 829901"/>
                    <a:gd name="connsiteY30" fmla="*/ 473798 h 823866"/>
                    <a:gd name="connsiteX31" fmla="*/ 778598 w 829901"/>
                    <a:gd name="connsiteY31" fmla="*/ 443620 h 823866"/>
                    <a:gd name="connsiteX32" fmla="*/ 781616 w 829901"/>
                    <a:gd name="connsiteY32" fmla="*/ 407406 h 823866"/>
                    <a:gd name="connsiteX33" fmla="*/ 772562 w 829901"/>
                    <a:gd name="connsiteY33" fmla="*/ 353086 h 823866"/>
                    <a:gd name="connsiteX34" fmla="*/ 811794 w 829901"/>
                    <a:gd name="connsiteY34" fmla="*/ 292729 h 823866"/>
                    <a:gd name="connsiteX35" fmla="*/ 829901 w 829901"/>
                    <a:gd name="connsiteY35" fmla="*/ 226337 h 823866"/>
                    <a:gd name="connsiteX36" fmla="*/ 823865 w 829901"/>
                    <a:gd name="connsiteY36" fmla="*/ 220301 h 823866"/>
                    <a:gd name="connsiteX37" fmla="*/ 805758 w 829901"/>
                    <a:gd name="connsiteY37" fmla="*/ 235391 h 823866"/>
                    <a:gd name="connsiteX38" fmla="*/ 787651 w 829901"/>
                    <a:gd name="connsiteY38" fmla="*/ 271604 h 823866"/>
                    <a:gd name="connsiteX39" fmla="*/ 769545 w 829901"/>
                    <a:gd name="connsiteY39" fmla="*/ 307818 h 823866"/>
                    <a:gd name="connsiteX40" fmla="*/ 751438 w 829901"/>
                    <a:gd name="connsiteY40" fmla="*/ 316872 h 823866"/>
                    <a:gd name="connsiteX41" fmla="*/ 745402 w 829901"/>
                    <a:gd name="connsiteY41" fmla="*/ 341014 h 823866"/>
                    <a:gd name="connsiteX42" fmla="*/ 727295 w 829901"/>
                    <a:gd name="connsiteY42" fmla="*/ 362139 h 823866"/>
                    <a:gd name="connsiteX43" fmla="*/ 715224 w 829901"/>
                    <a:gd name="connsiteY43" fmla="*/ 371193 h 823866"/>
                    <a:gd name="connsiteX44" fmla="*/ 715224 w 829901"/>
                    <a:gd name="connsiteY44" fmla="*/ 371193 h 823866"/>
                    <a:gd name="connsiteX45" fmla="*/ 715224 w 829901"/>
                    <a:gd name="connsiteY45" fmla="*/ 371193 h 823866"/>
                    <a:gd name="connsiteX46" fmla="*/ 721259 w 829901"/>
                    <a:gd name="connsiteY46" fmla="*/ 316872 h 823866"/>
                    <a:gd name="connsiteX47" fmla="*/ 718242 w 829901"/>
                    <a:gd name="connsiteY47" fmla="*/ 301783 h 823866"/>
                    <a:gd name="connsiteX48" fmla="*/ 730313 w 829901"/>
                    <a:gd name="connsiteY48" fmla="*/ 265569 h 823866"/>
                    <a:gd name="connsiteX49" fmla="*/ 727295 w 829901"/>
                    <a:gd name="connsiteY49" fmla="*/ 226337 h 823866"/>
                    <a:gd name="connsiteX50" fmla="*/ 703152 w 829901"/>
                    <a:gd name="connsiteY50" fmla="*/ 193141 h 823866"/>
                    <a:gd name="connsiteX51" fmla="*/ 697117 w 829901"/>
                    <a:gd name="connsiteY51" fmla="*/ 178052 h 823866"/>
                    <a:gd name="connsiteX52" fmla="*/ 706170 w 829901"/>
                    <a:gd name="connsiteY52" fmla="*/ 162963 h 823866"/>
                    <a:gd name="connsiteX53" fmla="*/ 709188 w 829901"/>
                    <a:gd name="connsiteY53" fmla="*/ 147874 h 823866"/>
                    <a:gd name="connsiteX54" fmla="*/ 691081 w 829901"/>
                    <a:gd name="connsiteY54" fmla="*/ 147874 h 823866"/>
                    <a:gd name="connsiteX55" fmla="*/ 672974 w 829901"/>
                    <a:gd name="connsiteY55" fmla="*/ 147874 h 823866"/>
                    <a:gd name="connsiteX56" fmla="*/ 654867 w 829901"/>
                    <a:gd name="connsiteY56" fmla="*/ 117695 h 823866"/>
                    <a:gd name="connsiteX57" fmla="*/ 615636 w 829901"/>
                    <a:gd name="connsiteY57" fmla="*/ 117695 h 823866"/>
                    <a:gd name="connsiteX58" fmla="*/ 564333 w 829901"/>
                    <a:gd name="connsiteY58" fmla="*/ 111660 h 823866"/>
                    <a:gd name="connsiteX59" fmla="*/ 497941 w 829901"/>
                    <a:gd name="connsiteY59" fmla="*/ 99589 h 823866"/>
                    <a:gd name="connsiteX60" fmla="*/ 443620 w 829901"/>
                    <a:gd name="connsiteY60" fmla="*/ 99589 h 823866"/>
                    <a:gd name="connsiteX61" fmla="*/ 401370 w 829901"/>
                    <a:gd name="connsiteY61" fmla="*/ 93553 h 823866"/>
                    <a:gd name="connsiteX62" fmla="*/ 347049 w 829901"/>
                    <a:gd name="connsiteY62" fmla="*/ 72428 h 823866"/>
                    <a:gd name="connsiteX63" fmla="*/ 328943 w 829901"/>
                    <a:gd name="connsiteY63" fmla="*/ 48286 h 823866"/>
                    <a:gd name="connsiteX64" fmla="*/ 250479 w 829901"/>
                    <a:gd name="connsiteY64" fmla="*/ 51303 h 823866"/>
                    <a:gd name="connsiteX65" fmla="*/ 235390 w 829901"/>
                    <a:gd name="connsiteY65" fmla="*/ 0 h 823866"/>
                    <a:gd name="connsiteX66" fmla="*/ 168998 w 829901"/>
                    <a:gd name="connsiteY66" fmla="*/ 30179 h 823866"/>
                    <a:gd name="connsiteX67" fmla="*/ 84499 w 829901"/>
                    <a:gd name="connsiteY67" fmla="*/ 33196 h 82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29901" h="823866">
                      <a:moveTo>
                        <a:pt x="84499" y="33196"/>
                      </a:moveTo>
                      <a:lnTo>
                        <a:pt x="57339" y="96571"/>
                      </a:lnTo>
                      <a:lnTo>
                        <a:pt x="66392" y="175034"/>
                      </a:lnTo>
                      <a:lnTo>
                        <a:pt x="0" y="259533"/>
                      </a:lnTo>
                      <a:lnTo>
                        <a:pt x="33196" y="301783"/>
                      </a:lnTo>
                      <a:lnTo>
                        <a:pt x="45267" y="331961"/>
                      </a:lnTo>
                      <a:lnTo>
                        <a:pt x="27160" y="380246"/>
                      </a:lnTo>
                      <a:lnTo>
                        <a:pt x="36214" y="446638"/>
                      </a:lnTo>
                      <a:lnTo>
                        <a:pt x="75446" y="449656"/>
                      </a:lnTo>
                      <a:lnTo>
                        <a:pt x="100221" y="468870"/>
                      </a:lnTo>
                      <a:lnTo>
                        <a:pt x="138967" y="486341"/>
                      </a:lnTo>
                      <a:lnTo>
                        <a:pt x="175815" y="538280"/>
                      </a:lnTo>
                      <a:lnTo>
                        <a:pt x="220301" y="537173"/>
                      </a:lnTo>
                      <a:lnTo>
                        <a:pt x="249361" y="585126"/>
                      </a:lnTo>
                      <a:lnTo>
                        <a:pt x="277640" y="564333"/>
                      </a:lnTo>
                      <a:lnTo>
                        <a:pt x="292729" y="618654"/>
                      </a:lnTo>
                      <a:lnTo>
                        <a:pt x="292729" y="636761"/>
                      </a:lnTo>
                      <a:lnTo>
                        <a:pt x="301782" y="666939"/>
                      </a:lnTo>
                      <a:lnTo>
                        <a:pt x="298764" y="682028"/>
                      </a:lnTo>
                      <a:lnTo>
                        <a:pt x="304800" y="697117"/>
                      </a:lnTo>
                      <a:lnTo>
                        <a:pt x="301782" y="763509"/>
                      </a:lnTo>
                      <a:lnTo>
                        <a:pt x="337996" y="793688"/>
                      </a:lnTo>
                      <a:lnTo>
                        <a:pt x="380246" y="808777"/>
                      </a:lnTo>
                      <a:lnTo>
                        <a:pt x="404388" y="823866"/>
                      </a:lnTo>
                      <a:lnTo>
                        <a:pt x="473798" y="808777"/>
                      </a:lnTo>
                      <a:lnTo>
                        <a:pt x="790669" y="751438"/>
                      </a:lnTo>
                      <a:lnTo>
                        <a:pt x="802741" y="751438"/>
                      </a:lnTo>
                      <a:lnTo>
                        <a:pt x="802741" y="688064"/>
                      </a:lnTo>
                      <a:lnTo>
                        <a:pt x="766527" y="579422"/>
                      </a:lnTo>
                      <a:lnTo>
                        <a:pt x="772562" y="522084"/>
                      </a:lnTo>
                      <a:lnTo>
                        <a:pt x="757473" y="473798"/>
                      </a:lnTo>
                      <a:lnTo>
                        <a:pt x="778598" y="443620"/>
                      </a:lnTo>
                      <a:lnTo>
                        <a:pt x="781616" y="407406"/>
                      </a:lnTo>
                      <a:lnTo>
                        <a:pt x="772562" y="353086"/>
                      </a:lnTo>
                      <a:lnTo>
                        <a:pt x="811794" y="292729"/>
                      </a:lnTo>
                      <a:lnTo>
                        <a:pt x="829901" y="226337"/>
                      </a:lnTo>
                      <a:lnTo>
                        <a:pt x="823865" y="220301"/>
                      </a:lnTo>
                      <a:lnTo>
                        <a:pt x="805758" y="235391"/>
                      </a:lnTo>
                      <a:lnTo>
                        <a:pt x="787651" y="271604"/>
                      </a:lnTo>
                      <a:lnTo>
                        <a:pt x="769545" y="307818"/>
                      </a:lnTo>
                      <a:lnTo>
                        <a:pt x="751438" y="316872"/>
                      </a:lnTo>
                      <a:lnTo>
                        <a:pt x="745402" y="341014"/>
                      </a:lnTo>
                      <a:lnTo>
                        <a:pt x="727295" y="362139"/>
                      </a:lnTo>
                      <a:lnTo>
                        <a:pt x="715224" y="371193"/>
                      </a:lnTo>
                      <a:lnTo>
                        <a:pt x="715224" y="371193"/>
                      </a:lnTo>
                      <a:lnTo>
                        <a:pt x="715224" y="371193"/>
                      </a:lnTo>
                      <a:lnTo>
                        <a:pt x="721259" y="316872"/>
                      </a:lnTo>
                      <a:lnTo>
                        <a:pt x="718242" y="301783"/>
                      </a:lnTo>
                      <a:lnTo>
                        <a:pt x="730313" y="265569"/>
                      </a:lnTo>
                      <a:lnTo>
                        <a:pt x="727295" y="226337"/>
                      </a:lnTo>
                      <a:lnTo>
                        <a:pt x="703152" y="193141"/>
                      </a:lnTo>
                      <a:lnTo>
                        <a:pt x="697117" y="178052"/>
                      </a:lnTo>
                      <a:lnTo>
                        <a:pt x="706170" y="162963"/>
                      </a:lnTo>
                      <a:lnTo>
                        <a:pt x="709188" y="147874"/>
                      </a:lnTo>
                      <a:lnTo>
                        <a:pt x="691081" y="147874"/>
                      </a:lnTo>
                      <a:lnTo>
                        <a:pt x="672974" y="147874"/>
                      </a:lnTo>
                      <a:lnTo>
                        <a:pt x="654867" y="117695"/>
                      </a:lnTo>
                      <a:lnTo>
                        <a:pt x="615636" y="117695"/>
                      </a:lnTo>
                      <a:lnTo>
                        <a:pt x="564333" y="111660"/>
                      </a:lnTo>
                      <a:lnTo>
                        <a:pt x="497941" y="99589"/>
                      </a:lnTo>
                      <a:lnTo>
                        <a:pt x="443620" y="99589"/>
                      </a:lnTo>
                      <a:lnTo>
                        <a:pt x="401370" y="93553"/>
                      </a:lnTo>
                      <a:lnTo>
                        <a:pt x="347049" y="72428"/>
                      </a:lnTo>
                      <a:lnTo>
                        <a:pt x="328943" y="48286"/>
                      </a:lnTo>
                      <a:lnTo>
                        <a:pt x="250479" y="51303"/>
                      </a:lnTo>
                      <a:lnTo>
                        <a:pt x="235390" y="0"/>
                      </a:lnTo>
                      <a:lnTo>
                        <a:pt x="168998" y="30179"/>
                      </a:lnTo>
                      <a:lnTo>
                        <a:pt x="84499" y="33196"/>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43" name="Freeform 242">
                  <a:extLst>
                    <a:ext uri="{FF2B5EF4-FFF2-40B4-BE49-F238E27FC236}">
                      <a16:creationId xmlns:a16="http://schemas.microsoft.com/office/drawing/2014/main" id="{EE25A66B-F45B-1743-B988-5BCBE139AC15}"/>
                    </a:ext>
                  </a:extLst>
                </p:cNvPr>
                <p:cNvSpPr/>
                <p:nvPr/>
              </p:nvSpPr>
              <p:spPr>
                <a:xfrm>
                  <a:off x="5857515" y="3918994"/>
                  <a:ext cx="580564" cy="950576"/>
                </a:xfrm>
                <a:custGeom>
                  <a:avLst/>
                  <a:gdLst>
                    <a:gd name="connsiteX0" fmla="*/ 0 w 594511"/>
                    <a:gd name="connsiteY0" fmla="*/ 84499 h 974757"/>
                    <a:gd name="connsiteX1" fmla="*/ 69410 w 594511"/>
                    <a:gd name="connsiteY1" fmla="*/ 962686 h 974757"/>
                    <a:gd name="connsiteX2" fmla="*/ 87517 w 594511"/>
                    <a:gd name="connsiteY2" fmla="*/ 962686 h 974757"/>
                    <a:gd name="connsiteX3" fmla="*/ 111659 w 594511"/>
                    <a:gd name="connsiteY3" fmla="*/ 962686 h 974757"/>
                    <a:gd name="connsiteX4" fmla="*/ 132784 w 594511"/>
                    <a:gd name="connsiteY4" fmla="*/ 941561 h 974757"/>
                    <a:gd name="connsiteX5" fmla="*/ 129766 w 594511"/>
                    <a:gd name="connsiteY5" fmla="*/ 902329 h 974757"/>
                    <a:gd name="connsiteX6" fmla="*/ 184087 w 594511"/>
                    <a:gd name="connsiteY6" fmla="*/ 974757 h 974757"/>
                    <a:gd name="connsiteX7" fmla="*/ 220301 w 594511"/>
                    <a:gd name="connsiteY7" fmla="*/ 959668 h 974757"/>
                    <a:gd name="connsiteX8" fmla="*/ 217283 w 594511"/>
                    <a:gd name="connsiteY8" fmla="*/ 908365 h 974757"/>
                    <a:gd name="connsiteX9" fmla="*/ 214265 w 594511"/>
                    <a:gd name="connsiteY9" fmla="*/ 878187 h 974757"/>
                    <a:gd name="connsiteX10" fmla="*/ 193140 w 594511"/>
                    <a:gd name="connsiteY10" fmla="*/ 851026 h 974757"/>
                    <a:gd name="connsiteX11" fmla="*/ 588475 w 594511"/>
                    <a:gd name="connsiteY11" fmla="*/ 751438 h 974757"/>
                    <a:gd name="connsiteX12" fmla="*/ 591493 w 594511"/>
                    <a:gd name="connsiteY12" fmla="*/ 685046 h 974757"/>
                    <a:gd name="connsiteX13" fmla="*/ 582439 w 594511"/>
                    <a:gd name="connsiteY13" fmla="*/ 633743 h 974757"/>
                    <a:gd name="connsiteX14" fmla="*/ 588475 w 594511"/>
                    <a:gd name="connsiteY14" fmla="*/ 585458 h 974757"/>
                    <a:gd name="connsiteX15" fmla="*/ 570368 w 594511"/>
                    <a:gd name="connsiteY15" fmla="*/ 528119 h 974757"/>
                    <a:gd name="connsiteX16" fmla="*/ 576404 w 594511"/>
                    <a:gd name="connsiteY16" fmla="*/ 510012 h 974757"/>
                    <a:gd name="connsiteX17" fmla="*/ 594511 w 594511"/>
                    <a:gd name="connsiteY17" fmla="*/ 488888 h 974757"/>
                    <a:gd name="connsiteX18" fmla="*/ 588475 w 594511"/>
                    <a:gd name="connsiteY18" fmla="*/ 467763 h 974757"/>
                    <a:gd name="connsiteX19" fmla="*/ 543208 w 594511"/>
                    <a:gd name="connsiteY19" fmla="*/ 425513 h 974757"/>
                    <a:gd name="connsiteX20" fmla="*/ 470780 w 594511"/>
                    <a:gd name="connsiteY20" fmla="*/ 162963 h 974757"/>
                    <a:gd name="connsiteX21" fmla="*/ 449655 w 594511"/>
                    <a:gd name="connsiteY21" fmla="*/ 111660 h 974757"/>
                    <a:gd name="connsiteX22" fmla="*/ 410424 w 594511"/>
                    <a:gd name="connsiteY22" fmla="*/ 0 h 974757"/>
                    <a:gd name="connsiteX23" fmla="*/ 202194 w 594511"/>
                    <a:gd name="connsiteY23" fmla="*/ 51303 h 974757"/>
                    <a:gd name="connsiteX24" fmla="*/ 114677 w 594511"/>
                    <a:gd name="connsiteY24" fmla="*/ 66392 h 974757"/>
                    <a:gd name="connsiteX25" fmla="*/ 96570 w 594511"/>
                    <a:gd name="connsiteY25" fmla="*/ 51303 h 974757"/>
                    <a:gd name="connsiteX26" fmla="*/ 0 w 594511"/>
                    <a:gd name="connsiteY26" fmla="*/ 84499 h 97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4511" h="974757">
                      <a:moveTo>
                        <a:pt x="0" y="84499"/>
                      </a:moveTo>
                      <a:lnTo>
                        <a:pt x="69410" y="962686"/>
                      </a:lnTo>
                      <a:lnTo>
                        <a:pt x="87517" y="962686"/>
                      </a:lnTo>
                      <a:lnTo>
                        <a:pt x="111659" y="962686"/>
                      </a:lnTo>
                      <a:lnTo>
                        <a:pt x="132784" y="941561"/>
                      </a:lnTo>
                      <a:lnTo>
                        <a:pt x="129766" y="902329"/>
                      </a:lnTo>
                      <a:lnTo>
                        <a:pt x="184087" y="974757"/>
                      </a:lnTo>
                      <a:lnTo>
                        <a:pt x="220301" y="959668"/>
                      </a:lnTo>
                      <a:lnTo>
                        <a:pt x="217283" y="908365"/>
                      </a:lnTo>
                      <a:lnTo>
                        <a:pt x="214265" y="878187"/>
                      </a:lnTo>
                      <a:lnTo>
                        <a:pt x="193140" y="851026"/>
                      </a:lnTo>
                      <a:lnTo>
                        <a:pt x="588475" y="751438"/>
                      </a:lnTo>
                      <a:lnTo>
                        <a:pt x="591493" y="685046"/>
                      </a:lnTo>
                      <a:lnTo>
                        <a:pt x="582439" y="633743"/>
                      </a:lnTo>
                      <a:lnTo>
                        <a:pt x="588475" y="585458"/>
                      </a:lnTo>
                      <a:lnTo>
                        <a:pt x="570368" y="528119"/>
                      </a:lnTo>
                      <a:lnTo>
                        <a:pt x="576404" y="510012"/>
                      </a:lnTo>
                      <a:lnTo>
                        <a:pt x="594511" y="488888"/>
                      </a:lnTo>
                      <a:lnTo>
                        <a:pt x="588475" y="467763"/>
                      </a:lnTo>
                      <a:lnTo>
                        <a:pt x="543208" y="425513"/>
                      </a:lnTo>
                      <a:lnTo>
                        <a:pt x="470780" y="162963"/>
                      </a:lnTo>
                      <a:lnTo>
                        <a:pt x="449655" y="111660"/>
                      </a:lnTo>
                      <a:lnTo>
                        <a:pt x="410424" y="0"/>
                      </a:lnTo>
                      <a:lnTo>
                        <a:pt x="202194" y="51303"/>
                      </a:lnTo>
                      <a:lnTo>
                        <a:pt x="114677" y="66392"/>
                      </a:lnTo>
                      <a:lnTo>
                        <a:pt x="96570" y="51303"/>
                      </a:lnTo>
                      <a:lnTo>
                        <a:pt x="0" y="84499"/>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44" name="Freeform 243">
                  <a:extLst>
                    <a:ext uri="{FF2B5EF4-FFF2-40B4-BE49-F238E27FC236}">
                      <a16:creationId xmlns:a16="http://schemas.microsoft.com/office/drawing/2014/main" id="{8FCFD60F-16F4-4346-A8B1-5A5E43918E28}"/>
                    </a:ext>
                  </a:extLst>
                </p:cNvPr>
                <p:cNvSpPr/>
                <p:nvPr/>
              </p:nvSpPr>
              <p:spPr>
                <a:xfrm>
                  <a:off x="6252298" y="3833846"/>
                  <a:ext cx="806595" cy="849944"/>
                </a:xfrm>
                <a:custGeom>
                  <a:avLst/>
                  <a:gdLst>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5034 w 832919"/>
                    <a:gd name="connsiteY9" fmla="*/ 829901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64744 h 872150"/>
                    <a:gd name="connsiteX23" fmla="*/ 805758 w 832919"/>
                    <a:gd name="connsiteY23" fmla="*/ 461726 h 872150"/>
                    <a:gd name="connsiteX24" fmla="*/ 793687 w 832919"/>
                    <a:gd name="connsiteY24" fmla="*/ 431548 h 872150"/>
                    <a:gd name="connsiteX25" fmla="*/ 724277 w 832919"/>
                    <a:gd name="connsiteY25" fmla="*/ 359120 h 872150"/>
                    <a:gd name="connsiteX26" fmla="*/ 712206 w 832919"/>
                    <a:gd name="connsiteY26" fmla="*/ 307817 h 872150"/>
                    <a:gd name="connsiteX27" fmla="*/ 636760 w 832919"/>
                    <a:gd name="connsiteY27" fmla="*/ 271604 h 872150"/>
                    <a:gd name="connsiteX28" fmla="*/ 564333 w 832919"/>
                    <a:gd name="connsiteY28" fmla="*/ 196158 h 872150"/>
                    <a:gd name="connsiteX29" fmla="*/ 531137 w 832919"/>
                    <a:gd name="connsiteY29" fmla="*/ 175033 h 872150"/>
                    <a:gd name="connsiteX30" fmla="*/ 488887 w 832919"/>
                    <a:gd name="connsiteY30" fmla="*/ 156926 h 872150"/>
                    <a:gd name="connsiteX31" fmla="*/ 470780 w 832919"/>
                    <a:gd name="connsiteY31" fmla="*/ 150891 h 872150"/>
                    <a:gd name="connsiteX32" fmla="*/ 434566 w 832919"/>
                    <a:gd name="connsiteY32" fmla="*/ 99588 h 872150"/>
                    <a:gd name="connsiteX33" fmla="*/ 377228 w 832919"/>
                    <a:gd name="connsiteY33" fmla="*/ 63374 h 872150"/>
                    <a:gd name="connsiteX34" fmla="*/ 371192 w 832919"/>
                    <a:gd name="connsiteY34" fmla="*/ 36213 h 872150"/>
                    <a:gd name="connsiteX35" fmla="*/ 371192 w 832919"/>
                    <a:gd name="connsiteY35" fmla="*/ 0 h 872150"/>
                    <a:gd name="connsiteX36" fmla="*/ 205212 w 832919"/>
                    <a:gd name="connsiteY36" fmla="*/ 45267 h 872150"/>
                    <a:gd name="connsiteX37" fmla="*/ 0 w 832919"/>
                    <a:gd name="connsiteY37" fmla="*/ 87516 h 872150"/>
                    <a:gd name="connsiteX0" fmla="*/ 0 w 825779"/>
                    <a:gd name="connsiteY0" fmla="*/ 87516 h 872150"/>
                    <a:gd name="connsiteX1" fmla="*/ 69410 w 825779"/>
                    <a:gd name="connsiteY1" fmla="*/ 262550 h 872150"/>
                    <a:gd name="connsiteX2" fmla="*/ 141838 w 825779"/>
                    <a:gd name="connsiteY2" fmla="*/ 510011 h 872150"/>
                    <a:gd name="connsiteX3" fmla="*/ 187105 w 825779"/>
                    <a:gd name="connsiteY3" fmla="*/ 576404 h 872150"/>
                    <a:gd name="connsiteX4" fmla="*/ 165980 w 825779"/>
                    <a:gd name="connsiteY4" fmla="*/ 618653 h 872150"/>
                    <a:gd name="connsiteX5" fmla="*/ 175034 w 825779"/>
                    <a:gd name="connsiteY5" fmla="*/ 672974 h 872150"/>
                    <a:gd name="connsiteX6" fmla="*/ 184087 w 825779"/>
                    <a:gd name="connsiteY6" fmla="*/ 688063 h 872150"/>
                    <a:gd name="connsiteX7" fmla="*/ 178051 w 825779"/>
                    <a:gd name="connsiteY7" fmla="*/ 733330 h 872150"/>
                    <a:gd name="connsiteX8" fmla="*/ 187105 w 825779"/>
                    <a:gd name="connsiteY8" fmla="*/ 781615 h 872150"/>
                    <a:gd name="connsiteX9" fmla="*/ 172655 w 825779"/>
                    <a:gd name="connsiteY9" fmla="*/ 848965 h 872150"/>
                    <a:gd name="connsiteX10" fmla="*/ 259533 w 825779"/>
                    <a:gd name="connsiteY10" fmla="*/ 872150 h 872150"/>
                    <a:gd name="connsiteX11" fmla="*/ 383263 w 825779"/>
                    <a:gd name="connsiteY11" fmla="*/ 863097 h 872150"/>
                    <a:gd name="connsiteX12" fmla="*/ 652953 w 825779"/>
                    <a:gd name="connsiteY12" fmla="*/ 841180 h 872150"/>
                    <a:gd name="connsiteX13" fmla="*/ 700135 w 825779"/>
                    <a:gd name="connsiteY13" fmla="*/ 851025 h 872150"/>
                    <a:gd name="connsiteX14" fmla="*/ 706170 w 825779"/>
                    <a:gd name="connsiteY14" fmla="*/ 772562 h 872150"/>
                    <a:gd name="connsiteX15" fmla="*/ 724277 w 825779"/>
                    <a:gd name="connsiteY15" fmla="*/ 751437 h 872150"/>
                    <a:gd name="connsiteX16" fmla="*/ 764958 w 825779"/>
                    <a:gd name="connsiteY16" fmla="*/ 776057 h 872150"/>
                    <a:gd name="connsiteX17" fmla="*/ 805758 w 825779"/>
                    <a:gd name="connsiteY17" fmla="*/ 757473 h 872150"/>
                    <a:gd name="connsiteX18" fmla="*/ 784634 w 825779"/>
                    <a:gd name="connsiteY18" fmla="*/ 651849 h 872150"/>
                    <a:gd name="connsiteX19" fmla="*/ 796705 w 825779"/>
                    <a:gd name="connsiteY19" fmla="*/ 642796 h 872150"/>
                    <a:gd name="connsiteX20" fmla="*/ 796705 w 825779"/>
                    <a:gd name="connsiteY20" fmla="*/ 585457 h 872150"/>
                    <a:gd name="connsiteX21" fmla="*/ 817830 w 825779"/>
                    <a:gd name="connsiteY21" fmla="*/ 519065 h 872150"/>
                    <a:gd name="connsiteX22" fmla="*/ 825779 w 825779"/>
                    <a:gd name="connsiteY22" fmla="*/ 469510 h 872150"/>
                    <a:gd name="connsiteX23" fmla="*/ 805758 w 825779"/>
                    <a:gd name="connsiteY23" fmla="*/ 461726 h 872150"/>
                    <a:gd name="connsiteX24" fmla="*/ 793687 w 825779"/>
                    <a:gd name="connsiteY24" fmla="*/ 431548 h 872150"/>
                    <a:gd name="connsiteX25" fmla="*/ 724277 w 825779"/>
                    <a:gd name="connsiteY25" fmla="*/ 359120 h 872150"/>
                    <a:gd name="connsiteX26" fmla="*/ 712206 w 825779"/>
                    <a:gd name="connsiteY26" fmla="*/ 307817 h 872150"/>
                    <a:gd name="connsiteX27" fmla="*/ 636760 w 825779"/>
                    <a:gd name="connsiteY27" fmla="*/ 271604 h 872150"/>
                    <a:gd name="connsiteX28" fmla="*/ 564333 w 825779"/>
                    <a:gd name="connsiteY28" fmla="*/ 196158 h 872150"/>
                    <a:gd name="connsiteX29" fmla="*/ 531137 w 825779"/>
                    <a:gd name="connsiteY29" fmla="*/ 175033 h 872150"/>
                    <a:gd name="connsiteX30" fmla="*/ 488887 w 825779"/>
                    <a:gd name="connsiteY30" fmla="*/ 156926 h 872150"/>
                    <a:gd name="connsiteX31" fmla="*/ 470780 w 825779"/>
                    <a:gd name="connsiteY31" fmla="*/ 150891 h 872150"/>
                    <a:gd name="connsiteX32" fmla="*/ 434566 w 825779"/>
                    <a:gd name="connsiteY32" fmla="*/ 99588 h 872150"/>
                    <a:gd name="connsiteX33" fmla="*/ 377228 w 825779"/>
                    <a:gd name="connsiteY33" fmla="*/ 63374 h 872150"/>
                    <a:gd name="connsiteX34" fmla="*/ 371192 w 825779"/>
                    <a:gd name="connsiteY34" fmla="*/ 36213 h 872150"/>
                    <a:gd name="connsiteX35" fmla="*/ 371192 w 825779"/>
                    <a:gd name="connsiteY35" fmla="*/ 0 h 872150"/>
                    <a:gd name="connsiteX36" fmla="*/ 205212 w 825779"/>
                    <a:gd name="connsiteY36" fmla="*/ 45267 h 872150"/>
                    <a:gd name="connsiteX37" fmla="*/ 0 w 825779"/>
                    <a:gd name="connsiteY37" fmla="*/ 87516 h 87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25779" h="872150">
                      <a:moveTo>
                        <a:pt x="0" y="87516"/>
                      </a:moveTo>
                      <a:lnTo>
                        <a:pt x="69410" y="262550"/>
                      </a:lnTo>
                      <a:lnTo>
                        <a:pt x="141838" y="510011"/>
                      </a:lnTo>
                      <a:lnTo>
                        <a:pt x="187105" y="576404"/>
                      </a:lnTo>
                      <a:lnTo>
                        <a:pt x="165980" y="618653"/>
                      </a:lnTo>
                      <a:lnTo>
                        <a:pt x="175034" y="672974"/>
                      </a:lnTo>
                      <a:lnTo>
                        <a:pt x="184087" y="688063"/>
                      </a:lnTo>
                      <a:lnTo>
                        <a:pt x="178051" y="733330"/>
                      </a:lnTo>
                      <a:lnTo>
                        <a:pt x="187105" y="781615"/>
                      </a:lnTo>
                      <a:lnTo>
                        <a:pt x="172655" y="848965"/>
                      </a:lnTo>
                      <a:lnTo>
                        <a:pt x="259533" y="872150"/>
                      </a:lnTo>
                      <a:lnTo>
                        <a:pt x="383263" y="863097"/>
                      </a:lnTo>
                      <a:lnTo>
                        <a:pt x="652953" y="841180"/>
                      </a:lnTo>
                      <a:lnTo>
                        <a:pt x="700135" y="851025"/>
                      </a:lnTo>
                      <a:lnTo>
                        <a:pt x="706170" y="772562"/>
                      </a:lnTo>
                      <a:lnTo>
                        <a:pt x="724277" y="751437"/>
                      </a:lnTo>
                      <a:lnTo>
                        <a:pt x="764958" y="776057"/>
                      </a:lnTo>
                      <a:lnTo>
                        <a:pt x="805758" y="757473"/>
                      </a:lnTo>
                      <a:lnTo>
                        <a:pt x="784634" y="651849"/>
                      </a:lnTo>
                      <a:lnTo>
                        <a:pt x="796705" y="642796"/>
                      </a:lnTo>
                      <a:lnTo>
                        <a:pt x="796705" y="585457"/>
                      </a:lnTo>
                      <a:lnTo>
                        <a:pt x="817830" y="519065"/>
                      </a:lnTo>
                      <a:lnTo>
                        <a:pt x="825779" y="469510"/>
                      </a:lnTo>
                      <a:lnTo>
                        <a:pt x="805758" y="461726"/>
                      </a:lnTo>
                      <a:lnTo>
                        <a:pt x="793687" y="431548"/>
                      </a:lnTo>
                      <a:lnTo>
                        <a:pt x="724277" y="359120"/>
                      </a:lnTo>
                      <a:lnTo>
                        <a:pt x="712206" y="307817"/>
                      </a:lnTo>
                      <a:lnTo>
                        <a:pt x="636760" y="271604"/>
                      </a:lnTo>
                      <a:lnTo>
                        <a:pt x="564333" y="196158"/>
                      </a:lnTo>
                      <a:lnTo>
                        <a:pt x="531137" y="175033"/>
                      </a:lnTo>
                      <a:lnTo>
                        <a:pt x="488887" y="156926"/>
                      </a:lnTo>
                      <a:lnTo>
                        <a:pt x="470780" y="150891"/>
                      </a:lnTo>
                      <a:lnTo>
                        <a:pt x="434566" y="99588"/>
                      </a:lnTo>
                      <a:lnTo>
                        <a:pt x="377228" y="63374"/>
                      </a:lnTo>
                      <a:lnTo>
                        <a:pt x="371192" y="36213"/>
                      </a:lnTo>
                      <a:lnTo>
                        <a:pt x="371192" y="0"/>
                      </a:lnTo>
                      <a:lnTo>
                        <a:pt x="205212" y="45267"/>
                      </a:lnTo>
                      <a:lnTo>
                        <a:pt x="0" y="87516"/>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45" name="Freeform 244">
                  <a:extLst>
                    <a:ext uri="{FF2B5EF4-FFF2-40B4-BE49-F238E27FC236}">
                      <a16:creationId xmlns:a16="http://schemas.microsoft.com/office/drawing/2014/main" id="{6458ED19-AB7A-B441-A657-5BBCC2F9BA1C}"/>
                    </a:ext>
                  </a:extLst>
                </p:cNvPr>
                <p:cNvSpPr/>
                <p:nvPr/>
              </p:nvSpPr>
              <p:spPr>
                <a:xfrm>
                  <a:off x="5541688" y="3451447"/>
                  <a:ext cx="1275691" cy="597593"/>
                </a:xfrm>
                <a:custGeom>
                  <a:avLst/>
                  <a:gdLst>
                    <a:gd name="connsiteX0" fmla="*/ 129766 w 1273521"/>
                    <a:gd name="connsiteY0" fmla="*/ 238408 h 585458"/>
                    <a:gd name="connsiteX1" fmla="*/ 63374 w 1273521"/>
                    <a:gd name="connsiteY1" fmla="*/ 331961 h 585458"/>
                    <a:gd name="connsiteX2" fmla="*/ 63374 w 1273521"/>
                    <a:gd name="connsiteY2" fmla="*/ 368174 h 585458"/>
                    <a:gd name="connsiteX3" fmla="*/ 33196 w 1273521"/>
                    <a:gd name="connsiteY3" fmla="*/ 452673 h 585458"/>
                    <a:gd name="connsiteX4" fmla="*/ 33196 w 1273521"/>
                    <a:gd name="connsiteY4" fmla="*/ 488887 h 585458"/>
                    <a:gd name="connsiteX5" fmla="*/ 6036 w 1273521"/>
                    <a:gd name="connsiteY5" fmla="*/ 525101 h 585458"/>
                    <a:gd name="connsiteX6" fmla="*/ 6036 w 1273521"/>
                    <a:gd name="connsiteY6" fmla="*/ 555279 h 585458"/>
                    <a:gd name="connsiteX7" fmla="*/ 0 w 1273521"/>
                    <a:gd name="connsiteY7" fmla="*/ 585458 h 585458"/>
                    <a:gd name="connsiteX8" fmla="*/ 283675 w 1273521"/>
                    <a:gd name="connsiteY8" fmla="*/ 540190 h 585458"/>
                    <a:gd name="connsiteX9" fmla="*/ 328942 w 1273521"/>
                    <a:gd name="connsiteY9" fmla="*/ 549244 h 585458"/>
                    <a:gd name="connsiteX10" fmla="*/ 334978 w 1273521"/>
                    <a:gd name="connsiteY10" fmla="*/ 531137 h 585458"/>
                    <a:gd name="connsiteX11" fmla="*/ 365156 w 1273521"/>
                    <a:gd name="connsiteY11" fmla="*/ 525101 h 585458"/>
                    <a:gd name="connsiteX12" fmla="*/ 419477 w 1273521"/>
                    <a:gd name="connsiteY12" fmla="*/ 497941 h 585458"/>
                    <a:gd name="connsiteX13" fmla="*/ 452673 w 1273521"/>
                    <a:gd name="connsiteY13" fmla="*/ 516048 h 585458"/>
                    <a:gd name="connsiteX14" fmla="*/ 932507 w 1273521"/>
                    <a:gd name="connsiteY14" fmla="*/ 413442 h 585458"/>
                    <a:gd name="connsiteX15" fmla="*/ 905346 w 1273521"/>
                    <a:gd name="connsiteY15" fmla="*/ 371192 h 585458"/>
                    <a:gd name="connsiteX16" fmla="*/ 941560 w 1273521"/>
                    <a:gd name="connsiteY16" fmla="*/ 344032 h 585458"/>
                    <a:gd name="connsiteX17" fmla="*/ 956649 w 1273521"/>
                    <a:gd name="connsiteY17" fmla="*/ 307818 h 585458"/>
                    <a:gd name="connsiteX18" fmla="*/ 1017006 w 1273521"/>
                    <a:gd name="connsiteY18" fmla="*/ 250479 h 585458"/>
                    <a:gd name="connsiteX19" fmla="*/ 1068309 w 1273521"/>
                    <a:gd name="connsiteY19" fmla="*/ 220301 h 585458"/>
                    <a:gd name="connsiteX20" fmla="*/ 1101505 w 1273521"/>
                    <a:gd name="connsiteY20" fmla="*/ 187105 h 585458"/>
                    <a:gd name="connsiteX21" fmla="*/ 1122630 w 1273521"/>
                    <a:gd name="connsiteY21" fmla="*/ 144856 h 585458"/>
                    <a:gd name="connsiteX22" fmla="*/ 1167897 w 1273521"/>
                    <a:gd name="connsiteY22" fmla="*/ 141838 h 585458"/>
                    <a:gd name="connsiteX23" fmla="*/ 1192040 w 1273521"/>
                    <a:gd name="connsiteY23" fmla="*/ 108642 h 585458"/>
                    <a:gd name="connsiteX24" fmla="*/ 1207129 w 1273521"/>
                    <a:gd name="connsiteY24" fmla="*/ 90535 h 585458"/>
                    <a:gd name="connsiteX25" fmla="*/ 1240325 w 1273521"/>
                    <a:gd name="connsiteY25" fmla="*/ 96570 h 585458"/>
                    <a:gd name="connsiteX26" fmla="*/ 1270503 w 1273521"/>
                    <a:gd name="connsiteY26" fmla="*/ 57339 h 585458"/>
                    <a:gd name="connsiteX27" fmla="*/ 1273521 w 1273521"/>
                    <a:gd name="connsiteY27" fmla="*/ 0 h 585458"/>
                    <a:gd name="connsiteX28" fmla="*/ 980792 w 1273521"/>
                    <a:gd name="connsiteY28" fmla="*/ 78463 h 585458"/>
                    <a:gd name="connsiteX29" fmla="*/ 334978 w 1273521"/>
                    <a:gd name="connsiteY29" fmla="*/ 199176 h 585458"/>
                    <a:gd name="connsiteX30" fmla="*/ 274622 w 1273521"/>
                    <a:gd name="connsiteY30" fmla="*/ 235390 h 585458"/>
                    <a:gd name="connsiteX31" fmla="*/ 235390 w 1273521"/>
                    <a:gd name="connsiteY31" fmla="*/ 238408 h 585458"/>
                    <a:gd name="connsiteX32" fmla="*/ 129766 w 1273521"/>
                    <a:gd name="connsiteY32" fmla="*/ 238408 h 585458"/>
                    <a:gd name="connsiteX0" fmla="*/ 129766 w 1278631"/>
                    <a:gd name="connsiteY0" fmla="*/ 252687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129766 w 1278631"/>
                    <a:gd name="connsiteY32" fmla="*/ 252687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2445 w 1278631"/>
                    <a:gd name="connsiteY12" fmla="*/ 511932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77209 w 1278631"/>
                    <a:gd name="connsiteY22" fmla="*/ 135183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78631" h="599737">
                      <a:moveTo>
                        <a:pt x="98837" y="262065"/>
                      </a:moveTo>
                      <a:lnTo>
                        <a:pt x="63374" y="346240"/>
                      </a:lnTo>
                      <a:lnTo>
                        <a:pt x="63374" y="382453"/>
                      </a:lnTo>
                      <a:lnTo>
                        <a:pt x="33196" y="466952"/>
                      </a:lnTo>
                      <a:lnTo>
                        <a:pt x="33196" y="503166"/>
                      </a:lnTo>
                      <a:lnTo>
                        <a:pt x="6036" y="539380"/>
                      </a:lnTo>
                      <a:lnTo>
                        <a:pt x="6036" y="569558"/>
                      </a:lnTo>
                      <a:lnTo>
                        <a:pt x="0" y="599737"/>
                      </a:lnTo>
                      <a:lnTo>
                        <a:pt x="283675" y="554469"/>
                      </a:lnTo>
                      <a:lnTo>
                        <a:pt x="328942" y="563523"/>
                      </a:lnTo>
                      <a:lnTo>
                        <a:pt x="334978" y="545416"/>
                      </a:lnTo>
                      <a:lnTo>
                        <a:pt x="365156" y="539380"/>
                      </a:lnTo>
                      <a:lnTo>
                        <a:pt x="414939" y="521164"/>
                      </a:lnTo>
                      <a:lnTo>
                        <a:pt x="443268" y="539549"/>
                      </a:lnTo>
                      <a:lnTo>
                        <a:pt x="932507" y="427721"/>
                      </a:lnTo>
                      <a:lnTo>
                        <a:pt x="905346" y="385471"/>
                      </a:lnTo>
                      <a:lnTo>
                        <a:pt x="941560" y="358311"/>
                      </a:lnTo>
                      <a:lnTo>
                        <a:pt x="956649" y="322097"/>
                      </a:lnTo>
                      <a:lnTo>
                        <a:pt x="1017006" y="264758"/>
                      </a:lnTo>
                      <a:lnTo>
                        <a:pt x="1068309" y="234580"/>
                      </a:lnTo>
                      <a:lnTo>
                        <a:pt x="1099176" y="173472"/>
                      </a:lnTo>
                      <a:lnTo>
                        <a:pt x="1141254" y="170765"/>
                      </a:lnTo>
                      <a:lnTo>
                        <a:pt x="1177209" y="135183"/>
                      </a:lnTo>
                      <a:lnTo>
                        <a:pt x="1192040" y="122921"/>
                      </a:lnTo>
                      <a:lnTo>
                        <a:pt x="1211785" y="123423"/>
                      </a:lnTo>
                      <a:lnTo>
                        <a:pt x="1240325" y="110849"/>
                      </a:lnTo>
                      <a:lnTo>
                        <a:pt x="1270503" y="71618"/>
                      </a:lnTo>
                      <a:lnTo>
                        <a:pt x="1278631" y="0"/>
                      </a:lnTo>
                      <a:lnTo>
                        <a:pt x="980792" y="92742"/>
                      </a:lnTo>
                      <a:lnTo>
                        <a:pt x="334978" y="213455"/>
                      </a:lnTo>
                      <a:lnTo>
                        <a:pt x="274622" y="249669"/>
                      </a:lnTo>
                      <a:lnTo>
                        <a:pt x="235390" y="252687"/>
                      </a:lnTo>
                      <a:lnTo>
                        <a:pt x="98837" y="262065"/>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46" name="Freeform 245">
                  <a:extLst>
                    <a:ext uri="{FF2B5EF4-FFF2-40B4-BE49-F238E27FC236}">
                      <a16:creationId xmlns:a16="http://schemas.microsoft.com/office/drawing/2014/main" id="{96E71476-C9B6-6E48-B0A8-517AA3B96EA4}"/>
                    </a:ext>
                  </a:extLst>
                </p:cNvPr>
                <p:cNvSpPr/>
                <p:nvPr/>
              </p:nvSpPr>
              <p:spPr>
                <a:xfrm>
                  <a:off x="5764625" y="2638659"/>
                  <a:ext cx="484577" cy="812788"/>
                </a:xfrm>
                <a:custGeom>
                  <a:avLst/>
                  <a:gdLst>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48285 w 497940"/>
                    <a:gd name="connsiteY10" fmla="*/ 832919 h 832919"/>
                    <a:gd name="connsiteX11" fmla="*/ 108641 w 497940"/>
                    <a:gd name="connsiteY11" fmla="*/ 808776 h 832919"/>
                    <a:gd name="connsiteX12" fmla="*/ 135802 w 497940"/>
                    <a:gd name="connsiteY12" fmla="*/ 826883 h 832919"/>
                    <a:gd name="connsiteX13" fmla="*/ 214265 w 497940"/>
                    <a:gd name="connsiteY13" fmla="*/ 790669 h 832919"/>
                    <a:gd name="connsiteX14" fmla="*/ 229354 w 497940"/>
                    <a:gd name="connsiteY14" fmla="*/ 772562 h 832919"/>
                    <a:gd name="connsiteX15" fmla="*/ 262550 w 497940"/>
                    <a:gd name="connsiteY15" fmla="*/ 790669 h 832919"/>
                    <a:gd name="connsiteX16" fmla="*/ 262550 w 497940"/>
                    <a:gd name="connsiteY16" fmla="*/ 736348 h 832919"/>
                    <a:gd name="connsiteX17" fmla="*/ 265568 w 497940"/>
                    <a:gd name="connsiteY17" fmla="*/ 727295 h 832919"/>
                    <a:gd name="connsiteX18" fmla="*/ 298764 w 497940"/>
                    <a:gd name="connsiteY18" fmla="*/ 748420 h 832919"/>
                    <a:gd name="connsiteX19" fmla="*/ 310835 w 497940"/>
                    <a:gd name="connsiteY19" fmla="*/ 748420 h 832919"/>
                    <a:gd name="connsiteX20" fmla="*/ 322906 w 497940"/>
                    <a:gd name="connsiteY20" fmla="*/ 736348 h 832919"/>
                    <a:gd name="connsiteX21" fmla="*/ 368174 w 497940"/>
                    <a:gd name="connsiteY21" fmla="*/ 679010 h 832919"/>
                    <a:gd name="connsiteX22" fmla="*/ 377227 w 497940"/>
                    <a:gd name="connsiteY22" fmla="*/ 603564 h 832919"/>
                    <a:gd name="connsiteX23" fmla="*/ 393738 w 497940"/>
                    <a:gd name="connsiteY23" fmla="*/ 619533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7940" h="832919">
                      <a:moveTo>
                        <a:pt x="0" y="102606"/>
                      </a:moveTo>
                      <a:lnTo>
                        <a:pt x="84499" y="482851"/>
                      </a:lnTo>
                      <a:lnTo>
                        <a:pt x="78463" y="522083"/>
                      </a:lnTo>
                      <a:lnTo>
                        <a:pt x="66392" y="567350"/>
                      </a:lnTo>
                      <a:lnTo>
                        <a:pt x="77340" y="633742"/>
                      </a:lnTo>
                      <a:lnTo>
                        <a:pt x="87516" y="672974"/>
                      </a:lnTo>
                      <a:lnTo>
                        <a:pt x="80358" y="672974"/>
                      </a:lnTo>
                      <a:lnTo>
                        <a:pt x="63514" y="712845"/>
                      </a:lnTo>
                      <a:lnTo>
                        <a:pt x="42249" y="751438"/>
                      </a:lnTo>
                      <a:lnTo>
                        <a:pt x="46037" y="773028"/>
                      </a:lnTo>
                      <a:cubicBezTo>
                        <a:pt x="46786" y="792992"/>
                        <a:pt x="47536" y="812955"/>
                        <a:pt x="48285" y="832919"/>
                      </a:cubicBezTo>
                      <a:lnTo>
                        <a:pt x="108641" y="808776"/>
                      </a:lnTo>
                      <a:lnTo>
                        <a:pt x="135802" y="826883"/>
                      </a:lnTo>
                      <a:lnTo>
                        <a:pt x="214265" y="790669"/>
                      </a:lnTo>
                      <a:lnTo>
                        <a:pt x="229354" y="772562"/>
                      </a:lnTo>
                      <a:lnTo>
                        <a:pt x="262550" y="790669"/>
                      </a:lnTo>
                      <a:lnTo>
                        <a:pt x="262550" y="736348"/>
                      </a:lnTo>
                      <a:lnTo>
                        <a:pt x="265568" y="727295"/>
                      </a:lnTo>
                      <a:lnTo>
                        <a:pt x="298764" y="748420"/>
                      </a:lnTo>
                      <a:lnTo>
                        <a:pt x="310835" y="748420"/>
                      </a:lnTo>
                      <a:lnTo>
                        <a:pt x="322906" y="736348"/>
                      </a:lnTo>
                      <a:lnTo>
                        <a:pt x="368174" y="679010"/>
                      </a:lnTo>
                      <a:lnTo>
                        <a:pt x="377227" y="603564"/>
                      </a:lnTo>
                      <a:cubicBezTo>
                        <a:pt x="380345" y="603334"/>
                        <a:pt x="390620" y="619763"/>
                        <a:pt x="393738" y="619533"/>
                      </a:cubicBezTo>
                      <a:lnTo>
                        <a:pt x="497940" y="573386"/>
                      </a:lnTo>
                      <a:lnTo>
                        <a:pt x="476815" y="525101"/>
                      </a:lnTo>
                      <a:lnTo>
                        <a:pt x="494922" y="494923"/>
                      </a:lnTo>
                      <a:lnTo>
                        <a:pt x="380245" y="12071"/>
                      </a:lnTo>
                      <a:lnTo>
                        <a:pt x="368174" y="0"/>
                      </a:lnTo>
                      <a:lnTo>
                        <a:pt x="184087" y="45267"/>
                      </a:lnTo>
                      <a:lnTo>
                        <a:pt x="126748" y="54321"/>
                      </a:lnTo>
                      <a:lnTo>
                        <a:pt x="105623" y="51303"/>
                      </a:lnTo>
                      <a:lnTo>
                        <a:pt x="57338" y="87517"/>
                      </a:lnTo>
                      <a:lnTo>
                        <a:pt x="0" y="102606"/>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47" name="Freeform 246">
                  <a:extLst>
                    <a:ext uri="{FF2B5EF4-FFF2-40B4-BE49-F238E27FC236}">
                      <a16:creationId xmlns:a16="http://schemas.microsoft.com/office/drawing/2014/main" id="{5ADCB1FB-81B7-5541-8F9C-44F60F934802}"/>
                    </a:ext>
                  </a:extLst>
                </p:cNvPr>
                <p:cNvSpPr/>
                <p:nvPr/>
              </p:nvSpPr>
              <p:spPr>
                <a:xfrm>
                  <a:off x="4990540" y="4440729"/>
                  <a:ext cx="860783" cy="757054"/>
                </a:xfrm>
                <a:custGeom>
                  <a:avLst/>
                  <a:gdLst>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84178 w 883066"/>
                    <a:gd name="connsiteY9" fmla="*/ 697179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3066" h="774819">
                      <a:moveTo>
                        <a:pt x="0" y="62670"/>
                      </a:moveTo>
                      <a:lnTo>
                        <a:pt x="14243" y="188008"/>
                      </a:lnTo>
                      <a:lnTo>
                        <a:pt x="17092" y="253526"/>
                      </a:lnTo>
                      <a:lnTo>
                        <a:pt x="39881" y="313346"/>
                      </a:lnTo>
                      <a:lnTo>
                        <a:pt x="76912" y="361772"/>
                      </a:lnTo>
                      <a:lnTo>
                        <a:pt x="108247" y="450079"/>
                      </a:lnTo>
                      <a:lnTo>
                        <a:pt x="79761" y="526991"/>
                      </a:lnTo>
                      <a:lnTo>
                        <a:pt x="82610" y="561174"/>
                      </a:lnTo>
                      <a:cubicBezTo>
                        <a:pt x="82904" y="579215"/>
                        <a:pt x="83197" y="597257"/>
                        <a:pt x="83491" y="615298"/>
                      </a:cubicBezTo>
                      <a:lnTo>
                        <a:pt x="84178" y="697179"/>
                      </a:lnTo>
                      <a:lnTo>
                        <a:pt x="136733" y="686513"/>
                      </a:lnTo>
                      <a:lnTo>
                        <a:pt x="182311" y="669421"/>
                      </a:lnTo>
                      <a:lnTo>
                        <a:pt x="236434" y="677967"/>
                      </a:lnTo>
                      <a:lnTo>
                        <a:pt x="296254" y="703604"/>
                      </a:lnTo>
                      <a:lnTo>
                        <a:pt x="358924" y="703604"/>
                      </a:lnTo>
                      <a:lnTo>
                        <a:pt x="361772" y="660875"/>
                      </a:lnTo>
                      <a:lnTo>
                        <a:pt x="387410" y="646632"/>
                      </a:lnTo>
                      <a:lnTo>
                        <a:pt x="424441" y="649481"/>
                      </a:lnTo>
                      <a:lnTo>
                        <a:pt x="447230" y="658027"/>
                      </a:lnTo>
                      <a:lnTo>
                        <a:pt x="492808" y="692210"/>
                      </a:lnTo>
                      <a:lnTo>
                        <a:pt x="501354" y="649481"/>
                      </a:lnTo>
                      <a:lnTo>
                        <a:pt x="467170" y="612449"/>
                      </a:lnTo>
                      <a:lnTo>
                        <a:pt x="458625" y="595357"/>
                      </a:lnTo>
                      <a:lnTo>
                        <a:pt x="472868" y="589660"/>
                      </a:lnTo>
                      <a:lnTo>
                        <a:pt x="492808" y="592509"/>
                      </a:lnTo>
                      <a:lnTo>
                        <a:pt x="535537" y="643784"/>
                      </a:lnTo>
                      <a:lnTo>
                        <a:pt x="524142" y="675118"/>
                      </a:lnTo>
                      <a:lnTo>
                        <a:pt x="529840" y="746333"/>
                      </a:lnTo>
                      <a:lnTo>
                        <a:pt x="589660" y="774819"/>
                      </a:lnTo>
                      <a:lnTo>
                        <a:pt x="620995" y="732090"/>
                      </a:lnTo>
                      <a:lnTo>
                        <a:pt x="683664" y="746333"/>
                      </a:lnTo>
                      <a:lnTo>
                        <a:pt x="709301" y="717847"/>
                      </a:lnTo>
                      <a:lnTo>
                        <a:pt x="700755" y="663724"/>
                      </a:lnTo>
                      <a:lnTo>
                        <a:pt x="680815" y="640935"/>
                      </a:lnTo>
                      <a:lnTo>
                        <a:pt x="683664" y="618146"/>
                      </a:lnTo>
                      <a:lnTo>
                        <a:pt x="734939" y="646632"/>
                      </a:lnTo>
                      <a:lnTo>
                        <a:pt x="757727" y="683664"/>
                      </a:lnTo>
                      <a:lnTo>
                        <a:pt x="803305" y="695058"/>
                      </a:lnTo>
                      <a:lnTo>
                        <a:pt x="848883" y="734939"/>
                      </a:lnTo>
                      <a:lnTo>
                        <a:pt x="883066" y="714999"/>
                      </a:lnTo>
                      <a:lnTo>
                        <a:pt x="883066" y="689361"/>
                      </a:lnTo>
                      <a:lnTo>
                        <a:pt x="846034" y="646632"/>
                      </a:lnTo>
                      <a:lnTo>
                        <a:pt x="817548" y="632389"/>
                      </a:lnTo>
                      <a:lnTo>
                        <a:pt x="791911" y="609600"/>
                      </a:lnTo>
                      <a:lnTo>
                        <a:pt x="803305" y="586812"/>
                      </a:lnTo>
                      <a:lnTo>
                        <a:pt x="817548" y="583963"/>
                      </a:lnTo>
                      <a:lnTo>
                        <a:pt x="837488" y="583963"/>
                      </a:lnTo>
                      <a:lnTo>
                        <a:pt x="848883" y="555477"/>
                      </a:lnTo>
                      <a:lnTo>
                        <a:pt x="846034" y="541234"/>
                      </a:lnTo>
                      <a:lnTo>
                        <a:pt x="806154" y="529840"/>
                      </a:lnTo>
                      <a:lnTo>
                        <a:pt x="771970" y="555477"/>
                      </a:lnTo>
                      <a:lnTo>
                        <a:pt x="752030" y="544083"/>
                      </a:lnTo>
                      <a:lnTo>
                        <a:pt x="740636" y="515597"/>
                      </a:lnTo>
                      <a:lnTo>
                        <a:pt x="709301" y="518445"/>
                      </a:lnTo>
                      <a:lnTo>
                        <a:pt x="712150" y="546931"/>
                      </a:lnTo>
                      <a:lnTo>
                        <a:pt x="675118" y="566872"/>
                      </a:lnTo>
                      <a:lnTo>
                        <a:pt x="655178" y="566872"/>
                      </a:lnTo>
                      <a:lnTo>
                        <a:pt x="632389" y="558326"/>
                      </a:lnTo>
                      <a:lnTo>
                        <a:pt x="635238" y="529840"/>
                      </a:lnTo>
                      <a:lnTo>
                        <a:pt x="603903" y="498505"/>
                      </a:lnTo>
                      <a:lnTo>
                        <a:pt x="620995" y="487111"/>
                      </a:lnTo>
                      <a:lnTo>
                        <a:pt x="660875" y="492808"/>
                      </a:lnTo>
                      <a:lnTo>
                        <a:pt x="683664" y="472868"/>
                      </a:lnTo>
                      <a:lnTo>
                        <a:pt x="729241" y="487111"/>
                      </a:lnTo>
                      <a:lnTo>
                        <a:pt x="729241" y="487111"/>
                      </a:lnTo>
                      <a:lnTo>
                        <a:pt x="766273" y="495657"/>
                      </a:lnTo>
                      <a:lnTo>
                        <a:pt x="766273" y="455776"/>
                      </a:lnTo>
                      <a:lnTo>
                        <a:pt x="734939" y="444382"/>
                      </a:lnTo>
                      <a:lnTo>
                        <a:pt x="734939" y="378864"/>
                      </a:lnTo>
                      <a:lnTo>
                        <a:pt x="723544" y="356075"/>
                      </a:lnTo>
                      <a:lnTo>
                        <a:pt x="438684" y="381713"/>
                      </a:lnTo>
                      <a:lnTo>
                        <a:pt x="444382" y="273466"/>
                      </a:lnTo>
                      <a:lnTo>
                        <a:pt x="492808" y="202251"/>
                      </a:lnTo>
                      <a:lnTo>
                        <a:pt x="481413" y="150976"/>
                      </a:lnTo>
                      <a:lnTo>
                        <a:pt x="495656" y="119642"/>
                      </a:lnTo>
                      <a:lnTo>
                        <a:pt x="475716" y="0"/>
                      </a:lnTo>
                      <a:lnTo>
                        <a:pt x="0" y="6267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48" name="Freeform 247">
                  <a:extLst>
                    <a:ext uri="{FF2B5EF4-FFF2-40B4-BE49-F238E27FC236}">
                      <a16:creationId xmlns:a16="http://schemas.microsoft.com/office/drawing/2014/main" id="{6B73CDBE-F90F-7F4A-8703-B48CD44DC066}"/>
                    </a:ext>
                  </a:extLst>
                </p:cNvPr>
                <p:cNvSpPr/>
                <p:nvPr/>
              </p:nvSpPr>
              <p:spPr>
                <a:xfrm>
                  <a:off x="7743184" y="972829"/>
                  <a:ext cx="537216" cy="834463"/>
                </a:xfrm>
                <a:custGeom>
                  <a:avLst/>
                  <a:gdLst>
                    <a:gd name="connsiteX0" fmla="*/ 57620 w 541125"/>
                    <a:gd name="connsiteY0" fmla="*/ 40084 h 856781"/>
                    <a:gd name="connsiteX1" fmla="*/ 45094 w 541125"/>
                    <a:gd name="connsiteY1" fmla="*/ 125261 h 856781"/>
                    <a:gd name="connsiteX2" fmla="*/ 25053 w 541125"/>
                    <a:gd name="connsiteY2" fmla="*/ 195406 h 856781"/>
                    <a:gd name="connsiteX3" fmla="*/ 32568 w 541125"/>
                    <a:gd name="connsiteY3" fmla="*/ 255531 h 856781"/>
                    <a:gd name="connsiteX4" fmla="*/ 35073 w 541125"/>
                    <a:gd name="connsiteY4" fmla="*/ 333193 h 856781"/>
                    <a:gd name="connsiteX5" fmla="*/ 37579 w 541125"/>
                    <a:gd name="connsiteY5" fmla="*/ 393318 h 856781"/>
                    <a:gd name="connsiteX6" fmla="*/ 15032 w 541125"/>
                    <a:gd name="connsiteY6" fmla="*/ 428391 h 856781"/>
                    <a:gd name="connsiteX7" fmla="*/ 27558 w 541125"/>
                    <a:gd name="connsiteY7" fmla="*/ 460958 h 856781"/>
                    <a:gd name="connsiteX8" fmla="*/ 0 w 541125"/>
                    <a:gd name="connsiteY8" fmla="*/ 506052 h 856781"/>
                    <a:gd name="connsiteX9" fmla="*/ 135282 w 541125"/>
                    <a:gd name="connsiteY9" fmla="*/ 809182 h 856781"/>
                    <a:gd name="connsiteX10" fmla="*/ 160334 w 541125"/>
                    <a:gd name="connsiteY10" fmla="*/ 844255 h 856781"/>
                    <a:gd name="connsiteX11" fmla="*/ 182880 w 541125"/>
                    <a:gd name="connsiteY11" fmla="*/ 856781 h 856781"/>
                    <a:gd name="connsiteX12" fmla="*/ 202922 w 541125"/>
                    <a:gd name="connsiteY12" fmla="*/ 794151 h 856781"/>
                    <a:gd name="connsiteX13" fmla="*/ 207933 w 541125"/>
                    <a:gd name="connsiteY13" fmla="*/ 761583 h 856781"/>
                    <a:gd name="connsiteX14" fmla="*/ 237995 w 541125"/>
                    <a:gd name="connsiteY14" fmla="*/ 721500 h 856781"/>
                    <a:gd name="connsiteX15" fmla="*/ 225469 w 541125"/>
                    <a:gd name="connsiteY15" fmla="*/ 701458 h 856781"/>
                    <a:gd name="connsiteX16" fmla="*/ 258037 w 541125"/>
                    <a:gd name="connsiteY16" fmla="*/ 673901 h 856781"/>
                    <a:gd name="connsiteX17" fmla="*/ 288099 w 541125"/>
                    <a:gd name="connsiteY17" fmla="*/ 666385 h 856781"/>
                    <a:gd name="connsiteX18" fmla="*/ 293110 w 541125"/>
                    <a:gd name="connsiteY18" fmla="*/ 628807 h 856781"/>
                    <a:gd name="connsiteX19" fmla="*/ 323172 w 541125"/>
                    <a:gd name="connsiteY19" fmla="*/ 606260 h 856781"/>
                    <a:gd name="connsiteX20" fmla="*/ 338203 w 541125"/>
                    <a:gd name="connsiteY20" fmla="*/ 563672 h 856781"/>
                    <a:gd name="connsiteX21" fmla="*/ 328182 w 541125"/>
                    <a:gd name="connsiteY21" fmla="*/ 513568 h 856781"/>
                    <a:gd name="connsiteX22" fmla="*/ 343214 w 541125"/>
                    <a:gd name="connsiteY22" fmla="*/ 498536 h 856781"/>
                    <a:gd name="connsiteX23" fmla="*/ 365760 w 541125"/>
                    <a:gd name="connsiteY23" fmla="*/ 528599 h 856781"/>
                    <a:gd name="connsiteX24" fmla="*/ 385802 w 541125"/>
                    <a:gd name="connsiteY24" fmla="*/ 543630 h 856781"/>
                    <a:gd name="connsiteX25" fmla="*/ 388307 w 541125"/>
                    <a:gd name="connsiteY25" fmla="*/ 493526 h 856781"/>
                    <a:gd name="connsiteX26" fmla="*/ 420875 w 541125"/>
                    <a:gd name="connsiteY26" fmla="*/ 468474 h 856781"/>
                    <a:gd name="connsiteX27" fmla="*/ 430896 w 541125"/>
                    <a:gd name="connsiteY27" fmla="*/ 465969 h 856781"/>
                    <a:gd name="connsiteX28" fmla="*/ 523588 w 541125"/>
                    <a:gd name="connsiteY28" fmla="*/ 368266 h 856781"/>
                    <a:gd name="connsiteX29" fmla="*/ 526094 w 541125"/>
                    <a:gd name="connsiteY29" fmla="*/ 348224 h 856781"/>
                    <a:gd name="connsiteX30" fmla="*/ 541125 w 541125"/>
                    <a:gd name="connsiteY30" fmla="*/ 330688 h 856781"/>
                    <a:gd name="connsiteX31" fmla="*/ 493526 w 541125"/>
                    <a:gd name="connsiteY31" fmla="*/ 285594 h 856781"/>
                    <a:gd name="connsiteX32" fmla="*/ 460958 w 541125"/>
                    <a:gd name="connsiteY32" fmla="*/ 278078 h 856781"/>
                    <a:gd name="connsiteX33" fmla="*/ 443422 w 541125"/>
                    <a:gd name="connsiteY33" fmla="*/ 275573 h 856781"/>
                    <a:gd name="connsiteX34" fmla="*/ 420875 w 541125"/>
                    <a:gd name="connsiteY34" fmla="*/ 265552 h 856781"/>
                    <a:gd name="connsiteX35" fmla="*/ 405844 w 541125"/>
                    <a:gd name="connsiteY35" fmla="*/ 237995 h 856781"/>
                    <a:gd name="connsiteX36" fmla="*/ 393318 w 541125"/>
                    <a:gd name="connsiteY36" fmla="*/ 230479 h 856781"/>
                    <a:gd name="connsiteX37" fmla="*/ 365760 w 541125"/>
                    <a:gd name="connsiteY37" fmla="*/ 237995 h 856781"/>
                    <a:gd name="connsiteX38" fmla="*/ 353234 w 541125"/>
                    <a:gd name="connsiteY38" fmla="*/ 222964 h 856781"/>
                    <a:gd name="connsiteX39" fmla="*/ 315656 w 541125"/>
                    <a:gd name="connsiteY39" fmla="*/ 117745 h 856781"/>
                    <a:gd name="connsiteX40" fmla="*/ 293110 w 541125"/>
                    <a:gd name="connsiteY40" fmla="*/ 87683 h 856781"/>
                    <a:gd name="connsiteX41" fmla="*/ 268057 w 541125"/>
                    <a:gd name="connsiteY41" fmla="*/ 35073 h 856781"/>
                    <a:gd name="connsiteX42" fmla="*/ 248016 w 541125"/>
                    <a:gd name="connsiteY42" fmla="*/ 2506 h 856781"/>
                    <a:gd name="connsiteX43" fmla="*/ 195407 w 541125"/>
                    <a:gd name="connsiteY43" fmla="*/ 0 h 856781"/>
                    <a:gd name="connsiteX44" fmla="*/ 165344 w 541125"/>
                    <a:gd name="connsiteY44" fmla="*/ 20042 h 856781"/>
                    <a:gd name="connsiteX45" fmla="*/ 147808 w 541125"/>
                    <a:gd name="connsiteY45" fmla="*/ 42589 h 856781"/>
                    <a:gd name="connsiteX46" fmla="*/ 120250 w 541125"/>
                    <a:gd name="connsiteY46" fmla="*/ 62631 h 856781"/>
                    <a:gd name="connsiteX47" fmla="*/ 107724 w 541125"/>
                    <a:gd name="connsiteY47" fmla="*/ 70146 h 856781"/>
                    <a:gd name="connsiteX48" fmla="*/ 57620 w 541125"/>
                    <a:gd name="connsiteY48" fmla="*/ 40084 h 856781"/>
                    <a:gd name="connsiteX0" fmla="*/ 67141 w 550646"/>
                    <a:gd name="connsiteY0" fmla="*/ 40084 h 856781"/>
                    <a:gd name="connsiteX1" fmla="*/ 54615 w 550646"/>
                    <a:gd name="connsiteY1" fmla="*/ 125261 h 856781"/>
                    <a:gd name="connsiteX2" fmla="*/ 34574 w 550646"/>
                    <a:gd name="connsiteY2" fmla="*/ 195406 h 856781"/>
                    <a:gd name="connsiteX3" fmla="*/ 42089 w 550646"/>
                    <a:gd name="connsiteY3" fmla="*/ 255531 h 856781"/>
                    <a:gd name="connsiteX4" fmla="*/ 44594 w 550646"/>
                    <a:gd name="connsiteY4" fmla="*/ 333193 h 856781"/>
                    <a:gd name="connsiteX5" fmla="*/ 47100 w 550646"/>
                    <a:gd name="connsiteY5" fmla="*/ 393318 h 856781"/>
                    <a:gd name="connsiteX6" fmla="*/ 24553 w 550646"/>
                    <a:gd name="connsiteY6" fmla="*/ 428391 h 856781"/>
                    <a:gd name="connsiteX7" fmla="*/ 37079 w 550646"/>
                    <a:gd name="connsiteY7" fmla="*/ 460958 h 856781"/>
                    <a:gd name="connsiteX8" fmla="*/ 0 w 550646"/>
                    <a:gd name="connsiteY8" fmla="*/ 510821 h 856781"/>
                    <a:gd name="connsiteX9" fmla="*/ 144803 w 550646"/>
                    <a:gd name="connsiteY9" fmla="*/ 809182 h 856781"/>
                    <a:gd name="connsiteX10" fmla="*/ 169855 w 550646"/>
                    <a:gd name="connsiteY10" fmla="*/ 844255 h 856781"/>
                    <a:gd name="connsiteX11" fmla="*/ 192401 w 550646"/>
                    <a:gd name="connsiteY11" fmla="*/ 856781 h 856781"/>
                    <a:gd name="connsiteX12" fmla="*/ 212443 w 550646"/>
                    <a:gd name="connsiteY12" fmla="*/ 794151 h 856781"/>
                    <a:gd name="connsiteX13" fmla="*/ 217454 w 550646"/>
                    <a:gd name="connsiteY13" fmla="*/ 761583 h 856781"/>
                    <a:gd name="connsiteX14" fmla="*/ 247516 w 550646"/>
                    <a:gd name="connsiteY14" fmla="*/ 721500 h 856781"/>
                    <a:gd name="connsiteX15" fmla="*/ 234990 w 550646"/>
                    <a:gd name="connsiteY15" fmla="*/ 701458 h 856781"/>
                    <a:gd name="connsiteX16" fmla="*/ 267558 w 550646"/>
                    <a:gd name="connsiteY16" fmla="*/ 673901 h 856781"/>
                    <a:gd name="connsiteX17" fmla="*/ 297620 w 550646"/>
                    <a:gd name="connsiteY17" fmla="*/ 666385 h 856781"/>
                    <a:gd name="connsiteX18" fmla="*/ 302631 w 550646"/>
                    <a:gd name="connsiteY18" fmla="*/ 628807 h 856781"/>
                    <a:gd name="connsiteX19" fmla="*/ 332693 w 550646"/>
                    <a:gd name="connsiteY19" fmla="*/ 606260 h 856781"/>
                    <a:gd name="connsiteX20" fmla="*/ 347724 w 550646"/>
                    <a:gd name="connsiteY20" fmla="*/ 563672 h 856781"/>
                    <a:gd name="connsiteX21" fmla="*/ 337703 w 550646"/>
                    <a:gd name="connsiteY21" fmla="*/ 513568 h 856781"/>
                    <a:gd name="connsiteX22" fmla="*/ 352735 w 550646"/>
                    <a:gd name="connsiteY22" fmla="*/ 498536 h 856781"/>
                    <a:gd name="connsiteX23" fmla="*/ 375281 w 550646"/>
                    <a:gd name="connsiteY23" fmla="*/ 528599 h 856781"/>
                    <a:gd name="connsiteX24" fmla="*/ 395323 w 550646"/>
                    <a:gd name="connsiteY24" fmla="*/ 543630 h 856781"/>
                    <a:gd name="connsiteX25" fmla="*/ 397828 w 550646"/>
                    <a:gd name="connsiteY25" fmla="*/ 493526 h 856781"/>
                    <a:gd name="connsiteX26" fmla="*/ 430396 w 550646"/>
                    <a:gd name="connsiteY26" fmla="*/ 468474 h 856781"/>
                    <a:gd name="connsiteX27" fmla="*/ 440417 w 550646"/>
                    <a:gd name="connsiteY27" fmla="*/ 465969 h 856781"/>
                    <a:gd name="connsiteX28" fmla="*/ 533109 w 550646"/>
                    <a:gd name="connsiteY28" fmla="*/ 368266 h 856781"/>
                    <a:gd name="connsiteX29" fmla="*/ 535615 w 550646"/>
                    <a:gd name="connsiteY29" fmla="*/ 348224 h 856781"/>
                    <a:gd name="connsiteX30" fmla="*/ 550646 w 550646"/>
                    <a:gd name="connsiteY30" fmla="*/ 330688 h 856781"/>
                    <a:gd name="connsiteX31" fmla="*/ 503047 w 550646"/>
                    <a:gd name="connsiteY31" fmla="*/ 285594 h 856781"/>
                    <a:gd name="connsiteX32" fmla="*/ 470479 w 550646"/>
                    <a:gd name="connsiteY32" fmla="*/ 278078 h 856781"/>
                    <a:gd name="connsiteX33" fmla="*/ 452943 w 550646"/>
                    <a:gd name="connsiteY33" fmla="*/ 275573 h 856781"/>
                    <a:gd name="connsiteX34" fmla="*/ 430396 w 550646"/>
                    <a:gd name="connsiteY34" fmla="*/ 265552 h 856781"/>
                    <a:gd name="connsiteX35" fmla="*/ 415365 w 550646"/>
                    <a:gd name="connsiteY35" fmla="*/ 237995 h 856781"/>
                    <a:gd name="connsiteX36" fmla="*/ 402839 w 550646"/>
                    <a:gd name="connsiteY36" fmla="*/ 230479 h 856781"/>
                    <a:gd name="connsiteX37" fmla="*/ 375281 w 550646"/>
                    <a:gd name="connsiteY37" fmla="*/ 237995 h 856781"/>
                    <a:gd name="connsiteX38" fmla="*/ 362755 w 550646"/>
                    <a:gd name="connsiteY38" fmla="*/ 222964 h 856781"/>
                    <a:gd name="connsiteX39" fmla="*/ 325177 w 550646"/>
                    <a:gd name="connsiteY39" fmla="*/ 117745 h 856781"/>
                    <a:gd name="connsiteX40" fmla="*/ 302631 w 550646"/>
                    <a:gd name="connsiteY40" fmla="*/ 87683 h 856781"/>
                    <a:gd name="connsiteX41" fmla="*/ 277578 w 550646"/>
                    <a:gd name="connsiteY41" fmla="*/ 35073 h 856781"/>
                    <a:gd name="connsiteX42" fmla="*/ 257537 w 550646"/>
                    <a:gd name="connsiteY42" fmla="*/ 2506 h 856781"/>
                    <a:gd name="connsiteX43" fmla="*/ 204928 w 550646"/>
                    <a:gd name="connsiteY43" fmla="*/ 0 h 856781"/>
                    <a:gd name="connsiteX44" fmla="*/ 174865 w 550646"/>
                    <a:gd name="connsiteY44" fmla="*/ 20042 h 856781"/>
                    <a:gd name="connsiteX45" fmla="*/ 157329 w 550646"/>
                    <a:gd name="connsiteY45" fmla="*/ 42589 h 856781"/>
                    <a:gd name="connsiteX46" fmla="*/ 129771 w 550646"/>
                    <a:gd name="connsiteY46" fmla="*/ 62631 h 856781"/>
                    <a:gd name="connsiteX47" fmla="*/ 117245 w 550646"/>
                    <a:gd name="connsiteY47" fmla="*/ 70146 h 856781"/>
                    <a:gd name="connsiteX48" fmla="*/ 67141 w 550646"/>
                    <a:gd name="connsiteY48" fmla="*/ 40084 h 85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50646" h="856781">
                      <a:moveTo>
                        <a:pt x="67141" y="40084"/>
                      </a:moveTo>
                      <a:lnTo>
                        <a:pt x="54615" y="125261"/>
                      </a:lnTo>
                      <a:lnTo>
                        <a:pt x="34574" y="195406"/>
                      </a:lnTo>
                      <a:lnTo>
                        <a:pt x="42089" y="255531"/>
                      </a:lnTo>
                      <a:lnTo>
                        <a:pt x="44594" y="333193"/>
                      </a:lnTo>
                      <a:lnTo>
                        <a:pt x="47100" y="393318"/>
                      </a:lnTo>
                      <a:lnTo>
                        <a:pt x="24553" y="428391"/>
                      </a:lnTo>
                      <a:lnTo>
                        <a:pt x="37079" y="460958"/>
                      </a:lnTo>
                      <a:lnTo>
                        <a:pt x="0" y="510821"/>
                      </a:lnTo>
                      <a:lnTo>
                        <a:pt x="144803" y="809182"/>
                      </a:lnTo>
                      <a:lnTo>
                        <a:pt x="169855" y="844255"/>
                      </a:lnTo>
                      <a:lnTo>
                        <a:pt x="192401" y="856781"/>
                      </a:lnTo>
                      <a:lnTo>
                        <a:pt x="212443" y="794151"/>
                      </a:lnTo>
                      <a:lnTo>
                        <a:pt x="217454" y="761583"/>
                      </a:lnTo>
                      <a:lnTo>
                        <a:pt x="247516" y="721500"/>
                      </a:lnTo>
                      <a:lnTo>
                        <a:pt x="234990" y="701458"/>
                      </a:lnTo>
                      <a:lnTo>
                        <a:pt x="267558" y="673901"/>
                      </a:lnTo>
                      <a:lnTo>
                        <a:pt x="297620" y="666385"/>
                      </a:lnTo>
                      <a:lnTo>
                        <a:pt x="302631" y="628807"/>
                      </a:lnTo>
                      <a:lnTo>
                        <a:pt x="332693" y="606260"/>
                      </a:lnTo>
                      <a:lnTo>
                        <a:pt x="347724" y="563672"/>
                      </a:lnTo>
                      <a:lnTo>
                        <a:pt x="337703" y="513568"/>
                      </a:lnTo>
                      <a:lnTo>
                        <a:pt x="352735" y="498536"/>
                      </a:lnTo>
                      <a:lnTo>
                        <a:pt x="375281" y="528599"/>
                      </a:lnTo>
                      <a:lnTo>
                        <a:pt x="395323" y="543630"/>
                      </a:lnTo>
                      <a:lnTo>
                        <a:pt x="397828" y="493526"/>
                      </a:lnTo>
                      <a:lnTo>
                        <a:pt x="430396" y="468474"/>
                      </a:lnTo>
                      <a:lnTo>
                        <a:pt x="440417" y="465969"/>
                      </a:lnTo>
                      <a:lnTo>
                        <a:pt x="533109" y="368266"/>
                      </a:lnTo>
                      <a:lnTo>
                        <a:pt x="535615" y="348224"/>
                      </a:lnTo>
                      <a:lnTo>
                        <a:pt x="550646" y="330688"/>
                      </a:lnTo>
                      <a:lnTo>
                        <a:pt x="503047" y="285594"/>
                      </a:lnTo>
                      <a:lnTo>
                        <a:pt x="470479" y="278078"/>
                      </a:lnTo>
                      <a:lnTo>
                        <a:pt x="452943" y="275573"/>
                      </a:lnTo>
                      <a:lnTo>
                        <a:pt x="430396" y="265552"/>
                      </a:lnTo>
                      <a:lnTo>
                        <a:pt x="415365" y="237995"/>
                      </a:lnTo>
                      <a:lnTo>
                        <a:pt x="402839" y="230479"/>
                      </a:lnTo>
                      <a:lnTo>
                        <a:pt x="375281" y="237995"/>
                      </a:lnTo>
                      <a:lnTo>
                        <a:pt x="362755" y="222964"/>
                      </a:lnTo>
                      <a:lnTo>
                        <a:pt x="325177" y="117745"/>
                      </a:lnTo>
                      <a:lnTo>
                        <a:pt x="302631" y="87683"/>
                      </a:lnTo>
                      <a:lnTo>
                        <a:pt x="277578" y="35073"/>
                      </a:lnTo>
                      <a:lnTo>
                        <a:pt x="257537" y="2506"/>
                      </a:lnTo>
                      <a:lnTo>
                        <a:pt x="204928" y="0"/>
                      </a:lnTo>
                      <a:lnTo>
                        <a:pt x="174865" y="20042"/>
                      </a:lnTo>
                      <a:lnTo>
                        <a:pt x="157329" y="42589"/>
                      </a:lnTo>
                      <a:lnTo>
                        <a:pt x="129771" y="62631"/>
                      </a:lnTo>
                      <a:lnTo>
                        <a:pt x="117245" y="70146"/>
                      </a:lnTo>
                      <a:lnTo>
                        <a:pt x="67141" y="40084"/>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49" name="Freeform 248">
                  <a:extLst>
                    <a:ext uri="{FF2B5EF4-FFF2-40B4-BE49-F238E27FC236}">
                      <a16:creationId xmlns:a16="http://schemas.microsoft.com/office/drawing/2014/main" id="{25DED4A5-72E7-1242-8F28-BE9B52203023}"/>
                    </a:ext>
                  </a:extLst>
                </p:cNvPr>
                <p:cNvSpPr/>
                <p:nvPr/>
              </p:nvSpPr>
              <p:spPr>
                <a:xfrm>
                  <a:off x="7690547" y="1468243"/>
                  <a:ext cx="241514" cy="500059"/>
                </a:xfrm>
                <a:custGeom>
                  <a:avLst/>
                  <a:gdLst>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5073 w 240499"/>
                    <a:gd name="connsiteY14" fmla="*/ 438411 h 498536"/>
                    <a:gd name="connsiteX15" fmla="*/ 30062 w 240499"/>
                    <a:gd name="connsiteY15" fmla="*/ 470979 h 498536"/>
                    <a:gd name="connsiteX16" fmla="*/ 47599 w 240499"/>
                    <a:gd name="connsiteY16" fmla="*/ 498536 h 498536"/>
                    <a:gd name="connsiteX17" fmla="*/ 175364 w 240499"/>
                    <a:gd name="connsiteY17" fmla="*/ 453442 h 498536"/>
                    <a:gd name="connsiteX18" fmla="*/ 210437 w 240499"/>
                    <a:gd name="connsiteY18" fmla="*/ 433401 h 498536"/>
                    <a:gd name="connsiteX19" fmla="*/ 240499 w 240499"/>
                    <a:gd name="connsiteY19" fmla="*/ 388307 h 498536"/>
                    <a:gd name="connsiteX20" fmla="*/ 232984 w 240499"/>
                    <a:gd name="connsiteY20" fmla="*/ 348224 h 498536"/>
                    <a:gd name="connsiteX21" fmla="*/ 197911 w 240499"/>
                    <a:gd name="connsiteY21" fmla="*/ 310646 h 498536"/>
                    <a:gd name="connsiteX22" fmla="*/ 187890 w 240499"/>
                    <a:gd name="connsiteY22" fmla="*/ 280583 h 498536"/>
                    <a:gd name="connsiteX23" fmla="*/ 45093 w 240499"/>
                    <a:gd name="connsiteY23" fmla="*/ 0 h 498536"/>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0062 w 240499"/>
                    <a:gd name="connsiteY14" fmla="*/ 470979 h 498536"/>
                    <a:gd name="connsiteX15" fmla="*/ 47599 w 240499"/>
                    <a:gd name="connsiteY15" fmla="*/ 498536 h 498536"/>
                    <a:gd name="connsiteX16" fmla="*/ 175364 w 240499"/>
                    <a:gd name="connsiteY16" fmla="*/ 453442 h 498536"/>
                    <a:gd name="connsiteX17" fmla="*/ 210437 w 240499"/>
                    <a:gd name="connsiteY17" fmla="*/ 433401 h 498536"/>
                    <a:gd name="connsiteX18" fmla="*/ 240499 w 240499"/>
                    <a:gd name="connsiteY18" fmla="*/ 388307 h 498536"/>
                    <a:gd name="connsiteX19" fmla="*/ 232984 w 240499"/>
                    <a:gd name="connsiteY19" fmla="*/ 348224 h 498536"/>
                    <a:gd name="connsiteX20" fmla="*/ 197911 w 240499"/>
                    <a:gd name="connsiteY20" fmla="*/ 310646 h 498536"/>
                    <a:gd name="connsiteX21" fmla="*/ 187890 w 240499"/>
                    <a:gd name="connsiteY21" fmla="*/ 280583 h 498536"/>
                    <a:gd name="connsiteX22" fmla="*/ 45093 w 24049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32172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25053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512826"/>
                    <a:gd name="connsiteX1" fmla="*/ 24656 w 247619"/>
                    <a:gd name="connsiteY1" fmla="*/ 25052 h 512826"/>
                    <a:gd name="connsiteX2" fmla="*/ 34677 w 247619"/>
                    <a:gd name="connsiteY2" fmla="*/ 95198 h 512826"/>
                    <a:gd name="connsiteX3" fmla="*/ 52213 w 247619"/>
                    <a:gd name="connsiteY3" fmla="*/ 120250 h 512826"/>
                    <a:gd name="connsiteX4" fmla="*/ 54719 w 247619"/>
                    <a:gd name="connsiteY4" fmla="*/ 130271 h 512826"/>
                    <a:gd name="connsiteX5" fmla="*/ 54719 w 247619"/>
                    <a:gd name="connsiteY5" fmla="*/ 142797 h 512826"/>
                    <a:gd name="connsiteX6" fmla="*/ 24656 w 247619"/>
                    <a:gd name="connsiteY6" fmla="*/ 187891 h 512826"/>
                    <a:gd name="connsiteX7" fmla="*/ 24656 w 247619"/>
                    <a:gd name="connsiteY7" fmla="*/ 200417 h 512826"/>
                    <a:gd name="connsiteX8" fmla="*/ 27161 w 247619"/>
                    <a:gd name="connsiteY8" fmla="*/ 217953 h 512826"/>
                    <a:gd name="connsiteX9" fmla="*/ 12130 w 247619"/>
                    <a:gd name="connsiteY9" fmla="*/ 255531 h 512826"/>
                    <a:gd name="connsiteX10" fmla="*/ 27161 w 247619"/>
                    <a:gd name="connsiteY10" fmla="*/ 280583 h 512826"/>
                    <a:gd name="connsiteX11" fmla="*/ 12130 w 247619"/>
                    <a:gd name="connsiteY11" fmla="*/ 308140 h 512826"/>
                    <a:gd name="connsiteX12" fmla="*/ 0 w 247619"/>
                    <a:gd name="connsiteY12" fmla="*/ 340585 h 512826"/>
                    <a:gd name="connsiteX13" fmla="*/ 25053 w 247619"/>
                    <a:gd name="connsiteY13" fmla="*/ 413359 h 512826"/>
                    <a:gd name="connsiteX14" fmla="*/ 37182 w 247619"/>
                    <a:gd name="connsiteY14" fmla="*/ 470979 h 512826"/>
                    <a:gd name="connsiteX15" fmla="*/ 54719 w 247619"/>
                    <a:gd name="connsiteY15" fmla="*/ 512826 h 512826"/>
                    <a:gd name="connsiteX16" fmla="*/ 182484 w 247619"/>
                    <a:gd name="connsiteY16" fmla="*/ 453442 h 512826"/>
                    <a:gd name="connsiteX17" fmla="*/ 217557 w 247619"/>
                    <a:gd name="connsiteY17" fmla="*/ 433401 h 512826"/>
                    <a:gd name="connsiteX18" fmla="*/ 247619 w 247619"/>
                    <a:gd name="connsiteY18" fmla="*/ 388307 h 512826"/>
                    <a:gd name="connsiteX19" fmla="*/ 240104 w 247619"/>
                    <a:gd name="connsiteY19" fmla="*/ 348224 h 512826"/>
                    <a:gd name="connsiteX20" fmla="*/ 205031 w 247619"/>
                    <a:gd name="connsiteY20" fmla="*/ 310646 h 512826"/>
                    <a:gd name="connsiteX21" fmla="*/ 195010 w 247619"/>
                    <a:gd name="connsiteY21" fmla="*/ 280583 h 512826"/>
                    <a:gd name="connsiteX22" fmla="*/ 52213 w 247619"/>
                    <a:gd name="connsiteY22" fmla="*/ 0 h 51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7619" h="512826">
                      <a:moveTo>
                        <a:pt x="52213" y="0"/>
                      </a:moveTo>
                      <a:lnTo>
                        <a:pt x="24656" y="25052"/>
                      </a:lnTo>
                      <a:lnTo>
                        <a:pt x="34677" y="95198"/>
                      </a:lnTo>
                      <a:lnTo>
                        <a:pt x="52213" y="120250"/>
                      </a:lnTo>
                      <a:lnTo>
                        <a:pt x="54719" y="130271"/>
                      </a:lnTo>
                      <a:lnTo>
                        <a:pt x="54719" y="142797"/>
                      </a:lnTo>
                      <a:lnTo>
                        <a:pt x="24656" y="187891"/>
                      </a:lnTo>
                      <a:lnTo>
                        <a:pt x="24656" y="200417"/>
                      </a:lnTo>
                      <a:lnTo>
                        <a:pt x="27161" y="217953"/>
                      </a:lnTo>
                      <a:lnTo>
                        <a:pt x="12130" y="255531"/>
                      </a:lnTo>
                      <a:lnTo>
                        <a:pt x="27161" y="280583"/>
                      </a:lnTo>
                      <a:lnTo>
                        <a:pt x="12130" y="308140"/>
                      </a:lnTo>
                      <a:lnTo>
                        <a:pt x="0" y="340585"/>
                      </a:lnTo>
                      <a:lnTo>
                        <a:pt x="25053" y="413359"/>
                      </a:lnTo>
                      <a:lnTo>
                        <a:pt x="37182" y="470979"/>
                      </a:lnTo>
                      <a:lnTo>
                        <a:pt x="54719" y="512826"/>
                      </a:lnTo>
                      <a:lnTo>
                        <a:pt x="182484" y="453442"/>
                      </a:lnTo>
                      <a:lnTo>
                        <a:pt x="217557" y="433401"/>
                      </a:lnTo>
                      <a:lnTo>
                        <a:pt x="247619" y="388307"/>
                      </a:lnTo>
                      <a:lnTo>
                        <a:pt x="240104" y="348224"/>
                      </a:lnTo>
                      <a:lnTo>
                        <a:pt x="205031" y="310646"/>
                      </a:lnTo>
                      <a:lnTo>
                        <a:pt x="195010" y="280583"/>
                      </a:lnTo>
                      <a:lnTo>
                        <a:pt x="52213" y="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50" name="Freeform 249">
                  <a:extLst>
                    <a:ext uri="{FF2B5EF4-FFF2-40B4-BE49-F238E27FC236}">
                      <a16:creationId xmlns:a16="http://schemas.microsoft.com/office/drawing/2014/main" id="{10EED77B-9AF3-FC46-AAFC-AAEC488F6CFA}"/>
                    </a:ext>
                  </a:extLst>
                </p:cNvPr>
                <p:cNvSpPr/>
                <p:nvPr/>
              </p:nvSpPr>
              <p:spPr>
                <a:xfrm>
                  <a:off x="7479996" y="1510043"/>
                  <a:ext cx="266286" cy="478384"/>
                </a:xfrm>
                <a:custGeom>
                  <a:avLst/>
                  <a:gdLst>
                    <a:gd name="connsiteX0" fmla="*/ 0 w 273068"/>
                    <a:gd name="connsiteY0" fmla="*/ 92692 h 491020"/>
                    <a:gd name="connsiteX1" fmla="*/ 32568 w 273068"/>
                    <a:gd name="connsiteY1" fmla="*/ 147807 h 491020"/>
                    <a:gd name="connsiteX2" fmla="*/ 50105 w 273068"/>
                    <a:gd name="connsiteY2" fmla="*/ 215447 h 491020"/>
                    <a:gd name="connsiteX3" fmla="*/ 75157 w 273068"/>
                    <a:gd name="connsiteY3" fmla="*/ 270562 h 491020"/>
                    <a:gd name="connsiteX4" fmla="*/ 102714 w 273068"/>
                    <a:gd name="connsiteY4" fmla="*/ 303130 h 491020"/>
                    <a:gd name="connsiteX5" fmla="*/ 127766 w 273068"/>
                    <a:gd name="connsiteY5" fmla="*/ 373275 h 491020"/>
                    <a:gd name="connsiteX6" fmla="*/ 157828 w 273068"/>
                    <a:gd name="connsiteY6" fmla="*/ 491020 h 491020"/>
                    <a:gd name="connsiteX7" fmla="*/ 270563 w 273068"/>
                    <a:gd name="connsiteY7" fmla="*/ 465968 h 491020"/>
                    <a:gd name="connsiteX8" fmla="*/ 255531 w 273068"/>
                    <a:gd name="connsiteY8" fmla="*/ 428390 h 491020"/>
                    <a:gd name="connsiteX9" fmla="*/ 248016 w 273068"/>
                    <a:gd name="connsiteY9" fmla="*/ 390812 h 491020"/>
                    <a:gd name="connsiteX10" fmla="*/ 217953 w 273068"/>
                    <a:gd name="connsiteY10" fmla="*/ 293109 h 491020"/>
                    <a:gd name="connsiteX11" fmla="*/ 245511 w 273068"/>
                    <a:gd name="connsiteY11" fmla="*/ 232984 h 491020"/>
                    <a:gd name="connsiteX12" fmla="*/ 230479 w 273068"/>
                    <a:gd name="connsiteY12" fmla="*/ 215447 h 491020"/>
                    <a:gd name="connsiteX13" fmla="*/ 245511 w 273068"/>
                    <a:gd name="connsiteY13" fmla="*/ 182880 h 491020"/>
                    <a:gd name="connsiteX14" fmla="*/ 245511 w 273068"/>
                    <a:gd name="connsiteY14" fmla="*/ 137786 h 491020"/>
                    <a:gd name="connsiteX15" fmla="*/ 273068 w 273068"/>
                    <a:gd name="connsiteY15" fmla="*/ 97703 h 491020"/>
                    <a:gd name="connsiteX16" fmla="*/ 255531 w 273068"/>
                    <a:gd name="connsiteY16" fmla="*/ 60125 h 491020"/>
                    <a:gd name="connsiteX17" fmla="*/ 245511 w 273068"/>
                    <a:gd name="connsiteY17" fmla="*/ 0 h 491020"/>
                    <a:gd name="connsiteX18" fmla="*/ 205427 w 273068"/>
                    <a:gd name="connsiteY18" fmla="*/ 17536 h 491020"/>
                    <a:gd name="connsiteX19" fmla="*/ 0 w 273068"/>
                    <a:gd name="connsiteY19" fmla="*/ 92692 h 491020"/>
                    <a:gd name="connsiteX0" fmla="*/ 0 w 273068"/>
                    <a:gd name="connsiteY0" fmla="*/ 92692 h 491020"/>
                    <a:gd name="connsiteX1" fmla="*/ 50105 w 273068"/>
                    <a:gd name="connsiteY1" fmla="*/ 215447 h 491020"/>
                    <a:gd name="connsiteX2" fmla="*/ 75157 w 273068"/>
                    <a:gd name="connsiteY2" fmla="*/ 270562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 name="connsiteX0" fmla="*/ 0 w 273068"/>
                    <a:gd name="connsiteY0" fmla="*/ 92692 h 491020"/>
                    <a:gd name="connsiteX1" fmla="*/ 50105 w 273068"/>
                    <a:gd name="connsiteY1" fmla="*/ 215447 h 491020"/>
                    <a:gd name="connsiteX2" fmla="*/ 65631 w 273068"/>
                    <a:gd name="connsiteY2" fmla="*/ 268177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068" h="491020">
                      <a:moveTo>
                        <a:pt x="0" y="92692"/>
                      </a:moveTo>
                      <a:lnTo>
                        <a:pt x="50105" y="215447"/>
                      </a:lnTo>
                      <a:lnTo>
                        <a:pt x="65631" y="268177"/>
                      </a:lnTo>
                      <a:lnTo>
                        <a:pt x="102714" y="303130"/>
                      </a:lnTo>
                      <a:lnTo>
                        <a:pt x="127766" y="373275"/>
                      </a:lnTo>
                      <a:lnTo>
                        <a:pt x="157828" y="491020"/>
                      </a:lnTo>
                      <a:lnTo>
                        <a:pt x="270563" y="465968"/>
                      </a:lnTo>
                      <a:lnTo>
                        <a:pt x="255531" y="428390"/>
                      </a:lnTo>
                      <a:lnTo>
                        <a:pt x="248016" y="390812"/>
                      </a:lnTo>
                      <a:lnTo>
                        <a:pt x="217953" y="293109"/>
                      </a:lnTo>
                      <a:lnTo>
                        <a:pt x="245511" y="232984"/>
                      </a:lnTo>
                      <a:lnTo>
                        <a:pt x="230479" y="215447"/>
                      </a:lnTo>
                      <a:lnTo>
                        <a:pt x="245511" y="182880"/>
                      </a:lnTo>
                      <a:lnTo>
                        <a:pt x="245511" y="137786"/>
                      </a:lnTo>
                      <a:lnTo>
                        <a:pt x="273068" y="97703"/>
                      </a:lnTo>
                      <a:lnTo>
                        <a:pt x="255531" y="60125"/>
                      </a:lnTo>
                      <a:lnTo>
                        <a:pt x="245511" y="0"/>
                      </a:lnTo>
                      <a:lnTo>
                        <a:pt x="205427" y="17536"/>
                      </a:lnTo>
                      <a:lnTo>
                        <a:pt x="0" y="92692"/>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51" name="Freeform 250">
                  <a:extLst>
                    <a:ext uri="{FF2B5EF4-FFF2-40B4-BE49-F238E27FC236}">
                      <a16:creationId xmlns:a16="http://schemas.microsoft.com/office/drawing/2014/main" id="{F4BB40EF-8A01-DD4C-B4D5-837586256721}"/>
                    </a:ext>
                  </a:extLst>
                </p:cNvPr>
                <p:cNvSpPr/>
                <p:nvPr/>
              </p:nvSpPr>
              <p:spPr>
                <a:xfrm>
                  <a:off x="7879424" y="2014746"/>
                  <a:ext cx="78957" cy="128499"/>
                </a:xfrm>
                <a:custGeom>
                  <a:avLst/>
                  <a:gdLst>
                    <a:gd name="connsiteX0" fmla="*/ 0 w 71437"/>
                    <a:gd name="connsiteY0" fmla="*/ 21431 h 123825"/>
                    <a:gd name="connsiteX1" fmla="*/ 26193 w 71437"/>
                    <a:gd name="connsiteY1" fmla="*/ 69056 h 123825"/>
                    <a:gd name="connsiteX2" fmla="*/ 23812 w 71437"/>
                    <a:gd name="connsiteY2" fmla="*/ 95250 h 123825"/>
                    <a:gd name="connsiteX3" fmla="*/ 42862 w 71437"/>
                    <a:gd name="connsiteY3" fmla="*/ 123825 h 123825"/>
                    <a:gd name="connsiteX4" fmla="*/ 66675 w 71437"/>
                    <a:gd name="connsiteY4" fmla="*/ 100013 h 123825"/>
                    <a:gd name="connsiteX5" fmla="*/ 71437 w 71437"/>
                    <a:gd name="connsiteY5" fmla="*/ 76200 h 123825"/>
                    <a:gd name="connsiteX6" fmla="*/ 66675 w 71437"/>
                    <a:gd name="connsiteY6" fmla="*/ 57150 h 123825"/>
                    <a:gd name="connsiteX7" fmla="*/ 71437 w 71437"/>
                    <a:gd name="connsiteY7" fmla="*/ 38100 h 123825"/>
                    <a:gd name="connsiteX8" fmla="*/ 50006 w 71437"/>
                    <a:gd name="connsiteY8" fmla="*/ 0 h 123825"/>
                    <a:gd name="connsiteX9" fmla="*/ 0 w 71437"/>
                    <a:gd name="connsiteY9" fmla="*/ 21431 h 123825"/>
                    <a:gd name="connsiteX0" fmla="*/ 0 w 71437"/>
                    <a:gd name="connsiteY0" fmla="*/ 28575 h 130969"/>
                    <a:gd name="connsiteX1" fmla="*/ 26193 w 71437"/>
                    <a:gd name="connsiteY1" fmla="*/ 76200 h 130969"/>
                    <a:gd name="connsiteX2" fmla="*/ 23812 w 71437"/>
                    <a:gd name="connsiteY2" fmla="*/ 102394 h 130969"/>
                    <a:gd name="connsiteX3" fmla="*/ 42862 w 71437"/>
                    <a:gd name="connsiteY3" fmla="*/ 130969 h 130969"/>
                    <a:gd name="connsiteX4" fmla="*/ 66675 w 71437"/>
                    <a:gd name="connsiteY4" fmla="*/ 107157 h 130969"/>
                    <a:gd name="connsiteX5" fmla="*/ 71437 w 71437"/>
                    <a:gd name="connsiteY5" fmla="*/ 83344 h 130969"/>
                    <a:gd name="connsiteX6" fmla="*/ 66675 w 71437"/>
                    <a:gd name="connsiteY6" fmla="*/ 64294 h 130969"/>
                    <a:gd name="connsiteX7" fmla="*/ 71437 w 71437"/>
                    <a:gd name="connsiteY7" fmla="*/ 45244 h 130969"/>
                    <a:gd name="connsiteX8" fmla="*/ 42862 w 71437"/>
                    <a:gd name="connsiteY8" fmla="*/ 0 h 130969"/>
                    <a:gd name="connsiteX9" fmla="*/ 0 w 71437"/>
                    <a:gd name="connsiteY9" fmla="*/ 28575 h 130969"/>
                    <a:gd name="connsiteX0" fmla="*/ 0 w 80962"/>
                    <a:gd name="connsiteY0" fmla="*/ 26194 h 130969"/>
                    <a:gd name="connsiteX1" fmla="*/ 35718 w 80962"/>
                    <a:gd name="connsiteY1" fmla="*/ 76200 h 130969"/>
                    <a:gd name="connsiteX2" fmla="*/ 33337 w 80962"/>
                    <a:gd name="connsiteY2" fmla="*/ 102394 h 130969"/>
                    <a:gd name="connsiteX3" fmla="*/ 52387 w 80962"/>
                    <a:gd name="connsiteY3" fmla="*/ 130969 h 130969"/>
                    <a:gd name="connsiteX4" fmla="*/ 76200 w 80962"/>
                    <a:gd name="connsiteY4" fmla="*/ 107157 h 130969"/>
                    <a:gd name="connsiteX5" fmla="*/ 80962 w 80962"/>
                    <a:gd name="connsiteY5" fmla="*/ 83344 h 130969"/>
                    <a:gd name="connsiteX6" fmla="*/ 76200 w 80962"/>
                    <a:gd name="connsiteY6" fmla="*/ 64294 h 130969"/>
                    <a:gd name="connsiteX7" fmla="*/ 80962 w 80962"/>
                    <a:gd name="connsiteY7" fmla="*/ 45244 h 130969"/>
                    <a:gd name="connsiteX8" fmla="*/ 52387 w 80962"/>
                    <a:gd name="connsiteY8" fmla="*/ 0 h 130969"/>
                    <a:gd name="connsiteX9" fmla="*/ 0 w 80962"/>
                    <a:gd name="connsiteY9" fmla="*/ 26194 h 13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 h="130969">
                      <a:moveTo>
                        <a:pt x="0" y="26194"/>
                      </a:moveTo>
                      <a:lnTo>
                        <a:pt x="35718" y="76200"/>
                      </a:lnTo>
                      <a:lnTo>
                        <a:pt x="33337" y="102394"/>
                      </a:lnTo>
                      <a:lnTo>
                        <a:pt x="52387" y="130969"/>
                      </a:lnTo>
                      <a:lnTo>
                        <a:pt x="76200" y="107157"/>
                      </a:lnTo>
                      <a:lnTo>
                        <a:pt x="80962" y="83344"/>
                      </a:lnTo>
                      <a:lnTo>
                        <a:pt x="76200" y="64294"/>
                      </a:lnTo>
                      <a:lnTo>
                        <a:pt x="80962" y="45244"/>
                      </a:lnTo>
                      <a:lnTo>
                        <a:pt x="52387" y="0"/>
                      </a:lnTo>
                      <a:lnTo>
                        <a:pt x="0" y="26194"/>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52" name="Freeform 251">
                  <a:extLst>
                    <a:ext uri="{FF2B5EF4-FFF2-40B4-BE49-F238E27FC236}">
                      <a16:creationId xmlns:a16="http://schemas.microsoft.com/office/drawing/2014/main" id="{F2C76E51-C296-3D4B-8EB9-4B95995D3711}"/>
                    </a:ext>
                  </a:extLst>
                </p:cNvPr>
                <p:cNvSpPr/>
                <p:nvPr/>
              </p:nvSpPr>
              <p:spPr>
                <a:xfrm>
                  <a:off x="7659583" y="2041066"/>
                  <a:ext cx="267834" cy="235321"/>
                </a:xfrm>
                <a:custGeom>
                  <a:avLst/>
                  <a:gdLst>
                    <a:gd name="connsiteX0" fmla="*/ 0 w 273844"/>
                    <a:gd name="connsiteY0" fmla="*/ 85725 h 235743"/>
                    <a:gd name="connsiteX1" fmla="*/ 11906 w 273844"/>
                    <a:gd name="connsiteY1" fmla="*/ 142875 h 235743"/>
                    <a:gd name="connsiteX2" fmla="*/ 64294 w 273844"/>
                    <a:gd name="connsiteY2" fmla="*/ 235743 h 235743"/>
                    <a:gd name="connsiteX3" fmla="*/ 109538 w 273844"/>
                    <a:gd name="connsiteY3" fmla="*/ 214312 h 235743"/>
                    <a:gd name="connsiteX4" fmla="*/ 121444 w 273844"/>
                    <a:gd name="connsiteY4" fmla="*/ 192881 h 235743"/>
                    <a:gd name="connsiteX5" fmla="*/ 145256 w 273844"/>
                    <a:gd name="connsiteY5" fmla="*/ 164306 h 235743"/>
                    <a:gd name="connsiteX6" fmla="*/ 188119 w 273844"/>
                    <a:gd name="connsiteY6" fmla="*/ 161925 h 235743"/>
                    <a:gd name="connsiteX7" fmla="*/ 207169 w 273844"/>
                    <a:gd name="connsiteY7" fmla="*/ 152400 h 235743"/>
                    <a:gd name="connsiteX8" fmla="*/ 216694 w 273844"/>
                    <a:gd name="connsiteY8" fmla="*/ 126206 h 235743"/>
                    <a:gd name="connsiteX9" fmla="*/ 269081 w 273844"/>
                    <a:gd name="connsiteY9" fmla="*/ 111918 h 235743"/>
                    <a:gd name="connsiteX10" fmla="*/ 273844 w 273844"/>
                    <a:gd name="connsiteY10" fmla="*/ 102393 h 235743"/>
                    <a:gd name="connsiteX11" fmla="*/ 259556 w 273844"/>
                    <a:gd name="connsiteY11" fmla="*/ 69056 h 235743"/>
                    <a:gd name="connsiteX12" fmla="*/ 259556 w 273844"/>
                    <a:gd name="connsiteY12" fmla="*/ 30956 h 235743"/>
                    <a:gd name="connsiteX13" fmla="*/ 223838 w 273844"/>
                    <a:gd name="connsiteY13" fmla="*/ 0 h 235743"/>
                    <a:gd name="connsiteX14" fmla="*/ 0 w 273844"/>
                    <a:gd name="connsiteY14" fmla="*/ 85725 h 235743"/>
                    <a:gd name="connsiteX0" fmla="*/ 0 w 273844"/>
                    <a:gd name="connsiteY0" fmla="*/ 92893 h 242911"/>
                    <a:gd name="connsiteX1" fmla="*/ 11906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 name="connsiteX0" fmla="*/ 0 w 273844"/>
                    <a:gd name="connsiteY0" fmla="*/ 92893 h 242911"/>
                    <a:gd name="connsiteX1" fmla="*/ 2409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844" h="242911">
                      <a:moveTo>
                        <a:pt x="0" y="92893"/>
                      </a:moveTo>
                      <a:lnTo>
                        <a:pt x="2409" y="150043"/>
                      </a:lnTo>
                      <a:lnTo>
                        <a:pt x="64294" y="242911"/>
                      </a:lnTo>
                      <a:lnTo>
                        <a:pt x="109538" y="221480"/>
                      </a:lnTo>
                      <a:lnTo>
                        <a:pt x="121444" y="200049"/>
                      </a:lnTo>
                      <a:lnTo>
                        <a:pt x="145256" y="171474"/>
                      </a:lnTo>
                      <a:lnTo>
                        <a:pt x="188119" y="169093"/>
                      </a:lnTo>
                      <a:lnTo>
                        <a:pt x="207169" y="159568"/>
                      </a:lnTo>
                      <a:lnTo>
                        <a:pt x="216694" y="133374"/>
                      </a:lnTo>
                      <a:lnTo>
                        <a:pt x="269081" y="119086"/>
                      </a:lnTo>
                      <a:lnTo>
                        <a:pt x="273844" y="109561"/>
                      </a:lnTo>
                      <a:lnTo>
                        <a:pt x="259556" y="76224"/>
                      </a:lnTo>
                      <a:lnTo>
                        <a:pt x="259556" y="38124"/>
                      </a:lnTo>
                      <a:lnTo>
                        <a:pt x="219089" y="0"/>
                      </a:lnTo>
                      <a:lnTo>
                        <a:pt x="0" y="92893"/>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53" name="Freeform 252">
                  <a:extLst>
                    <a:ext uri="{FF2B5EF4-FFF2-40B4-BE49-F238E27FC236}">
                      <a16:creationId xmlns:a16="http://schemas.microsoft.com/office/drawing/2014/main" id="{D92FE357-C3EA-0C4A-A48F-7B87182D1F16}"/>
                    </a:ext>
                  </a:extLst>
                </p:cNvPr>
                <p:cNvSpPr/>
                <p:nvPr/>
              </p:nvSpPr>
              <p:spPr>
                <a:xfrm>
                  <a:off x="7492382" y="2302706"/>
                  <a:ext cx="213647" cy="445873"/>
                </a:xfrm>
                <a:custGeom>
                  <a:avLst/>
                  <a:gdLst>
                    <a:gd name="connsiteX0" fmla="*/ 21431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21431 w 219075"/>
                    <a:gd name="connsiteY32" fmla="*/ 0 h 457200"/>
                    <a:gd name="connsiteX0" fmla="*/ 11906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11906 w 219075"/>
                    <a:gd name="connsiteY32"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075" h="457200">
                      <a:moveTo>
                        <a:pt x="11906" y="0"/>
                      </a:moveTo>
                      <a:lnTo>
                        <a:pt x="7144" y="64294"/>
                      </a:lnTo>
                      <a:lnTo>
                        <a:pt x="0" y="97631"/>
                      </a:lnTo>
                      <a:lnTo>
                        <a:pt x="14288" y="138113"/>
                      </a:lnTo>
                      <a:lnTo>
                        <a:pt x="16669" y="176213"/>
                      </a:lnTo>
                      <a:lnTo>
                        <a:pt x="45244" y="185738"/>
                      </a:lnTo>
                      <a:lnTo>
                        <a:pt x="88106" y="200025"/>
                      </a:lnTo>
                      <a:lnTo>
                        <a:pt x="90488" y="242888"/>
                      </a:lnTo>
                      <a:lnTo>
                        <a:pt x="52388" y="302419"/>
                      </a:lnTo>
                      <a:lnTo>
                        <a:pt x="30956" y="350044"/>
                      </a:lnTo>
                      <a:lnTo>
                        <a:pt x="42863" y="383381"/>
                      </a:lnTo>
                      <a:lnTo>
                        <a:pt x="83344" y="400050"/>
                      </a:lnTo>
                      <a:lnTo>
                        <a:pt x="126206" y="407194"/>
                      </a:lnTo>
                      <a:lnTo>
                        <a:pt x="130969" y="435769"/>
                      </a:lnTo>
                      <a:lnTo>
                        <a:pt x="150019" y="457200"/>
                      </a:lnTo>
                      <a:lnTo>
                        <a:pt x="161925" y="438150"/>
                      </a:lnTo>
                      <a:lnTo>
                        <a:pt x="166688" y="397669"/>
                      </a:lnTo>
                      <a:lnTo>
                        <a:pt x="171450" y="383381"/>
                      </a:lnTo>
                      <a:lnTo>
                        <a:pt x="183356" y="354806"/>
                      </a:lnTo>
                      <a:lnTo>
                        <a:pt x="185738" y="311944"/>
                      </a:lnTo>
                      <a:lnTo>
                        <a:pt x="202406" y="283369"/>
                      </a:lnTo>
                      <a:lnTo>
                        <a:pt x="200025" y="264319"/>
                      </a:lnTo>
                      <a:lnTo>
                        <a:pt x="216694" y="207169"/>
                      </a:lnTo>
                      <a:lnTo>
                        <a:pt x="219075" y="169069"/>
                      </a:lnTo>
                      <a:lnTo>
                        <a:pt x="192881" y="145256"/>
                      </a:lnTo>
                      <a:lnTo>
                        <a:pt x="171450" y="147638"/>
                      </a:lnTo>
                      <a:lnTo>
                        <a:pt x="166688" y="138113"/>
                      </a:lnTo>
                      <a:lnTo>
                        <a:pt x="159544" y="119063"/>
                      </a:lnTo>
                      <a:lnTo>
                        <a:pt x="171450" y="73819"/>
                      </a:lnTo>
                      <a:lnTo>
                        <a:pt x="192881" y="38100"/>
                      </a:lnTo>
                      <a:lnTo>
                        <a:pt x="164306" y="16669"/>
                      </a:lnTo>
                      <a:lnTo>
                        <a:pt x="111919" y="21431"/>
                      </a:lnTo>
                      <a:lnTo>
                        <a:pt x="11906" y="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54" name="Freeform 253">
                  <a:extLst>
                    <a:ext uri="{FF2B5EF4-FFF2-40B4-BE49-F238E27FC236}">
                      <a16:creationId xmlns:a16="http://schemas.microsoft.com/office/drawing/2014/main" id="{B7A55F39-FED8-9D46-B3B3-C30AA417EA51}"/>
                    </a:ext>
                  </a:extLst>
                </p:cNvPr>
                <p:cNvSpPr/>
                <p:nvPr/>
              </p:nvSpPr>
              <p:spPr>
                <a:xfrm>
                  <a:off x="7481545" y="2638659"/>
                  <a:ext cx="150171" cy="244611"/>
                </a:xfrm>
                <a:custGeom>
                  <a:avLst/>
                  <a:gdLst>
                    <a:gd name="connsiteX0" fmla="*/ 0 w 154781"/>
                    <a:gd name="connsiteY0" fmla="*/ 0 h 235744"/>
                    <a:gd name="connsiteX1" fmla="*/ 30956 w 154781"/>
                    <a:gd name="connsiteY1" fmla="*/ 66675 h 235744"/>
                    <a:gd name="connsiteX2" fmla="*/ 28575 w 154781"/>
                    <a:gd name="connsiteY2" fmla="*/ 85725 h 235744"/>
                    <a:gd name="connsiteX3" fmla="*/ 52387 w 154781"/>
                    <a:gd name="connsiteY3" fmla="*/ 126206 h 235744"/>
                    <a:gd name="connsiteX4" fmla="*/ 47625 w 154781"/>
                    <a:gd name="connsiteY4" fmla="*/ 142875 h 235744"/>
                    <a:gd name="connsiteX5" fmla="*/ 66675 w 154781"/>
                    <a:gd name="connsiteY5" fmla="*/ 183356 h 235744"/>
                    <a:gd name="connsiteX6" fmla="*/ 69056 w 154781"/>
                    <a:gd name="connsiteY6" fmla="*/ 207169 h 235744"/>
                    <a:gd name="connsiteX7" fmla="*/ 78581 w 154781"/>
                    <a:gd name="connsiteY7" fmla="*/ 235744 h 235744"/>
                    <a:gd name="connsiteX8" fmla="*/ 92869 w 154781"/>
                    <a:gd name="connsiteY8" fmla="*/ 221456 h 235744"/>
                    <a:gd name="connsiteX9" fmla="*/ 114300 w 154781"/>
                    <a:gd name="connsiteY9" fmla="*/ 214312 h 235744"/>
                    <a:gd name="connsiteX10" fmla="*/ 114300 w 154781"/>
                    <a:gd name="connsiteY10" fmla="*/ 214312 h 235744"/>
                    <a:gd name="connsiteX11" fmla="*/ 152400 w 154781"/>
                    <a:gd name="connsiteY11" fmla="*/ 195262 h 235744"/>
                    <a:gd name="connsiteX12" fmla="*/ 154781 w 154781"/>
                    <a:gd name="connsiteY12" fmla="*/ 159544 h 235744"/>
                    <a:gd name="connsiteX13" fmla="*/ 147637 w 154781"/>
                    <a:gd name="connsiteY13" fmla="*/ 135731 h 235744"/>
                    <a:gd name="connsiteX14" fmla="*/ 128587 w 154781"/>
                    <a:gd name="connsiteY14" fmla="*/ 119062 h 235744"/>
                    <a:gd name="connsiteX15" fmla="*/ 121444 w 154781"/>
                    <a:gd name="connsiteY15" fmla="*/ 126206 h 235744"/>
                    <a:gd name="connsiteX16" fmla="*/ 102394 w 154781"/>
                    <a:gd name="connsiteY16" fmla="*/ 116681 h 235744"/>
                    <a:gd name="connsiteX17" fmla="*/ 83344 w 154781"/>
                    <a:gd name="connsiteY17" fmla="*/ 95250 h 235744"/>
                    <a:gd name="connsiteX18" fmla="*/ 71437 w 154781"/>
                    <a:gd name="connsiteY18" fmla="*/ 76200 h 235744"/>
                    <a:gd name="connsiteX19" fmla="*/ 45244 w 154781"/>
                    <a:gd name="connsiteY19" fmla="*/ 33337 h 235744"/>
                    <a:gd name="connsiteX20" fmla="*/ 0 w 154781"/>
                    <a:gd name="connsiteY20" fmla="*/ 0 h 235744"/>
                    <a:gd name="connsiteX0" fmla="*/ 0 w 154781"/>
                    <a:gd name="connsiteY0" fmla="*/ 14288 h 250032"/>
                    <a:gd name="connsiteX1" fmla="*/ 30956 w 154781"/>
                    <a:gd name="connsiteY1" fmla="*/ 80963 h 250032"/>
                    <a:gd name="connsiteX2" fmla="*/ 28575 w 154781"/>
                    <a:gd name="connsiteY2" fmla="*/ 100013 h 250032"/>
                    <a:gd name="connsiteX3" fmla="*/ 52387 w 154781"/>
                    <a:gd name="connsiteY3" fmla="*/ 140494 h 250032"/>
                    <a:gd name="connsiteX4" fmla="*/ 47625 w 154781"/>
                    <a:gd name="connsiteY4" fmla="*/ 157163 h 250032"/>
                    <a:gd name="connsiteX5" fmla="*/ 66675 w 154781"/>
                    <a:gd name="connsiteY5" fmla="*/ 197644 h 250032"/>
                    <a:gd name="connsiteX6" fmla="*/ 69056 w 154781"/>
                    <a:gd name="connsiteY6" fmla="*/ 221457 h 250032"/>
                    <a:gd name="connsiteX7" fmla="*/ 78581 w 154781"/>
                    <a:gd name="connsiteY7" fmla="*/ 250032 h 250032"/>
                    <a:gd name="connsiteX8" fmla="*/ 92869 w 154781"/>
                    <a:gd name="connsiteY8" fmla="*/ 235744 h 250032"/>
                    <a:gd name="connsiteX9" fmla="*/ 114300 w 154781"/>
                    <a:gd name="connsiteY9" fmla="*/ 228600 h 250032"/>
                    <a:gd name="connsiteX10" fmla="*/ 114300 w 154781"/>
                    <a:gd name="connsiteY10" fmla="*/ 228600 h 250032"/>
                    <a:gd name="connsiteX11" fmla="*/ 152400 w 154781"/>
                    <a:gd name="connsiteY11" fmla="*/ 209550 h 250032"/>
                    <a:gd name="connsiteX12" fmla="*/ 154781 w 154781"/>
                    <a:gd name="connsiteY12" fmla="*/ 173832 h 250032"/>
                    <a:gd name="connsiteX13" fmla="*/ 147637 w 154781"/>
                    <a:gd name="connsiteY13" fmla="*/ 150019 h 250032"/>
                    <a:gd name="connsiteX14" fmla="*/ 128587 w 154781"/>
                    <a:gd name="connsiteY14" fmla="*/ 133350 h 250032"/>
                    <a:gd name="connsiteX15" fmla="*/ 121444 w 154781"/>
                    <a:gd name="connsiteY15" fmla="*/ 140494 h 250032"/>
                    <a:gd name="connsiteX16" fmla="*/ 102394 w 154781"/>
                    <a:gd name="connsiteY16" fmla="*/ 130969 h 250032"/>
                    <a:gd name="connsiteX17" fmla="*/ 83344 w 154781"/>
                    <a:gd name="connsiteY17" fmla="*/ 109538 h 250032"/>
                    <a:gd name="connsiteX18" fmla="*/ 71437 w 154781"/>
                    <a:gd name="connsiteY18" fmla="*/ 90488 h 250032"/>
                    <a:gd name="connsiteX19" fmla="*/ 30957 w 154781"/>
                    <a:gd name="connsiteY19" fmla="*/ 0 h 250032"/>
                    <a:gd name="connsiteX20" fmla="*/ 0 w 154781"/>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4300 w 154793"/>
                    <a:gd name="connsiteY10" fmla="*/ 228600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6694 w 154793"/>
                    <a:gd name="connsiteY10" fmla="*/ 242843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4793" h="250032">
                      <a:moveTo>
                        <a:pt x="0" y="14288"/>
                      </a:moveTo>
                      <a:lnTo>
                        <a:pt x="30956" y="80963"/>
                      </a:lnTo>
                      <a:lnTo>
                        <a:pt x="28575" y="100013"/>
                      </a:lnTo>
                      <a:lnTo>
                        <a:pt x="52387" y="140494"/>
                      </a:lnTo>
                      <a:lnTo>
                        <a:pt x="47625" y="157163"/>
                      </a:lnTo>
                      <a:lnTo>
                        <a:pt x="66675" y="197644"/>
                      </a:lnTo>
                      <a:lnTo>
                        <a:pt x="69056" y="221457"/>
                      </a:lnTo>
                      <a:lnTo>
                        <a:pt x="78581" y="250032"/>
                      </a:lnTo>
                      <a:lnTo>
                        <a:pt x="92869" y="235744"/>
                      </a:lnTo>
                      <a:lnTo>
                        <a:pt x="114300" y="228600"/>
                      </a:lnTo>
                      <a:lnTo>
                        <a:pt x="116694" y="242843"/>
                      </a:lnTo>
                      <a:lnTo>
                        <a:pt x="154793" y="230914"/>
                      </a:lnTo>
                      <a:cubicBezTo>
                        <a:pt x="154789" y="211887"/>
                        <a:pt x="154785" y="192859"/>
                        <a:pt x="154781" y="173832"/>
                      </a:cubicBezTo>
                      <a:lnTo>
                        <a:pt x="147637" y="150019"/>
                      </a:lnTo>
                      <a:lnTo>
                        <a:pt x="128587" y="133350"/>
                      </a:lnTo>
                      <a:lnTo>
                        <a:pt x="121444" y="140494"/>
                      </a:lnTo>
                      <a:lnTo>
                        <a:pt x="102394" y="130969"/>
                      </a:lnTo>
                      <a:lnTo>
                        <a:pt x="83344" y="109538"/>
                      </a:lnTo>
                      <a:lnTo>
                        <a:pt x="71437" y="90488"/>
                      </a:lnTo>
                      <a:lnTo>
                        <a:pt x="30957" y="0"/>
                      </a:lnTo>
                      <a:lnTo>
                        <a:pt x="0" y="14288"/>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55" name="Freeform 254">
                  <a:extLst>
                    <a:ext uri="{FF2B5EF4-FFF2-40B4-BE49-F238E27FC236}">
                      <a16:creationId xmlns:a16="http://schemas.microsoft.com/office/drawing/2014/main" id="{B9BDC0D1-4313-2A40-8173-37594C55B378}"/>
                    </a:ext>
                  </a:extLst>
                </p:cNvPr>
                <p:cNvSpPr/>
                <p:nvPr/>
              </p:nvSpPr>
              <p:spPr>
                <a:xfrm>
                  <a:off x="6582058" y="2682007"/>
                  <a:ext cx="648683" cy="709061"/>
                </a:xfrm>
                <a:custGeom>
                  <a:avLst/>
                  <a:gdLst>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190500 w 664369"/>
                    <a:gd name="connsiteY68" fmla="*/ 0 h 704850"/>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204788 w 664369"/>
                    <a:gd name="connsiteY68" fmla="*/ 54769 h 704850"/>
                    <a:gd name="connsiteX69" fmla="*/ 190500 w 664369"/>
                    <a:gd name="connsiteY69" fmla="*/ 0 h 704850"/>
                    <a:gd name="connsiteX0" fmla="*/ 190500 w 664369"/>
                    <a:gd name="connsiteY0" fmla="*/ 4762 h 709612"/>
                    <a:gd name="connsiteX1" fmla="*/ 195263 w 664369"/>
                    <a:gd name="connsiteY1" fmla="*/ 78581 h 709612"/>
                    <a:gd name="connsiteX2" fmla="*/ 195263 w 664369"/>
                    <a:gd name="connsiteY2" fmla="*/ 183356 h 709612"/>
                    <a:gd name="connsiteX3" fmla="*/ 147638 w 664369"/>
                    <a:gd name="connsiteY3" fmla="*/ 269081 h 709612"/>
                    <a:gd name="connsiteX4" fmla="*/ 111919 w 664369"/>
                    <a:gd name="connsiteY4" fmla="*/ 290512 h 709612"/>
                    <a:gd name="connsiteX5" fmla="*/ 92869 w 664369"/>
                    <a:gd name="connsiteY5" fmla="*/ 302419 h 709612"/>
                    <a:gd name="connsiteX6" fmla="*/ 90488 w 664369"/>
                    <a:gd name="connsiteY6" fmla="*/ 330994 h 709612"/>
                    <a:gd name="connsiteX7" fmla="*/ 102394 w 664369"/>
                    <a:gd name="connsiteY7" fmla="*/ 335756 h 709612"/>
                    <a:gd name="connsiteX8" fmla="*/ 100013 w 664369"/>
                    <a:gd name="connsiteY8" fmla="*/ 359569 h 709612"/>
                    <a:gd name="connsiteX9" fmla="*/ 104775 w 664369"/>
                    <a:gd name="connsiteY9" fmla="*/ 373856 h 709612"/>
                    <a:gd name="connsiteX10" fmla="*/ 83344 w 664369"/>
                    <a:gd name="connsiteY10" fmla="*/ 392906 h 709612"/>
                    <a:gd name="connsiteX11" fmla="*/ 80963 w 664369"/>
                    <a:gd name="connsiteY11" fmla="*/ 397669 h 709612"/>
                    <a:gd name="connsiteX12" fmla="*/ 69056 w 664369"/>
                    <a:gd name="connsiteY12" fmla="*/ 373856 h 709612"/>
                    <a:gd name="connsiteX13" fmla="*/ 45244 w 664369"/>
                    <a:gd name="connsiteY13" fmla="*/ 385762 h 709612"/>
                    <a:gd name="connsiteX14" fmla="*/ 45244 w 664369"/>
                    <a:gd name="connsiteY14" fmla="*/ 426244 h 709612"/>
                    <a:gd name="connsiteX15" fmla="*/ 52388 w 664369"/>
                    <a:gd name="connsiteY15" fmla="*/ 442912 h 709612"/>
                    <a:gd name="connsiteX16" fmla="*/ 0 w 664369"/>
                    <a:gd name="connsiteY16" fmla="*/ 507206 h 709612"/>
                    <a:gd name="connsiteX17" fmla="*/ 33338 w 664369"/>
                    <a:gd name="connsiteY17" fmla="*/ 611981 h 709612"/>
                    <a:gd name="connsiteX18" fmla="*/ 88106 w 664369"/>
                    <a:gd name="connsiteY18" fmla="*/ 647700 h 709612"/>
                    <a:gd name="connsiteX19" fmla="*/ 104775 w 664369"/>
                    <a:gd name="connsiteY19" fmla="*/ 642937 h 709612"/>
                    <a:gd name="connsiteX20" fmla="*/ 152400 w 664369"/>
                    <a:gd name="connsiteY20" fmla="*/ 690562 h 709612"/>
                    <a:gd name="connsiteX21" fmla="*/ 169069 w 664369"/>
                    <a:gd name="connsiteY21" fmla="*/ 690562 h 709612"/>
                    <a:gd name="connsiteX22" fmla="*/ 214313 w 664369"/>
                    <a:gd name="connsiteY22" fmla="*/ 709612 h 709612"/>
                    <a:gd name="connsiteX23" fmla="*/ 230981 w 664369"/>
                    <a:gd name="connsiteY23" fmla="*/ 671512 h 709612"/>
                    <a:gd name="connsiteX24" fmla="*/ 264319 w 664369"/>
                    <a:gd name="connsiteY24" fmla="*/ 652462 h 709612"/>
                    <a:gd name="connsiteX25" fmla="*/ 285750 w 664369"/>
                    <a:gd name="connsiteY25" fmla="*/ 650081 h 709612"/>
                    <a:gd name="connsiteX26" fmla="*/ 352425 w 664369"/>
                    <a:gd name="connsiteY26" fmla="*/ 609600 h 709612"/>
                    <a:gd name="connsiteX27" fmla="*/ 369094 w 664369"/>
                    <a:gd name="connsiteY27" fmla="*/ 602456 h 709612"/>
                    <a:gd name="connsiteX28" fmla="*/ 366713 w 664369"/>
                    <a:gd name="connsiteY28" fmla="*/ 564356 h 709612"/>
                    <a:gd name="connsiteX29" fmla="*/ 369094 w 664369"/>
                    <a:gd name="connsiteY29" fmla="*/ 533400 h 709612"/>
                    <a:gd name="connsiteX30" fmla="*/ 373856 w 664369"/>
                    <a:gd name="connsiteY30" fmla="*/ 502444 h 709612"/>
                    <a:gd name="connsiteX31" fmla="*/ 381000 w 664369"/>
                    <a:gd name="connsiteY31" fmla="*/ 478631 h 709612"/>
                    <a:gd name="connsiteX32" fmla="*/ 407194 w 664369"/>
                    <a:gd name="connsiteY32" fmla="*/ 440531 h 709612"/>
                    <a:gd name="connsiteX33" fmla="*/ 428625 w 664369"/>
                    <a:gd name="connsiteY33" fmla="*/ 390525 h 709612"/>
                    <a:gd name="connsiteX34" fmla="*/ 428625 w 664369"/>
                    <a:gd name="connsiteY34" fmla="*/ 390525 h 709612"/>
                    <a:gd name="connsiteX35" fmla="*/ 476250 w 664369"/>
                    <a:gd name="connsiteY35" fmla="*/ 359569 h 709612"/>
                    <a:gd name="connsiteX36" fmla="*/ 502444 w 664369"/>
                    <a:gd name="connsiteY36" fmla="*/ 335756 h 709612"/>
                    <a:gd name="connsiteX37" fmla="*/ 507206 w 664369"/>
                    <a:gd name="connsiteY37" fmla="*/ 297656 h 709612"/>
                    <a:gd name="connsiteX38" fmla="*/ 573881 w 664369"/>
                    <a:gd name="connsiteY38" fmla="*/ 192881 h 709612"/>
                    <a:gd name="connsiteX39" fmla="*/ 571500 w 664369"/>
                    <a:gd name="connsiteY39" fmla="*/ 173831 h 709612"/>
                    <a:gd name="connsiteX40" fmla="*/ 573881 w 664369"/>
                    <a:gd name="connsiteY40" fmla="*/ 164306 h 709612"/>
                    <a:gd name="connsiteX41" fmla="*/ 614363 w 664369"/>
                    <a:gd name="connsiteY41" fmla="*/ 154781 h 709612"/>
                    <a:gd name="connsiteX42" fmla="*/ 628650 w 664369"/>
                    <a:gd name="connsiteY42" fmla="*/ 164306 h 709612"/>
                    <a:gd name="connsiteX43" fmla="*/ 647700 w 664369"/>
                    <a:gd name="connsiteY43" fmla="*/ 166687 h 709612"/>
                    <a:gd name="connsiteX44" fmla="*/ 659606 w 664369"/>
                    <a:gd name="connsiteY44" fmla="*/ 138112 h 709612"/>
                    <a:gd name="connsiteX45" fmla="*/ 664369 w 664369"/>
                    <a:gd name="connsiteY45" fmla="*/ 123825 h 709612"/>
                    <a:gd name="connsiteX46" fmla="*/ 645319 w 664369"/>
                    <a:gd name="connsiteY46" fmla="*/ 109537 h 709612"/>
                    <a:gd name="connsiteX47" fmla="*/ 642938 w 664369"/>
                    <a:gd name="connsiteY47" fmla="*/ 97631 h 709612"/>
                    <a:gd name="connsiteX48" fmla="*/ 621506 w 664369"/>
                    <a:gd name="connsiteY48" fmla="*/ 88106 h 709612"/>
                    <a:gd name="connsiteX49" fmla="*/ 590550 w 664369"/>
                    <a:gd name="connsiteY49" fmla="*/ 92869 h 709612"/>
                    <a:gd name="connsiteX50" fmla="*/ 573881 w 664369"/>
                    <a:gd name="connsiteY50" fmla="*/ 109537 h 709612"/>
                    <a:gd name="connsiteX51" fmla="*/ 564356 w 664369"/>
                    <a:gd name="connsiteY51" fmla="*/ 121444 h 709612"/>
                    <a:gd name="connsiteX52" fmla="*/ 547688 w 664369"/>
                    <a:gd name="connsiteY52" fmla="*/ 130969 h 709612"/>
                    <a:gd name="connsiteX53" fmla="*/ 528638 w 664369"/>
                    <a:gd name="connsiteY53" fmla="*/ 138112 h 709612"/>
                    <a:gd name="connsiteX54" fmla="*/ 516731 w 664369"/>
                    <a:gd name="connsiteY54" fmla="*/ 133350 h 709612"/>
                    <a:gd name="connsiteX55" fmla="*/ 502444 w 664369"/>
                    <a:gd name="connsiteY55" fmla="*/ 133350 h 709612"/>
                    <a:gd name="connsiteX56" fmla="*/ 495300 w 664369"/>
                    <a:gd name="connsiteY56" fmla="*/ 126206 h 709612"/>
                    <a:gd name="connsiteX57" fmla="*/ 478631 w 664369"/>
                    <a:gd name="connsiteY57" fmla="*/ 169069 h 709612"/>
                    <a:gd name="connsiteX58" fmla="*/ 469106 w 664369"/>
                    <a:gd name="connsiteY58" fmla="*/ 178594 h 709612"/>
                    <a:gd name="connsiteX59" fmla="*/ 459581 w 664369"/>
                    <a:gd name="connsiteY59" fmla="*/ 178594 h 709612"/>
                    <a:gd name="connsiteX60" fmla="*/ 459581 w 664369"/>
                    <a:gd name="connsiteY60" fmla="*/ 178594 h 709612"/>
                    <a:gd name="connsiteX61" fmla="*/ 445294 w 664369"/>
                    <a:gd name="connsiteY61" fmla="*/ 192881 h 709612"/>
                    <a:gd name="connsiteX62" fmla="*/ 431006 w 664369"/>
                    <a:gd name="connsiteY62" fmla="*/ 204787 h 709612"/>
                    <a:gd name="connsiteX63" fmla="*/ 421481 w 664369"/>
                    <a:gd name="connsiteY63" fmla="*/ 211931 h 709612"/>
                    <a:gd name="connsiteX64" fmla="*/ 411956 w 664369"/>
                    <a:gd name="connsiteY64" fmla="*/ 190500 h 709612"/>
                    <a:gd name="connsiteX65" fmla="*/ 397669 w 664369"/>
                    <a:gd name="connsiteY65" fmla="*/ 169069 h 709612"/>
                    <a:gd name="connsiteX66" fmla="*/ 385763 w 664369"/>
                    <a:gd name="connsiteY66" fmla="*/ 150019 h 709612"/>
                    <a:gd name="connsiteX67" fmla="*/ 247650 w 664369"/>
                    <a:gd name="connsiteY67" fmla="*/ 185737 h 709612"/>
                    <a:gd name="connsiteX68" fmla="*/ 202406 w 664369"/>
                    <a:gd name="connsiteY68" fmla="*/ 0 h 709612"/>
                    <a:gd name="connsiteX69" fmla="*/ 190500 w 664369"/>
                    <a:gd name="connsiteY69" fmla="*/ 4762 h 709612"/>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2425 w 664369"/>
                    <a:gd name="connsiteY26" fmla="*/ 609600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4803 w 664369"/>
                    <a:gd name="connsiteY26" fmla="*/ 628692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85750 w 664369"/>
                    <a:gd name="connsiteY24" fmla="*/ 650081 h 728705"/>
                    <a:gd name="connsiteX25" fmla="*/ 354803 w 664369"/>
                    <a:gd name="connsiteY25" fmla="*/ 628692 h 728705"/>
                    <a:gd name="connsiteX26" fmla="*/ 369094 w 664369"/>
                    <a:gd name="connsiteY26" fmla="*/ 602456 h 728705"/>
                    <a:gd name="connsiteX27" fmla="*/ 366713 w 664369"/>
                    <a:gd name="connsiteY27" fmla="*/ 564356 h 728705"/>
                    <a:gd name="connsiteX28" fmla="*/ 369094 w 664369"/>
                    <a:gd name="connsiteY28" fmla="*/ 533400 h 728705"/>
                    <a:gd name="connsiteX29" fmla="*/ 373856 w 664369"/>
                    <a:gd name="connsiteY29" fmla="*/ 502444 h 728705"/>
                    <a:gd name="connsiteX30" fmla="*/ 381000 w 664369"/>
                    <a:gd name="connsiteY30" fmla="*/ 478631 h 728705"/>
                    <a:gd name="connsiteX31" fmla="*/ 407194 w 664369"/>
                    <a:gd name="connsiteY31" fmla="*/ 440531 h 728705"/>
                    <a:gd name="connsiteX32" fmla="*/ 428625 w 664369"/>
                    <a:gd name="connsiteY32" fmla="*/ 390525 h 728705"/>
                    <a:gd name="connsiteX33" fmla="*/ 428625 w 664369"/>
                    <a:gd name="connsiteY33" fmla="*/ 390525 h 728705"/>
                    <a:gd name="connsiteX34" fmla="*/ 476250 w 664369"/>
                    <a:gd name="connsiteY34" fmla="*/ 359569 h 728705"/>
                    <a:gd name="connsiteX35" fmla="*/ 502444 w 664369"/>
                    <a:gd name="connsiteY35" fmla="*/ 335756 h 728705"/>
                    <a:gd name="connsiteX36" fmla="*/ 507206 w 664369"/>
                    <a:gd name="connsiteY36" fmla="*/ 297656 h 728705"/>
                    <a:gd name="connsiteX37" fmla="*/ 573881 w 664369"/>
                    <a:gd name="connsiteY37" fmla="*/ 192881 h 728705"/>
                    <a:gd name="connsiteX38" fmla="*/ 571500 w 664369"/>
                    <a:gd name="connsiteY38" fmla="*/ 173831 h 728705"/>
                    <a:gd name="connsiteX39" fmla="*/ 573881 w 664369"/>
                    <a:gd name="connsiteY39" fmla="*/ 164306 h 728705"/>
                    <a:gd name="connsiteX40" fmla="*/ 614363 w 664369"/>
                    <a:gd name="connsiteY40" fmla="*/ 154781 h 728705"/>
                    <a:gd name="connsiteX41" fmla="*/ 628650 w 664369"/>
                    <a:gd name="connsiteY41" fmla="*/ 164306 h 728705"/>
                    <a:gd name="connsiteX42" fmla="*/ 647700 w 664369"/>
                    <a:gd name="connsiteY42" fmla="*/ 166687 h 728705"/>
                    <a:gd name="connsiteX43" fmla="*/ 659606 w 664369"/>
                    <a:gd name="connsiteY43" fmla="*/ 138112 h 728705"/>
                    <a:gd name="connsiteX44" fmla="*/ 664369 w 664369"/>
                    <a:gd name="connsiteY44" fmla="*/ 123825 h 728705"/>
                    <a:gd name="connsiteX45" fmla="*/ 645319 w 664369"/>
                    <a:gd name="connsiteY45" fmla="*/ 109537 h 728705"/>
                    <a:gd name="connsiteX46" fmla="*/ 642938 w 664369"/>
                    <a:gd name="connsiteY46" fmla="*/ 97631 h 728705"/>
                    <a:gd name="connsiteX47" fmla="*/ 621506 w 664369"/>
                    <a:gd name="connsiteY47" fmla="*/ 88106 h 728705"/>
                    <a:gd name="connsiteX48" fmla="*/ 590550 w 664369"/>
                    <a:gd name="connsiteY48" fmla="*/ 92869 h 728705"/>
                    <a:gd name="connsiteX49" fmla="*/ 573881 w 664369"/>
                    <a:gd name="connsiteY49" fmla="*/ 109537 h 728705"/>
                    <a:gd name="connsiteX50" fmla="*/ 564356 w 664369"/>
                    <a:gd name="connsiteY50" fmla="*/ 121444 h 728705"/>
                    <a:gd name="connsiteX51" fmla="*/ 547688 w 664369"/>
                    <a:gd name="connsiteY51" fmla="*/ 130969 h 728705"/>
                    <a:gd name="connsiteX52" fmla="*/ 528638 w 664369"/>
                    <a:gd name="connsiteY52" fmla="*/ 138112 h 728705"/>
                    <a:gd name="connsiteX53" fmla="*/ 516731 w 664369"/>
                    <a:gd name="connsiteY53" fmla="*/ 133350 h 728705"/>
                    <a:gd name="connsiteX54" fmla="*/ 502444 w 664369"/>
                    <a:gd name="connsiteY54" fmla="*/ 133350 h 728705"/>
                    <a:gd name="connsiteX55" fmla="*/ 495300 w 664369"/>
                    <a:gd name="connsiteY55" fmla="*/ 126206 h 728705"/>
                    <a:gd name="connsiteX56" fmla="*/ 478631 w 664369"/>
                    <a:gd name="connsiteY56" fmla="*/ 169069 h 728705"/>
                    <a:gd name="connsiteX57" fmla="*/ 469106 w 664369"/>
                    <a:gd name="connsiteY57" fmla="*/ 178594 h 728705"/>
                    <a:gd name="connsiteX58" fmla="*/ 459581 w 664369"/>
                    <a:gd name="connsiteY58" fmla="*/ 178594 h 728705"/>
                    <a:gd name="connsiteX59" fmla="*/ 459581 w 664369"/>
                    <a:gd name="connsiteY59" fmla="*/ 178594 h 728705"/>
                    <a:gd name="connsiteX60" fmla="*/ 445294 w 664369"/>
                    <a:gd name="connsiteY60" fmla="*/ 192881 h 728705"/>
                    <a:gd name="connsiteX61" fmla="*/ 431006 w 664369"/>
                    <a:gd name="connsiteY61" fmla="*/ 204787 h 728705"/>
                    <a:gd name="connsiteX62" fmla="*/ 421481 w 664369"/>
                    <a:gd name="connsiteY62" fmla="*/ 211931 h 728705"/>
                    <a:gd name="connsiteX63" fmla="*/ 411956 w 664369"/>
                    <a:gd name="connsiteY63" fmla="*/ 190500 h 728705"/>
                    <a:gd name="connsiteX64" fmla="*/ 397669 w 664369"/>
                    <a:gd name="connsiteY64" fmla="*/ 169069 h 728705"/>
                    <a:gd name="connsiteX65" fmla="*/ 385763 w 664369"/>
                    <a:gd name="connsiteY65" fmla="*/ 150019 h 728705"/>
                    <a:gd name="connsiteX66" fmla="*/ 247650 w 664369"/>
                    <a:gd name="connsiteY66" fmla="*/ 185737 h 728705"/>
                    <a:gd name="connsiteX67" fmla="*/ 202406 w 664369"/>
                    <a:gd name="connsiteY67" fmla="*/ 0 h 728705"/>
                    <a:gd name="connsiteX68" fmla="*/ 190500 w 664369"/>
                    <a:gd name="connsiteY68"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133288 w 664369"/>
                    <a:gd name="connsiteY11" fmla="*/ 443014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76191 w 664369"/>
                    <a:gd name="connsiteY11" fmla="*/ 366696 h 728705"/>
                    <a:gd name="connsiteX12" fmla="*/ 45244 w 664369"/>
                    <a:gd name="connsiteY12" fmla="*/ 385762 h 728705"/>
                    <a:gd name="connsiteX13" fmla="*/ 45244 w 664369"/>
                    <a:gd name="connsiteY13" fmla="*/ 426244 h 728705"/>
                    <a:gd name="connsiteX14" fmla="*/ 52388 w 664369"/>
                    <a:gd name="connsiteY14" fmla="*/ 442912 h 728705"/>
                    <a:gd name="connsiteX15" fmla="*/ 0 w 664369"/>
                    <a:gd name="connsiteY15" fmla="*/ 507206 h 728705"/>
                    <a:gd name="connsiteX16" fmla="*/ 33338 w 664369"/>
                    <a:gd name="connsiteY16" fmla="*/ 611981 h 728705"/>
                    <a:gd name="connsiteX17" fmla="*/ 88106 w 664369"/>
                    <a:gd name="connsiteY17" fmla="*/ 647700 h 728705"/>
                    <a:gd name="connsiteX18" fmla="*/ 104775 w 664369"/>
                    <a:gd name="connsiteY18" fmla="*/ 642937 h 728705"/>
                    <a:gd name="connsiteX19" fmla="*/ 152400 w 664369"/>
                    <a:gd name="connsiteY19" fmla="*/ 690562 h 728705"/>
                    <a:gd name="connsiteX20" fmla="*/ 214313 w 664369"/>
                    <a:gd name="connsiteY20" fmla="*/ 728705 h 728705"/>
                    <a:gd name="connsiteX21" fmla="*/ 230981 w 664369"/>
                    <a:gd name="connsiteY21" fmla="*/ 671512 h 728705"/>
                    <a:gd name="connsiteX22" fmla="*/ 285750 w 664369"/>
                    <a:gd name="connsiteY22" fmla="*/ 650081 h 728705"/>
                    <a:gd name="connsiteX23" fmla="*/ 354803 w 664369"/>
                    <a:gd name="connsiteY23" fmla="*/ 628692 h 728705"/>
                    <a:gd name="connsiteX24" fmla="*/ 369094 w 664369"/>
                    <a:gd name="connsiteY24" fmla="*/ 602456 h 728705"/>
                    <a:gd name="connsiteX25" fmla="*/ 366713 w 664369"/>
                    <a:gd name="connsiteY25" fmla="*/ 564356 h 728705"/>
                    <a:gd name="connsiteX26" fmla="*/ 369094 w 664369"/>
                    <a:gd name="connsiteY26" fmla="*/ 533400 h 728705"/>
                    <a:gd name="connsiteX27" fmla="*/ 373856 w 664369"/>
                    <a:gd name="connsiteY27" fmla="*/ 502444 h 728705"/>
                    <a:gd name="connsiteX28" fmla="*/ 381000 w 664369"/>
                    <a:gd name="connsiteY28" fmla="*/ 478631 h 728705"/>
                    <a:gd name="connsiteX29" fmla="*/ 407194 w 664369"/>
                    <a:gd name="connsiteY29" fmla="*/ 440531 h 728705"/>
                    <a:gd name="connsiteX30" fmla="*/ 428625 w 664369"/>
                    <a:gd name="connsiteY30" fmla="*/ 390525 h 728705"/>
                    <a:gd name="connsiteX31" fmla="*/ 428625 w 664369"/>
                    <a:gd name="connsiteY31" fmla="*/ 390525 h 728705"/>
                    <a:gd name="connsiteX32" fmla="*/ 476250 w 664369"/>
                    <a:gd name="connsiteY32" fmla="*/ 359569 h 728705"/>
                    <a:gd name="connsiteX33" fmla="*/ 502444 w 664369"/>
                    <a:gd name="connsiteY33" fmla="*/ 335756 h 728705"/>
                    <a:gd name="connsiteX34" fmla="*/ 507206 w 664369"/>
                    <a:gd name="connsiteY34" fmla="*/ 297656 h 728705"/>
                    <a:gd name="connsiteX35" fmla="*/ 573881 w 664369"/>
                    <a:gd name="connsiteY35" fmla="*/ 192881 h 728705"/>
                    <a:gd name="connsiteX36" fmla="*/ 571500 w 664369"/>
                    <a:gd name="connsiteY36" fmla="*/ 173831 h 728705"/>
                    <a:gd name="connsiteX37" fmla="*/ 573881 w 664369"/>
                    <a:gd name="connsiteY37" fmla="*/ 164306 h 728705"/>
                    <a:gd name="connsiteX38" fmla="*/ 614363 w 664369"/>
                    <a:gd name="connsiteY38" fmla="*/ 154781 h 728705"/>
                    <a:gd name="connsiteX39" fmla="*/ 628650 w 664369"/>
                    <a:gd name="connsiteY39" fmla="*/ 164306 h 728705"/>
                    <a:gd name="connsiteX40" fmla="*/ 647700 w 664369"/>
                    <a:gd name="connsiteY40" fmla="*/ 166687 h 728705"/>
                    <a:gd name="connsiteX41" fmla="*/ 659606 w 664369"/>
                    <a:gd name="connsiteY41" fmla="*/ 138112 h 728705"/>
                    <a:gd name="connsiteX42" fmla="*/ 664369 w 664369"/>
                    <a:gd name="connsiteY42" fmla="*/ 123825 h 728705"/>
                    <a:gd name="connsiteX43" fmla="*/ 645319 w 664369"/>
                    <a:gd name="connsiteY43" fmla="*/ 109537 h 728705"/>
                    <a:gd name="connsiteX44" fmla="*/ 642938 w 664369"/>
                    <a:gd name="connsiteY44" fmla="*/ 97631 h 728705"/>
                    <a:gd name="connsiteX45" fmla="*/ 621506 w 664369"/>
                    <a:gd name="connsiteY45" fmla="*/ 88106 h 728705"/>
                    <a:gd name="connsiteX46" fmla="*/ 590550 w 664369"/>
                    <a:gd name="connsiteY46" fmla="*/ 92869 h 728705"/>
                    <a:gd name="connsiteX47" fmla="*/ 573881 w 664369"/>
                    <a:gd name="connsiteY47" fmla="*/ 109537 h 728705"/>
                    <a:gd name="connsiteX48" fmla="*/ 564356 w 664369"/>
                    <a:gd name="connsiteY48" fmla="*/ 121444 h 728705"/>
                    <a:gd name="connsiteX49" fmla="*/ 547688 w 664369"/>
                    <a:gd name="connsiteY49" fmla="*/ 130969 h 728705"/>
                    <a:gd name="connsiteX50" fmla="*/ 528638 w 664369"/>
                    <a:gd name="connsiteY50" fmla="*/ 138112 h 728705"/>
                    <a:gd name="connsiteX51" fmla="*/ 516731 w 664369"/>
                    <a:gd name="connsiteY51" fmla="*/ 133350 h 728705"/>
                    <a:gd name="connsiteX52" fmla="*/ 502444 w 664369"/>
                    <a:gd name="connsiteY52" fmla="*/ 133350 h 728705"/>
                    <a:gd name="connsiteX53" fmla="*/ 495300 w 664369"/>
                    <a:gd name="connsiteY53" fmla="*/ 126206 h 728705"/>
                    <a:gd name="connsiteX54" fmla="*/ 478631 w 664369"/>
                    <a:gd name="connsiteY54" fmla="*/ 169069 h 728705"/>
                    <a:gd name="connsiteX55" fmla="*/ 469106 w 664369"/>
                    <a:gd name="connsiteY55" fmla="*/ 178594 h 728705"/>
                    <a:gd name="connsiteX56" fmla="*/ 459581 w 664369"/>
                    <a:gd name="connsiteY56" fmla="*/ 178594 h 728705"/>
                    <a:gd name="connsiteX57" fmla="*/ 459581 w 664369"/>
                    <a:gd name="connsiteY57" fmla="*/ 178594 h 728705"/>
                    <a:gd name="connsiteX58" fmla="*/ 445294 w 664369"/>
                    <a:gd name="connsiteY58" fmla="*/ 192881 h 728705"/>
                    <a:gd name="connsiteX59" fmla="*/ 431006 w 664369"/>
                    <a:gd name="connsiteY59" fmla="*/ 204787 h 728705"/>
                    <a:gd name="connsiteX60" fmla="*/ 421481 w 664369"/>
                    <a:gd name="connsiteY60" fmla="*/ 211931 h 728705"/>
                    <a:gd name="connsiteX61" fmla="*/ 411956 w 664369"/>
                    <a:gd name="connsiteY61" fmla="*/ 190500 h 728705"/>
                    <a:gd name="connsiteX62" fmla="*/ 397669 w 664369"/>
                    <a:gd name="connsiteY62" fmla="*/ 169069 h 728705"/>
                    <a:gd name="connsiteX63" fmla="*/ 385763 w 664369"/>
                    <a:gd name="connsiteY63" fmla="*/ 150019 h 728705"/>
                    <a:gd name="connsiteX64" fmla="*/ 247650 w 664369"/>
                    <a:gd name="connsiteY64" fmla="*/ 185737 h 728705"/>
                    <a:gd name="connsiteX65" fmla="*/ 202406 w 664369"/>
                    <a:gd name="connsiteY65" fmla="*/ 0 h 728705"/>
                    <a:gd name="connsiteX66" fmla="*/ 190500 w 664369"/>
                    <a:gd name="connsiteY66" fmla="*/ 4762 h 72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64369" h="728705">
                      <a:moveTo>
                        <a:pt x="190500" y="4762"/>
                      </a:moveTo>
                      <a:lnTo>
                        <a:pt x="195263" y="78581"/>
                      </a:lnTo>
                      <a:lnTo>
                        <a:pt x="195263" y="183356"/>
                      </a:lnTo>
                      <a:lnTo>
                        <a:pt x="147638" y="269081"/>
                      </a:lnTo>
                      <a:lnTo>
                        <a:pt x="111919" y="290512"/>
                      </a:lnTo>
                      <a:lnTo>
                        <a:pt x="92869" y="302419"/>
                      </a:lnTo>
                      <a:lnTo>
                        <a:pt x="90488" y="330994"/>
                      </a:lnTo>
                      <a:lnTo>
                        <a:pt x="102394" y="335756"/>
                      </a:lnTo>
                      <a:lnTo>
                        <a:pt x="100013" y="359569"/>
                      </a:lnTo>
                      <a:lnTo>
                        <a:pt x="104775" y="373856"/>
                      </a:lnTo>
                      <a:lnTo>
                        <a:pt x="83344" y="392906"/>
                      </a:lnTo>
                      <a:lnTo>
                        <a:pt x="76191" y="366696"/>
                      </a:lnTo>
                      <a:lnTo>
                        <a:pt x="45244" y="385762"/>
                      </a:lnTo>
                      <a:lnTo>
                        <a:pt x="45244" y="426244"/>
                      </a:lnTo>
                      <a:lnTo>
                        <a:pt x="52388" y="442912"/>
                      </a:lnTo>
                      <a:lnTo>
                        <a:pt x="0" y="507206"/>
                      </a:lnTo>
                      <a:lnTo>
                        <a:pt x="33338" y="611981"/>
                      </a:lnTo>
                      <a:lnTo>
                        <a:pt x="88106" y="647700"/>
                      </a:lnTo>
                      <a:lnTo>
                        <a:pt x="104775" y="642937"/>
                      </a:lnTo>
                      <a:lnTo>
                        <a:pt x="152400" y="690562"/>
                      </a:lnTo>
                      <a:lnTo>
                        <a:pt x="214313" y="728705"/>
                      </a:lnTo>
                      <a:lnTo>
                        <a:pt x="230981" y="671512"/>
                      </a:lnTo>
                      <a:lnTo>
                        <a:pt x="285750" y="650081"/>
                      </a:lnTo>
                      <a:lnTo>
                        <a:pt x="354803" y="628692"/>
                      </a:lnTo>
                      <a:lnTo>
                        <a:pt x="369094" y="602456"/>
                      </a:lnTo>
                      <a:lnTo>
                        <a:pt x="366713" y="564356"/>
                      </a:lnTo>
                      <a:lnTo>
                        <a:pt x="369094" y="533400"/>
                      </a:lnTo>
                      <a:lnTo>
                        <a:pt x="373856" y="502444"/>
                      </a:lnTo>
                      <a:lnTo>
                        <a:pt x="381000" y="478631"/>
                      </a:lnTo>
                      <a:lnTo>
                        <a:pt x="407194" y="440531"/>
                      </a:lnTo>
                      <a:lnTo>
                        <a:pt x="428625" y="390525"/>
                      </a:lnTo>
                      <a:lnTo>
                        <a:pt x="428625" y="390525"/>
                      </a:lnTo>
                      <a:lnTo>
                        <a:pt x="476250" y="359569"/>
                      </a:lnTo>
                      <a:lnTo>
                        <a:pt x="502444" y="335756"/>
                      </a:lnTo>
                      <a:lnTo>
                        <a:pt x="507206" y="297656"/>
                      </a:lnTo>
                      <a:lnTo>
                        <a:pt x="573881" y="192881"/>
                      </a:lnTo>
                      <a:lnTo>
                        <a:pt x="571500" y="173831"/>
                      </a:lnTo>
                      <a:lnTo>
                        <a:pt x="573881" y="164306"/>
                      </a:lnTo>
                      <a:lnTo>
                        <a:pt x="614363" y="154781"/>
                      </a:lnTo>
                      <a:lnTo>
                        <a:pt x="628650" y="164306"/>
                      </a:lnTo>
                      <a:lnTo>
                        <a:pt x="647700" y="166687"/>
                      </a:lnTo>
                      <a:lnTo>
                        <a:pt x="659606" y="138112"/>
                      </a:lnTo>
                      <a:lnTo>
                        <a:pt x="664369" y="123825"/>
                      </a:lnTo>
                      <a:lnTo>
                        <a:pt x="645319" y="109537"/>
                      </a:lnTo>
                      <a:lnTo>
                        <a:pt x="642938" y="97631"/>
                      </a:lnTo>
                      <a:lnTo>
                        <a:pt x="621506" y="88106"/>
                      </a:lnTo>
                      <a:lnTo>
                        <a:pt x="590550" y="92869"/>
                      </a:lnTo>
                      <a:lnTo>
                        <a:pt x="573881" y="109537"/>
                      </a:lnTo>
                      <a:lnTo>
                        <a:pt x="564356" y="121444"/>
                      </a:lnTo>
                      <a:lnTo>
                        <a:pt x="547688" y="130969"/>
                      </a:lnTo>
                      <a:lnTo>
                        <a:pt x="528638" y="138112"/>
                      </a:lnTo>
                      <a:lnTo>
                        <a:pt x="516731" y="133350"/>
                      </a:lnTo>
                      <a:lnTo>
                        <a:pt x="502444" y="133350"/>
                      </a:lnTo>
                      <a:lnTo>
                        <a:pt x="495300" y="126206"/>
                      </a:lnTo>
                      <a:lnTo>
                        <a:pt x="478631" y="169069"/>
                      </a:lnTo>
                      <a:lnTo>
                        <a:pt x="469106" y="178594"/>
                      </a:lnTo>
                      <a:lnTo>
                        <a:pt x="459581" y="178594"/>
                      </a:lnTo>
                      <a:lnTo>
                        <a:pt x="459581" y="178594"/>
                      </a:lnTo>
                      <a:lnTo>
                        <a:pt x="445294" y="192881"/>
                      </a:lnTo>
                      <a:lnTo>
                        <a:pt x="431006" y="204787"/>
                      </a:lnTo>
                      <a:lnTo>
                        <a:pt x="421481" y="211931"/>
                      </a:lnTo>
                      <a:lnTo>
                        <a:pt x="411956" y="190500"/>
                      </a:lnTo>
                      <a:lnTo>
                        <a:pt x="397669" y="169069"/>
                      </a:lnTo>
                      <a:lnTo>
                        <a:pt x="385763" y="150019"/>
                      </a:lnTo>
                      <a:lnTo>
                        <a:pt x="247650" y="185737"/>
                      </a:lnTo>
                      <a:lnTo>
                        <a:pt x="202406" y="0"/>
                      </a:lnTo>
                      <a:lnTo>
                        <a:pt x="190500" y="4762"/>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grpSp>
              <p:nvGrpSpPr>
                <p:cNvPr id="256" name="Group 255">
                  <a:extLst>
                    <a:ext uri="{FF2B5EF4-FFF2-40B4-BE49-F238E27FC236}">
                      <a16:creationId xmlns:a16="http://schemas.microsoft.com/office/drawing/2014/main" id="{E7467390-073D-B84A-B7F4-221285F1BCA2}"/>
                    </a:ext>
                  </a:extLst>
                </p:cNvPr>
                <p:cNvGrpSpPr/>
                <p:nvPr/>
              </p:nvGrpSpPr>
              <p:grpSpPr>
                <a:xfrm>
                  <a:off x="5265708" y="1706103"/>
                  <a:ext cx="1147191" cy="986956"/>
                  <a:chOff x="5355431" y="1331119"/>
                  <a:chExt cx="1176334" cy="1012031"/>
                </a:xfrm>
                <a:grpFill/>
              </p:grpSpPr>
              <p:sp>
                <p:nvSpPr>
                  <p:cNvPr id="286" name="Freeform 285">
                    <a:extLst>
                      <a:ext uri="{FF2B5EF4-FFF2-40B4-BE49-F238E27FC236}">
                        <a16:creationId xmlns:a16="http://schemas.microsoft.com/office/drawing/2014/main" id="{1252FBF6-2015-324A-BBC6-95CDB9103047}"/>
                      </a:ext>
                    </a:extLst>
                  </p:cNvPr>
                  <p:cNvSpPr/>
                  <p:nvPr/>
                </p:nvSpPr>
                <p:spPr>
                  <a:xfrm>
                    <a:off x="5355431" y="1331119"/>
                    <a:ext cx="833438" cy="397669"/>
                  </a:xfrm>
                  <a:custGeom>
                    <a:avLst/>
                    <a:gdLst>
                      <a:gd name="connsiteX0" fmla="*/ 0 w 833438"/>
                      <a:gd name="connsiteY0" fmla="*/ 223837 h 397669"/>
                      <a:gd name="connsiteX1" fmla="*/ 90488 w 833438"/>
                      <a:gd name="connsiteY1" fmla="*/ 276225 h 397669"/>
                      <a:gd name="connsiteX2" fmla="*/ 154782 w 833438"/>
                      <a:gd name="connsiteY2" fmla="*/ 271462 h 397669"/>
                      <a:gd name="connsiteX3" fmla="*/ 290513 w 833438"/>
                      <a:gd name="connsiteY3" fmla="*/ 292894 h 397669"/>
                      <a:gd name="connsiteX4" fmla="*/ 309563 w 833438"/>
                      <a:gd name="connsiteY4" fmla="*/ 288131 h 397669"/>
                      <a:gd name="connsiteX5" fmla="*/ 335757 w 833438"/>
                      <a:gd name="connsiteY5" fmla="*/ 328612 h 397669"/>
                      <a:gd name="connsiteX6" fmla="*/ 369094 w 833438"/>
                      <a:gd name="connsiteY6" fmla="*/ 321469 h 397669"/>
                      <a:gd name="connsiteX7" fmla="*/ 352425 w 833438"/>
                      <a:gd name="connsiteY7" fmla="*/ 354806 h 397669"/>
                      <a:gd name="connsiteX8" fmla="*/ 381000 w 833438"/>
                      <a:gd name="connsiteY8" fmla="*/ 397669 h 397669"/>
                      <a:gd name="connsiteX9" fmla="*/ 402432 w 833438"/>
                      <a:gd name="connsiteY9" fmla="*/ 376237 h 397669"/>
                      <a:gd name="connsiteX10" fmla="*/ 423863 w 833438"/>
                      <a:gd name="connsiteY10" fmla="*/ 342900 h 397669"/>
                      <a:gd name="connsiteX11" fmla="*/ 447675 w 833438"/>
                      <a:gd name="connsiteY11" fmla="*/ 304800 h 397669"/>
                      <a:gd name="connsiteX12" fmla="*/ 452438 w 833438"/>
                      <a:gd name="connsiteY12" fmla="*/ 273844 h 397669"/>
                      <a:gd name="connsiteX13" fmla="*/ 452438 w 833438"/>
                      <a:gd name="connsiteY13" fmla="*/ 273844 h 397669"/>
                      <a:gd name="connsiteX14" fmla="*/ 469107 w 833438"/>
                      <a:gd name="connsiteY14" fmla="*/ 278606 h 397669"/>
                      <a:gd name="connsiteX15" fmla="*/ 471488 w 833438"/>
                      <a:gd name="connsiteY15" fmla="*/ 290512 h 397669"/>
                      <a:gd name="connsiteX16" fmla="*/ 476250 w 833438"/>
                      <a:gd name="connsiteY16" fmla="*/ 297656 h 397669"/>
                      <a:gd name="connsiteX17" fmla="*/ 490538 w 833438"/>
                      <a:gd name="connsiteY17" fmla="*/ 269081 h 397669"/>
                      <a:gd name="connsiteX18" fmla="*/ 514350 w 833438"/>
                      <a:gd name="connsiteY18" fmla="*/ 264319 h 397669"/>
                      <a:gd name="connsiteX19" fmla="*/ 507207 w 833438"/>
                      <a:gd name="connsiteY19" fmla="*/ 280987 h 397669"/>
                      <a:gd name="connsiteX20" fmla="*/ 502444 w 833438"/>
                      <a:gd name="connsiteY20" fmla="*/ 297656 h 397669"/>
                      <a:gd name="connsiteX21" fmla="*/ 514350 w 833438"/>
                      <a:gd name="connsiteY21" fmla="*/ 307181 h 397669"/>
                      <a:gd name="connsiteX22" fmla="*/ 547688 w 833438"/>
                      <a:gd name="connsiteY22" fmla="*/ 264319 h 397669"/>
                      <a:gd name="connsiteX23" fmla="*/ 554832 w 833438"/>
                      <a:gd name="connsiteY23" fmla="*/ 245269 h 397669"/>
                      <a:gd name="connsiteX24" fmla="*/ 566738 w 833438"/>
                      <a:gd name="connsiteY24" fmla="*/ 238125 h 397669"/>
                      <a:gd name="connsiteX25" fmla="*/ 592932 w 833438"/>
                      <a:gd name="connsiteY25" fmla="*/ 230981 h 397669"/>
                      <a:gd name="connsiteX26" fmla="*/ 626269 w 833438"/>
                      <a:gd name="connsiteY26" fmla="*/ 192881 h 397669"/>
                      <a:gd name="connsiteX27" fmla="*/ 671513 w 833438"/>
                      <a:gd name="connsiteY27" fmla="*/ 183356 h 397669"/>
                      <a:gd name="connsiteX28" fmla="*/ 716757 w 833438"/>
                      <a:gd name="connsiteY28" fmla="*/ 185737 h 397669"/>
                      <a:gd name="connsiteX29" fmla="*/ 738188 w 833438"/>
                      <a:gd name="connsiteY29" fmla="*/ 204787 h 397669"/>
                      <a:gd name="connsiteX30" fmla="*/ 762000 w 833438"/>
                      <a:gd name="connsiteY30" fmla="*/ 204787 h 397669"/>
                      <a:gd name="connsiteX31" fmla="*/ 762000 w 833438"/>
                      <a:gd name="connsiteY31" fmla="*/ 176212 h 397669"/>
                      <a:gd name="connsiteX32" fmla="*/ 781050 w 833438"/>
                      <a:gd name="connsiteY32" fmla="*/ 169069 h 397669"/>
                      <a:gd name="connsiteX33" fmla="*/ 823913 w 833438"/>
                      <a:gd name="connsiteY33" fmla="*/ 183356 h 397669"/>
                      <a:gd name="connsiteX34" fmla="*/ 833438 w 833438"/>
                      <a:gd name="connsiteY34" fmla="*/ 161925 h 397669"/>
                      <a:gd name="connsiteX35" fmla="*/ 828675 w 833438"/>
                      <a:gd name="connsiteY35" fmla="*/ 138112 h 397669"/>
                      <a:gd name="connsiteX36" fmla="*/ 807244 w 833438"/>
                      <a:gd name="connsiteY36" fmla="*/ 138112 h 397669"/>
                      <a:gd name="connsiteX37" fmla="*/ 802482 w 833438"/>
                      <a:gd name="connsiteY37" fmla="*/ 130969 h 397669"/>
                      <a:gd name="connsiteX38" fmla="*/ 795338 w 833438"/>
                      <a:gd name="connsiteY38" fmla="*/ 109537 h 397669"/>
                      <a:gd name="connsiteX39" fmla="*/ 764382 w 833438"/>
                      <a:gd name="connsiteY39" fmla="*/ 102394 h 397669"/>
                      <a:gd name="connsiteX40" fmla="*/ 745332 w 833438"/>
                      <a:gd name="connsiteY40" fmla="*/ 119062 h 397669"/>
                      <a:gd name="connsiteX41" fmla="*/ 723900 w 833438"/>
                      <a:gd name="connsiteY41" fmla="*/ 126206 h 397669"/>
                      <a:gd name="connsiteX42" fmla="*/ 695325 w 833438"/>
                      <a:gd name="connsiteY42" fmla="*/ 128587 h 397669"/>
                      <a:gd name="connsiteX43" fmla="*/ 666750 w 833438"/>
                      <a:gd name="connsiteY43" fmla="*/ 116681 h 397669"/>
                      <a:gd name="connsiteX44" fmla="*/ 681038 w 833438"/>
                      <a:gd name="connsiteY44" fmla="*/ 80962 h 397669"/>
                      <a:gd name="connsiteX45" fmla="*/ 683419 w 833438"/>
                      <a:gd name="connsiteY45" fmla="*/ 59531 h 397669"/>
                      <a:gd name="connsiteX46" fmla="*/ 671513 w 833438"/>
                      <a:gd name="connsiteY46" fmla="*/ 57150 h 397669"/>
                      <a:gd name="connsiteX47" fmla="*/ 647700 w 833438"/>
                      <a:gd name="connsiteY47" fmla="*/ 69056 h 397669"/>
                      <a:gd name="connsiteX48" fmla="*/ 628650 w 833438"/>
                      <a:gd name="connsiteY48" fmla="*/ 95250 h 397669"/>
                      <a:gd name="connsiteX49" fmla="*/ 581025 w 833438"/>
                      <a:gd name="connsiteY49" fmla="*/ 102394 h 397669"/>
                      <a:gd name="connsiteX50" fmla="*/ 533400 w 833438"/>
                      <a:gd name="connsiteY50" fmla="*/ 119062 h 397669"/>
                      <a:gd name="connsiteX51" fmla="*/ 502444 w 833438"/>
                      <a:gd name="connsiteY51" fmla="*/ 140494 h 397669"/>
                      <a:gd name="connsiteX52" fmla="*/ 492919 w 833438"/>
                      <a:gd name="connsiteY52" fmla="*/ 164306 h 397669"/>
                      <a:gd name="connsiteX53" fmla="*/ 478632 w 833438"/>
                      <a:gd name="connsiteY53" fmla="*/ 166687 h 397669"/>
                      <a:gd name="connsiteX54" fmla="*/ 442913 w 833438"/>
                      <a:gd name="connsiteY54" fmla="*/ 159544 h 397669"/>
                      <a:gd name="connsiteX55" fmla="*/ 388144 w 833438"/>
                      <a:gd name="connsiteY55" fmla="*/ 159544 h 397669"/>
                      <a:gd name="connsiteX56" fmla="*/ 350044 w 833438"/>
                      <a:gd name="connsiteY56" fmla="*/ 119062 h 397669"/>
                      <a:gd name="connsiteX57" fmla="*/ 326232 w 833438"/>
                      <a:gd name="connsiteY57" fmla="*/ 111919 h 397669"/>
                      <a:gd name="connsiteX58" fmla="*/ 288132 w 833438"/>
                      <a:gd name="connsiteY58" fmla="*/ 114300 h 397669"/>
                      <a:gd name="connsiteX59" fmla="*/ 259557 w 833438"/>
                      <a:gd name="connsiteY59" fmla="*/ 116681 h 397669"/>
                      <a:gd name="connsiteX60" fmla="*/ 250032 w 833438"/>
                      <a:gd name="connsiteY60" fmla="*/ 128587 h 397669"/>
                      <a:gd name="connsiteX61" fmla="*/ 238125 w 833438"/>
                      <a:gd name="connsiteY61" fmla="*/ 121444 h 397669"/>
                      <a:gd name="connsiteX62" fmla="*/ 235744 w 833438"/>
                      <a:gd name="connsiteY62" fmla="*/ 76200 h 397669"/>
                      <a:gd name="connsiteX63" fmla="*/ 252413 w 833438"/>
                      <a:gd name="connsiteY63" fmla="*/ 47625 h 397669"/>
                      <a:gd name="connsiteX64" fmla="*/ 285750 w 833438"/>
                      <a:gd name="connsiteY64" fmla="*/ 40481 h 397669"/>
                      <a:gd name="connsiteX65" fmla="*/ 280988 w 833438"/>
                      <a:gd name="connsiteY65" fmla="*/ 21431 h 397669"/>
                      <a:gd name="connsiteX66" fmla="*/ 304800 w 833438"/>
                      <a:gd name="connsiteY66" fmla="*/ 2381 h 397669"/>
                      <a:gd name="connsiteX67" fmla="*/ 273844 w 833438"/>
                      <a:gd name="connsiteY67" fmla="*/ 0 h 397669"/>
                      <a:gd name="connsiteX68" fmla="*/ 254794 w 833438"/>
                      <a:gd name="connsiteY68" fmla="*/ 21431 h 397669"/>
                      <a:gd name="connsiteX69" fmla="*/ 207169 w 833438"/>
                      <a:gd name="connsiteY69" fmla="*/ 26194 h 397669"/>
                      <a:gd name="connsiteX70" fmla="*/ 176213 w 833438"/>
                      <a:gd name="connsiteY70" fmla="*/ 54769 h 397669"/>
                      <a:gd name="connsiteX71" fmla="*/ 166688 w 833438"/>
                      <a:gd name="connsiteY71" fmla="*/ 88106 h 397669"/>
                      <a:gd name="connsiteX72" fmla="*/ 147638 w 833438"/>
                      <a:gd name="connsiteY72" fmla="*/ 109537 h 397669"/>
                      <a:gd name="connsiteX73" fmla="*/ 121444 w 833438"/>
                      <a:gd name="connsiteY73" fmla="*/ 116681 h 397669"/>
                      <a:gd name="connsiteX74" fmla="*/ 71438 w 833438"/>
                      <a:gd name="connsiteY74" fmla="*/ 159544 h 397669"/>
                      <a:gd name="connsiteX75" fmla="*/ 47625 w 833438"/>
                      <a:gd name="connsiteY75" fmla="*/ 161925 h 397669"/>
                      <a:gd name="connsiteX76" fmla="*/ 0 w 833438"/>
                      <a:gd name="connsiteY76" fmla="*/ 223837 h 39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33438" h="397669">
                        <a:moveTo>
                          <a:pt x="0" y="223837"/>
                        </a:moveTo>
                        <a:lnTo>
                          <a:pt x="90488" y="276225"/>
                        </a:lnTo>
                        <a:lnTo>
                          <a:pt x="154782" y="271462"/>
                        </a:lnTo>
                        <a:lnTo>
                          <a:pt x="290513" y="292894"/>
                        </a:lnTo>
                        <a:lnTo>
                          <a:pt x="309563" y="288131"/>
                        </a:lnTo>
                        <a:lnTo>
                          <a:pt x="335757" y="328612"/>
                        </a:lnTo>
                        <a:lnTo>
                          <a:pt x="369094" y="321469"/>
                        </a:lnTo>
                        <a:lnTo>
                          <a:pt x="352425" y="354806"/>
                        </a:lnTo>
                        <a:lnTo>
                          <a:pt x="381000" y="397669"/>
                        </a:lnTo>
                        <a:lnTo>
                          <a:pt x="402432" y="376237"/>
                        </a:lnTo>
                        <a:lnTo>
                          <a:pt x="423863" y="342900"/>
                        </a:lnTo>
                        <a:lnTo>
                          <a:pt x="447675" y="304800"/>
                        </a:lnTo>
                        <a:lnTo>
                          <a:pt x="452438" y="273844"/>
                        </a:lnTo>
                        <a:lnTo>
                          <a:pt x="452438" y="273844"/>
                        </a:lnTo>
                        <a:lnTo>
                          <a:pt x="469107" y="278606"/>
                        </a:lnTo>
                        <a:lnTo>
                          <a:pt x="471488" y="290512"/>
                        </a:lnTo>
                        <a:lnTo>
                          <a:pt x="476250" y="297656"/>
                        </a:lnTo>
                        <a:lnTo>
                          <a:pt x="490538" y="269081"/>
                        </a:lnTo>
                        <a:lnTo>
                          <a:pt x="514350" y="264319"/>
                        </a:lnTo>
                        <a:lnTo>
                          <a:pt x="507207" y="280987"/>
                        </a:lnTo>
                        <a:lnTo>
                          <a:pt x="502444" y="297656"/>
                        </a:lnTo>
                        <a:lnTo>
                          <a:pt x="514350" y="307181"/>
                        </a:lnTo>
                        <a:lnTo>
                          <a:pt x="547688" y="264319"/>
                        </a:lnTo>
                        <a:lnTo>
                          <a:pt x="554832" y="245269"/>
                        </a:lnTo>
                        <a:lnTo>
                          <a:pt x="566738" y="238125"/>
                        </a:lnTo>
                        <a:lnTo>
                          <a:pt x="592932" y="230981"/>
                        </a:lnTo>
                        <a:lnTo>
                          <a:pt x="626269" y="192881"/>
                        </a:lnTo>
                        <a:lnTo>
                          <a:pt x="671513" y="183356"/>
                        </a:lnTo>
                        <a:lnTo>
                          <a:pt x="716757" y="185737"/>
                        </a:lnTo>
                        <a:lnTo>
                          <a:pt x="738188" y="204787"/>
                        </a:lnTo>
                        <a:lnTo>
                          <a:pt x="762000" y="204787"/>
                        </a:lnTo>
                        <a:lnTo>
                          <a:pt x="762000" y="176212"/>
                        </a:lnTo>
                        <a:lnTo>
                          <a:pt x="781050" y="169069"/>
                        </a:lnTo>
                        <a:lnTo>
                          <a:pt x="823913" y="183356"/>
                        </a:lnTo>
                        <a:lnTo>
                          <a:pt x="833438" y="161925"/>
                        </a:lnTo>
                        <a:lnTo>
                          <a:pt x="828675" y="138112"/>
                        </a:lnTo>
                        <a:lnTo>
                          <a:pt x="807244" y="138112"/>
                        </a:lnTo>
                        <a:lnTo>
                          <a:pt x="802482" y="130969"/>
                        </a:lnTo>
                        <a:lnTo>
                          <a:pt x="795338" y="109537"/>
                        </a:lnTo>
                        <a:lnTo>
                          <a:pt x="764382" y="102394"/>
                        </a:lnTo>
                        <a:lnTo>
                          <a:pt x="745332" y="119062"/>
                        </a:lnTo>
                        <a:lnTo>
                          <a:pt x="723900" y="126206"/>
                        </a:lnTo>
                        <a:lnTo>
                          <a:pt x="695325" y="128587"/>
                        </a:lnTo>
                        <a:lnTo>
                          <a:pt x="666750" y="116681"/>
                        </a:lnTo>
                        <a:lnTo>
                          <a:pt x="681038" y="80962"/>
                        </a:lnTo>
                        <a:lnTo>
                          <a:pt x="683419" y="59531"/>
                        </a:lnTo>
                        <a:lnTo>
                          <a:pt x="671513" y="57150"/>
                        </a:lnTo>
                        <a:lnTo>
                          <a:pt x="647700" y="69056"/>
                        </a:lnTo>
                        <a:lnTo>
                          <a:pt x="628650" y="95250"/>
                        </a:lnTo>
                        <a:lnTo>
                          <a:pt x="581025" y="102394"/>
                        </a:lnTo>
                        <a:lnTo>
                          <a:pt x="533400" y="119062"/>
                        </a:lnTo>
                        <a:lnTo>
                          <a:pt x="502444" y="140494"/>
                        </a:lnTo>
                        <a:lnTo>
                          <a:pt x="492919" y="164306"/>
                        </a:lnTo>
                        <a:lnTo>
                          <a:pt x="478632" y="166687"/>
                        </a:lnTo>
                        <a:lnTo>
                          <a:pt x="442913" y="159544"/>
                        </a:lnTo>
                        <a:lnTo>
                          <a:pt x="388144" y="159544"/>
                        </a:lnTo>
                        <a:lnTo>
                          <a:pt x="350044" y="119062"/>
                        </a:lnTo>
                        <a:lnTo>
                          <a:pt x="326232" y="111919"/>
                        </a:lnTo>
                        <a:lnTo>
                          <a:pt x="288132" y="114300"/>
                        </a:lnTo>
                        <a:lnTo>
                          <a:pt x="259557" y="116681"/>
                        </a:lnTo>
                        <a:lnTo>
                          <a:pt x="250032" y="128587"/>
                        </a:lnTo>
                        <a:lnTo>
                          <a:pt x="238125" y="121444"/>
                        </a:lnTo>
                        <a:lnTo>
                          <a:pt x="235744" y="76200"/>
                        </a:lnTo>
                        <a:lnTo>
                          <a:pt x="252413" y="47625"/>
                        </a:lnTo>
                        <a:lnTo>
                          <a:pt x="285750" y="40481"/>
                        </a:lnTo>
                        <a:lnTo>
                          <a:pt x="280988" y="21431"/>
                        </a:lnTo>
                        <a:lnTo>
                          <a:pt x="304800" y="2381"/>
                        </a:lnTo>
                        <a:lnTo>
                          <a:pt x="273844" y="0"/>
                        </a:lnTo>
                        <a:lnTo>
                          <a:pt x="254794" y="21431"/>
                        </a:lnTo>
                        <a:lnTo>
                          <a:pt x="207169" y="26194"/>
                        </a:lnTo>
                        <a:lnTo>
                          <a:pt x="176213" y="54769"/>
                        </a:lnTo>
                        <a:lnTo>
                          <a:pt x="166688" y="88106"/>
                        </a:lnTo>
                        <a:lnTo>
                          <a:pt x="147638" y="109537"/>
                        </a:lnTo>
                        <a:lnTo>
                          <a:pt x="121444" y="116681"/>
                        </a:lnTo>
                        <a:lnTo>
                          <a:pt x="71438" y="159544"/>
                        </a:lnTo>
                        <a:lnTo>
                          <a:pt x="47625" y="161925"/>
                        </a:lnTo>
                        <a:lnTo>
                          <a:pt x="0" y="223837"/>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87" name="Freeform 286">
                    <a:extLst>
                      <a:ext uri="{FF2B5EF4-FFF2-40B4-BE49-F238E27FC236}">
                        <a16:creationId xmlns:a16="http://schemas.microsoft.com/office/drawing/2014/main" id="{BBCBD25B-C2DF-2D40-A200-8F2432C8BC03}"/>
                      </a:ext>
                    </a:extLst>
                  </p:cNvPr>
                  <p:cNvSpPr/>
                  <p:nvPr/>
                </p:nvSpPr>
                <p:spPr>
                  <a:xfrm>
                    <a:off x="5938834" y="1557338"/>
                    <a:ext cx="592931" cy="785812"/>
                  </a:xfrm>
                  <a:custGeom>
                    <a:avLst/>
                    <a:gdLst>
                      <a:gd name="connsiteX0" fmla="*/ 78581 w 592931"/>
                      <a:gd name="connsiteY0" fmla="*/ 130968 h 785812"/>
                      <a:gd name="connsiteX1" fmla="*/ 30956 w 592931"/>
                      <a:gd name="connsiteY1" fmla="*/ 190500 h 785812"/>
                      <a:gd name="connsiteX2" fmla="*/ 21431 w 592931"/>
                      <a:gd name="connsiteY2" fmla="*/ 219075 h 785812"/>
                      <a:gd name="connsiteX3" fmla="*/ 9525 w 592931"/>
                      <a:gd name="connsiteY3" fmla="*/ 261937 h 785812"/>
                      <a:gd name="connsiteX4" fmla="*/ 16668 w 592931"/>
                      <a:gd name="connsiteY4" fmla="*/ 292893 h 785812"/>
                      <a:gd name="connsiteX5" fmla="*/ 0 w 592931"/>
                      <a:gd name="connsiteY5" fmla="*/ 342900 h 785812"/>
                      <a:gd name="connsiteX6" fmla="*/ 0 w 592931"/>
                      <a:gd name="connsiteY6" fmla="*/ 359568 h 785812"/>
                      <a:gd name="connsiteX7" fmla="*/ 16668 w 592931"/>
                      <a:gd name="connsiteY7" fmla="*/ 390525 h 785812"/>
                      <a:gd name="connsiteX8" fmla="*/ 7143 w 592931"/>
                      <a:gd name="connsiteY8" fmla="*/ 431006 h 785812"/>
                      <a:gd name="connsiteX9" fmla="*/ 33337 w 592931"/>
                      <a:gd name="connsiteY9" fmla="*/ 459581 h 785812"/>
                      <a:gd name="connsiteX10" fmla="*/ 52387 w 592931"/>
                      <a:gd name="connsiteY10" fmla="*/ 488156 h 785812"/>
                      <a:gd name="connsiteX11" fmla="*/ 66675 w 592931"/>
                      <a:gd name="connsiteY11" fmla="*/ 521493 h 785812"/>
                      <a:gd name="connsiteX12" fmla="*/ 71437 w 592931"/>
                      <a:gd name="connsiteY12" fmla="*/ 561975 h 785812"/>
                      <a:gd name="connsiteX13" fmla="*/ 78581 w 592931"/>
                      <a:gd name="connsiteY13" fmla="*/ 628650 h 785812"/>
                      <a:gd name="connsiteX14" fmla="*/ 38100 w 592931"/>
                      <a:gd name="connsiteY14" fmla="*/ 785812 h 785812"/>
                      <a:gd name="connsiteX15" fmla="*/ 61912 w 592931"/>
                      <a:gd name="connsiteY15" fmla="*/ 785812 h 785812"/>
                      <a:gd name="connsiteX16" fmla="*/ 304800 w 592931"/>
                      <a:gd name="connsiteY16" fmla="*/ 731043 h 785812"/>
                      <a:gd name="connsiteX17" fmla="*/ 311943 w 592931"/>
                      <a:gd name="connsiteY17" fmla="*/ 752475 h 785812"/>
                      <a:gd name="connsiteX18" fmla="*/ 504825 w 592931"/>
                      <a:gd name="connsiteY18" fmla="*/ 697706 h 785812"/>
                      <a:gd name="connsiteX19" fmla="*/ 523875 w 592931"/>
                      <a:gd name="connsiteY19" fmla="*/ 673893 h 785812"/>
                      <a:gd name="connsiteX20" fmla="*/ 535781 w 592931"/>
                      <a:gd name="connsiteY20" fmla="*/ 635793 h 785812"/>
                      <a:gd name="connsiteX21" fmla="*/ 519112 w 592931"/>
                      <a:gd name="connsiteY21" fmla="*/ 611981 h 785812"/>
                      <a:gd name="connsiteX22" fmla="*/ 535781 w 592931"/>
                      <a:gd name="connsiteY22" fmla="*/ 583406 h 785812"/>
                      <a:gd name="connsiteX23" fmla="*/ 578643 w 592931"/>
                      <a:gd name="connsiteY23" fmla="*/ 540543 h 785812"/>
                      <a:gd name="connsiteX24" fmla="*/ 592931 w 592931"/>
                      <a:gd name="connsiteY24" fmla="*/ 495300 h 785812"/>
                      <a:gd name="connsiteX25" fmla="*/ 585787 w 592931"/>
                      <a:gd name="connsiteY25" fmla="*/ 423862 h 785812"/>
                      <a:gd name="connsiteX26" fmla="*/ 554831 w 592931"/>
                      <a:gd name="connsiteY26" fmla="*/ 357187 h 785812"/>
                      <a:gd name="connsiteX27" fmla="*/ 531018 w 592931"/>
                      <a:gd name="connsiteY27" fmla="*/ 292893 h 785812"/>
                      <a:gd name="connsiteX28" fmla="*/ 500062 w 592931"/>
                      <a:gd name="connsiteY28" fmla="*/ 271462 h 785812"/>
                      <a:gd name="connsiteX29" fmla="*/ 452437 w 592931"/>
                      <a:gd name="connsiteY29" fmla="*/ 271462 h 785812"/>
                      <a:gd name="connsiteX30" fmla="*/ 416718 w 592931"/>
                      <a:gd name="connsiteY30" fmla="*/ 330993 h 785812"/>
                      <a:gd name="connsiteX31" fmla="*/ 404812 w 592931"/>
                      <a:gd name="connsiteY31" fmla="*/ 350043 h 785812"/>
                      <a:gd name="connsiteX32" fmla="*/ 404812 w 592931"/>
                      <a:gd name="connsiteY32" fmla="*/ 350043 h 785812"/>
                      <a:gd name="connsiteX33" fmla="*/ 364331 w 592931"/>
                      <a:gd name="connsiteY33" fmla="*/ 342900 h 785812"/>
                      <a:gd name="connsiteX34" fmla="*/ 366712 w 592931"/>
                      <a:gd name="connsiteY34" fmla="*/ 311943 h 785812"/>
                      <a:gd name="connsiteX35" fmla="*/ 376237 w 592931"/>
                      <a:gd name="connsiteY35" fmla="*/ 290512 h 785812"/>
                      <a:gd name="connsiteX36" fmla="*/ 388143 w 592931"/>
                      <a:gd name="connsiteY36" fmla="*/ 269081 h 785812"/>
                      <a:gd name="connsiteX37" fmla="*/ 395287 w 592931"/>
                      <a:gd name="connsiteY37" fmla="*/ 252412 h 785812"/>
                      <a:gd name="connsiteX38" fmla="*/ 411956 w 592931"/>
                      <a:gd name="connsiteY38" fmla="*/ 202406 h 785812"/>
                      <a:gd name="connsiteX39" fmla="*/ 400050 w 592931"/>
                      <a:gd name="connsiteY39" fmla="*/ 123825 h 785812"/>
                      <a:gd name="connsiteX40" fmla="*/ 371475 w 592931"/>
                      <a:gd name="connsiteY40" fmla="*/ 100012 h 785812"/>
                      <a:gd name="connsiteX41" fmla="*/ 373856 w 592931"/>
                      <a:gd name="connsiteY41" fmla="*/ 88106 h 785812"/>
                      <a:gd name="connsiteX42" fmla="*/ 381000 w 592931"/>
                      <a:gd name="connsiteY42" fmla="*/ 71437 h 785812"/>
                      <a:gd name="connsiteX43" fmla="*/ 376237 w 592931"/>
                      <a:gd name="connsiteY43" fmla="*/ 59531 h 785812"/>
                      <a:gd name="connsiteX44" fmla="*/ 340518 w 592931"/>
                      <a:gd name="connsiteY44" fmla="*/ 52387 h 785812"/>
                      <a:gd name="connsiteX45" fmla="*/ 321468 w 592931"/>
                      <a:gd name="connsiteY45" fmla="*/ 42862 h 785812"/>
                      <a:gd name="connsiteX46" fmla="*/ 311943 w 592931"/>
                      <a:gd name="connsiteY46" fmla="*/ 30956 h 785812"/>
                      <a:gd name="connsiteX47" fmla="*/ 283368 w 592931"/>
                      <a:gd name="connsiteY47" fmla="*/ 35718 h 785812"/>
                      <a:gd name="connsiteX48" fmla="*/ 261937 w 592931"/>
                      <a:gd name="connsiteY48" fmla="*/ 28575 h 785812"/>
                      <a:gd name="connsiteX49" fmla="*/ 238125 w 592931"/>
                      <a:gd name="connsiteY49" fmla="*/ 14287 h 785812"/>
                      <a:gd name="connsiteX50" fmla="*/ 211931 w 592931"/>
                      <a:gd name="connsiteY50" fmla="*/ 21431 h 785812"/>
                      <a:gd name="connsiteX51" fmla="*/ 197643 w 592931"/>
                      <a:gd name="connsiteY51" fmla="*/ 19050 h 785812"/>
                      <a:gd name="connsiteX52" fmla="*/ 169068 w 592931"/>
                      <a:gd name="connsiteY52" fmla="*/ 0 h 785812"/>
                      <a:gd name="connsiteX53" fmla="*/ 142875 w 592931"/>
                      <a:gd name="connsiteY53" fmla="*/ 30956 h 785812"/>
                      <a:gd name="connsiteX54" fmla="*/ 135731 w 592931"/>
                      <a:gd name="connsiteY54" fmla="*/ 66675 h 785812"/>
                      <a:gd name="connsiteX55" fmla="*/ 135731 w 592931"/>
                      <a:gd name="connsiteY55" fmla="*/ 71437 h 785812"/>
                      <a:gd name="connsiteX56" fmla="*/ 154781 w 592931"/>
                      <a:gd name="connsiteY56" fmla="*/ 76200 h 785812"/>
                      <a:gd name="connsiteX57" fmla="*/ 133350 w 592931"/>
                      <a:gd name="connsiteY57" fmla="*/ 90487 h 785812"/>
                      <a:gd name="connsiteX58" fmla="*/ 78581 w 592931"/>
                      <a:gd name="connsiteY58" fmla="*/ 130968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92931" h="785812">
                        <a:moveTo>
                          <a:pt x="78581" y="130968"/>
                        </a:moveTo>
                        <a:lnTo>
                          <a:pt x="30956" y="190500"/>
                        </a:lnTo>
                        <a:lnTo>
                          <a:pt x="21431" y="219075"/>
                        </a:lnTo>
                        <a:lnTo>
                          <a:pt x="9525" y="261937"/>
                        </a:lnTo>
                        <a:lnTo>
                          <a:pt x="16668" y="292893"/>
                        </a:lnTo>
                        <a:lnTo>
                          <a:pt x="0" y="342900"/>
                        </a:lnTo>
                        <a:lnTo>
                          <a:pt x="0" y="359568"/>
                        </a:lnTo>
                        <a:lnTo>
                          <a:pt x="16668" y="390525"/>
                        </a:lnTo>
                        <a:lnTo>
                          <a:pt x="7143" y="431006"/>
                        </a:lnTo>
                        <a:lnTo>
                          <a:pt x="33337" y="459581"/>
                        </a:lnTo>
                        <a:lnTo>
                          <a:pt x="52387" y="488156"/>
                        </a:lnTo>
                        <a:lnTo>
                          <a:pt x="66675" y="521493"/>
                        </a:lnTo>
                        <a:lnTo>
                          <a:pt x="71437" y="561975"/>
                        </a:lnTo>
                        <a:lnTo>
                          <a:pt x="78581" y="628650"/>
                        </a:lnTo>
                        <a:lnTo>
                          <a:pt x="38100" y="785812"/>
                        </a:lnTo>
                        <a:lnTo>
                          <a:pt x="61912" y="785812"/>
                        </a:lnTo>
                        <a:lnTo>
                          <a:pt x="304800" y="731043"/>
                        </a:lnTo>
                        <a:lnTo>
                          <a:pt x="311943" y="752475"/>
                        </a:lnTo>
                        <a:lnTo>
                          <a:pt x="504825" y="697706"/>
                        </a:lnTo>
                        <a:lnTo>
                          <a:pt x="523875" y="673893"/>
                        </a:lnTo>
                        <a:lnTo>
                          <a:pt x="535781" y="635793"/>
                        </a:lnTo>
                        <a:lnTo>
                          <a:pt x="519112" y="611981"/>
                        </a:lnTo>
                        <a:lnTo>
                          <a:pt x="535781" y="583406"/>
                        </a:lnTo>
                        <a:lnTo>
                          <a:pt x="578643" y="540543"/>
                        </a:lnTo>
                        <a:lnTo>
                          <a:pt x="592931" y="495300"/>
                        </a:lnTo>
                        <a:lnTo>
                          <a:pt x="585787" y="423862"/>
                        </a:lnTo>
                        <a:lnTo>
                          <a:pt x="554831" y="357187"/>
                        </a:lnTo>
                        <a:lnTo>
                          <a:pt x="531018" y="292893"/>
                        </a:lnTo>
                        <a:lnTo>
                          <a:pt x="500062" y="271462"/>
                        </a:lnTo>
                        <a:lnTo>
                          <a:pt x="452437" y="271462"/>
                        </a:lnTo>
                        <a:lnTo>
                          <a:pt x="416718" y="330993"/>
                        </a:lnTo>
                        <a:lnTo>
                          <a:pt x="404812" y="350043"/>
                        </a:lnTo>
                        <a:lnTo>
                          <a:pt x="404812" y="350043"/>
                        </a:lnTo>
                        <a:lnTo>
                          <a:pt x="364331" y="342900"/>
                        </a:lnTo>
                        <a:lnTo>
                          <a:pt x="366712" y="311943"/>
                        </a:lnTo>
                        <a:lnTo>
                          <a:pt x="376237" y="290512"/>
                        </a:lnTo>
                        <a:lnTo>
                          <a:pt x="388143" y="269081"/>
                        </a:lnTo>
                        <a:lnTo>
                          <a:pt x="395287" y="252412"/>
                        </a:lnTo>
                        <a:lnTo>
                          <a:pt x="411956" y="202406"/>
                        </a:lnTo>
                        <a:lnTo>
                          <a:pt x="400050" y="123825"/>
                        </a:lnTo>
                        <a:lnTo>
                          <a:pt x="371475" y="100012"/>
                        </a:lnTo>
                        <a:lnTo>
                          <a:pt x="373856" y="88106"/>
                        </a:lnTo>
                        <a:lnTo>
                          <a:pt x="381000" y="71437"/>
                        </a:lnTo>
                        <a:lnTo>
                          <a:pt x="376237" y="59531"/>
                        </a:lnTo>
                        <a:lnTo>
                          <a:pt x="340518" y="52387"/>
                        </a:lnTo>
                        <a:lnTo>
                          <a:pt x="321468" y="42862"/>
                        </a:lnTo>
                        <a:lnTo>
                          <a:pt x="311943" y="30956"/>
                        </a:lnTo>
                        <a:lnTo>
                          <a:pt x="283368" y="35718"/>
                        </a:lnTo>
                        <a:lnTo>
                          <a:pt x="261937" y="28575"/>
                        </a:lnTo>
                        <a:lnTo>
                          <a:pt x="238125" y="14287"/>
                        </a:lnTo>
                        <a:lnTo>
                          <a:pt x="211931" y="21431"/>
                        </a:lnTo>
                        <a:lnTo>
                          <a:pt x="197643" y="19050"/>
                        </a:lnTo>
                        <a:lnTo>
                          <a:pt x="169068" y="0"/>
                        </a:lnTo>
                        <a:lnTo>
                          <a:pt x="142875" y="30956"/>
                        </a:lnTo>
                        <a:lnTo>
                          <a:pt x="135731" y="66675"/>
                        </a:lnTo>
                        <a:lnTo>
                          <a:pt x="135731" y="71437"/>
                        </a:lnTo>
                        <a:lnTo>
                          <a:pt x="154781" y="76200"/>
                        </a:lnTo>
                        <a:lnTo>
                          <a:pt x="133350" y="90487"/>
                        </a:lnTo>
                        <a:lnTo>
                          <a:pt x="78581" y="130968"/>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grpSp>
            <p:grpSp>
              <p:nvGrpSpPr>
                <p:cNvPr id="257" name="Group 256">
                  <a:extLst>
                    <a:ext uri="{FF2B5EF4-FFF2-40B4-BE49-F238E27FC236}">
                      <a16:creationId xmlns:a16="http://schemas.microsoft.com/office/drawing/2014/main" id="{44029C22-E12F-AD4F-B987-766ABFAB90AE}"/>
                    </a:ext>
                  </a:extLst>
                </p:cNvPr>
                <p:cNvGrpSpPr/>
                <p:nvPr/>
              </p:nvGrpSpPr>
              <p:grpSpPr>
                <a:xfrm>
                  <a:off x="6512754" y="2799887"/>
                  <a:ext cx="1112360" cy="745443"/>
                  <a:chOff x="6634163" y="2452688"/>
                  <a:chExt cx="1140619" cy="764381"/>
                </a:xfrm>
                <a:grpFill/>
              </p:grpSpPr>
              <p:sp>
                <p:nvSpPr>
                  <p:cNvPr id="284" name="Freeform 283">
                    <a:extLst>
                      <a:ext uri="{FF2B5EF4-FFF2-40B4-BE49-F238E27FC236}">
                        <a16:creationId xmlns:a16="http://schemas.microsoft.com/office/drawing/2014/main" id="{AB9B8C45-5D32-8C48-9135-AB49D22F9E5E}"/>
                      </a:ext>
                    </a:extLst>
                  </p:cNvPr>
                  <p:cNvSpPr/>
                  <p:nvPr/>
                </p:nvSpPr>
                <p:spPr>
                  <a:xfrm>
                    <a:off x="6634163" y="2452688"/>
                    <a:ext cx="1131093" cy="764381"/>
                  </a:xfrm>
                  <a:custGeom>
                    <a:avLst/>
                    <a:gdLst>
                      <a:gd name="connsiteX0" fmla="*/ 0 w 1131093"/>
                      <a:gd name="connsiteY0" fmla="*/ 764381 h 764381"/>
                      <a:gd name="connsiteX1" fmla="*/ 57150 w 1131093"/>
                      <a:gd name="connsiteY1" fmla="*/ 754856 h 764381"/>
                      <a:gd name="connsiteX2" fmla="*/ 1131093 w 1131093"/>
                      <a:gd name="connsiteY2" fmla="*/ 404812 h 764381"/>
                      <a:gd name="connsiteX3" fmla="*/ 1100137 w 1131093"/>
                      <a:gd name="connsiteY3" fmla="*/ 373856 h 764381"/>
                      <a:gd name="connsiteX4" fmla="*/ 1078706 w 1131093"/>
                      <a:gd name="connsiteY4" fmla="*/ 388143 h 764381"/>
                      <a:gd name="connsiteX5" fmla="*/ 1050131 w 1131093"/>
                      <a:gd name="connsiteY5" fmla="*/ 388143 h 764381"/>
                      <a:gd name="connsiteX6" fmla="*/ 1023937 w 1131093"/>
                      <a:gd name="connsiteY6" fmla="*/ 369093 h 764381"/>
                      <a:gd name="connsiteX7" fmla="*/ 985837 w 1131093"/>
                      <a:gd name="connsiteY7" fmla="*/ 371475 h 764381"/>
                      <a:gd name="connsiteX8" fmla="*/ 985837 w 1131093"/>
                      <a:gd name="connsiteY8" fmla="*/ 371475 h 764381"/>
                      <a:gd name="connsiteX9" fmla="*/ 1012031 w 1131093"/>
                      <a:gd name="connsiteY9" fmla="*/ 345281 h 764381"/>
                      <a:gd name="connsiteX10" fmla="*/ 1038225 w 1131093"/>
                      <a:gd name="connsiteY10" fmla="*/ 354806 h 764381"/>
                      <a:gd name="connsiteX11" fmla="*/ 1062037 w 1131093"/>
                      <a:gd name="connsiteY11" fmla="*/ 366712 h 764381"/>
                      <a:gd name="connsiteX12" fmla="*/ 1057275 w 1131093"/>
                      <a:gd name="connsiteY12" fmla="*/ 345281 h 764381"/>
                      <a:gd name="connsiteX13" fmla="*/ 1040606 w 1131093"/>
                      <a:gd name="connsiteY13" fmla="*/ 330993 h 764381"/>
                      <a:gd name="connsiteX14" fmla="*/ 1016793 w 1131093"/>
                      <a:gd name="connsiteY14" fmla="*/ 330993 h 764381"/>
                      <a:gd name="connsiteX15" fmla="*/ 997743 w 1131093"/>
                      <a:gd name="connsiteY15" fmla="*/ 300037 h 764381"/>
                      <a:gd name="connsiteX16" fmla="*/ 1026318 w 1131093"/>
                      <a:gd name="connsiteY16" fmla="*/ 300037 h 764381"/>
                      <a:gd name="connsiteX17" fmla="*/ 1028700 w 1131093"/>
                      <a:gd name="connsiteY17" fmla="*/ 280987 h 764381"/>
                      <a:gd name="connsiteX18" fmla="*/ 957262 w 1131093"/>
                      <a:gd name="connsiteY18" fmla="*/ 233362 h 764381"/>
                      <a:gd name="connsiteX19" fmla="*/ 976312 w 1131093"/>
                      <a:gd name="connsiteY19" fmla="*/ 216693 h 764381"/>
                      <a:gd name="connsiteX20" fmla="*/ 1016793 w 1131093"/>
                      <a:gd name="connsiteY20" fmla="*/ 238125 h 764381"/>
                      <a:gd name="connsiteX21" fmla="*/ 1019175 w 1131093"/>
                      <a:gd name="connsiteY21" fmla="*/ 207168 h 764381"/>
                      <a:gd name="connsiteX22" fmla="*/ 983456 w 1131093"/>
                      <a:gd name="connsiteY22" fmla="*/ 169068 h 764381"/>
                      <a:gd name="connsiteX23" fmla="*/ 926306 w 1131093"/>
                      <a:gd name="connsiteY23" fmla="*/ 171450 h 764381"/>
                      <a:gd name="connsiteX24" fmla="*/ 897731 w 1131093"/>
                      <a:gd name="connsiteY24" fmla="*/ 147637 h 764381"/>
                      <a:gd name="connsiteX25" fmla="*/ 873918 w 1131093"/>
                      <a:gd name="connsiteY25" fmla="*/ 150018 h 764381"/>
                      <a:gd name="connsiteX26" fmla="*/ 850106 w 1131093"/>
                      <a:gd name="connsiteY26" fmla="*/ 138112 h 764381"/>
                      <a:gd name="connsiteX27" fmla="*/ 859631 w 1131093"/>
                      <a:gd name="connsiteY27" fmla="*/ 73818 h 764381"/>
                      <a:gd name="connsiteX28" fmla="*/ 826293 w 1131093"/>
                      <a:gd name="connsiteY28" fmla="*/ 42862 h 764381"/>
                      <a:gd name="connsiteX29" fmla="*/ 754856 w 1131093"/>
                      <a:gd name="connsiteY29" fmla="*/ 0 h 764381"/>
                      <a:gd name="connsiteX30" fmla="*/ 728662 w 1131093"/>
                      <a:gd name="connsiteY30" fmla="*/ 14287 h 764381"/>
                      <a:gd name="connsiteX31" fmla="*/ 721518 w 1131093"/>
                      <a:gd name="connsiteY31" fmla="*/ 42862 h 764381"/>
                      <a:gd name="connsiteX32" fmla="*/ 714375 w 1131093"/>
                      <a:gd name="connsiteY32" fmla="*/ 50006 h 764381"/>
                      <a:gd name="connsiteX33" fmla="*/ 666750 w 1131093"/>
                      <a:gd name="connsiteY33" fmla="*/ 35718 h 764381"/>
                      <a:gd name="connsiteX34" fmla="*/ 645318 w 1131093"/>
                      <a:gd name="connsiteY34" fmla="*/ 42862 h 764381"/>
                      <a:gd name="connsiteX35" fmla="*/ 647700 w 1131093"/>
                      <a:gd name="connsiteY35" fmla="*/ 73818 h 764381"/>
                      <a:gd name="connsiteX36" fmla="*/ 566737 w 1131093"/>
                      <a:gd name="connsiteY36" fmla="*/ 180975 h 764381"/>
                      <a:gd name="connsiteX37" fmla="*/ 559593 w 1131093"/>
                      <a:gd name="connsiteY37" fmla="*/ 226218 h 764381"/>
                      <a:gd name="connsiteX38" fmla="*/ 500062 w 1131093"/>
                      <a:gd name="connsiteY38" fmla="*/ 261937 h 764381"/>
                      <a:gd name="connsiteX39" fmla="*/ 466725 w 1131093"/>
                      <a:gd name="connsiteY39" fmla="*/ 328612 h 764381"/>
                      <a:gd name="connsiteX40" fmla="*/ 450056 w 1131093"/>
                      <a:gd name="connsiteY40" fmla="*/ 364331 h 764381"/>
                      <a:gd name="connsiteX41" fmla="*/ 435768 w 1131093"/>
                      <a:gd name="connsiteY41" fmla="*/ 476250 h 764381"/>
                      <a:gd name="connsiteX42" fmla="*/ 433387 w 1131093"/>
                      <a:gd name="connsiteY42" fmla="*/ 490537 h 764381"/>
                      <a:gd name="connsiteX43" fmla="*/ 381000 w 1131093"/>
                      <a:gd name="connsiteY43" fmla="*/ 516731 h 764381"/>
                      <a:gd name="connsiteX44" fmla="*/ 326231 w 1131093"/>
                      <a:gd name="connsiteY44" fmla="*/ 540543 h 764381"/>
                      <a:gd name="connsiteX45" fmla="*/ 297656 w 1131093"/>
                      <a:gd name="connsiteY45" fmla="*/ 554831 h 764381"/>
                      <a:gd name="connsiteX46" fmla="*/ 285750 w 1131093"/>
                      <a:gd name="connsiteY46" fmla="*/ 597693 h 764381"/>
                      <a:gd name="connsiteX47" fmla="*/ 242887 w 1131093"/>
                      <a:gd name="connsiteY47" fmla="*/ 576262 h 764381"/>
                      <a:gd name="connsiteX48" fmla="*/ 226218 w 1131093"/>
                      <a:gd name="connsiteY48" fmla="*/ 573881 h 764381"/>
                      <a:gd name="connsiteX49" fmla="*/ 176212 w 1131093"/>
                      <a:gd name="connsiteY49" fmla="*/ 521493 h 764381"/>
                      <a:gd name="connsiteX50" fmla="*/ 159543 w 1131093"/>
                      <a:gd name="connsiteY50" fmla="*/ 531018 h 764381"/>
                      <a:gd name="connsiteX51" fmla="*/ 157162 w 1131093"/>
                      <a:gd name="connsiteY51" fmla="*/ 581025 h 764381"/>
                      <a:gd name="connsiteX52" fmla="*/ 100012 w 1131093"/>
                      <a:gd name="connsiteY52" fmla="*/ 626268 h 764381"/>
                      <a:gd name="connsiteX53" fmla="*/ 85725 w 1131093"/>
                      <a:gd name="connsiteY53" fmla="*/ 683418 h 764381"/>
                      <a:gd name="connsiteX54" fmla="*/ 0 w 1131093"/>
                      <a:gd name="connsiteY54" fmla="*/ 764381 h 7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31093" h="764381">
                        <a:moveTo>
                          <a:pt x="0" y="764381"/>
                        </a:moveTo>
                        <a:lnTo>
                          <a:pt x="57150" y="754856"/>
                        </a:lnTo>
                        <a:lnTo>
                          <a:pt x="1131093" y="404812"/>
                        </a:lnTo>
                        <a:lnTo>
                          <a:pt x="1100137" y="373856"/>
                        </a:lnTo>
                        <a:lnTo>
                          <a:pt x="1078706" y="388143"/>
                        </a:lnTo>
                        <a:lnTo>
                          <a:pt x="1050131" y="388143"/>
                        </a:lnTo>
                        <a:lnTo>
                          <a:pt x="1023937" y="369093"/>
                        </a:lnTo>
                        <a:lnTo>
                          <a:pt x="985837" y="371475"/>
                        </a:lnTo>
                        <a:lnTo>
                          <a:pt x="985837" y="371475"/>
                        </a:lnTo>
                        <a:lnTo>
                          <a:pt x="1012031" y="345281"/>
                        </a:lnTo>
                        <a:lnTo>
                          <a:pt x="1038225" y="354806"/>
                        </a:lnTo>
                        <a:lnTo>
                          <a:pt x="1062037" y="366712"/>
                        </a:lnTo>
                        <a:lnTo>
                          <a:pt x="1057275" y="345281"/>
                        </a:lnTo>
                        <a:lnTo>
                          <a:pt x="1040606" y="330993"/>
                        </a:lnTo>
                        <a:lnTo>
                          <a:pt x="1016793" y="330993"/>
                        </a:lnTo>
                        <a:lnTo>
                          <a:pt x="997743" y="300037"/>
                        </a:lnTo>
                        <a:lnTo>
                          <a:pt x="1026318" y="300037"/>
                        </a:lnTo>
                        <a:lnTo>
                          <a:pt x="1028700" y="280987"/>
                        </a:lnTo>
                        <a:lnTo>
                          <a:pt x="957262" y="233362"/>
                        </a:lnTo>
                        <a:lnTo>
                          <a:pt x="976312" y="216693"/>
                        </a:lnTo>
                        <a:lnTo>
                          <a:pt x="1016793" y="238125"/>
                        </a:lnTo>
                        <a:lnTo>
                          <a:pt x="1019175" y="207168"/>
                        </a:lnTo>
                        <a:lnTo>
                          <a:pt x="983456" y="169068"/>
                        </a:lnTo>
                        <a:lnTo>
                          <a:pt x="926306" y="171450"/>
                        </a:lnTo>
                        <a:lnTo>
                          <a:pt x="897731" y="147637"/>
                        </a:lnTo>
                        <a:lnTo>
                          <a:pt x="873918" y="150018"/>
                        </a:lnTo>
                        <a:lnTo>
                          <a:pt x="850106" y="138112"/>
                        </a:lnTo>
                        <a:lnTo>
                          <a:pt x="859631" y="73818"/>
                        </a:lnTo>
                        <a:lnTo>
                          <a:pt x="826293" y="42862"/>
                        </a:lnTo>
                        <a:lnTo>
                          <a:pt x="754856" y="0"/>
                        </a:lnTo>
                        <a:lnTo>
                          <a:pt x="728662" y="14287"/>
                        </a:lnTo>
                        <a:lnTo>
                          <a:pt x="721518" y="42862"/>
                        </a:lnTo>
                        <a:lnTo>
                          <a:pt x="714375" y="50006"/>
                        </a:lnTo>
                        <a:lnTo>
                          <a:pt x="666750" y="35718"/>
                        </a:lnTo>
                        <a:lnTo>
                          <a:pt x="645318" y="42862"/>
                        </a:lnTo>
                        <a:lnTo>
                          <a:pt x="647700" y="73818"/>
                        </a:lnTo>
                        <a:lnTo>
                          <a:pt x="566737" y="180975"/>
                        </a:lnTo>
                        <a:lnTo>
                          <a:pt x="559593" y="226218"/>
                        </a:lnTo>
                        <a:lnTo>
                          <a:pt x="500062" y="261937"/>
                        </a:lnTo>
                        <a:lnTo>
                          <a:pt x="466725" y="328612"/>
                        </a:lnTo>
                        <a:lnTo>
                          <a:pt x="450056" y="364331"/>
                        </a:lnTo>
                        <a:lnTo>
                          <a:pt x="435768" y="476250"/>
                        </a:lnTo>
                        <a:lnTo>
                          <a:pt x="433387" y="490537"/>
                        </a:lnTo>
                        <a:lnTo>
                          <a:pt x="381000" y="516731"/>
                        </a:lnTo>
                        <a:lnTo>
                          <a:pt x="326231" y="540543"/>
                        </a:lnTo>
                        <a:lnTo>
                          <a:pt x="297656" y="554831"/>
                        </a:lnTo>
                        <a:lnTo>
                          <a:pt x="285750" y="597693"/>
                        </a:lnTo>
                        <a:lnTo>
                          <a:pt x="242887" y="576262"/>
                        </a:lnTo>
                        <a:lnTo>
                          <a:pt x="226218" y="573881"/>
                        </a:lnTo>
                        <a:lnTo>
                          <a:pt x="176212" y="521493"/>
                        </a:lnTo>
                        <a:lnTo>
                          <a:pt x="159543" y="531018"/>
                        </a:lnTo>
                        <a:lnTo>
                          <a:pt x="157162" y="581025"/>
                        </a:lnTo>
                        <a:lnTo>
                          <a:pt x="100012" y="626268"/>
                        </a:lnTo>
                        <a:lnTo>
                          <a:pt x="85725" y="683418"/>
                        </a:lnTo>
                        <a:lnTo>
                          <a:pt x="0" y="764381"/>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85" name="Freeform 284">
                    <a:extLst>
                      <a:ext uri="{FF2B5EF4-FFF2-40B4-BE49-F238E27FC236}">
                        <a16:creationId xmlns:a16="http://schemas.microsoft.com/office/drawing/2014/main" id="{91E30EE9-C4F6-7345-9AAA-288F895912DA}"/>
                      </a:ext>
                    </a:extLst>
                  </p:cNvPr>
                  <p:cNvSpPr/>
                  <p:nvPr/>
                </p:nvSpPr>
                <p:spPr>
                  <a:xfrm>
                    <a:off x="7724776" y="2605088"/>
                    <a:ext cx="50006" cy="109537"/>
                  </a:xfrm>
                  <a:custGeom>
                    <a:avLst/>
                    <a:gdLst>
                      <a:gd name="connsiteX0" fmla="*/ 14288 w 40481"/>
                      <a:gd name="connsiteY0" fmla="*/ 0 h 109537"/>
                      <a:gd name="connsiteX1" fmla="*/ 4763 w 40481"/>
                      <a:gd name="connsiteY1" fmla="*/ 57150 h 109537"/>
                      <a:gd name="connsiteX2" fmla="*/ 0 w 40481"/>
                      <a:gd name="connsiteY2" fmla="*/ 95250 h 109537"/>
                      <a:gd name="connsiteX3" fmla="*/ 9525 w 40481"/>
                      <a:gd name="connsiteY3" fmla="*/ 109537 h 109537"/>
                      <a:gd name="connsiteX4" fmla="*/ 30956 w 40481"/>
                      <a:gd name="connsiteY4" fmla="*/ 90487 h 109537"/>
                      <a:gd name="connsiteX5" fmla="*/ 40481 w 40481"/>
                      <a:gd name="connsiteY5" fmla="*/ 52387 h 109537"/>
                      <a:gd name="connsiteX6" fmla="*/ 14288 w 40481"/>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14288 w 50006"/>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26193 w 50006"/>
                      <a:gd name="connsiteY6" fmla="*/ 11906 h 109537"/>
                      <a:gd name="connsiteX7" fmla="*/ 14288 w 50006"/>
                      <a:gd name="connsiteY7" fmla="*/ 0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6" h="109537">
                        <a:moveTo>
                          <a:pt x="14288" y="0"/>
                        </a:moveTo>
                        <a:lnTo>
                          <a:pt x="4763" y="57150"/>
                        </a:lnTo>
                        <a:lnTo>
                          <a:pt x="0" y="95250"/>
                        </a:lnTo>
                        <a:lnTo>
                          <a:pt x="9525" y="109537"/>
                        </a:lnTo>
                        <a:lnTo>
                          <a:pt x="30956" y="90487"/>
                        </a:lnTo>
                        <a:lnTo>
                          <a:pt x="50006" y="33337"/>
                        </a:lnTo>
                        <a:lnTo>
                          <a:pt x="26193" y="11906"/>
                        </a:lnTo>
                        <a:lnTo>
                          <a:pt x="14288" y="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grpSp>
            <p:grpSp>
              <p:nvGrpSpPr>
                <p:cNvPr id="258" name="Group 257">
                  <a:extLst>
                    <a:ext uri="{FF2B5EF4-FFF2-40B4-BE49-F238E27FC236}">
                      <a16:creationId xmlns:a16="http://schemas.microsoft.com/office/drawing/2014/main" id="{1C0F0301-F35E-5548-A1C2-184AE8F667B0}"/>
                    </a:ext>
                  </a:extLst>
                </p:cNvPr>
                <p:cNvGrpSpPr/>
                <p:nvPr/>
              </p:nvGrpSpPr>
              <p:grpSpPr>
                <a:xfrm>
                  <a:off x="524073" y="1184928"/>
                  <a:ext cx="7621636" cy="4700242"/>
                  <a:chOff x="524073" y="1184928"/>
                  <a:chExt cx="7621636" cy="4700242"/>
                </a:xfrm>
                <a:grpFill/>
              </p:grpSpPr>
              <p:sp>
                <p:nvSpPr>
                  <p:cNvPr id="259" name="Freeform 258">
                    <a:extLst>
                      <a:ext uri="{FF2B5EF4-FFF2-40B4-BE49-F238E27FC236}">
                        <a16:creationId xmlns:a16="http://schemas.microsoft.com/office/drawing/2014/main" id="{EB6F2C43-DEDF-A341-BD99-13CB1A659CB9}"/>
                      </a:ext>
                    </a:extLst>
                  </p:cNvPr>
                  <p:cNvSpPr/>
                  <p:nvPr/>
                </p:nvSpPr>
                <p:spPr>
                  <a:xfrm>
                    <a:off x="6958263" y="2654140"/>
                    <a:ext cx="673453" cy="323567"/>
                  </a:xfrm>
                  <a:custGeom>
                    <a:avLst/>
                    <a:gdLst>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50043 w 690562"/>
                      <a:gd name="connsiteY15" fmla="*/ 171450 h 319087"/>
                      <a:gd name="connsiteX16" fmla="*/ 369093 w 690562"/>
                      <a:gd name="connsiteY16" fmla="*/ 188119 h 319087"/>
                      <a:gd name="connsiteX17" fmla="*/ 397668 w 690562"/>
                      <a:gd name="connsiteY17" fmla="*/ 214312 h 319087"/>
                      <a:gd name="connsiteX18" fmla="*/ 402431 w 690562"/>
                      <a:gd name="connsiteY18" fmla="*/ 235744 h 319087"/>
                      <a:gd name="connsiteX19" fmla="*/ 400050 w 690562"/>
                      <a:gd name="connsiteY19" fmla="*/ 264319 h 319087"/>
                      <a:gd name="connsiteX20" fmla="*/ 388143 w 690562"/>
                      <a:gd name="connsiteY20" fmla="*/ 290512 h 319087"/>
                      <a:gd name="connsiteX21" fmla="*/ 409575 w 690562"/>
                      <a:gd name="connsiteY21" fmla="*/ 302419 h 319087"/>
                      <a:gd name="connsiteX22" fmla="*/ 419100 w 690562"/>
                      <a:gd name="connsiteY22" fmla="*/ 302419 h 319087"/>
                      <a:gd name="connsiteX23" fmla="*/ 438150 w 690562"/>
                      <a:gd name="connsiteY23" fmla="*/ 290512 h 319087"/>
                      <a:gd name="connsiteX24" fmla="*/ 454818 w 690562"/>
                      <a:gd name="connsiteY24" fmla="*/ 295275 h 319087"/>
                      <a:gd name="connsiteX25" fmla="*/ 473868 w 690562"/>
                      <a:gd name="connsiteY25" fmla="*/ 309562 h 319087"/>
                      <a:gd name="connsiteX26" fmla="*/ 507206 w 690562"/>
                      <a:gd name="connsiteY26" fmla="*/ 314325 h 319087"/>
                      <a:gd name="connsiteX27" fmla="*/ 523875 w 690562"/>
                      <a:gd name="connsiteY27" fmla="*/ 319087 h 319087"/>
                      <a:gd name="connsiteX28" fmla="*/ 526256 w 690562"/>
                      <a:gd name="connsiteY28" fmla="*/ 302419 h 319087"/>
                      <a:gd name="connsiteX29" fmla="*/ 535781 w 690562"/>
                      <a:gd name="connsiteY29" fmla="*/ 290512 h 319087"/>
                      <a:gd name="connsiteX30" fmla="*/ 528637 w 690562"/>
                      <a:gd name="connsiteY30" fmla="*/ 261937 h 319087"/>
                      <a:gd name="connsiteX31" fmla="*/ 509587 w 690562"/>
                      <a:gd name="connsiteY31" fmla="*/ 257175 h 319087"/>
                      <a:gd name="connsiteX32" fmla="*/ 490537 w 690562"/>
                      <a:gd name="connsiteY32" fmla="*/ 235744 h 319087"/>
                      <a:gd name="connsiteX33" fmla="*/ 481012 w 690562"/>
                      <a:gd name="connsiteY33" fmla="*/ 202406 h 319087"/>
                      <a:gd name="connsiteX34" fmla="*/ 461962 w 690562"/>
                      <a:gd name="connsiteY34" fmla="*/ 154781 h 319087"/>
                      <a:gd name="connsiteX35" fmla="*/ 457200 w 690562"/>
                      <a:gd name="connsiteY35" fmla="*/ 126206 h 319087"/>
                      <a:gd name="connsiteX36" fmla="*/ 457200 w 690562"/>
                      <a:gd name="connsiteY36" fmla="*/ 111919 h 319087"/>
                      <a:gd name="connsiteX37" fmla="*/ 469106 w 690562"/>
                      <a:gd name="connsiteY37" fmla="*/ 100012 h 319087"/>
                      <a:gd name="connsiteX38" fmla="*/ 476250 w 690562"/>
                      <a:gd name="connsiteY38" fmla="*/ 78581 h 319087"/>
                      <a:gd name="connsiteX39" fmla="*/ 497681 w 690562"/>
                      <a:gd name="connsiteY39" fmla="*/ 73819 h 319087"/>
                      <a:gd name="connsiteX40" fmla="*/ 500062 w 690562"/>
                      <a:gd name="connsiteY40" fmla="*/ 92869 h 319087"/>
                      <a:gd name="connsiteX41" fmla="*/ 495300 w 690562"/>
                      <a:gd name="connsiteY41" fmla="*/ 107156 h 319087"/>
                      <a:gd name="connsiteX42" fmla="*/ 509587 w 690562"/>
                      <a:gd name="connsiteY42" fmla="*/ 116681 h 319087"/>
                      <a:gd name="connsiteX43" fmla="*/ 509587 w 690562"/>
                      <a:gd name="connsiteY43" fmla="*/ 126206 h 319087"/>
                      <a:gd name="connsiteX44" fmla="*/ 504825 w 690562"/>
                      <a:gd name="connsiteY44" fmla="*/ 147637 h 319087"/>
                      <a:gd name="connsiteX45" fmla="*/ 502443 w 690562"/>
                      <a:gd name="connsiteY45" fmla="*/ 154781 h 319087"/>
                      <a:gd name="connsiteX46" fmla="*/ 523875 w 690562"/>
                      <a:gd name="connsiteY46" fmla="*/ 171450 h 319087"/>
                      <a:gd name="connsiteX47" fmla="*/ 531018 w 690562"/>
                      <a:gd name="connsiteY47" fmla="*/ 185737 h 319087"/>
                      <a:gd name="connsiteX48" fmla="*/ 545306 w 690562"/>
                      <a:gd name="connsiteY48" fmla="*/ 190500 h 319087"/>
                      <a:gd name="connsiteX49" fmla="*/ 531018 w 690562"/>
                      <a:gd name="connsiteY49" fmla="*/ 204787 h 319087"/>
                      <a:gd name="connsiteX50" fmla="*/ 528637 w 690562"/>
                      <a:gd name="connsiteY50" fmla="*/ 216694 h 319087"/>
                      <a:gd name="connsiteX51" fmla="*/ 547687 w 690562"/>
                      <a:gd name="connsiteY51" fmla="*/ 235744 h 319087"/>
                      <a:gd name="connsiteX52" fmla="*/ 547687 w 690562"/>
                      <a:gd name="connsiteY52" fmla="*/ 235744 h 319087"/>
                      <a:gd name="connsiteX53" fmla="*/ 581025 w 690562"/>
                      <a:gd name="connsiteY53" fmla="*/ 247650 h 319087"/>
                      <a:gd name="connsiteX54" fmla="*/ 595312 w 690562"/>
                      <a:gd name="connsiteY54" fmla="*/ 242887 h 319087"/>
                      <a:gd name="connsiteX55" fmla="*/ 602456 w 690562"/>
                      <a:gd name="connsiteY55" fmla="*/ 264319 h 319087"/>
                      <a:gd name="connsiteX56" fmla="*/ 602456 w 690562"/>
                      <a:gd name="connsiteY56" fmla="*/ 292894 h 319087"/>
                      <a:gd name="connsiteX57" fmla="*/ 611981 w 690562"/>
                      <a:gd name="connsiteY57" fmla="*/ 297656 h 319087"/>
                      <a:gd name="connsiteX58" fmla="*/ 631031 w 690562"/>
                      <a:gd name="connsiteY58" fmla="*/ 297656 h 319087"/>
                      <a:gd name="connsiteX59" fmla="*/ 650081 w 690562"/>
                      <a:gd name="connsiteY59" fmla="*/ 285750 h 319087"/>
                      <a:gd name="connsiteX60" fmla="*/ 669131 w 690562"/>
                      <a:gd name="connsiteY60" fmla="*/ 278606 h 319087"/>
                      <a:gd name="connsiteX61" fmla="*/ 681037 w 690562"/>
                      <a:gd name="connsiteY61" fmla="*/ 278606 h 319087"/>
                      <a:gd name="connsiteX62" fmla="*/ 690562 w 690562"/>
                      <a:gd name="connsiteY62" fmla="*/ 204787 h 319087"/>
                      <a:gd name="connsiteX63" fmla="*/ 614362 w 690562"/>
                      <a:gd name="connsiteY63" fmla="*/ 228600 h 319087"/>
                      <a:gd name="connsiteX64" fmla="*/ 600075 w 690562"/>
                      <a:gd name="connsiteY64" fmla="*/ 173831 h 319087"/>
                      <a:gd name="connsiteX65" fmla="*/ 583406 w 690562"/>
                      <a:gd name="connsiteY65" fmla="*/ 145256 h 319087"/>
                      <a:gd name="connsiteX66" fmla="*/ 585787 w 690562"/>
                      <a:gd name="connsiteY66" fmla="*/ 121444 h 319087"/>
                      <a:gd name="connsiteX67" fmla="*/ 566737 w 690562"/>
                      <a:gd name="connsiteY67" fmla="*/ 83344 h 319087"/>
                      <a:gd name="connsiteX68" fmla="*/ 561975 w 690562"/>
                      <a:gd name="connsiteY68" fmla="*/ 50006 h 319087"/>
                      <a:gd name="connsiteX69" fmla="*/ 533400 w 690562"/>
                      <a:gd name="connsiteY69" fmla="*/ 0 h 319087"/>
                      <a:gd name="connsiteX70" fmla="*/ 411956 w 690562"/>
                      <a:gd name="connsiteY70" fmla="*/ 42862 h 319087"/>
                      <a:gd name="connsiteX71" fmla="*/ 319087 w 690562"/>
                      <a:gd name="connsiteY71" fmla="*/ 71437 h 319087"/>
                      <a:gd name="connsiteX72" fmla="*/ 257175 w 690562"/>
                      <a:gd name="connsiteY72" fmla="*/ 92869 h 319087"/>
                      <a:gd name="connsiteX73" fmla="*/ 147637 w 690562"/>
                      <a:gd name="connsiteY73" fmla="*/ 126206 h 319087"/>
                      <a:gd name="connsiteX74" fmla="*/ 64293 w 690562"/>
                      <a:gd name="connsiteY74" fmla="*/ 157162 h 319087"/>
                      <a:gd name="connsiteX75" fmla="*/ 0 w 690562"/>
                      <a:gd name="connsiteY75"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69093 w 690562"/>
                      <a:gd name="connsiteY15" fmla="*/ 188119 h 319087"/>
                      <a:gd name="connsiteX16" fmla="*/ 397668 w 690562"/>
                      <a:gd name="connsiteY16" fmla="*/ 214312 h 319087"/>
                      <a:gd name="connsiteX17" fmla="*/ 402431 w 690562"/>
                      <a:gd name="connsiteY17" fmla="*/ 235744 h 319087"/>
                      <a:gd name="connsiteX18" fmla="*/ 400050 w 690562"/>
                      <a:gd name="connsiteY18" fmla="*/ 264319 h 319087"/>
                      <a:gd name="connsiteX19" fmla="*/ 388143 w 690562"/>
                      <a:gd name="connsiteY19" fmla="*/ 290512 h 319087"/>
                      <a:gd name="connsiteX20" fmla="*/ 409575 w 690562"/>
                      <a:gd name="connsiteY20" fmla="*/ 302419 h 319087"/>
                      <a:gd name="connsiteX21" fmla="*/ 419100 w 690562"/>
                      <a:gd name="connsiteY21" fmla="*/ 302419 h 319087"/>
                      <a:gd name="connsiteX22" fmla="*/ 438150 w 690562"/>
                      <a:gd name="connsiteY22" fmla="*/ 290512 h 319087"/>
                      <a:gd name="connsiteX23" fmla="*/ 454818 w 690562"/>
                      <a:gd name="connsiteY23" fmla="*/ 295275 h 319087"/>
                      <a:gd name="connsiteX24" fmla="*/ 473868 w 690562"/>
                      <a:gd name="connsiteY24" fmla="*/ 309562 h 319087"/>
                      <a:gd name="connsiteX25" fmla="*/ 507206 w 690562"/>
                      <a:gd name="connsiteY25" fmla="*/ 314325 h 319087"/>
                      <a:gd name="connsiteX26" fmla="*/ 523875 w 690562"/>
                      <a:gd name="connsiteY26" fmla="*/ 319087 h 319087"/>
                      <a:gd name="connsiteX27" fmla="*/ 526256 w 690562"/>
                      <a:gd name="connsiteY27" fmla="*/ 302419 h 319087"/>
                      <a:gd name="connsiteX28" fmla="*/ 535781 w 690562"/>
                      <a:gd name="connsiteY28" fmla="*/ 290512 h 319087"/>
                      <a:gd name="connsiteX29" fmla="*/ 528637 w 690562"/>
                      <a:gd name="connsiteY29" fmla="*/ 261937 h 319087"/>
                      <a:gd name="connsiteX30" fmla="*/ 509587 w 690562"/>
                      <a:gd name="connsiteY30" fmla="*/ 257175 h 319087"/>
                      <a:gd name="connsiteX31" fmla="*/ 490537 w 690562"/>
                      <a:gd name="connsiteY31" fmla="*/ 235744 h 319087"/>
                      <a:gd name="connsiteX32" fmla="*/ 481012 w 690562"/>
                      <a:gd name="connsiteY32" fmla="*/ 202406 h 319087"/>
                      <a:gd name="connsiteX33" fmla="*/ 461962 w 690562"/>
                      <a:gd name="connsiteY33" fmla="*/ 154781 h 319087"/>
                      <a:gd name="connsiteX34" fmla="*/ 457200 w 690562"/>
                      <a:gd name="connsiteY34" fmla="*/ 126206 h 319087"/>
                      <a:gd name="connsiteX35" fmla="*/ 457200 w 690562"/>
                      <a:gd name="connsiteY35" fmla="*/ 111919 h 319087"/>
                      <a:gd name="connsiteX36" fmla="*/ 469106 w 690562"/>
                      <a:gd name="connsiteY36" fmla="*/ 100012 h 319087"/>
                      <a:gd name="connsiteX37" fmla="*/ 476250 w 690562"/>
                      <a:gd name="connsiteY37" fmla="*/ 78581 h 319087"/>
                      <a:gd name="connsiteX38" fmla="*/ 497681 w 690562"/>
                      <a:gd name="connsiteY38" fmla="*/ 73819 h 319087"/>
                      <a:gd name="connsiteX39" fmla="*/ 500062 w 690562"/>
                      <a:gd name="connsiteY39" fmla="*/ 92869 h 319087"/>
                      <a:gd name="connsiteX40" fmla="*/ 495300 w 690562"/>
                      <a:gd name="connsiteY40" fmla="*/ 107156 h 319087"/>
                      <a:gd name="connsiteX41" fmla="*/ 509587 w 690562"/>
                      <a:gd name="connsiteY41" fmla="*/ 116681 h 319087"/>
                      <a:gd name="connsiteX42" fmla="*/ 509587 w 690562"/>
                      <a:gd name="connsiteY42" fmla="*/ 126206 h 319087"/>
                      <a:gd name="connsiteX43" fmla="*/ 504825 w 690562"/>
                      <a:gd name="connsiteY43" fmla="*/ 147637 h 319087"/>
                      <a:gd name="connsiteX44" fmla="*/ 502443 w 690562"/>
                      <a:gd name="connsiteY44" fmla="*/ 154781 h 319087"/>
                      <a:gd name="connsiteX45" fmla="*/ 523875 w 690562"/>
                      <a:gd name="connsiteY45" fmla="*/ 171450 h 319087"/>
                      <a:gd name="connsiteX46" fmla="*/ 531018 w 690562"/>
                      <a:gd name="connsiteY46" fmla="*/ 185737 h 319087"/>
                      <a:gd name="connsiteX47" fmla="*/ 545306 w 690562"/>
                      <a:gd name="connsiteY47" fmla="*/ 190500 h 319087"/>
                      <a:gd name="connsiteX48" fmla="*/ 531018 w 690562"/>
                      <a:gd name="connsiteY48" fmla="*/ 204787 h 319087"/>
                      <a:gd name="connsiteX49" fmla="*/ 528637 w 690562"/>
                      <a:gd name="connsiteY49" fmla="*/ 216694 h 319087"/>
                      <a:gd name="connsiteX50" fmla="*/ 547687 w 690562"/>
                      <a:gd name="connsiteY50" fmla="*/ 235744 h 319087"/>
                      <a:gd name="connsiteX51" fmla="*/ 547687 w 690562"/>
                      <a:gd name="connsiteY51" fmla="*/ 235744 h 319087"/>
                      <a:gd name="connsiteX52" fmla="*/ 581025 w 690562"/>
                      <a:gd name="connsiteY52" fmla="*/ 247650 h 319087"/>
                      <a:gd name="connsiteX53" fmla="*/ 595312 w 690562"/>
                      <a:gd name="connsiteY53" fmla="*/ 242887 h 319087"/>
                      <a:gd name="connsiteX54" fmla="*/ 602456 w 690562"/>
                      <a:gd name="connsiteY54" fmla="*/ 264319 h 319087"/>
                      <a:gd name="connsiteX55" fmla="*/ 602456 w 690562"/>
                      <a:gd name="connsiteY55" fmla="*/ 292894 h 319087"/>
                      <a:gd name="connsiteX56" fmla="*/ 611981 w 690562"/>
                      <a:gd name="connsiteY56" fmla="*/ 297656 h 319087"/>
                      <a:gd name="connsiteX57" fmla="*/ 631031 w 690562"/>
                      <a:gd name="connsiteY57" fmla="*/ 297656 h 319087"/>
                      <a:gd name="connsiteX58" fmla="*/ 650081 w 690562"/>
                      <a:gd name="connsiteY58" fmla="*/ 285750 h 319087"/>
                      <a:gd name="connsiteX59" fmla="*/ 669131 w 690562"/>
                      <a:gd name="connsiteY59" fmla="*/ 278606 h 319087"/>
                      <a:gd name="connsiteX60" fmla="*/ 681037 w 690562"/>
                      <a:gd name="connsiteY60" fmla="*/ 278606 h 319087"/>
                      <a:gd name="connsiteX61" fmla="*/ 690562 w 690562"/>
                      <a:gd name="connsiteY61" fmla="*/ 204787 h 319087"/>
                      <a:gd name="connsiteX62" fmla="*/ 614362 w 690562"/>
                      <a:gd name="connsiteY62" fmla="*/ 228600 h 319087"/>
                      <a:gd name="connsiteX63" fmla="*/ 600075 w 690562"/>
                      <a:gd name="connsiteY63" fmla="*/ 173831 h 319087"/>
                      <a:gd name="connsiteX64" fmla="*/ 583406 w 690562"/>
                      <a:gd name="connsiteY64" fmla="*/ 145256 h 319087"/>
                      <a:gd name="connsiteX65" fmla="*/ 585787 w 690562"/>
                      <a:gd name="connsiteY65" fmla="*/ 121444 h 319087"/>
                      <a:gd name="connsiteX66" fmla="*/ 566737 w 690562"/>
                      <a:gd name="connsiteY66" fmla="*/ 83344 h 319087"/>
                      <a:gd name="connsiteX67" fmla="*/ 561975 w 690562"/>
                      <a:gd name="connsiteY67" fmla="*/ 50006 h 319087"/>
                      <a:gd name="connsiteX68" fmla="*/ 533400 w 690562"/>
                      <a:gd name="connsiteY68" fmla="*/ 0 h 319087"/>
                      <a:gd name="connsiteX69" fmla="*/ 411956 w 690562"/>
                      <a:gd name="connsiteY69" fmla="*/ 42862 h 319087"/>
                      <a:gd name="connsiteX70" fmla="*/ 319087 w 690562"/>
                      <a:gd name="connsiteY70" fmla="*/ 71437 h 319087"/>
                      <a:gd name="connsiteX71" fmla="*/ 257175 w 690562"/>
                      <a:gd name="connsiteY71" fmla="*/ 92869 h 319087"/>
                      <a:gd name="connsiteX72" fmla="*/ 147637 w 690562"/>
                      <a:gd name="connsiteY72" fmla="*/ 126206 h 319087"/>
                      <a:gd name="connsiteX73" fmla="*/ 64293 w 690562"/>
                      <a:gd name="connsiteY73" fmla="*/ 157162 h 319087"/>
                      <a:gd name="connsiteX74" fmla="*/ 0 w 690562"/>
                      <a:gd name="connsiteY74"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9093 w 690562"/>
                      <a:gd name="connsiteY14" fmla="*/ 188119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07206 w 690562"/>
                      <a:gd name="connsiteY23" fmla="*/ 314325 h 319087"/>
                      <a:gd name="connsiteX24" fmla="*/ 523875 w 690562"/>
                      <a:gd name="connsiteY24" fmla="*/ 319087 h 319087"/>
                      <a:gd name="connsiteX25" fmla="*/ 526256 w 690562"/>
                      <a:gd name="connsiteY25" fmla="*/ 302419 h 319087"/>
                      <a:gd name="connsiteX26" fmla="*/ 535781 w 690562"/>
                      <a:gd name="connsiteY26" fmla="*/ 290512 h 319087"/>
                      <a:gd name="connsiteX27" fmla="*/ 528637 w 690562"/>
                      <a:gd name="connsiteY27" fmla="*/ 261937 h 319087"/>
                      <a:gd name="connsiteX28" fmla="*/ 509587 w 690562"/>
                      <a:gd name="connsiteY28" fmla="*/ 257175 h 319087"/>
                      <a:gd name="connsiteX29" fmla="*/ 490537 w 690562"/>
                      <a:gd name="connsiteY29" fmla="*/ 235744 h 319087"/>
                      <a:gd name="connsiteX30" fmla="*/ 481012 w 690562"/>
                      <a:gd name="connsiteY30" fmla="*/ 202406 h 319087"/>
                      <a:gd name="connsiteX31" fmla="*/ 461962 w 690562"/>
                      <a:gd name="connsiteY31" fmla="*/ 154781 h 319087"/>
                      <a:gd name="connsiteX32" fmla="*/ 457200 w 690562"/>
                      <a:gd name="connsiteY32" fmla="*/ 126206 h 319087"/>
                      <a:gd name="connsiteX33" fmla="*/ 457200 w 690562"/>
                      <a:gd name="connsiteY33" fmla="*/ 111919 h 319087"/>
                      <a:gd name="connsiteX34" fmla="*/ 469106 w 690562"/>
                      <a:gd name="connsiteY34" fmla="*/ 100012 h 319087"/>
                      <a:gd name="connsiteX35" fmla="*/ 476250 w 690562"/>
                      <a:gd name="connsiteY35" fmla="*/ 78581 h 319087"/>
                      <a:gd name="connsiteX36" fmla="*/ 497681 w 690562"/>
                      <a:gd name="connsiteY36" fmla="*/ 73819 h 319087"/>
                      <a:gd name="connsiteX37" fmla="*/ 500062 w 690562"/>
                      <a:gd name="connsiteY37" fmla="*/ 92869 h 319087"/>
                      <a:gd name="connsiteX38" fmla="*/ 495300 w 690562"/>
                      <a:gd name="connsiteY38" fmla="*/ 107156 h 319087"/>
                      <a:gd name="connsiteX39" fmla="*/ 509587 w 690562"/>
                      <a:gd name="connsiteY39" fmla="*/ 116681 h 319087"/>
                      <a:gd name="connsiteX40" fmla="*/ 509587 w 690562"/>
                      <a:gd name="connsiteY40" fmla="*/ 126206 h 319087"/>
                      <a:gd name="connsiteX41" fmla="*/ 504825 w 690562"/>
                      <a:gd name="connsiteY41" fmla="*/ 147637 h 319087"/>
                      <a:gd name="connsiteX42" fmla="*/ 502443 w 690562"/>
                      <a:gd name="connsiteY42" fmla="*/ 154781 h 319087"/>
                      <a:gd name="connsiteX43" fmla="*/ 523875 w 690562"/>
                      <a:gd name="connsiteY43" fmla="*/ 171450 h 319087"/>
                      <a:gd name="connsiteX44" fmla="*/ 531018 w 690562"/>
                      <a:gd name="connsiteY44" fmla="*/ 185737 h 319087"/>
                      <a:gd name="connsiteX45" fmla="*/ 545306 w 690562"/>
                      <a:gd name="connsiteY45" fmla="*/ 190500 h 319087"/>
                      <a:gd name="connsiteX46" fmla="*/ 531018 w 690562"/>
                      <a:gd name="connsiteY46" fmla="*/ 204787 h 319087"/>
                      <a:gd name="connsiteX47" fmla="*/ 528637 w 690562"/>
                      <a:gd name="connsiteY47" fmla="*/ 216694 h 319087"/>
                      <a:gd name="connsiteX48" fmla="*/ 547687 w 690562"/>
                      <a:gd name="connsiteY48" fmla="*/ 235744 h 319087"/>
                      <a:gd name="connsiteX49" fmla="*/ 547687 w 690562"/>
                      <a:gd name="connsiteY49" fmla="*/ 235744 h 319087"/>
                      <a:gd name="connsiteX50" fmla="*/ 581025 w 690562"/>
                      <a:gd name="connsiteY50" fmla="*/ 247650 h 319087"/>
                      <a:gd name="connsiteX51" fmla="*/ 595312 w 690562"/>
                      <a:gd name="connsiteY51" fmla="*/ 242887 h 319087"/>
                      <a:gd name="connsiteX52" fmla="*/ 602456 w 690562"/>
                      <a:gd name="connsiteY52" fmla="*/ 264319 h 319087"/>
                      <a:gd name="connsiteX53" fmla="*/ 602456 w 690562"/>
                      <a:gd name="connsiteY53" fmla="*/ 292894 h 319087"/>
                      <a:gd name="connsiteX54" fmla="*/ 611981 w 690562"/>
                      <a:gd name="connsiteY54" fmla="*/ 297656 h 319087"/>
                      <a:gd name="connsiteX55" fmla="*/ 631031 w 690562"/>
                      <a:gd name="connsiteY55" fmla="*/ 297656 h 319087"/>
                      <a:gd name="connsiteX56" fmla="*/ 650081 w 690562"/>
                      <a:gd name="connsiteY56" fmla="*/ 285750 h 319087"/>
                      <a:gd name="connsiteX57" fmla="*/ 669131 w 690562"/>
                      <a:gd name="connsiteY57" fmla="*/ 278606 h 319087"/>
                      <a:gd name="connsiteX58" fmla="*/ 681037 w 690562"/>
                      <a:gd name="connsiteY58" fmla="*/ 278606 h 319087"/>
                      <a:gd name="connsiteX59" fmla="*/ 690562 w 690562"/>
                      <a:gd name="connsiteY59" fmla="*/ 204787 h 319087"/>
                      <a:gd name="connsiteX60" fmla="*/ 614362 w 690562"/>
                      <a:gd name="connsiteY60" fmla="*/ 228600 h 319087"/>
                      <a:gd name="connsiteX61" fmla="*/ 600075 w 690562"/>
                      <a:gd name="connsiteY61" fmla="*/ 173831 h 319087"/>
                      <a:gd name="connsiteX62" fmla="*/ 583406 w 690562"/>
                      <a:gd name="connsiteY62" fmla="*/ 145256 h 319087"/>
                      <a:gd name="connsiteX63" fmla="*/ 585787 w 690562"/>
                      <a:gd name="connsiteY63" fmla="*/ 121444 h 319087"/>
                      <a:gd name="connsiteX64" fmla="*/ 566737 w 690562"/>
                      <a:gd name="connsiteY64" fmla="*/ 83344 h 319087"/>
                      <a:gd name="connsiteX65" fmla="*/ 561975 w 690562"/>
                      <a:gd name="connsiteY65" fmla="*/ 50006 h 319087"/>
                      <a:gd name="connsiteX66" fmla="*/ 533400 w 690562"/>
                      <a:gd name="connsiteY66" fmla="*/ 0 h 319087"/>
                      <a:gd name="connsiteX67" fmla="*/ 411956 w 690562"/>
                      <a:gd name="connsiteY67" fmla="*/ 42862 h 319087"/>
                      <a:gd name="connsiteX68" fmla="*/ 319087 w 690562"/>
                      <a:gd name="connsiteY68" fmla="*/ 71437 h 319087"/>
                      <a:gd name="connsiteX69" fmla="*/ 257175 w 690562"/>
                      <a:gd name="connsiteY69" fmla="*/ 92869 h 319087"/>
                      <a:gd name="connsiteX70" fmla="*/ 147637 w 690562"/>
                      <a:gd name="connsiteY70" fmla="*/ 126206 h 319087"/>
                      <a:gd name="connsiteX71" fmla="*/ 64293 w 690562"/>
                      <a:gd name="connsiteY71" fmla="*/ 157162 h 319087"/>
                      <a:gd name="connsiteX72" fmla="*/ 0 w 690562"/>
                      <a:gd name="connsiteY72"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23875 w 690562"/>
                      <a:gd name="connsiteY23" fmla="*/ 319087 h 319087"/>
                      <a:gd name="connsiteX24" fmla="*/ 526256 w 690562"/>
                      <a:gd name="connsiteY24" fmla="*/ 302419 h 319087"/>
                      <a:gd name="connsiteX25" fmla="*/ 535781 w 690562"/>
                      <a:gd name="connsiteY25" fmla="*/ 290512 h 319087"/>
                      <a:gd name="connsiteX26" fmla="*/ 528637 w 690562"/>
                      <a:gd name="connsiteY26" fmla="*/ 261937 h 319087"/>
                      <a:gd name="connsiteX27" fmla="*/ 509587 w 690562"/>
                      <a:gd name="connsiteY27" fmla="*/ 257175 h 319087"/>
                      <a:gd name="connsiteX28" fmla="*/ 490537 w 690562"/>
                      <a:gd name="connsiteY28" fmla="*/ 235744 h 319087"/>
                      <a:gd name="connsiteX29" fmla="*/ 481012 w 690562"/>
                      <a:gd name="connsiteY29" fmla="*/ 202406 h 319087"/>
                      <a:gd name="connsiteX30" fmla="*/ 461962 w 690562"/>
                      <a:gd name="connsiteY30" fmla="*/ 154781 h 319087"/>
                      <a:gd name="connsiteX31" fmla="*/ 457200 w 690562"/>
                      <a:gd name="connsiteY31" fmla="*/ 126206 h 319087"/>
                      <a:gd name="connsiteX32" fmla="*/ 457200 w 690562"/>
                      <a:gd name="connsiteY32" fmla="*/ 111919 h 319087"/>
                      <a:gd name="connsiteX33" fmla="*/ 469106 w 690562"/>
                      <a:gd name="connsiteY33" fmla="*/ 100012 h 319087"/>
                      <a:gd name="connsiteX34" fmla="*/ 476250 w 690562"/>
                      <a:gd name="connsiteY34" fmla="*/ 78581 h 319087"/>
                      <a:gd name="connsiteX35" fmla="*/ 497681 w 690562"/>
                      <a:gd name="connsiteY35" fmla="*/ 73819 h 319087"/>
                      <a:gd name="connsiteX36" fmla="*/ 500062 w 690562"/>
                      <a:gd name="connsiteY36" fmla="*/ 92869 h 319087"/>
                      <a:gd name="connsiteX37" fmla="*/ 495300 w 690562"/>
                      <a:gd name="connsiteY37" fmla="*/ 107156 h 319087"/>
                      <a:gd name="connsiteX38" fmla="*/ 509587 w 690562"/>
                      <a:gd name="connsiteY38" fmla="*/ 116681 h 319087"/>
                      <a:gd name="connsiteX39" fmla="*/ 509587 w 690562"/>
                      <a:gd name="connsiteY39" fmla="*/ 126206 h 319087"/>
                      <a:gd name="connsiteX40" fmla="*/ 504825 w 690562"/>
                      <a:gd name="connsiteY40" fmla="*/ 147637 h 319087"/>
                      <a:gd name="connsiteX41" fmla="*/ 502443 w 690562"/>
                      <a:gd name="connsiteY41" fmla="*/ 154781 h 319087"/>
                      <a:gd name="connsiteX42" fmla="*/ 523875 w 690562"/>
                      <a:gd name="connsiteY42" fmla="*/ 171450 h 319087"/>
                      <a:gd name="connsiteX43" fmla="*/ 531018 w 690562"/>
                      <a:gd name="connsiteY43" fmla="*/ 185737 h 319087"/>
                      <a:gd name="connsiteX44" fmla="*/ 545306 w 690562"/>
                      <a:gd name="connsiteY44" fmla="*/ 190500 h 319087"/>
                      <a:gd name="connsiteX45" fmla="*/ 531018 w 690562"/>
                      <a:gd name="connsiteY45" fmla="*/ 204787 h 319087"/>
                      <a:gd name="connsiteX46" fmla="*/ 528637 w 690562"/>
                      <a:gd name="connsiteY46" fmla="*/ 216694 h 319087"/>
                      <a:gd name="connsiteX47" fmla="*/ 547687 w 690562"/>
                      <a:gd name="connsiteY47" fmla="*/ 235744 h 319087"/>
                      <a:gd name="connsiteX48" fmla="*/ 547687 w 690562"/>
                      <a:gd name="connsiteY48" fmla="*/ 235744 h 319087"/>
                      <a:gd name="connsiteX49" fmla="*/ 581025 w 690562"/>
                      <a:gd name="connsiteY49" fmla="*/ 247650 h 319087"/>
                      <a:gd name="connsiteX50" fmla="*/ 595312 w 690562"/>
                      <a:gd name="connsiteY50" fmla="*/ 242887 h 319087"/>
                      <a:gd name="connsiteX51" fmla="*/ 602456 w 690562"/>
                      <a:gd name="connsiteY51" fmla="*/ 264319 h 319087"/>
                      <a:gd name="connsiteX52" fmla="*/ 602456 w 690562"/>
                      <a:gd name="connsiteY52" fmla="*/ 292894 h 319087"/>
                      <a:gd name="connsiteX53" fmla="*/ 611981 w 690562"/>
                      <a:gd name="connsiteY53" fmla="*/ 297656 h 319087"/>
                      <a:gd name="connsiteX54" fmla="*/ 631031 w 690562"/>
                      <a:gd name="connsiteY54" fmla="*/ 297656 h 319087"/>
                      <a:gd name="connsiteX55" fmla="*/ 650081 w 690562"/>
                      <a:gd name="connsiteY55" fmla="*/ 285750 h 319087"/>
                      <a:gd name="connsiteX56" fmla="*/ 669131 w 690562"/>
                      <a:gd name="connsiteY56" fmla="*/ 278606 h 319087"/>
                      <a:gd name="connsiteX57" fmla="*/ 681037 w 690562"/>
                      <a:gd name="connsiteY57" fmla="*/ 278606 h 319087"/>
                      <a:gd name="connsiteX58" fmla="*/ 690562 w 690562"/>
                      <a:gd name="connsiteY58" fmla="*/ 204787 h 319087"/>
                      <a:gd name="connsiteX59" fmla="*/ 614362 w 690562"/>
                      <a:gd name="connsiteY59" fmla="*/ 228600 h 319087"/>
                      <a:gd name="connsiteX60" fmla="*/ 600075 w 690562"/>
                      <a:gd name="connsiteY60" fmla="*/ 173831 h 319087"/>
                      <a:gd name="connsiteX61" fmla="*/ 583406 w 690562"/>
                      <a:gd name="connsiteY61" fmla="*/ 145256 h 319087"/>
                      <a:gd name="connsiteX62" fmla="*/ 585787 w 690562"/>
                      <a:gd name="connsiteY62" fmla="*/ 121444 h 319087"/>
                      <a:gd name="connsiteX63" fmla="*/ 566737 w 690562"/>
                      <a:gd name="connsiteY63" fmla="*/ 83344 h 319087"/>
                      <a:gd name="connsiteX64" fmla="*/ 561975 w 690562"/>
                      <a:gd name="connsiteY64" fmla="*/ 50006 h 319087"/>
                      <a:gd name="connsiteX65" fmla="*/ 533400 w 690562"/>
                      <a:gd name="connsiteY65" fmla="*/ 0 h 319087"/>
                      <a:gd name="connsiteX66" fmla="*/ 411956 w 690562"/>
                      <a:gd name="connsiteY66" fmla="*/ 42862 h 319087"/>
                      <a:gd name="connsiteX67" fmla="*/ 319087 w 690562"/>
                      <a:gd name="connsiteY67" fmla="*/ 71437 h 319087"/>
                      <a:gd name="connsiteX68" fmla="*/ 257175 w 690562"/>
                      <a:gd name="connsiteY68" fmla="*/ 92869 h 319087"/>
                      <a:gd name="connsiteX69" fmla="*/ 147637 w 690562"/>
                      <a:gd name="connsiteY69" fmla="*/ 126206 h 319087"/>
                      <a:gd name="connsiteX70" fmla="*/ 64293 w 690562"/>
                      <a:gd name="connsiteY70" fmla="*/ 157162 h 319087"/>
                      <a:gd name="connsiteX71" fmla="*/ 0 w 690562"/>
                      <a:gd name="connsiteY71" fmla="*/ 180975 h 319087"/>
                      <a:gd name="connsiteX0" fmla="*/ 0 w 690562"/>
                      <a:gd name="connsiteY0" fmla="*/ 180975 h 333493"/>
                      <a:gd name="connsiteX1" fmla="*/ 40481 w 690562"/>
                      <a:gd name="connsiteY1" fmla="*/ 238125 h 333493"/>
                      <a:gd name="connsiteX2" fmla="*/ 76200 w 690562"/>
                      <a:gd name="connsiteY2" fmla="*/ 207169 h 333493"/>
                      <a:gd name="connsiteX3" fmla="*/ 92868 w 690562"/>
                      <a:gd name="connsiteY3" fmla="*/ 209550 h 333493"/>
                      <a:gd name="connsiteX4" fmla="*/ 104775 w 690562"/>
                      <a:gd name="connsiteY4" fmla="*/ 161925 h 333493"/>
                      <a:gd name="connsiteX5" fmla="*/ 145256 w 690562"/>
                      <a:gd name="connsiteY5" fmla="*/ 169069 h 333493"/>
                      <a:gd name="connsiteX6" fmla="*/ 171450 w 690562"/>
                      <a:gd name="connsiteY6" fmla="*/ 161925 h 333493"/>
                      <a:gd name="connsiteX7" fmla="*/ 192881 w 690562"/>
                      <a:gd name="connsiteY7" fmla="*/ 140494 h 333493"/>
                      <a:gd name="connsiteX8" fmla="*/ 216693 w 690562"/>
                      <a:gd name="connsiteY8" fmla="*/ 119062 h 333493"/>
                      <a:gd name="connsiteX9" fmla="*/ 238125 w 690562"/>
                      <a:gd name="connsiteY9" fmla="*/ 119062 h 333493"/>
                      <a:gd name="connsiteX10" fmla="*/ 259556 w 690562"/>
                      <a:gd name="connsiteY10" fmla="*/ 130969 h 333493"/>
                      <a:gd name="connsiteX11" fmla="*/ 264318 w 690562"/>
                      <a:gd name="connsiteY11" fmla="*/ 145256 h 333493"/>
                      <a:gd name="connsiteX12" fmla="*/ 283368 w 690562"/>
                      <a:gd name="connsiteY12" fmla="*/ 157162 h 333493"/>
                      <a:gd name="connsiteX13" fmla="*/ 304800 w 690562"/>
                      <a:gd name="connsiteY13" fmla="*/ 154817 h 333493"/>
                      <a:gd name="connsiteX14" fmla="*/ 361950 w 690562"/>
                      <a:gd name="connsiteY14" fmla="*/ 195297 h 333493"/>
                      <a:gd name="connsiteX15" fmla="*/ 397668 w 690562"/>
                      <a:gd name="connsiteY15" fmla="*/ 214312 h 333493"/>
                      <a:gd name="connsiteX16" fmla="*/ 402431 w 690562"/>
                      <a:gd name="connsiteY16" fmla="*/ 235744 h 333493"/>
                      <a:gd name="connsiteX17" fmla="*/ 400050 w 690562"/>
                      <a:gd name="connsiteY17" fmla="*/ 264319 h 333493"/>
                      <a:gd name="connsiteX18" fmla="*/ 388143 w 690562"/>
                      <a:gd name="connsiteY18" fmla="*/ 290512 h 333493"/>
                      <a:gd name="connsiteX19" fmla="*/ 409575 w 690562"/>
                      <a:gd name="connsiteY19" fmla="*/ 302419 h 333493"/>
                      <a:gd name="connsiteX20" fmla="*/ 419100 w 690562"/>
                      <a:gd name="connsiteY20" fmla="*/ 302419 h 333493"/>
                      <a:gd name="connsiteX21" fmla="*/ 438150 w 690562"/>
                      <a:gd name="connsiteY21" fmla="*/ 290512 h 333493"/>
                      <a:gd name="connsiteX22" fmla="*/ 473868 w 690562"/>
                      <a:gd name="connsiteY22" fmla="*/ 333493 h 333493"/>
                      <a:gd name="connsiteX23" fmla="*/ 523875 w 690562"/>
                      <a:gd name="connsiteY23" fmla="*/ 319087 h 333493"/>
                      <a:gd name="connsiteX24" fmla="*/ 526256 w 690562"/>
                      <a:gd name="connsiteY24" fmla="*/ 302419 h 333493"/>
                      <a:gd name="connsiteX25" fmla="*/ 535781 w 690562"/>
                      <a:gd name="connsiteY25" fmla="*/ 290512 h 333493"/>
                      <a:gd name="connsiteX26" fmla="*/ 528637 w 690562"/>
                      <a:gd name="connsiteY26" fmla="*/ 261937 h 333493"/>
                      <a:gd name="connsiteX27" fmla="*/ 509587 w 690562"/>
                      <a:gd name="connsiteY27" fmla="*/ 257175 h 333493"/>
                      <a:gd name="connsiteX28" fmla="*/ 490537 w 690562"/>
                      <a:gd name="connsiteY28" fmla="*/ 235744 h 333493"/>
                      <a:gd name="connsiteX29" fmla="*/ 481012 w 690562"/>
                      <a:gd name="connsiteY29" fmla="*/ 202406 h 333493"/>
                      <a:gd name="connsiteX30" fmla="*/ 461962 w 690562"/>
                      <a:gd name="connsiteY30" fmla="*/ 154781 h 333493"/>
                      <a:gd name="connsiteX31" fmla="*/ 457200 w 690562"/>
                      <a:gd name="connsiteY31" fmla="*/ 126206 h 333493"/>
                      <a:gd name="connsiteX32" fmla="*/ 457200 w 690562"/>
                      <a:gd name="connsiteY32" fmla="*/ 111919 h 333493"/>
                      <a:gd name="connsiteX33" fmla="*/ 469106 w 690562"/>
                      <a:gd name="connsiteY33" fmla="*/ 100012 h 333493"/>
                      <a:gd name="connsiteX34" fmla="*/ 476250 w 690562"/>
                      <a:gd name="connsiteY34" fmla="*/ 78581 h 333493"/>
                      <a:gd name="connsiteX35" fmla="*/ 497681 w 690562"/>
                      <a:gd name="connsiteY35" fmla="*/ 73819 h 333493"/>
                      <a:gd name="connsiteX36" fmla="*/ 500062 w 690562"/>
                      <a:gd name="connsiteY36" fmla="*/ 92869 h 333493"/>
                      <a:gd name="connsiteX37" fmla="*/ 495300 w 690562"/>
                      <a:gd name="connsiteY37" fmla="*/ 107156 h 333493"/>
                      <a:gd name="connsiteX38" fmla="*/ 509587 w 690562"/>
                      <a:gd name="connsiteY38" fmla="*/ 116681 h 333493"/>
                      <a:gd name="connsiteX39" fmla="*/ 509587 w 690562"/>
                      <a:gd name="connsiteY39" fmla="*/ 126206 h 333493"/>
                      <a:gd name="connsiteX40" fmla="*/ 504825 w 690562"/>
                      <a:gd name="connsiteY40" fmla="*/ 147637 h 333493"/>
                      <a:gd name="connsiteX41" fmla="*/ 502443 w 690562"/>
                      <a:gd name="connsiteY41" fmla="*/ 154781 h 333493"/>
                      <a:gd name="connsiteX42" fmla="*/ 523875 w 690562"/>
                      <a:gd name="connsiteY42" fmla="*/ 171450 h 333493"/>
                      <a:gd name="connsiteX43" fmla="*/ 531018 w 690562"/>
                      <a:gd name="connsiteY43" fmla="*/ 185737 h 333493"/>
                      <a:gd name="connsiteX44" fmla="*/ 545306 w 690562"/>
                      <a:gd name="connsiteY44" fmla="*/ 190500 h 333493"/>
                      <a:gd name="connsiteX45" fmla="*/ 531018 w 690562"/>
                      <a:gd name="connsiteY45" fmla="*/ 204787 h 333493"/>
                      <a:gd name="connsiteX46" fmla="*/ 528637 w 690562"/>
                      <a:gd name="connsiteY46" fmla="*/ 216694 h 333493"/>
                      <a:gd name="connsiteX47" fmla="*/ 547687 w 690562"/>
                      <a:gd name="connsiteY47" fmla="*/ 235744 h 333493"/>
                      <a:gd name="connsiteX48" fmla="*/ 547687 w 690562"/>
                      <a:gd name="connsiteY48" fmla="*/ 235744 h 333493"/>
                      <a:gd name="connsiteX49" fmla="*/ 581025 w 690562"/>
                      <a:gd name="connsiteY49" fmla="*/ 247650 h 333493"/>
                      <a:gd name="connsiteX50" fmla="*/ 595312 w 690562"/>
                      <a:gd name="connsiteY50" fmla="*/ 242887 h 333493"/>
                      <a:gd name="connsiteX51" fmla="*/ 602456 w 690562"/>
                      <a:gd name="connsiteY51" fmla="*/ 264319 h 333493"/>
                      <a:gd name="connsiteX52" fmla="*/ 602456 w 690562"/>
                      <a:gd name="connsiteY52" fmla="*/ 292894 h 333493"/>
                      <a:gd name="connsiteX53" fmla="*/ 611981 w 690562"/>
                      <a:gd name="connsiteY53" fmla="*/ 297656 h 333493"/>
                      <a:gd name="connsiteX54" fmla="*/ 631031 w 690562"/>
                      <a:gd name="connsiteY54" fmla="*/ 297656 h 333493"/>
                      <a:gd name="connsiteX55" fmla="*/ 650081 w 690562"/>
                      <a:gd name="connsiteY55" fmla="*/ 285750 h 333493"/>
                      <a:gd name="connsiteX56" fmla="*/ 669131 w 690562"/>
                      <a:gd name="connsiteY56" fmla="*/ 278606 h 333493"/>
                      <a:gd name="connsiteX57" fmla="*/ 681037 w 690562"/>
                      <a:gd name="connsiteY57" fmla="*/ 278606 h 333493"/>
                      <a:gd name="connsiteX58" fmla="*/ 690562 w 690562"/>
                      <a:gd name="connsiteY58" fmla="*/ 204787 h 333493"/>
                      <a:gd name="connsiteX59" fmla="*/ 614362 w 690562"/>
                      <a:gd name="connsiteY59" fmla="*/ 228600 h 333493"/>
                      <a:gd name="connsiteX60" fmla="*/ 600075 w 690562"/>
                      <a:gd name="connsiteY60" fmla="*/ 173831 h 333493"/>
                      <a:gd name="connsiteX61" fmla="*/ 583406 w 690562"/>
                      <a:gd name="connsiteY61" fmla="*/ 145256 h 333493"/>
                      <a:gd name="connsiteX62" fmla="*/ 585787 w 690562"/>
                      <a:gd name="connsiteY62" fmla="*/ 121444 h 333493"/>
                      <a:gd name="connsiteX63" fmla="*/ 566737 w 690562"/>
                      <a:gd name="connsiteY63" fmla="*/ 83344 h 333493"/>
                      <a:gd name="connsiteX64" fmla="*/ 561975 w 690562"/>
                      <a:gd name="connsiteY64" fmla="*/ 50006 h 333493"/>
                      <a:gd name="connsiteX65" fmla="*/ 533400 w 690562"/>
                      <a:gd name="connsiteY65" fmla="*/ 0 h 333493"/>
                      <a:gd name="connsiteX66" fmla="*/ 411956 w 690562"/>
                      <a:gd name="connsiteY66" fmla="*/ 42862 h 333493"/>
                      <a:gd name="connsiteX67" fmla="*/ 319087 w 690562"/>
                      <a:gd name="connsiteY67" fmla="*/ 71437 h 333493"/>
                      <a:gd name="connsiteX68" fmla="*/ 257175 w 690562"/>
                      <a:gd name="connsiteY68" fmla="*/ 92869 h 333493"/>
                      <a:gd name="connsiteX69" fmla="*/ 147637 w 690562"/>
                      <a:gd name="connsiteY69" fmla="*/ 126206 h 333493"/>
                      <a:gd name="connsiteX70" fmla="*/ 64293 w 690562"/>
                      <a:gd name="connsiteY70" fmla="*/ 157162 h 333493"/>
                      <a:gd name="connsiteX71" fmla="*/ 0 w 690562"/>
                      <a:gd name="connsiteY71" fmla="*/ 180975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90562" h="333493">
                        <a:moveTo>
                          <a:pt x="0" y="180975"/>
                        </a:moveTo>
                        <a:lnTo>
                          <a:pt x="40481" y="238125"/>
                        </a:lnTo>
                        <a:lnTo>
                          <a:pt x="76200" y="207169"/>
                        </a:lnTo>
                        <a:lnTo>
                          <a:pt x="92868" y="209550"/>
                        </a:lnTo>
                        <a:lnTo>
                          <a:pt x="104775" y="161925"/>
                        </a:lnTo>
                        <a:lnTo>
                          <a:pt x="145256" y="169069"/>
                        </a:lnTo>
                        <a:lnTo>
                          <a:pt x="171450" y="161925"/>
                        </a:lnTo>
                        <a:lnTo>
                          <a:pt x="192881" y="140494"/>
                        </a:lnTo>
                        <a:lnTo>
                          <a:pt x="216693" y="119062"/>
                        </a:lnTo>
                        <a:lnTo>
                          <a:pt x="238125" y="119062"/>
                        </a:lnTo>
                        <a:lnTo>
                          <a:pt x="259556" y="130969"/>
                        </a:lnTo>
                        <a:lnTo>
                          <a:pt x="264318" y="145256"/>
                        </a:lnTo>
                        <a:lnTo>
                          <a:pt x="283368" y="157162"/>
                        </a:lnTo>
                        <a:lnTo>
                          <a:pt x="304800" y="154817"/>
                        </a:lnTo>
                        <a:lnTo>
                          <a:pt x="361950" y="195297"/>
                        </a:lnTo>
                        <a:lnTo>
                          <a:pt x="397668" y="214312"/>
                        </a:lnTo>
                        <a:lnTo>
                          <a:pt x="402431" y="235744"/>
                        </a:lnTo>
                        <a:lnTo>
                          <a:pt x="400050" y="264319"/>
                        </a:lnTo>
                        <a:lnTo>
                          <a:pt x="388143" y="290512"/>
                        </a:lnTo>
                        <a:lnTo>
                          <a:pt x="409575" y="302419"/>
                        </a:lnTo>
                        <a:lnTo>
                          <a:pt x="419100" y="302419"/>
                        </a:lnTo>
                        <a:lnTo>
                          <a:pt x="438150" y="290512"/>
                        </a:lnTo>
                        <a:lnTo>
                          <a:pt x="473868" y="333493"/>
                        </a:lnTo>
                        <a:lnTo>
                          <a:pt x="523875" y="319087"/>
                        </a:lnTo>
                        <a:lnTo>
                          <a:pt x="526256" y="302419"/>
                        </a:lnTo>
                        <a:lnTo>
                          <a:pt x="535781" y="290512"/>
                        </a:lnTo>
                        <a:lnTo>
                          <a:pt x="528637" y="261937"/>
                        </a:lnTo>
                        <a:lnTo>
                          <a:pt x="509587" y="257175"/>
                        </a:lnTo>
                        <a:lnTo>
                          <a:pt x="490537" y="235744"/>
                        </a:lnTo>
                        <a:lnTo>
                          <a:pt x="481012" y="202406"/>
                        </a:lnTo>
                        <a:lnTo>
                          <a:pt x="461962" y="154781"/>
                        </a:lnTo>
                        <a:lnTo>
                          <a:pt x="457200" y="126206"/>
                        </a:lnTo>
                        <a:lnTo>
                          <a:pt x="457200" y="111919"/>
                        </a:lnTo>
                        <a:lnTo>
                          <a:pt x="469106" y="100012"/>
                        </a:lnTo>
                        <a:lnTo>
                          <a:pt x="476250" y="78581"/>
                        </a:lnTo>
                        <a:lnTo>
                          <a:pt x="497681" y="73819"/>
                        </a:lnTo>
                        <a:lnTo>
                          <a:pt x="500062" y="92869"/>
                        </a:lnTo>
                        <a:lnTo>
                          <a:pt x="495300" y="107156"/>
                        </a:lnTo>
                        <a:lnTo>
                          <a:pt x="509587" y="116681"/>
                        </a:lnTo>
                        <a:lnTo>
                          <a:pt x="509587" y="126206"/>
                        </a:lnTo>
                        <a:lnTo>
                          <a:pt x="504825" y="147637"/>
                        </a:lnTo>
                        <a:lnTo>
                          <a:pt x="502443" y="154781"/>
                        </a:lnTo>
                        <a:lnTo>
                          <a:pt x="523875" y="171450"/>
                        </a:lnTo>
                        <a:lnTo>
                          <a:pt x="531018" y="185737"/>
                        </a:lnTo>
                        <a:lnTo>
                          <a:pt x="545306" y="190500"/>
                        </a:lnTo>
                        <a:lnTo>
                          <a:pt x="531018" y="204787"/>
                        </a:lnTo>
                        <a:lnTo>
                          <a:pt x="528637" y="216694"/>
                        </a:lnTo>
                        <a:lnTo>
                          <a:pt x="547687" y="235744"/>
                        </a:lnTo>
                        <a:lnTo>
                          <a:pt x="547687" y="235744"/>
                        </a:lnTo>
                        <a:lnTo>
                          <a:pt x="581025" y="247650"/>
                        </a:lnTo>
                        <a:lnTo>
                          <a:pt x="595312" y="242887"/>
                        </a:lnTo>
                        <a:lnTo>
                          <a:pt x="602456" y="264319"/>
                        </a:lnTo>
                        <a:lnTo>
                          <a:pt x="602456" y="292894"/>
                        </a:lnTo>
                        <a:lnTo>
                          <a:pt x="611981" y="297656"/>
                        </a:lnTo>
                        <a:lnTo>
                          <a:pt x="631031" y="297656"/>
                        </a:lnTo>
                        <a:lnTo>
                          <a:pt x="650081" y="285750"/>
                        </a:lnTo>
                        <a:lnTo>
                          <a:pt x="669131" y="278606"/>
                        </a:lnTo>
                        <a:lnTo>
                          <a:pt x="681037" y="278606"/>
                        </a:lnTo>
                        <a:lnTo>
                          <a:pt x="690562" y="204787"/>
                        </a:lnTo>
                        <a:lnTo>
                          <a:pt x="614362" y="228600"/>
                        </a:lnTo>
                        <a:lnTo>
                          <a:pt x="600075" y="173831"/>
                        </a:lnTo>
                        <a:lnTo>
                          <a:pt x="583406" y="145256"/>
                        </a:lnTo>
                        <a:lnTo>
                          <a:pt x="585787" y="121444"/>
                        </a:lnTo>
                        <a:lnTo>
                          <a:pt x="566737" y="83344"/>
                        </a:lnTo>
                        <a:lnTo>
                          <a:pt x="561975" y="50006"/>
                        </a:lnTo>
                        <a:lnTo>
                          <a:pt x="533400" y="0"/>
                        </a:lnTo>
                        <a:lnTo>
                          <a:pt x="411956" y="42862"/>
                        </a:lnTo>
                        <a:lnTo>
                          <a:pt x="319087" y="71437"/>
                        </a:lnTo>
                        <a:lnTo>
                          <a:pt x="257175" y="92869"/>
                        </a:lnTo>
                        <a:lnTo>
                          <a:pt x="147637" y="126206"/>
                        </a:lnTo>
                        <a:lnTo>
                          <a:pt x="64293" y="157162"/>
                        </a:lnTo>
                        <a:lnTo>
                          <a:pt x="0" y="180975"/>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grpSp>
                <p:nvGrpSpPr>
                  <p:cNvPr id="260" name="Group 259">
                    <a:extLst>
                      <a:ext uri="{FF2B5EF4-FFF2-40B4-BE49-F238E27FC236}">
                        <a16:creationId xmlns:a16="http://schemas.microsoft.com/office/drawing/2014/main" id="{AC96EC88-C260-E346-9D0B-C960CF57A9BA}"/>
                      </a:ext>
                    </a:extLst>
                  </p:cNvPr>
                  <p:cNvGrpSpPr/>
                  <p:nvPr/>
                </p:nvGrpSpPr>
                <p:grpSpPr>
                  <a:xfrm>
                    <a:off x="524073" y="1184928"/>
                    <a:ext cx="7621636" cy="4700242"/>
                    <a:chOff x="524073" y="1184928"/>
                    <a:chExt cx="7621636" cy="4700242"/>
                  </a:xfrm>
                  <a:grpFill/>
                </p:grpSpPr>
                <p:sp>
                  <p:nvSpPr>
                    <p:cNvPr id="261" name="Freeform 260">
                      <a:extLst>
                        <a:ext uri="{FF2B5EF4-FFF2-40B4-BE49-F238E27FC236}">
                          <a16:creationId xmlns:a16="http://schemas.microsoft.com/office/drawing/2014/main" id="{33720A0D-7656-4E41-9F73-83506D646B9F}"/>
                        </a:ext>
                      </a:extLst>
                    </p:cNvPr>
                    <p:cNvSpPr/>
                    <p:nvPr/>
                  </p:nvSpPr>
                  <p:spPr>
                    <a:xfrm>
                      <a:off x="872410" y="1184928"/>
                      <a:ext cx="981540" cy="730736"/>
                    </a:xfrm>
                    <a:custGeom>
                      <a:avLst/>
                      <a:gdLst>
                        <a:gd name="connsiteX0" fmla="*/ 992221 w 992221"/>
                        <a:gd name="connsiteY0" fmla="*/ 184826 h 749030"/>
                        <a:gd name="connsiteX1" fmla="*/ 262647 w 992221"/>
                        <a:gd name="connsiteY1" fmla="*/ 0 h 749030"/>
                        <a:gd name="connsiteX2" fmla="*/ 291830 w 992221"/>
                        <a:gd name="connsiteY2" fmla="*/ 24319 h 749030"/>
                        <a:gd name="connsiteX3" fmla="*/ 325877 w 992221"/>
                        <a:gd name="connsiteY3" fmla="*/ 63230 h 749030"/>
                        <a:gd name="connsiteX4" fmla="*/ 296694 w 992221"/>
                        <a:gd name="connsiteY4" fmla="*/ 102141 h 749030"/>
                        <a:gd name="connsiteX5" fmla="*/ 316149 w 992221"/>
                        <a:gd name="connsiteY5" fmla="*/ 136187 h 749030"/>
                        <a:gd name="connsiteX6" fmla="*/ 296694 w 992221"/>
                        <a:gd name="connsiteY6" fmla="*/ 160506 h 749030"/>
                        <a:gd name="connsiteX7" fmla="*/ 321013 w 992221"/>
                        <a:gd name="connsiteY7" fmla="*/ 189689 h 749030"/>
                        <a:gd name="connsiteX8" fmla="*/ 321013 w 992221"/>
                        <a:gd name="connsiteY8" fmla="*/ 233464 h 749030"/>
                        <a:gd name="connsiteX9" fmla="*/ 282102 w 992221"/>
                        <a:gd name="connsiteY9" fmla="*/ 243192 h 749030"/>
                        <a:gd name="connsiteX10" fmla="*/ 277239 w 992221"/>
                        <a:gd name="connsiteY10" fmla="*/ 291830 h 749030"/>
                        <a:gd name="connsiteX11" fmla="*/ 218873 w 992221"/>
                        <a:gd name="connsiteY11" fmla="*/ 350196 h 749030"/>
                        <a:gd name="connsiteX12" fmla="*/ 189690 w 992221"/>
                        <a:gd name="connsiteY12" fmla="*/ 335604 h 749030"/>
                        <a:gd name="connsiteX13" fmla="*/ 189690 w 992221"/>
                        <a:gd name="connsiteY13" fmla="*/ 335604 h 749030"/>
                        <a:gd name="connsiteX14" fmla="*/ 238328 w 992221"/>
                        <a:gd name="connsiteY14" fmla="*/ 291830 h 749030"/>
                        <a:gd name="connsiteX15" fmla="*/ 248056 w 992221"/>
                        <a:gd name="connsiteY15" fmla="*/ 262647 h 749030"/>
                        <a:gd name="connsiteX16" fmla="*/ 218873 w 992221"/>
                        <a:gd name="connsiteY16" fmla="*/ 233464 h 749030"/>
                        <a:gd name="connsiteX17" fmla="*/ 252919 w 992221"/>
                        <a:gd name="connsiteY17" fmla="*/ 204281 h 749030"/>
                        <a:gd name="connsiteX18" fmla="*/ 238328 w 992221"/>
                        <a:gd name="connsiteY18" fmla="*/ 175098 h 749030"/>
                        <a:gd name="connsiteX19" fmla="*/ 199417 w 992221"/>
                        <a:gd name="connsiteY19" fmla="*/ 145915 h 749030"/>
                        <a:gd name="connsiteX20" fmla="*/ 34047 w 992221"/>
                        <a:gd name="connsiteY20" fmla="*/ 63230 h 749030"/>
                        <a:gd name="connsiteX21" fmla="*/ 0 w 992221"/>
                        <a:gd name="connsiteY21" fmla="*/ 92413 h 749030"/>
                        <a:gd name="connsiteX22" fmla="*/ 29183 w 992221"/>
                        <a:gd name="connsiteY22" fmla="*/ 189689 h 749030"/>
                        <a:gd name="connsiteX23" fmla="*/ 24319 w 992221"/>
                        <a:gd name="connsiteY23" fmla="*/ 223736 h 749030"/>
                        <a:gd name="connsiteX24" fmla="*/ 9728 w 992221"/>
                        <a:gd name="connsiteY24" fmla="*/ 286966 h 749030"/>
                        <a:gd name="connsiteX25" fmla="*/ 14592 w 992221"/>
                        <a:gd name="connsiteY25" fmla="*/ 306421 h 749030"/>
                        <a:gd name="connsiteX26" fmla="*/ 34047 w 992221"/>
                        <a:gd name="connsiteY26" fmla="*/ 306421 h 749030"/>
                        <a:gd name="connsiteX27" fmla="*/ 48639 w 992221"/>
                        <a:gd name="connsiteY27" fmla="*/ 325877 h 749030"/>
                        <a:gd name="connsiteX28" fmla="*/ 43775 w 992221"/>
                        <a:gd name="connsiteY28" fmla="*/ 345332 h 749030"/>
                        <a:gd name="connsiteX29" fmla="*/ 14592 w 992221"/>
                        <a:gd name="connsiteY29" fmla="*/ 345332 h 749030"/>
                        <a:gd name="connsiteX30" fmla="*/ 29183 w 992221"/>
                        <a:gd name="connsiteY30" fmla="*/ 379379 h 749030"/>
                        <a:gd name="connsiteX31" fmla="*/ 0 w 992221"/>
                        <a:gd name="connsiteY31" fmla="*/ 413426 h 749030"/>
                        <a:gd name="connsiteX32" fmla="*/ 4864 w 992221"/>
                        <a:gd name="connsiteY32" fmla="*/ 452336 h 749030"/>
                        <a:gd name="connsiteX33" fmla="*/ 43775 w 992221"/>
                        <a:gd name="connsiteY33" fmla="*/ 457200 h 749030"/>
                        <a:gd name="connsiteX34" fmla="*/ 58366 w 992221"/>
                        <a:gd name="connsiteY34" fmla="*/ 476655 h 749030"/>
                        <a:gd name="connsiteX35" fmla="*/ 136187 w 992221"/>
                        <a:gd name="connsiteY35" fmla="*/ 515566 h 749030"/>
                        <a:gd name="connsiteX36" fmla="*/ 145915 w 992221"/>
                        <a:gd name="connsiteY36" fmla="*/ 627434 h 749030"/>
                        <a:gd name="connsiteX37" fmla="*/ 145915 w 992221"/>
                        <a:gd name="connsiteY37" fmla="*/ 627434 h 749030"/>
                        <a:gd name="connsiteX38" fmla="*/ 199417 w 992221"/>
                        <a:gd name="connsiteY38" fmla="*/ 622570 h 749030"/>
                        <a:gd name="connsiteX39" fmla="*/ 223736 w 992221"/>
                        <a:gd name="connsiteY39" fmla="*/ 617706 h 749030"/>
                        <a:gd name="connsiteX40" fmla="*/ 248056 w 992221"/>
                        <a:gd name="connsiteY40" fmla="*/ 617706 h 749030"/>
                        <a:gd name="connsiteX41" fmla="*/ 272375 w 992221"/>
                        <a:gd name="connsiteY41" fmla="*/ 603115 h 749030"/>
                        <a:gd name="connsiteX42" fmla="*/ 330741 w 992221"/>
                        <a:gd name="connsiteY42" fmla="*/ 661481 h 749030"/>
                        <a:gd name="connsiteX43" fmla="*/ 389107 w 992221"/>
                        <a:gd name="connsiteY43" fmla="*/ 637162 h 749030"/>
                        <a:gd name="connsiteX44" fmla="*/ 452336 w 992221"/>
                        <a:gd name="connsiteY44" fmla="*/ 680936 h 749030"/>
                        <a:gd name="connsiteX45" fmla="*/ 515566 w 992221"/>
                        <a:gd name="connsiteY45" fmla="*/ 676072 h 749030"/>
                        <a:gd name="connsiteX46" fmla="*/ 569068 w 992221"/>
                        <a:gd name="connsiteY46" fmla="*/ 680936 h 749030"/>
                        <a:gd name="connsiteX47" fmla="*/ 598251 w 992221"/>
                        <a:gd name="connsiteY47" fmla="*/ 690664 h 749030"/>
                        <a:gd name="connsiteX48" fmla="*/ 642026 w 992221"/>
                        <a:gd name="connsiteY48" fmla="*/ 676072 h 749030"/>
                        <a:gd name="connsiteX49" fmla="*/ 710119 w 992221"/>
                        <a:gd name="connsiteY49" fmla="*/ 700392 h 749030"/>
                        <a:gd name="connsiteX50" fmla="*/ 749030 w 992221"/>
                        <a:gd name="connsiteY50" fmla="*/ 695528 h 749030"/>
                        <a:gd name="connsiteX51" fmla="*/ 797668 w 992221"/>
                        <a:gd name="connsiteY51" fmla="*/ 719847 h 749030"/>
                        <a:gd name="connsiteX52" fmla="*/ 846307 w 992221"/>
                        <a:gd name="connsiteY52" fmla="*/ 729575 h 749030"/>
                        <a:gd name="connsiteX53" fmla="*/ 870626 w 992221"/>
                        <a:gd name="connsiteY53" fmla="*/ 724711 h 749030"/>
                        <a:gd name="connsiteX54" fmla="*/ 894945 w 992221"/>
                        <a:gd name="connsiteY54" fmla="*/ 739302 h 749030"/>
                        <a:gd name="connsiteX55" fmla="*/ 919264 w 992221"/>
                        <a:gd name="connsiteY55" fmla="*/ 749030 h 749030"/>
                        <a:gd name="connsiteX56" fmla="*/ 992221 w 992221"/>
                        <a:gd name="connsiteY56" fmla="*/ 184826 h 749030"/>
                        <a:gd name="connsiteX0" fmla="*/ 1006541 w 1006541"/>
                        <a:gd name="connsiteY0" fmla="*/ 182379 h 749030"/>
                        <a:gd name="connsiteX1" fmla="*/ 262647 w 1006541"/>
                        <a:gd name="connsiteY1" fmla="*/ 0 h 749030"/>
                        <a:gd name="connsiteX2" fmla="*/ 291830 w 1006541"/>
                        <a:gd name="connsiteY2" fmla="*/ 24319 h 749030"/>
                        <a:gd name="connsiteX3" fmla="*/ 325877 w 1006541"/>
                        <a:gd name="connsiteY3" fmla="*/ 63230 h 749030"/>
                        <a:gd name="connsiteX4" fmla="*/ 296694 w 1006541"/>
                        <a:gd name="connsiteY4" fmla="*/ 102141 h 749030"/>
                        <a:gd name="connsiteX5" fmla="*/ 316149 w 1006541"/>
                        <a:gd name="connsiteY5" fmla="*/ 136187 h 749030"/>
                        <a:gd name="connsiteX6" fmla="*/ 296694 w 1006541"/>
                        <a:gd name="connsiteY6" fmla="*/ 160506 h 749030"/>
                        <a:gd name="connsiteX7" fmla="*/ 321013 w 1006541"/>
                        <a:gd name="connsiteY7" fmla="*/ 189689 h 749030"/>
                        <a:gd name="connsiteX8" fmla="*/ 321013 w 1006541"/>
                        <a:gd name="connsiteY8" fmla="*/ 233464 h 749030"/>
                        <a:gd name="connsiteX9" fmla="*/ 282102 w 1006541"/>
                        <a:gd name="connsiteY9" fmla="*/ 243192 h 749030"/>
                        <a:gd name="connsiteX10" fmla="*/ 277239 w 1006541"/>
                        <a:gd name="connsiteY10" fmla="*/ 291830 h 749030"/>
                        <a:gd name="connsiteX11" fmla="*/ 218873 w 1006541"/>
                        <a:gd name="connsiteY11" fmla="*/ 350196 h 749030"/>
                        <a:gd name="connsiteX12" fmla="*/ 189690 w 1006541"/>
                        <a:gd name="connsiteY12" fmla="*/ 335604 h 749030"/>
                        <a:gd name="connsiteX13" fmla="*/ 189690 w 1006541"/>
                        <a:gd name="connsiteY13" fmla="*/ 335604 h 749030"/>
                        <a:gd name="connsiteX14" fmla="*/ 238328 w 1006541"/>
                        <a:gd name="connsiteY14" fmla="*/ 291830 h 749030"/>
                        <a:gd name="connsiteX15" fmla="*/ 248056 w 1006541"/>
                        <a:gd name="connsiteY15" fmla="*/ 262647 h 749030"/>
                        <a:gd name="connsiteX16" fmla="*/ 218873 w 1006541"/>
                        <a:gd name="connsiteY16" fmla="*/ 233464 h 749030"/>
                        <a:gd name="connsiteX17" fmla="*/ 252919 w 1006541"/>
                        <a:gd name="connsiteY17" fmla="*/ 204281 h 749030"/>
                        <a:gd name="connsiteX18" fmla="*/ 238328 w 1006541"/>
                        <a:gd name="connsiteY18" fmla="*/ 175098 h 749030"/>
                        <a:gd name="connsiteX19" fmla="*/ 199417 w 1006541"/>
                        <a:gd name="connsiteY19" fmla="*/ 145915 h 749030"/>
                        <a:gd name="connsiteX20" fmla="*/ 34047 w 1006541"/>
                        <a:gd name="connsiteY20" fmla="*/ 63230 h 749030"/>
                        <a:gd name="connsiteX21" fmla="*/ 0 w 1006541"/>
                        <a:gd name="connsiteY21" fmla="*/ 92413 h 749030"/>
                        <a:gd name="connsiteX22" fmla="*/ 29183 w 1006541"/>
                        <a:gd name="connsiteY22" fmla="*/ 189689 h 749030"/>
                        <a:gd name="connsiteX23" fmla="*/ 24319 w 1006541"/>
                        <a:gd name="connsiteY23" fmla="*/ 223736 h 749030"/>
                        <a:gd name="connsiteX24" fmla="*/ 9728 w 1006541"/>
                        <a:gd name="connsiteY24" fmla="*/ 286966 h 749030"/>
                        <a:gd name="connsiteX25" fmla="*/ 14592 w 1006541"/>
                        <a:gd name="connsiteY25" fmla="*/ 306421 h 749030"/>
                        <a:gd name="connsiteX26" fmla="*/ 34047 w 1006541"/>
                        <a:gd name="connsiteY26" fmla="*/ 306421 h 749030"/>
                        <a:gd name="connsiteX27" fmla="*/ 48639 w 1006541"/>
                        <a:gd name="connsiteY27" fmla="*/ 325877 h 749030"/>
                        <a:gd name="connsiteX28" fmla="*/ 43775 w 1006541"/>
                        <a:gd name="connsiteY28" fmla="*/ 345332 h 749030"/>
                        <a:gd name="connsiteX29" fmla="*/ 14592 w 1006541"/>
                        <a:gd name="connsiteY29" fmla="*/ 345332 h 749030"/>
                        <a:gd name="connsiteX30" fmla="*/ 29183 w 1006541"/>
                        <a:gd name="connsiteY30" fmla="*/ 379379 h 749030"/>
                        <a:gd name="connsiteX31" fmla="*/ 0 w 1006541"/>
                        <a:gd name="connsiteY31" fmla="*/ 413426 h 749030"/>
                        <a:gd name="connsiteX32" fmla="*/ 4864 w 1006541"/>
                        <a:gd name="connsiteY32" fmla="*/ 452336 h 749030"/>
                        <a:gd name="connsiteX33" fmla="*/ 43775 w 1006541"/>
                        <a:gd name="connsiteY33" fmla="*/ 457200 h 749030"/>
                        <a:gd name="connsiteX34" fmla="*/ 58366 w 1006541"/>
                        <a:gd name="connsiteY34" fmla="*/ 476655 h 749030"/>
                        <a:gd name="connsiteX35" fmla="*/ 136187 w 1006541"/>
                        <a:gd name="connsiteY35" fmla="*/ 515566 h 749030"/>
                        <a:gd name="connsiteX36" fmla="*/ 145915 w 1006541"/>
                        <a:gd name="connsiteY36" fmla="*/ 627434 h 749030"/>
                        <a:gd name="connsiteX37" fmla="*/ 145915 w 1006541"/>
                        <a:gd name="connsiteY37" fmla="*/ 627434 h 749030"/>
                        <a:gd name="connsiteX38" fmla="*/ 199417 w 1006541"/>
                        <a:gd name="connsiteY38" fmla="*/ 622570 h 749030"/>
                        <a:gd name="connsiteX39" fmla="*/ 223736 w 1006541"/>
                        <a:gd name="connsiteY39" fmla="*/ 617706 h 749030"/>
                        <a:gd name="connsiteX40" fmla="*/ 248056 w 1006541"/>
                        <a:gd name="connsiteY40" fmla="*/ 617706 h 749030"/>
                        <a:gd name="connsiteX41" fmla="*/ 272375 w 1006541"/>
                        <a:gd name="connsiteY41" fmla="*/ 603115 h 749030"/>
                        <a:gd name="connsiteX42" fmla="*/ 330741 w 1006541"/>
                        <a:gd name="connsiteY42" fmla="*/ 661481 h 749030"/>
                        <a:gd name="connsiteX43" fmla="*/ 389107 w 1006541"/>
                        <a:gd name="connsiteY43" fmla="*/ 637162 h 749030"/>
                        <a:gd name="connsiteX44" fmla="*/ 452336 w 1006541"/>
                        <a:gd name="connsiteY44" fmla="*/ 680936 h 749030"/>
                        <a:gd name="connsiteX45" fmla="*/ 515566 w 1006541"/>
                        <a:gd name="connsiteY45" fmla="*/ 676072 h 749030"/>
                        <a:gd name="connsiteX46" fmla="*/ 569068 w 1006541"/>
                        <a:gd name="connsiteY46" fmla="*/ 680936 h 749030"/>
                        <a:gd name="connsiteX47" fmla="*/ 598251 w 1006541"/>
                        <a:gd name="connsiteY47" fmla="*/ 690664 h 749030"/>
                        <a:gd name="connsiteX48" fmla="*/ 642026 w 1006541"/>
                        <a:gd name="connsiteY48" fmla="*/ 676072 h 749030"/>
                        <a:gd name="connsiteX49" fmla="*/ 710119 w 1006541"/>
                        <a:gd name="connsiteY49" fmla="*/ 700392 h 749030"/>
                        <a:gd name="connsiteX50" fmla="*/ 749030 w 1006541"/>
                        <a:gd name="connsiteY50" fmla="*/ 695528 h 749030"/>
                        <a:gd name="connsiteX51" fmla="*/ 797668 w 1006541"/>
                        <a:gd name="connsiteY51" fmla="*/ 719847 h 749030"/>
                        <a:gd name="connsiteX52" fmla="*/ 846307 w 1006541"/>
                        <a:gd name="connsiteY52" fmla="*/ 729575 h 749030"/>
                        <a:gd name="connsiteX53" fmla="*/ 870626 w 1006541"/>
                        <a:gd name="connsiteY53" fmla="*/ 724711 h 749030"/>
                        <a:gd name="connsiteX54" fmla="*/ 894945 w 1006541"/>
                        <a:gd name="connsiteY54" fmla="*/ 739302 h 749030"/>
                        <a:gd name="connsiteX55" fmla="*/ 919264 w 1006541"/>
                        <a:gd name="connsiteY55" fmla="*/ 749030 h 749030"/>
                        <a:gd name="connsiteX56" fmla="*/ 1006541 w 1006541"/>
                        <a:gd name="connsiteY56" fmla="*/ 182379 h 74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06541" h="749030">
                          <a:moveTo>
                            <a:pt x="1006541" y="182379"/>
                          </a:moveTo>
                          <a:lnTo>
                            <a:pt x="262647" y="0"/>
                          </a:lnTo>
                          <a:lnTo>
                            <a:pt x="291830" y="24319"/>
                          </a:lnTo>
                          <a:lnTo>
                            <a:pt x="325877" y="63230"/>
                          </a:lnTo>
                          <a:lnTo>
                            <a:pt x="296694" y="102141"/>
                          </a:lnTo>
                          <a:lnTo>
                            <a:pt x="316149" y="136187"/>
                          </a:lnTo>
                          <a:lnTo>
                            <a:pt x="296694" y="160506"/>
                          </a:lnTo>
                          <a:lnTo>
                            <a:pt x="321013" y="189689"/>
                          </a:lnTo>
                          <a:lnTo>
                            <a:pt x="321013" y="233464"/>
                          </a:lnTo>
                          <a:lnTo>
                            <a:pt x="282102" y="243192"/>
                          </a:lnTo>
                          <a:lnTo>
                            <a:pt x="277239" y="291830"/>
                          </a:lnTo>
                          <a:lnTo>
                            <a:pt x="218873" y="350196"/>
                          </a:lnTo>
                          <a:lnTo>
                            <a:pt x="189690" y="335604"/>
                          </a:lnTo>
                          <a:lnTo>
                            <a:pt x="189690" y="335604"/>
                          </a:lnTo>
                          <a:lnTo>
                            <a:pt x="238328" y="291830"/>
                          </a:lnTo>
                          <a:lnTo>
                            <a:pt x="248056" y="262647"/>
                          </a:lnTo>
                          <a:lnTo>
                            <a:pt x="218873" y="233464"/>
                          </a:lnTo>
                          <a:lnTo>
                            <a:pt x="252919" y="204281"/>
                          </a:lnTo>
                          <a:lnTo>
                            <a:pt x="238328" y="175098"/>
                          </a:lnTo>
                          <a:lnTo>
                            <a:pt x="199417" y="145915"/>
                          </a:lnTo>
                          <a:lnTo>
                            <a:pt x="34047" y="63230"/>
                          </a:lnTo>
                          <a:lnTo>
                            <a:pt x="0" y="92413"/>
                          </a:lnTo>
                          <a:lnTo>
                            <a:pt x="29183" y="189689"/>
                          </a:lnTo>
                          <a:lnTo>
                            <a:pt x="24319" y="223736"/>
                          </a:lnTo>
                          <a:lnTo>
                            <a:pt x="9728" y="286966"/>
                          </a:lnTo>
                          <a:lnTo>
                            <a:pt x="14592" y="306421"/>
                          </a:lnTo>
                          <a:lnTo>
                            <a:pt x="34047" y="306421"/>
                          </a:lnTo>
                          <a:lnTo>
                            <a:pt x="48639" y="325877"/>
                          </a:lnTo>
                          <a:lnTo>
                            <a:pt x="43775" y="345332"/>
                          </a:lnTo>
                          <a:lnTo>
                            <a:pt x="14592" y="345332"/>
                          </a:lnTo>
                          <a:lnTo>
                            <a:pt x="29183" y="379379"/>
                          </a:lnTo>
                          <a:lnTo>
                            <a:pt x="0" y="413426"/>
                          </a:lnTo>
                          <a:lnTo>
                            <a:pt x="4864" y="452336"/>
                          </a:lnTo>
                          <a:lnTo>
                            <a:pt x="43775" y="457200"/>
                          </a:lnTo>
                          <a:lnTo>
                            <a:pt x="58366" y="476655"/>
                          </a:lnTo>
                          <a:lnTo>
                            <a:pt x="136187" y="515566"/>
                          </a:lnTo>
                          <a:lnTo>
                            <a:pt x="145915" y="627434"/>
                          </a:lnTo>
                          <a:lnTo>
                            <a:pt x="145915" y="627434"/>
                          </a:lnTo>
                          <a:lnTo>
                            <a:pt x="199417" y="622570"/>
                          </a:lnTo>
                          <a:lnTo>
                            <a:pt x="223736" y="617706"/>
                          </a:lnTo>
                          <a:lnTo>
                            <a:pt x="248056" y="617706"/>
                          </a:lnTo>
                          <a:lnTo>
                            <a:pt x="272375" y="603115"/>
                          </a:lnTo>
                          <a:lnTo>
                            <a:pt x="330741" y="661481"/>
                          </a:lnTo>
                          <a:lnTo>
                            <a:pt x="389107" y="637162"/>
                          </a:lnTo>
                          <a:lnTo>
                            <a:pt x="452336" y="680936"/>
                          </a:lnTo>
                          <a:lnTo>
                            <a:pt x="515566" y="676072"/>
                          </a:lnTo>
                          <a:lnTo>
                            <a:pt x="569068" y="680936"/>
                          </a:lnTo>
                          <a:lnTo>
                            <a:pt x="598251" y="690664"/>
                          </a:lnTo>
                          <a:lnTo>
                            <a:pt x="642026" y="676072"/>
                          </a:lnTo>
                          <a:lnTo>
                            <a:pt x="710119" y="700392"/>
                          </a:lnTo>
                          <a:lnTo>
                            <a:pt x="749030" y="695528"/>
                          </a:lnTo>
                          <a:lnTo>
                            <a:pt x="797668" y="719847"/>
                          </a:lnTo>
                          <a:lnTo>
                            <a:pt x="846307" y="729575"/>
                          </a:lnTo>
                          <a:lnTo>
                            <a:pt x="870626" y="724711"/>
                          </a:lnTo>
                          <a:lnTo>
                            <a:pt x="894945" y="739302"/>
                          </a:lnTo>
                          <a:lnTo>
                            <a:pt x="919264" y="749030"/>
                          </a:lnTo>
                          <a:lnTo>
                            <a:pt x="1006541" y="182379"/>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262" name="Freeform 261">
                      <a:extLst>
                        <a:ext uri="{FF2B5EF4-FFF2-40B4-BE49-F238E27FC236}">
                          <a16:creationId xmlns:a16="http://schemas.microsoft.com/office/drawing/2014/main" id="{760E032C-B581-E24D-B689-E5B44ACF0CF0}"/>
                        </a:ext>
                      </a:extLst>
                    </p:cNvPr>
                    <p:cNvSpPr/>
                    <p:nvPr/>
                  </p:nvSpPr>
                  <p:spPr>
                    <a:xfrm>
                      <a:off x="620060" y="1613772"/>
                      <a:ext cx="1176608" cy="1007858"/>
                    </a:xfrm>
                    <a:custGeom>
                      <a:avLst/>
                      <a:gdLst>
                        <a:gd name="connsiteX0" fmla="*/ 265568 w 1195057"/>
                        <a:gd name="connsiteY0" fmla="*/ 0 h 1013988"/>
                        <a:gd name="connsiteX1" fmla="*/ 250479 w 1195057"/>
                        <a:gd name="connsiteY1" fmla="*/ 72428 h 1013988"/>
                        <a:gd name="connsiteX2" fmla="*/ 250479 w 1195057"/>
                        <a:gd name="connsiteY2" fmla="*/ 114677 h 1013988"/>
                        <a:gd name="connsiteX3" fmla="*/ 232372 w 1195057"/>
                        <a:gd name="connsiteY3" fmla="*/ 132784 h 1013988"/>
                        <a:gd name="connsiteX4" fmla="*/ 217283 w 1195057"/>
                        <a:gd name="connsiteY4" fmla="*/ 193140 h 1013988"/>
                        <a:gd name="connsiteX5" fmla="*/ 172016 w 1195057"/>
                        <a:gd name="connsiteY5" fmla="*/ 238408 h 1013988"/>
                        <a:gd name="connsiteX6" fmla="*/ 162962 w 1195057"/>
                        <a:gd name="connsiteY6" fmla="*/ 325925 h 1013988"/>
                        <a:gd name="connsiteX7" fmla="*/ 54321 w 1195057"/>
                        <a:gd name="connsiteY7" fmla="*/ 476816 h 1013988"/>
                        <a:gd name="connsiteX8" fmla="*/ 54321 w 1195057"/>
                        <a:gd name="connsiteY8" fmla="*/ 519065 h 1013988"/>
                        <a:gd name="connsiteX9" fmla="*/ 21125 w 1195057"/>
                        <a:gd name="connsiteY9" fmla="*/ 558297 h 1013988"/>
                        <a:gd name="connsiteX10" fmla="*/ 15089 w 1195057"/>
                        <a:gd name="connsiteY10" fmla="*/ 615636 h 1013988"/>
                        <a:gd name="connsiteX11" fmla="*/ 0 w 1195057"/>
                        <a:gd name="connsiteY11" fmla="*/ 688063 h 1013988"/>
                        <a:gd name="connsiteX12" fmla="*/ 6036 w 1195057"/>
                        <a:gd name="connsiteY12" fmla="*/ 748420 h 1013988"/>
                        <a:gd name="connsiteX13" fmla="*/ 591493 w 1195057"/>
                        <a:gd name="connsiteY13" fmla="*/ 917418 h 1013988"/>
                        <a:gd name="connsiteX14" fmla="*/ 1029077 w 1195057"/>
                        <a:gd name="connsiteY14" fmla="*/ 1013988 h 1013988"/>
                        <a:gd name="connsiteX15" fmla="*/ 1071327 w 1195057"/>
                        <a:gd name="connsiteY15" fmla="*/ 712206 h 1013988"/>
                        <a:gd name="connsiteX16" fmla="*/ 1107541 w 1195057"/>
                        <a:gd name="connsiteY16" fmla="*/ 642796 h 1013988"/>
                        <a:gd name="connsiteX17" fmla="*/ 1092452 w 1195057"/>
                        <a:gd name="connsiteY17" fmla="*/ 612618 h 1013988"/>
                        <a:gd name="connsiteX18" fmla="*/ 1083398 w 1195057"/>
                        <a:gd name="connsiteY18" fmla="*/ 615636 h 1013988"/>
                        <a:gd name="connsiteX19" fmla="*/ 1083398 w 1195057"/>
                        <a:gd name="connsiteY19" fmla="*/ 543208 h 1013988"/>
                        <a:gd name="connsiteX20" fmla="*/ 1134701 w 1195057"/>
                        <a:gd name="connsiteY20" fmla="*/ 519065 h 1013988"/>
                        <a:gd name="connsiteX21" fmla="*/ 1149790 w 1195057"/>
                        <a:gd name="connsiteY21" fmla="*/ 419477 h 1013988"/>
                        <a:gd name="connsiteX22" fmla="*/ 1195057 w 1195057"/>
                        <a:gd name="connsiteY22" fmla="*/ 392317 h 1013988"/>
                        <a:gd name="connsiteX23" fmla="*/ 1195057 w 1195057"/>
                        <a:gd name="connsiteY23" fmla="*/ 322907 h 1013988"/>
                        <a:gd name="connsiteX24" fmla="*/ 1182986 w 1195057"/>
                        <a:gd name="connsiteY24" fmla="*/ 292729 h 1013988"/>
                        <a:gd name="connsiteX25" fmla="*/ 1164879 w 1195057"/>
                        <a:gd name="connsiteY25" fmla="*/ 292729 h 1013988"/>
                        <a:gd name="connsiteX26" fmla="*/ 1131683 w 1195057"/>
                        <a:gd name="connsiteY26" fmla="*/ 271604 h 1013988"/>
                        <a:gd name="connsiteX27" fmla="*/ 1089434 w 1195057"/>
                        <a:gd name="connsiteY27" fmla="*/ 271604 h 1013988"/>
                        <a:gd name="connsiteX28" fmla="*/ 1059256 w 1195057"/>
                        <a:gd name="connsiteY28" fmla="*/ 268586 h 1013988"/>
                        <a:gd name="connsiteX29" fmla="*/ 998899 w 1195057"/>
                        <a:gd name="connsiteY29" fmla="*/ 235390 h 1013988"/>
                        <a:gd name="connsiteX30" fmla="*/ 968721 w 1195057"/>
                        <a:gd name="connsiteY30" fmla="*/ 247461 h 1013988"/>
                        <a:gd name="connsiteX31" fmla="*/ 908364 w 1195057"/>
                        <a:gd name="connsiteY31" fmla="*/ 220301 h 1013988"/>
                        <a:gd name="connsiteX32" fmla="*/ 854044 w 1195057"/>
                        <a:gd name="connsiteY32" fmla="*/ 235390 h 1013988"/>
                        <a:gd name="connsiteX33" fmla="*/ 832919 w 1195057"/>
                        <a:gd name="connsiteY33" fmla="*/ 226336 h 1013988"/>
                        <a:gd name="connsiteX34" fmla="*/ 715224 w 1195057"/>
                        <a:gd name="connsiteY34" fmla="*/ 226336 h 1013988"/>
                        <a:gd name="connsiteX35" fmla="*/ 648832 w 1195057"/>
                        <a:gd name="connsiteY35" fmla="*/ 181069 h 1013988"/>
                        <a:gd name="connsiteX36" fmla="*/ 588475 w 1195057"/>
                        <a:gd name="connsiteY36" fmla="*/ 208230 h 1013988"/>
                        <a:gd name="connsiteX37" fmla="*/ 531137 w 1195057"/>
                        <a:gd name="connsiteY37" fmla="*/ 144855 h 1013988"/>
                        <a:gd name="connsiteX38" fmla="*/ 407406 w 1195057"/>
                        <a:gd name="connsiteY38" fmla="*/ 172016 h 1013988"/>
                        <a:gd name="connsiteX39" fmla="*/ 392317 w 1195057"/>
                        <a:gd name="connsiteY39" fmla="*/ 60356 h 1013988"/>
                        <a:gd name="connsiteX40" fmla="*/ 265568 w 1195057"/>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195057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23384 w 1206976"/>
                        <a:gd name="connsiteY33" fmla="*/ 219195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88475 w 1206976"/>
                        <a:gd name="connsiteY36" fmla="*/ 227272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7263 w 1206976"/>
                        <a:gd name="connsiteY25" fmla="*/ 287969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06976" h="1033030">
                          <a:moveTo>
                            <a:pt x="275103" y="0"/>
                          </a:moveTo>
                          <a:lnTo>
                            <a:pt x="250479" y="91470"/>
                          </a:lnTo>
                          <a:lnTo>
                            <a:pt x="250479" y="133719"/>
                          </a:lnTo>
                          <a:lnTo>
                            <a:pt x="232372" y="151826"/>
                          </a:lnTo>
                          <a:lnTo>
                            <a:pt x="217283" y="212182"/>
                          </a:lnTo>
                          <a:lnTo>
                            <a:pt x="172016" y="257450"/>
                          </a:lnTo>
                          <a:lnTo>
                            <a:pt x="162962" y="344967"/>
                          </a:lnTo>
                          <a:lnTo>
                            <a:pt x="54321" y="495858"/>
                          </a:lnTo>
                          <a:lnTo>
                            <a:pt x="54321" y="538107"/>
                          </a:lnTo>
                          <a:lnTo>
                            <a:pt x="21125" y="577339"/>
                          </a:lnTo>
                          <a:lnTo>
                            <a:pt x="15089" y="634678"/>
                          </a:lnTo>
                          <a:lnTo>
                            <a:pt x="0" y="707105"/>
                          </a:lnTo>
                          <a:lnTo>
                            <a:pt x="6036" y="767462"/>
                          </a:lnTo>
                          <a:lnTo>
                            <a:pt x="591493" y="936460"/>
                          </a:lnTo>
                          <a:lnTo>
                            <a:pt x="1029077" y="1033030"/>
                          </a:lnTo>
                          <a:lnTo>
                            <a:pt x="1071327" y="731248"/>
                          </a:lnTo>
                          <a:lnTo>
                            <a:pt x="1107541" y="661838"/>
                          </a:lnTo>
                          <a:lnTo>
                            <a:pt x="1092452" y="631660"/>
                          </a:lnTo>
                          <a:lnTo>
                            <a:pt x="1083398" y="634678"/>
                          </a:lnTo>
                          <a:lnTo>
                            <a:pt x="1083398" y="562250"/>
                          </a:lnTo>
                          <a:lnTo>
                            <a:pt x="1134701" y="538107"/>
                          </a:lnTo>
                          <a:lnTo>
                            <a:pt x="1149790" y="438519"/>
                          </a:lnTo>
                          <a:lnTo>
                            <a:pt x="1206976" y="411359"/>
                          </a:lnTo>
                          <a:cubicBezTo>
                            <a:pt x="1206181" y="388222"/>
                            <a:pt x="1205387" y="365086"/>
                            <a:pt x="1204592" y="341949"/>
                          </a:cubicBezTo>
                          <a:lnTo>
                            <a:pt x="1182986" y="311771"/>
                          </a:lnTo>
                          <a:lnTo>
                            <a:pt x="1167263" y="287969"/>
                          </a:lnTo>
                          <a:lnTo>
                            <a:pt x="1131683" y="290646"/>
                          </a:lnTo>
                          <a:lnTo>
                            <a:pt x="1089434" y="290646"/>
                          </a:lnTo>
                          <a:lnTo>
                            <a:pt x="1061640" y="275727"/>
                          </a:lnTo>
                          <a:lnTo>
                            <a:pt x="1006050" y="247291"/>
                          </a:lnTo>
                          <a:lnTo>
                            <a:pt x="968721" y="266503"/>
                          </a:lnTo>
                          <a:cubicBezTo>
                            <a:pt x="965502" y="266267"/>
                            <a:pt x="969436" y="261270"/>
                            <a:pt x="966217" y="261034"/>
                          </a:cubicBezTo>
                          <a:lnTo>
                            <a:pt x="908364" y="239343"/>
                          </a:lnTo>
                          <a:lnTo>
                            <a:pt x="854044" y="254432"/>
                          </a:lnTo>
                          <a:lnTo>
                            <a:pt x="823384" y="238237"/>
                          </a:lnTo>
                          <a:lnTo>
                            <a:pt x="717607" y="233477"/>
                          </a:lnTo>
                          <a:lnTo>
                            <a:pt x="648832" y="200111"/>
                          </a:lnTo>
                          <a:lnTo>
                            <a:pt x="593242" y="215370"/>
                          </a:lnTo>
                          <a:lnTo>
                            <a:pt x="531137" y="163897"/>
                          </a:lnTo>
                          <a:lnTo>
                            <a:pt x="407406" y="191058"/>
                          </a:lnTo>
                          <a:lnTo>
                            <a:pt x="392317" y="79398"/>
                          </a:lnTo>
                          <a:lnTo>
                            <a:pt x="275103" y="0"/>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263" name="Freeform 262">
                      <a:extLst>
                        <a:ext uri="{FF2B5EF4-FFF2-40B4-BE49-F238E27FC236}">
                          <a16:creationId xmlns:a16="http://schemas.microsoft.com/office/drawing/2014/main" id="{9707F3D6-8CC3-0E41-A268-AA6BC55992D1}"/>
                        </a:ext>
                      </a:extLst>
                    </p:cNvPr>
                    <p:cNvSpPr/>
                    <p:nvPr/>
                  </p:nvSpPr>
                  <p:spPr>
                    <a:xfrm>
                      <a:off x="1688297" y="3641873"/>
                      <a:ext cx="967605" cy="1171964"/>
                    </a:xfrm>
                    <a:custGeom>
                      <a:avLst/>
                      <a:gdLst>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45268 w 995882"/>
                        <a:gd name="connsiteY12" fmla="*/ 802741 h 1201093"/>
                        <a:gd name="connsiteX13" fmla="*/ 21125 w 995882"/>
                        <a:gd name="connsiteY13" fmla="*/ 787652 h 1201093"/>
                        <a:gd name="connsiteX14" fmla="*/ 0 w 995882"/>
                        <a:gd name="connsiteY14" fmla="*/ 811794 h 1201093"/>
                        <a:gd name="connsiteX15" fmla="*/ 0 w 995882"/>
                        <a:gd name="connsiteY15" fmla="*/ 838955 h 1201093"/>
                        <a:gd name="connsiteX16" fmla="*/ 576404 w 995882"/>
                        <a:gd name="connsiteY16" fmla="*/ 1170915 h 1201093"/>
                        <a:gd name="connsiteX17" fmla="*/ 908365 w 995882"/>
                        <a:gd name="connsiteY17" fmla="*/ 1201093 h 1201093"/>
                        <a:gd name="connsiteX18" fmla="*/ 995882 w 995882"/>
                        <a:gd name="connsiteY18" fmla="*/ 102606 h 1201093"/>
                        <a:gd name="connsiteX19" fmla="*/ 223319 w 995882"/>
                        <a:gd name="connsiteY19" fmla="*/ 0 h 1201093"/>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21125 w 995882"/>
                        <a:gd name="connsiteY12" fmla="*/ 787652 h 1201093"/>
                        <a:gd name="connsiteX13" fmla="*/ 0 w 995882"/>
                        <a:gd name="connsiteY13" fmla="*/ 811794 h 1201093"/>
                        <a:gd name="connsiteX14" fmla="*/ 0 w 995882"/>
                        <a:gd name="connsiteY14" fmla="*/ 838955 h 1201093"/>
                        <a:gd name="connsiteX15" fmla="*/ 576404 w 995882"/>
                        <a:gd name="connsiteY15" fmla="*/ 1170915 h 1201093"/>
                        <a:gd name="connsiteX16" fmla="*/ 908365 w 995882"/>
                        <a:gd name="connsiteY16" fmla="*/ 1201093 h 1201093"/>
                        <a:gd name="connsiteX17" fmla="*/ 995882 w 995882"/>
                        <a:gd name="connsiteY17" fmla="*/ 102606 h 1201093"/>
                        <a:gd name="connsiteX18" fmla="*/ 223319 w 995882"/>
                        <a:gd name="connsiteY18" fmla="*/ 0 h 1201093"/>
                        <a:gd name="connsiteX0" fmla="*/ 223319 w 991638"/>
                        <a:gd name="connsiteY0" fmla="*/ 0 h 1201093"/>
                        <a:gd name="connsiteX1" fmla="*/ 199177 w 991638"/>
                        <a:gd name="connsiteY1" fmla="*/ 172016 h 1201093"/>
                        <a:gd name="connsiteX2" fmla="*/ 108642 w 991638"/>
                        <a:gd name="connsiteY2" fmla="*/ 147873 h 1201093"/>
                        <a:gd name="connsiteX3" fmla="*/ 75446 w 991638"/>
                        <a:gd name="connsiteY3" fmla="*/ 223319 h 1201093"/>
                        <a:gd name="connsiteX4" fmla="*/ 84499 w 991638"/>
                        <a:gd name="connsiteY4" fmla="*/ 286693 h 1201093"/>
                        <a:gd name="connsiteX5" fmla="*/ 66392 w 991638"/>
                        <a:gd name="connsiteY5" fmla="*/ 344032 h 1201093"/>
                        <a:gd name="connsiteX6" fmla="*/ 78464 w 991638"/>
                        <a:gd name="connsiteY6" fmla="*/ 383264 h 1201093"/>
                        <a:gd name="connsiteX7" fmla="*/ 132785 w 991638"/>
                        <a:gd name="connsiteY7" fmla="*/ 510012 h 1201093"/>
                        <a:gd name="connsiteX8" fmla="*/ 132785 w 991638"/>
                        <a:gd name="connsiteY8" fmla="*/ 528119 h 1201093"/>
                        <a:gd name="connsiteX9" fmla="*/ 78464 w 991638"/>
                        <a:gd name="connsiteY9" fmla="*/ 552262 h 1201093"/>
                        <a:gd name="connsiteX10" fmla="*/ 66392 w 991638"/>
                        <a:gd name="connsiteY10" fmla="*/ 633743 h 1201093"/>
                        <a:gd name="connsiteX11" fmla="*/ 15089 w 991638"/>
                        <a:gd name="connsiteY11" fmla="*/ 715224 h 1201093"/>
                        <a:gd name="connsiteX12" fmla="*/ 21125 w 991638"/>
                        <a:gd name="connsiteY12" fmla="*/ 787652 h 1201093"/>
                        <a:gd name="connsiteX13" fmla="*/ 0 w 991638"/>
                        <a:gd name="connsiteY13" fmla="*/ 811794 h 1201093"/>
                        <a:gd name="connsiteX14" fmla="*/ 0 w 991638"/>
                        <a:gd name="connsiteY14" fmla="*/ 838955 h 1201093"/>
                        <a:gd name="connsiteX15" fmla="*/ 576404 w 991638"/>
                        <a:gd name="connsiteY15" fmla="*/ 1170915 h 1201093"/>
                        <a:gd name="connsiteX16" fmla="*/ 908365 w 991638"/>
                        <a:gd name="connsiteY16" fmla="*/ 1201093 h 1201093"/>
                        <a:gd name="connsiteX17" fmla="*/ 991638 w 991638"/>
                        <a:gd name="connsiteY17" fmla="*/ 112071 h 1201093"/>
                        <a:gd name="connsiteX18" fmla="*/ 223319 w 991638"/>
                        <a:gd name="connsiteY18" fmla="*/ 0 h 120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1638" h="1201093">
                          <a:moveTo>
                            <a:pt x="223319" y="0"/>
                          </a:moveTo>
                          <a:lnTo>
                            <a:pt x="199177" y="172016"/>
                          </a:lnTo>
                          <a:lnTo>
                            <a:pt x="108642" y="147873"/>
                          </a:lnTo>
                          <a:lnTo>
                            <a:pt x="75446" y="223319"/>
                          </a:lnTo>
                          <a:lnTo>
                            <a:pt x="84499" y="286693"/>
                          </a:lnTo>
                          <a:lnTo>
                            <a:pt x="66392" y="344032"/>
                          </a:lnTo>
                          <a:lnTo>
                            <a:pt x="78464" y="383264"/>
                          </a:lnTo>
                          <a:lnTo>
                            <a:pt x="132785" y="510012"/>
                          </a:lnTo>
                          <a:lnTo>
                            <a:pt x="132785" y="528119"/>
                          </a:lnTo>
                          <a:lnTo>
                            <a:pt x="78464" y="552262"/>
                          </a:lnTo>
                          <a:lnTo>
                            <a:pt x="66392" y="633743"/>
                          </a:lnTo>
                          <a:lnTo>
                            <a:pt x="15089" y="715224"/>
                          </a:lnTo>
                          <a:lnTo>
                            <a:pt x="21125" y="787652"/>
                          </a:lnTo>
                          <a:lnTo>
                            <a:pt x="0" y="811794"/>
                          </a:lnTo>
                          <a:lnTo>
                            <a:pt x="0" y="838955"/>
                          </a:lnTo>
                          <a:lnTo>
                            <a:pt x="576404" y="1170915"/>
                          </a:lnTo>
                          <a:lnTo>
                            <a:pt x="908365" y="1201093"/>
                          </a:lnTo>
                          <a:lnTo>
                            <a:pt x="991638" y="112071"/>
                          </a:lnTo>
                          <a:lnTo>
                            <a:pt x="223319" y="0"/>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264" name="Freeform 263">
                      <a:extLst>
                        <a:ext uri="{FF2B5EF4-FFF2-40B4-BE49-F238E27FC236}">
                          <a16:creationId xmlns:a16="http://schemas.microsoft.com/office/drawing/2014/main" id="{7C8D97AE-28C9-D249-9AB9-5115BF168852}"/>
                        </a:ext>
                      </a:extLst>
                    </p:cNvPr>
                    <p:cNvSpPr/>
                    <p:nvPr/>
                  </p:nvSpPr>
                  <p:spPr>
                    <a:xfrm>
                      <a:off x="2651258" y="2985449"/>
                      <a:ext cx="1069784" cy="818981"/>
                    </a:xfrm>
                    <a:custGeom>
                      <a:avLst/>
                      <a:gdLst>
                        <a:gd name="connsiteX0" fmla="*/ 54321 w 1083398"/>
                        <a:gd name="connsiteY0" fmla="*/ 0 h 838954"/>
                        <a:gd name="connsiteX1" fmla="*/ 0 w 1083398"/>
                        <a:gd name="connsiteY1" fmla="*/ 778598 h 838954"/>
                        <a:gd name="connsiteX2" fmla="*/ 359121 w 1083398"/>
                        <a:gd name="connsiteY2" fmla="*/ 811794 h 838954"/>
                        <a:gd name="connsiteX3" fmla="*/ 926471 w 1083398"/>
                        <a:gd name="connsiteY3" fmla="*/ 838954 h 838954"/>
                        <a:gd name="connsiteX4" fmla="*/ 1071327 w 1083398"/>
                        <a:gd name="connsiteY4" fmla="*/ 832919 h 838954"/>
                        <a:gd name="connsiteX5" fmla="*/ 1083398 w 1083398"/>
                        <a:gd name="connsiteY5" fmla="*/ 69410 h 838954"/>
                        <a:gd name="connsiteX6" fmla="*/ 639778 w 1083398"/>
                        <a:gd name="connsiteY6" fmla="*/ 45267 h 838954"/>
                        <a:gd name="connsiteX7" fmla="*/ 416460 w 1083398"/>
                        <a:gd name="connsiteY7" fmla="*/ 27160 h 838954"/>
                        <a:gd name="connsiteX8" fmla="*/ 54321 w 1083398"/>
                        <a:gd name="connsiteY8" fmla="*/ 0 h 838954"/>
                        <a:gd name="connsiteX0" fmla="*/ 68618 w 1097695"/>
                        <a:gd name="connsiteY0" fmla="*/ 0 h 838954"/>
                        <a:gd name="connsiteX1" fmla="*/ 0 w 1097695"/>
                        <a:gd name="connsiteY1" fmla="*/ 780977 h 838954"/>
                        <a:gd name="connsiteX2" fmla="*/ 373418 w 1097695"/>
                        <a:gd name="connsiteY2" fmla="*/ 811794 h 838954"/>
                        <a:gd name="connsiteX3" fmla="*/ 940768 w 1097695"/>
                        <a:gd name="connsiteY3" fmla="*/ 838954 h 838954"/>
                        <a:gd name="connsiteX4" fmla="*/ 1085624 w 1097695"/>
                        <a:gd name="connsiteY4" fmla="*/ 832919 h 838954"/>
                        <a:gd name="connsiteX5" fmla="*/ 1097695 w 1097695"/>
                        <a:gd name="connsiteY5" fmla="*/ 69410 h 838954"/>
                        <a:gd name="connsiteX6" fmla="*/ 654075 w 1097695"/>
                        <a:gd name="connsiteY6" fmla="*/ 45267 h 838954"/>
                        <a:gd name="connsiteX7" fmla="*/ 430757 w 1097695"/>
                        <a:gd name="connsiteY7" fmla="*/ 27160 h 838954"/>
                        <a:gd name="connsiteX8" fmla="*/ 68618 w 1097695"/>
                        <a:gd name="connsiteY8" fmla="*/ 0 h 83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695" h="838954">
                          <a:moveTo>
                            <a:pt x="68618" y="0"/>
                          </a:moveTo>
                          <a:lnTo>
                            <a:pt x="0" y="780977"/>
                          </a:lnTo>
                          <a:lnTo>
                            <a:pt x="373418" y="811794"/>
                          </a:lnTo>
                          <a:lnTo>
                            <a:pt x="940768" y="838954"/>
                          </a:lnTo>
                          <a:lnTo>
                            <a:pt x="1085624" y="832919"/>
                          </a:lnTo>
                          <a:lnTo>
                            <a:pt x="1097695" y="69410"/>
                          </a:lnTo>
                          <a:lnTo>
                            <a:pt x="654075" y="45267"/>
                          </a:lnTo>
                          <a:lnTo>
                            <a:pt x="430757" y="27160"/>
                          </a:lnTo>
                          <a:lnTo>
                            <a:pt x="68618" y="0"/>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265" name="Freeform 264">
                      <a:extLst>
                        <a:ext uri="{FF2B5EF4-FFF2-40B4-BE49-F238E27FC236}">
                          <a16:creationId xmlns:a16="http://schemas.microsoft.com/office/drawing/2014/main" id="{ECFD61C1-1D3B-0B46-88CC-53D731F0D481}"/>
                        </a:ext>
                      </a:extLst>
                    </p:cNvPr>
                    <p:cNvSpPr/>
                    <p:nvPr/>
                  </p:nvSpPr>
                  <p:spPr>
                    <a:xfrm>
                      <a:off x="3704012" y="3191354"/>
                      <a:ext cx="1141000" cy="613076"/>
                    </a:xfrm>
                    <a:custGeom>
                      <a:avLst/>
                      <a:gdLst>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43755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87505 w 1170915"/>
                        <a:gd name="connsiteY7" fmla="*/ 98350 h 618653"/>
                        <a:gd name="connsiteX8" fmla="*/ 1068309 w 1170915"/>
                        <a:gd name="connsiteY8" fmla="*/ 93552 h 618653"/>
                        <a:gd name="connsiteX9" fmla="*/ 1080380 w 1170915"/>
                        <a:gd name="connsiteY9" fmla="*/ 45267 h 618653"/>
                        <a:gd name="connsiteX10" fmla="*/ 1017006 w 1170915"/>
                        <a:gd name="connsiteY10" fmla="*/ 0 h 618653"/>
                        <a:gd name="connsiteX11" fmla="*/ 15089 w 1170915"/>
                        <a:gd name="connsiteY11" fmla="*/ 21125 h 618653"/>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68309 w 1170915"/>
                        <a:gd name="connsiteY8" fmla="*/ 103070 h 628171"/>
                        <a:gd name="connsiteX9" fmla="*/ 1080380 w 1170915"/>
                        <a:gd name="connsiteY9" fmla="*/ 54785 h 628171"/>
                        <a:gd name="connsiteX10" fmla="*/ 1021773 w 1170915"/>
                        <a:gd name="connsiteY10" fmla="*/ 0 h 628171"/>
                        <a:gd name="connsiteX11" fmla="*/ 15089 w 1170915"/>
                        <a:gd name="connsiteY11" fmla="*/ 30643 h 628171"/>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80380 w 1170915"/>
                        <a:gd name="connsiteY8" fmla="*/ 54785 h 628171"/>
                        <a:gd name="connsiteX9" fmla="*/ 1021773 w 1170915"/>
                        <a:gd name="connsiteY9" fmla="*/ 0 h 628171"/>
                        <a:gd name="connsiteX10" fmla="*/ 15089 w 1170915"/>
                        <a:gd name="connsiteY10" fmla="*/ 30643 h 62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915" h="628171">
                          <a:moveTo>
                            <a:pt x="15089" y="30643"/>
                          </a:moveTo>
                          <a:lnTo>
                            <a:pt x="0" y="628171"/>
                          </a:lnTo>
                          <a:lnTo>
                            <a:pt x="467763" y="625154"/>
                          </a:lnTo>
                          <a:lnTo>
                            <a:pt x="636761" y="622136"/>
                          </a:lnTo>
                          <a:lnTo>
                            <a:pt x="887240" y="597993"/>
                          </a:lnTo>
                          <a:lnTo>
                            <a:pt x="1170915" y="570833"/>
                          </a:lnTo>
                          <a:lnTo>
                            <a:pt x="1153288" y="178516"/>
                          </a:lnTo>
                          <a:cubicBezTo>
                            <a:pt x="1128183" y="154967"/>
                            <a:pt x="1112610" y="131417"/>
                            <a:pt x="1087505" y="107868"/>
                          </a:cubicBezTo>
                          <a:lnTo>
                            <a:pt x="1080380" y="54785"/>
                          </a:lnTo>
                          <a:lnTo>
                            <a:pt x="1021773" y="0"/>
                          </a:lnTo>
                          <a:lnTo>
                            <a:pt x="15089" y="30643"/>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266" name="Freeform 265">
                      <a:extLst>
                        <a:ext uri="{FF2B5EF4-FFF2-40B4-BE49-F238E27FC236}">
                          <a16:creationId xmlns:a16="http://schemas.microsoft.com/office/drawing/2014/main" id="{582448FF-4FC8-7A47-AA2D-3D421D52A6DE}"/>
                        </a:ext>
                      </a:extLst>
                    </p:cNvPr>
                    <p:cNvSpPr/>
                    <p:nvPr/>
                  </p:nvSpPr>
                  <p:spPr>
                    <a:xfrm>
                      <a:off x="3564678" y="3751793"/>
                      <a:ext cx="1356197" cy="661069"/>
                    </a:xfrm>
                    <a:custGeom>
                      <a:avLst/>
                      <a:gdLst>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9600 w 1376126"/>
                        <a:gd name="connsiteY8" fmla="*/ 540190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6187 w 1376126"/>
                        <a:gd name="connsiteY10" fmla="*/ 589252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70091 w 1390176"/>
                        <a:gd name="connsiteY26" fmla="*/ 353085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62384 w 1390176"/>
                        <a:gd name="connsiteY27" fmla="*/ 196260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924"/>
                        <a:gd name="connsiteX1" fmla="*/ 3017 w 1390176"/>
                        <a:gd name="connsiteY1" fmla="*/ 147873 h 677924"/>
                        <a:gd name="connsiteX2" fmla="*/ 464744 w 1390176"/>
                        <a:gd name="connsiteY2" fmla="*/ 156926 h 677924"/>
                        <a:gd name="connsiteX3" fmla="*/ 461726 w 1390176"/>
                        <a:gd name="connsiteY3" fmla="*/ 513029 h 677924"/>
                        <a:gd name="connsiteX4" fmla="*/ 482851 w 1390176"/>
                        <a:gd name="connsiteY4" fmla="*/ 525101 h 677924"/>
                        <a:gd name="connsiteX5" fmla="*/ 525101 w 1390176"/>
                        <a:gd name="connsiteY5" fmla="*/ 528118 h 677924"/>
                        <a:gd name="connsiteX6" fmla="*/ 549243 w 1390176"/>
                        <a:gd name="connsiteY6" fmla="*/ 534154 h 677924"/>
                        <a:gd name="connsiteX7" fmla="*/ 564332 w 1390176"/>
                        <a:gd name="connsiteY7" fmla="*/ 546225 h 677924"/>
                        <a:gd name="connsiteX8" fmla="*/ 607114 w 1390176"/>
                        <a:gd name="connsiteY8" fmla="*/ 550001 h 677924"/>
                        <a:gd name="connsiteX9" fmla="*/ 633742 w 1390176"/>
                        <a:gd name="connsiteY9" fmla="*/ 585457 h 677924"/>
                        <a:gd name="connsiteX10" fmla="*/ 666187 w 1390176"/>
                        <a:gd name="connsiteY10" fmla="*/ 589252 h 677924"/>
                        <a:gd name="connsiteX11" fmla="*/ 691081 w 1390176"/>
                        <a:gd name="connsiteY11" fmla="*/ 597528 h 677924"/>
                        <a:gd name="connsiteX12" fmla="*/ 757473 w 1390176"/>
                        <a:gd name="connsiteY12" fmla="*/ 585457 h 677924"/>
                        <a:gd name="connsiteX13" fmla="*/ 841972 w 1390176"/>
                        <a:gd name="connsiteY13" fmla="*/ 630724 h 677924"/>
                        <a:gd name="connsiteX14" fmla="*/ 884221 w 1390176"/>
                        <a:gd name="connsiteY14" fmla="*/ 615635 h 677924"/>
                        <a:gd name="connsiteX15" fmla="*/ 920435 w 1390176"/>
                        <a:gd name="connsiteY15" fmla="*/ 642796 h 677924"/>
                        <a:gd name="connsiteX16" fmla="*/ 962685 w 1390176"/>
                        <a:gd name="connsiteY16" fmla="*/ 636760 h 677924"/>
                        <a:gd name="connsiteX17" fmla="*/ 1001917 w 1390176"/>
                        <a:gd name="connsiteY17" fmla="*/ 648831 h 677924"/>
                        <a:gd name="connsiteX18" fmla="*/ 1038130 w 1390176"/>
                        <a:gd name="connsiteY18" fmla="*/ 645813 h 677924"/>
                        <a:gd name="connsiteX19" fmla="*/ 1074344 w 1390176"/>
                        <a:gd name="connsiteY19" fmla="*/ 663920 h 677924"/>
                        <a:gd name="connsiteX20" fmla="*/ 1100043 w 1390176"/>
                        <a:gd name="connsiteY20" fmla="*/ 677924 h 677924"/>
                        <a:gd name="connsiteX21" fmla="*/ 1146772 w 1390176"/>
                        <a:gd name="connsiteY21" fmla="*/ 624689 h 677924"/>
                        <a:gd name="connsiteX22" fmla="*/ 1186004 w 1390176"/>
                        <a:gd name="connsiteY22" fmla="*/ 615635 h 677924"/>
                        <a:gd name="connsiteX23" fmla="*/ 1237307 w 1390176"/>
                        <a:gd name="connsiteY23" fmla="*/ 621671 h 677924"/>
                        <a:gd name="connsiteX24" fmla="*/ 1270503 w 1390176"/>
                        <a:gd name="connsiteY24" fmla="*/ 609600 h 677924"/>
                        <a:gd name="connsiteX25" fmla="*/ 1390176 w 1390176"/>
                        <a:gd name="connsiteY25" fmla="*/ 677287 h 677924"/>
                        <a:gd name="connsiteX26" fmla="*/ 1381761 w 1390176"/>
                        <a:gd name="connsiteY26" fmla="*/ 353269 h 677924"/>
                        <a:gd name="connsiteX27" fmla="*/ 1362384 w 1390176"/>
                        <a:gd name="connsiteY27" fmla="*/ 196260 h 677924"/>
                        <a:gd name="connsiteX28" fmla="*/ 1333877 w 1390176"/>
                        <a:gd name="connsiteY28" fmla="*/ 90534 h 677924"/>
                        <a:gd name="connsiteX29" fmla="*/ 1312752 w 1390176"/>
                        <a:gd name="connsiteY29" fmla="*/ 0 h 677924"/>
                        <a:gd name="connsiteX30" fmla="*/ 742384 w 1390176"/>
                        <a:gd name="connsiteY30" fmla="*/ 45267 h 677924"/>
                        <a:gd name="connsiteX31" fmla="*/ 0 w 1390176"/>
                        <a:gd name="connsiteY31" fmla="*/ 51303 h 67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0176" h="677924">
                          <a:moveTo>
                            <a:pt x="0" y="51303"/>
                          </a:moveTo>
                          <a:cubicBezTo>
                            <a:pt x="1006" y="83493"/>
                            <a:pt x="2011" y="115683"/>
                            <a:pt x="3017" y="147873"/>
                          </a:cubicBezTo>
                          <a:lnTo>
                            <a:pt x="464744" y="156926"/>
                          </a:lnTo>
                          <a:lnTo>
                            <a:pt x="461726" y="513029"/>
                          </a:lnTo>
                          <a:lnTo>
                            <a:pt x="482851" y="525101"/>
                          </a:lnTo>
                          <a:lnTo>
                            <a:pt x="525101" y="528118"/>
                          </a:lnTo>
                          <a:lnTo>
                            <a:pt x="549243" y="534154"/>
                          </a:lnTo>
                          <a:lnTo>
                            <a:pt x="564332" y="546225"/>
                          </a:lnTo>
                          <a:lnTo>
                            <a:pt x="607114" y="550001"/>
                          </a:lnTo>
                          <a:lnTo>
                            <a:pt x="633742" y="585457"/>
                          </a:lnTo>
                          <a:lnTo>
                            <a:pt x="666187" y="589252"/>
                          </a:lnTo>
                          <a:lnTo>
                            <a:pt x="691081" y="597528"/>
                          </a:lnTo>
                          <a:lnTo>
                            <a:pt x="757473" y="585457"/>
                          </a:lnTo>
                          <a:lnTo>
                            <a:pt x="841972" y="630724"/>
                          </a:lnTo>
                          <a:lnTo>
                            <a:pt x="884221" y="615635"/>
                          </a:lnTo>
                          <a:lnTo>
                            <a:pt x="920435" y="642796"/>
                          </a:lnTo>
                          <a:lnTo>
                            <a:pt x="962685" y="636760"/>
                          </a:lnTo>
                          <a:lnTo>
                            <a:pt x="1001917" y="648831"/>
                          </a:lnTo>
                          <a:lnTo>
                            <a:pt x="1038130" y="645813"/>
                          </a:lnTo>
                          <a:lnTo>
                            <a:pt x="1074344" y="663920"/>
                          </a:lnTo>
                          <a:lnTo>
                            <a:pt x="1100043" y="677924"/>
                          </a:lnTo>
                          <a:lnTo>
                            <a:pt x="1146772" y="624689"/>
                          </a:lnTo>
                          <a:lnTo>
                            <a:pt x="1186004" y="615635"/>
                          </a:lnTo>
                          <a:lnTo>
                            <a:pt x="1237307" y="621671"/>
                          </a:lnTo>
                          <a:lnTo>
                            <a:pt x="1270503" y="609600"/>
                          </a:lnTo>
                          <a:lnTo>
                            <a:pt x="1390176" y="677287"/>
                          </a:lnTo>
                          <a:lnTo>
                            <a:pt x="1381761" y="353269"/>
                          </a:lnTo>
                          <a:lnTo>
                            <a:pt x="1362384" y="196260"/>
                          </a:lnTo>
                          <a:lnTo>
                            <a:pt x="1333877" y="90534"/>
                          </a:lnTo>
                          <a:lnTo>
                            <a:pt x="1312752" y="0"/>
                          </a:lnTo>
                          <a:lnTo>
                            <a:pt x="742384" y="45267"/>
                          </a:lnTo>
                          <a:lnTo>
                            <a:pt x="0" y="51303"/>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267" name="Freeform 266">
                      <a:extLst>
                        <a:ext uri="{FF2B5EF4-FFF2-40B4-BE49-F238E27FC236}">
                          <a16:creationId xmlns:a16="http://schemas.microsoft.com/office/drawing/2014/main" id="{AFA820E7-93AA-6C41-BEAE-0A704CF9C00A}"/>
                        </a:ext>
                      </a:extLst>
                    </p:cNvPr>
                    <p:cNvSpPr/>
                    <p:nvPr/>
                  </p:nvSpPr>
                  <p:spPr>
                    <a:xfrm>
                      <a:off x="4636010" y="3050472"/>
                      <a:ext cx="1063591" cy="809693"/>
                    </a:xfrm>
                    <a:custGeom>
                      <a:avLst/>
                      <a:gdLst>
                        <a:gd name="connsiteX0" fmla="*/ 0 w 1089433"/>
                        <a:gd name="connsiteY0" fmla="*/ 63374 h 826883"/>
                        <a:gd name="connsiteX1" fmla="*/ 57338 w 1089433"/>
                        <a:gd name="connsiteY1" fmla="*/ 159945 h 826883"/>
                        <a:gd name="connsiteX2" fmla="*/ 117695 w 1089433"/>
                        <a:gd name="connsiteY2" fmla="*/ 202194 h 826883"/>
                        <a:gd name="connsiteX3" fmla="*/ 120713 w 1089433"/>
                        <a:gd name="connsiteY3" fmla="*/ 262550 h 826883"/>
                        <a:gd name="connsiteX4" fmla="*/ 193140 w 1089433"/>
                        <a:gd name="connsiteY4" fmla="*/ 331960 h 826883"/>
                        <a:gd name="connsiteX5" fmla="*/ 214265 w 1089433"/>
                        <a:gd name="connsiteY5" fmla="*/ 721259 h 826883"/>
                        <a:gd name="connsiteX6" fmla="*/ 247461 w 1089433"/>
                        <a:gd name="connsiteY6" fmla="*/ 826883 h 826883"/>
                        <a:gd name="connsiteX7" fmla="*/ 905346 w 1089433"/>
                        <a:gd name="connsiteY7" fmla="*/ 754455 h 826883"/>
                        <a:gd name="connsiteX8" fmla="*/ 908364 w 1089433"/>
                        <a:gd name="connsiteY8" fmla="*/ 805758 h 826883"/>
                        <a:gd name="connsiteX9" fmla="*/ 932507 w 1089433"/>
                        <a:gd name="connsiteY9" fmla="*/ 823865 h 826883"/>
                        <a:gd name="connsiteX10" fmla="*/ 989845 w 1089433"/>
                        <a:gd name="connsiteY10" fmla="*/ 823865 h 826883"/>
                        <a:gd name="connsiteX11" fmla="*/ 998899 w 1089433"/>
                        <a:gd name="connsiteY11" fmla="*/ 799723 h 826883"/>
                        <a:gd name="connsiteX12" fmla="*/ 995881 w 1089433"/>
                        <a:gd name="connsiteY12" fmla="*/ 772562 h 826883"/>
                        <a:gd name="connsiteX13" fmla="*/ 1029077 w 1089433"/>
                        <a:gd name="connsiteY13" fmla="*/ 700135 h 826883"/>
                        <a:gd name="connsiteX14" fmla="*/ 1056237 w 1089433"/>
                        <a:gd name="connsiteY14" fmla="*/ 675992 h 826883"/>
                        <a:gd name="connsiteX15" fmla="*/ 1089433 w 1089433"/>
                        <a:gd name="connsiteY15" fmla="*/ 682028 h 826883"/>
                        <a:gd name="connsiteX16" fmla="*/ 1068309 w 1089433"/>
                        <a:gd name="connsiteY16" fmla="*/ 648832 h 826883"/>
                        <a:gd name="connsiteX17" fmla="*/ 1065291 w 1089433"/>
                        <a:gd name="connsiteY17" fmla="*/ 597529 h 826883"/>
                        <a:gd name="connsiteX18" fmla="*/ 1035113 w 1089433"/>
                        <a:gd name="connsiteY18" fmla="*/ 588475 h 826883"/>
                        <a:gd name="connsiteX19" fmla="*/ 1001917 w 1089433"/>
                        <a:gd name="connsiteY19" fmla="*/ 576404 h 826883"/>
                        <a:gd name="connsiteX20" fmla="*/ 977774 w 1089433"/>
                        <a:gd name="connsiteY20" fmla="*/ 528119 h 826883"/>
                        <a:gd name="connsiteX21" fmla="*/ 965703 w 1089433"/>
                        <a:gd name="connsiteY21" fmla="*/ 479834 h 826883"/>
                        <a:gd name="connsiteX22" fmla="*/ 935525 w 1089433"/>
                        <a:gd name="connsiteY22" fmla="*/ 461727 h 826883"/>
                        <a:gd name="connsiteX23" fmla="*/ 872150 w 1089433"/>
                        <a:gd name="connsiteY23" fmla="*/ 422495 h 826883"/>
                        <a:gd name="connsiteX24" fmla="*/ 829901 w 1089433"/>
                        <a:gd name="connsiteY24" fmla="*/ 356103 h 826883"/>
                        <a:gd name="connsiteX25" fmla="*/ 838954 w 1089433"/>
                        <a:gd name="connsiteY25" fmla="*/ 328943 h 826883"/>
                        <a:gd name="connsiteX26" fmla="*/ 866115 w 1089433"/>
                        <a:gd name="connsiteY26" fmla="*/ 301782 h 826883"/>
                        <a:gd name="connsiteX27" fmla="*/ 817830 w 1089433"/>
                        <a:gd name="connsiteY27" fmla="*/ 256515 h 826883"/>
                        <a:gd name="connsiteX28" fmla="*/ 805758 w 1089433"/>
                        <a:gd name="connsiteY28" fmla="*/ 271604 h 826883"/>
                        <a:gd name="connsiteX29" fmla="*/ 787651 w 1089433"/>
                        <a:gd name="connsiteY29" fmla="*/ 277640 h 826883"/>
                        <a:gd name="connsiteX30" fmla="*/ 766527 w 1089433"/>
                        <a:gd name="connsiteY30" fmla="*/ 241426 h 826883"/>
                        <a:gd name="connsiteX31" fmla="*/ 745402 w 1089433"/>
                        <a:gd name="connsiteY31" fmla="*/ 181069 h 826883"/>
                        <a:gd name="connsiteX32" fmla="*/ 712206 w 1089433"/>
                        <a:gd name="connsiteY32" fmla="*/ 168998 h 826883"/>
                        <a:gd name="connsiteX33" fmla="*/ 675992 w 1089433"/>
                        <a:gd name="connsiteY33" fmla="*/ 156927 h 826883"/>
                        <a:gd name="connsiteX34" fmla="*/ 657885 w 1089433"/>
                        <a:gd name="connsiteY34" fmla="*/ 141838 h 826883"/>
                        <a:gd name="connsiteX35" fmla="*/ 648831 w 1089433"/>
                        <a:gd name="connsiteY35" fmla="*/ 90535 h 826883"/>
                        <a:gd name="connsiteX36" fmla="*/ 639778 w 1089433"/>
                        <a:gd name="connsiteY36" fmla="*/ 57339 h 826883"/>
                        <a:gd name="connsiteX37" fmla="*/ 633742 w 1089433"/>
                        <a:gd name="connsiteY37" fmla="*/ 24143 h 826883"/>
                        <a:gd name="connsiteX38" fmla="*/ 576404 w 1089433"/>
                        <a:gd name="connsiteY38" fmla="*/ 0 h 826883"/>
                        <a:gd name="connsiteX39" fmla="*/ 0 w 1089433"/>
                        <a:gd name="connsiteY39" fmla="*/ 63374 h 826883"/>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56237 w 1089433"/>
                        <a:gd name="connsiteY14" fmla="*/ 675992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60995 w 1089433"/>
                        <a:gd name="connsiteY14" fmla="*/ 687895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89433" h="829264">
                          <a:moveTo>
                            <a:pt x="0" y="63374"/>
                          </a:moveTo>
                          <a:lnTo>
                            <a:pt x="57338" y="159945"/>
                          </a:lnTo>
                          <a:lnTo>
                            <a:pt x="117695" y="202194"/>
                          </a:lnTo>
                          <a:lnTo>
                            <a:pt x="120713" y="262550"/>
                          </a:lnTo>
                          <a:lnTo>
                            <a:pt x="193140" y="331960"/>
                          </a:lnTo>
                          <a:lnTo>
                            <a:pt x="214265" y="721259"/>
                          </a:lnTo>
                          <a:lnTo>
                            <a:pt x="235568" y="829264"/>
                          </a:lnTo>
                          <a:lnTo>
                            <a:pt x="905346" y="754455"/>
                          </a:lnTo>
                          <a:lnTo>
                            <a:pt x="908364" y="805758"/>
                          </a:lnTo>
                          <a:lnTo>
                            <a:pt x="932507" y="823865"/>
                          </a:lnTo>
                          <a:lnTo>
                            <a:pt x="989845" y="823865"/>
                          </a:lnTo>
                          <a:lnTo>
                            <a:pt x="998899" y="799723"/>
                          </a:lnTo>
                          <a:lnTo>
                            <a:pt x="995881" y="772562"/>
                          </a:lnTo>
                          <a:lnTo>
                            <a:pt x="1029077" y="700135"/>
                          </a:lnTo>
                          <a:lnTo>
                            <a:pt x="1060995" y="687895"/>
                          </a:lnTo>
                          <a:lnTo>
                            <a:pt x="1089433" y="682028"/>
                          </a:lnTo>
                          <a:lnTo>
                            <a:pt x="1068309" y="648832"/>
                          </a:lnTo>
                          <a:lnTo>
                            <a:pt x="1065291" y="597529"/>
                          </a:lnTo>
                          <a:lnTo>
                            <a:pt x="1035113" y="588475"/>
                          </a:lnTo>
                          <a:lnTo>
                            <a:pt x="1001917" y="576404"/>
                          </a:lnTo>
                          <a:lnTo>
                            <a:pt x="977774" y="528119"/>
                          </a:lnTo>
                          <a:lnTo>
                            <a:pt x="965703" y="479834"/>
                          </a:lnTo>
                          <a:lnTo>
                            <a:pt x="935525" y="461727"/>
                          </a:lnTo>
                          <a:lnTo>
                            <a:pt x="872150" y="422495"/>
                          </a:lnTo>
                          <a:lnTo>
                            <a:pt x="829901" y="356103"/>
                          </a:lnTo>
                          <a:lnTo>
                            <a:pt x="838954" y="328943"/>
                          </a:lnTo>
                          <a:lnTo>
                            <a:pt x="866115" y="301782"/>
                          </a:lnTo>
                          <a:lnTo>
                            <a:pt x="817830" y="256515"/>
                          </a:lnTo>
                          <a:lnTo>
                            <a:pt x="805758" y="271604"/>
                          </a:lnTo>
                          <a:lnTo>
                            <a:pt x="787651" y="277640"/>
                          </a:lnTo>
                          <a:lnTo>
                            <a:pt x="766527" y="241426"/>
                          </a:lnTo>
                          <a:lnTo>
                            <a:pt x="745402" y="181069"/>
                          </a:lnTo>
                          <a:lnTo>
                            <a:pt x="712206" y="168998"/>
                          </a:lnTo>
                          <a:lnTo>
                            <a:pt x="675992" y="156927"/>
                          </a:lnTo>
                          <a:lnTo>
                            <a:pt x="657885" y="141838"/>
                          </a:lnTo>
                          <a:lnTo>
                            <a:pt x="648831" y="90535"/>
                          </a:lnTo>
                          <a:lnTo>
                            <a:pt x="639778" y="57339"/>
                          </a:lnTo>
                          <a:lnTo>
                            <a:pt x="633742" y="24143"/>
                          </a:lnTo>
                          <a:lnTo>
                            <a:pt x="576404" y="0"/>
                          </a:lnTo>
                          <a:lnTo>
                            <a:pt x="0" y="63374"/>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268" name="Freeform 267">
                      <a:extLst>
                        <a:ext uri="{FF2B5EF4-FFF2-40B4-BE49-F238E27FC236}">
                          <a16:creationId xmlns:a16="http://schemas.microsoft.com/office/drawing/2014/main" id="{EBF1DB35-F3DC-9345-9582-EE9BE20C7E91}"/>
                        </a:ext>
                      </a:extLst>
                    </p:cNvPr>
                    <p:cNvSpPr/>
                    <p:nvPr/>
                  </p:nvSpPr>
                  <p:spPr>
                    <a:xfrm>
                      <a:off x="5249085" y="2599955"/>
                      <a:ext cx="600690" cy="1031081"/>
                    </a:xfrm>
                    <a:custGeom>
                      <a:avLst/>
                      <a:gdLst>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89711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09918 w 615635"/>
                        <a:gd name="connsiteY8" fmla="*/ 648656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15635" h="1056238">
                          <a:moveTo>
                            <a:pt x="78463" y="78464"/>
                          </a:moveTo>
                          <a:lnTo>
                            <a:pt x="147873" y="159945"/>
                          </a:lnTo>
                          <a:lnTo>
                            <a:pt x="150891" y="202194"/>
                          </a:lnTo>
                          <a:lnTo>
                            <a:pt x="93552" y="280658"/>
                          </a:lnTo>
                          <a:lnTo>
                            <a:pt x="27160" y="277816"/>
                          </a:lnTo>
                          <a:lnTo>
                            <a:pt x="54321" y="356103"/>
                          </a:lnTo>
                          <a:lnTo>
                            <a:pt x="0" y="431549"/>
                          </a:lnTo>
                          <a:lnTo>
                            <a:pt x="30178" y="620855"/>
                          </a:lnTo>
                          <a:lnTo>
                            <a:pt x="109918" y="648656"/>
                          </a:lnTo>
                          <a:lnTo>
                            <a:pt x="156926" y="739367"/>
                          </a:lnTo>
                          <a:lnTo>
                            <a:pt x="196158" y="727295"/>
                          </a:lnTo>
                          <a:lnTo>
                            <a:pt x="223319" y="760491"/>
                          </a:lnTo>
                          <a:lnTo>
                            <a:pt x="205212" y="793687"/>
                          </a:lnTo>
                          <a:lnTo>
                            <a:pt x="196330" y="814173"/>
                          </a:lnTo>
                          <a:lnTo>
                            <a:pt x="247461" y="902329"/>
                          </a:lnTo>
                          <a:lnTo>
                            <a:pt x="337996" y="944578"/>
                          </a:lnTo>
                          <a:lnTo>
                            <a:pt x="359292" y="1043351"/>
                          </a:lnTo>
                          <a:lnTo>
                            <a:pt x="431548" y="1056238"/>
                          </a:lnTo>
                          <a:lnTo>
                            <a:pt x="437584" y="1020024"/>
                          </a:lnTo>
                          <a:lnTo>
                            <a:pt x="478558" y="1036038"/>
                          </a:lnTo>
                          <a:lnTo>
                            <a:pt x="525101" y="1032095"/>
                          </a:lnTo>
                          <a:lnTo>
                            <a:pt x="534154" y="1017006"/>
                          </a:lnTo>
                          <a:lnTo>
                            <a:pt x="525101" y="983810"/>
                          </a:lnTo>
                          <a:lnTo>
                            <a:pt x="587665" y="967266"/>
                          </a:lnTo>
                          <a:lnTo>
                            <a:pt x="579422" y="920436"/>
                          </a:lnTo>
                          <a:lnTo>
                            <a:pt x="579422" y="893275"/>
                          </a:lnTo>
                          <a:lnTo>
                            <a:pt x="573386" y="866115"/>
                          </a:lnTo>
                          <a:lnTo>
                            <a:pt x="576404" y="826883"/>
                          </a:lnTo>
                          <a:lnTo>
                            <a:pt x="579422" y="802741"/>
                          </a:lnTo>
                          <a:lnTo>
                            <a:pt x="586390" y="787012"/>
                          </a:lnTo>
                          <a:lnTo>
                            <a:pt x="603564" y="748420"/>
                          </a:lnTo>
                          <a:lnTo>
                            <a:pt x="606582" y="715224"/>
                          </a:lnTo>
                          <a:lnTo>
                            <a:pt x="615635" y="703153"/>
                          </a:lnTo>
                          <a:lnTo>
                            <a:pt x="609600" y="672974"/>
                          </a:lnTo>
                          <a:lnTo>
                            <a:pt x="597528" y="624689"/>
                          </a:lnTo>
                          <a:lnTo>
                            <a:pt x="597528" y="582440"/>
                          </a:lnTo>
                          <a:lnTo>
                            <a:pt x="615635" y="519066"/>
                          </a:lnTo>
                          <a:lnTo>
                            <a:pt x="579422" y="334978"/>
                          </a:lnTo>
                          <a:lnTo>
                            <a:pt x="570368" y="307818"/>
                          </a:lnTo>
                          <a:lnTo>
                            <a:pt x="561315" y="250479"/>
                          </a:lnTo>
                          <a:lnTo>
                            <a:pt x="552261" y="202194"/>
                          </a:lnTo>
                          <a:lnTo>
                            <a:pt x="540190" y="141838"/>
                          </a:lnTo>
                          <a:lnTo>
                            <a:pt x="531136" y="126749"/>
                          </a:lnTo>
                          <a:lnTo>
                            <a:pt x="488887" y="63374"/>
                          </a:lnTo>
                          <a:lnTo>
                            <a:pt x="479833" y="21125"/>
                          </a:lnTo>
                          <a:lnTo>
                            <a:pt x="473798" y="0"/>
                          </a:lnTo>
                          <a:lnTo>
                            <a:pt x="78463" y="78464"/>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269" name="Freeform 268">
                      <a:extLst>
                        <a:ext uri="{FF2B5EF4-FFF2-40B4-BE49-F238E27FC236}">
                          <a16:creationId xmlns:a16="http://schemas.microsoft.com/office/drawing/2014/main" id="{9AFEC743-DFA5-CC41-A58E-0E75D6373EDA}"/>
                        </a:ext>
                      </a:extLst>
                    </p:cNvPr>
                    <p:cNvSpPr/>
                    <p:nvPr/>
                  </p:nvSpPr>
                  <p:spPr>
                    <a:xfrm>
                      <a:off x="6614571" y="3719282"/>
                      <a:ext cx="741573" cy="569726"/>
                    </a:xfrm>
                    <a:custGeom>
                      <a:avLst/>
                      <a:gdLst>
                        <a:gd name="connsiteX0" fmla="*/ 0 w 760491"/>
                        <a:gd name="connsiteY0" fmla="*/ 111659 h 585457"/>
                        <a:gd name="connsiteX1" fmla="*/ 9054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 name="connsiteX0" fmla="*/ 0 w 760491"/>
                        <a:gd name="connsiteY0" fmla="*/ 111659 h 585457"/>
                        <a:gd name="connsiteX1" fmla="*/ 1909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0491" h="585457">
                          <a:moveTo>
                            <a:pt x="0" y="111659"/>
                          </a:moveTo>
                          <a:cubicBezTo>
                            <a:pt x="636" y="135802"/>
                            <a:pt x="1273" y="159944"/>
                            <a:pt x="1909" y="184087"/>
                          </a:cubicBezTo>
                          <a:lnTo>
                            <a:pt x="57339" y="217283"/>
                          </a:lnTo>
                          <a:lnTo>
                            <a:pt x="99588" y="277639"/>
                          </a:lnTo>
                          <a:lnTo>
                            <a:pt x="190123" y="307817"/>
                          </a:lnTo>
                          <a:lnTo>
                            <a:pt x="262551" y="395334"/>
                          </a:lnTo>
                          <a:lnTo>
                            <a:pt x="344032" y="422495"/>
                          </a:lnTo>
                          <a:lnTo>
                            <a:pt x="359121" y="491904"/>
                          </a:lnTo>
                          <a:lnTo>
                            <a:pt x="434566" y="576403"/>
                          </a:lnTo>
                          <a:lnTo>
                            <a:pt x="455691" y="585457"/>
                          </a:lnTo>
                          <a:lnTo>
                            <a:pt x="473798" y="540190"/>
                          </a:lnTo>
                          <a:lnTo>
                            <a:pt x="470780" y="500958"/>
                          </a:lnTo>
                          <a:lnTo>
                            <a:pt x="500958" y="513029"/>
                          </a:lnTo>
                          <a:lnTo>
                            <a:pt x="510012" y="473798"/>
                          </a:lnTo>
                          <a:lnTo>
                            <a:pt x="546226" y="470780"/>
                          </a:lnTo>
                          <a:lnTo>
                            <a:pt x="594511" y="425512"/>
                          </a:lnTo>
                          <a:lnTo>
                            <a:pt x="609600" y="374209"/>
                          </a:lnTo>
                          <a:lnTo>
                            <a:pt x="639778" y="362138"/>
                          </a:lnTo>
                          <a:lnTo>
                            <a:pt x="651850" y="331960"/>
                          </a:lnTo>
                          <a:lnTo>
                            <a:pt x="672974" y="271603"/>
                          </a:lnTo>
                          <a:lnTo>
                            <a:pt x="709188" y="256514"/>
                          </a:lnTo>
                          <a:lnTo>
                            <a:pt x="733331" y="193140"/>
                          </a:lnTo>
                          <a:lnTo>
                            <a:pt x="760491" y="135801"/>
                          </a:lnTo>
                          <a:lnTo>
                            <a:pt x="564333" y="0"/>
                          </a:lnTo>
                          <a:lnTo>
                            <a:pt x="416459" y="45267"/>
                          </a:lnTo>
                          <a:lnTo>
                            <a:pt x="386281" y="51302"/>
                          </a:lnTo>
                          <a:lnTo>
                            <a:pt x="377228" y="48285"/>
                          </a:lnTo>
                          <a:lnTo>
                            <a:pt x="347050" y="24142"/>
                          </a:lnTo>
                          <a:lnTo>
                            <a:pt x="322907" y="12071"/>
                          </a:lnTo>
                          <a:lnTo>
                            <a:pt x="280657" y="18106"/>
                          </a:lnTo>
                          <a:lnTo>
                            <a:pt x="229354" y="27160"/>
                          </a:lnTo>
                          <a:lnTo>
                            <a:pt x="187105" y="27160"/>
                          </a:lnTo>
                          <a:lnTo>
                            <a:pt x="147873" y="45267"/>
                          </a:lnTo>
                          <a:lnTo>
                            <a:pt x="0" y="111659"/>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270" name="Freeform 269">
                      <a:extLst>
                        <a:ext uri="{FF2B5EF4-FFF2-40B4-BE49-F238E27FC236}">
                          <a16:creationId xmlns:a16="http://schemas.microsoft.com/office/drawing/2014/main" id="{41659EC5-7B88-7243-83EE-65BB61B9E9F3}"/>
                        </a:ext>
                      </a:extLst>
                    </p:cNvPr>
                    <p:cNvSpPr/>
                    <p:nvPr/>
                  </p:nvSpPr>
                  <p:spPr>
                    <a:xfrm>
                      <a:off x="5673284" y="3118592"/>
                      <a:ext cx="1006310" cy="597593"/>
                    </a:xfrm>
                    <a:custGeom>
                      <a:avLst/>
                      <a:gdLst>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881204 w 1023042"/>
                        <a:gd name="connsiteY16" fmla="*/ 404388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64267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89846 w 1032573"/>
                        <a:gd name="connsiteY19" fmla="*/ 274622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77639 h 612618"/>
                        <a:gd name="connsiteX46" fmla="*/ 356103 w 1032573"/>
                        <a:gd name="connsiteY46" fmla="*/ 298764 h 612618"/>
                        <a:gd name="connsiteX47" fmla="*/ 334978 w 1032573"/>
                        <a:gd name="connsiteY47" fmla="*/ 286693 h 612618"/>
                        <a:gd name="connsiteX48" fmla="*/ 316871 w 1032573"/>
                        <a:gd name="connsiteY48" fmla="*/ 283675 h 612618"/>
                        <a:gd name="connsiteX49" fmla="*/ 277640 w 1032573"/>
                        <a:gd name="connsiteY49" fmla="*/ 316871 h 612618"/>
                        <a:gd name="connsiteX50" fmla="*/ 262551 w 1032573"/>
                        <a:gd name="connsiteY50" fmla="*/ 328942 h 612618"/>
                        <a:gd name="connsiteX51" fmla="*/ 229355 w 1032573"/>
                        <a:gd name="connsiteY51" fmla="*/ 334978 h 612618"/>
                        <a:gd name="connsiteX52" fmla="*/ 211248 w 1032573"/>
                        <a:gd name="connsiteY52" fmla="*/ 316871 h 612618"/>
                        <a:gd name="connsiteX53" fmla="*/ 196158 w 1032573"/>
                        <a:gd name="connsiteY53" fmla="*/ 310836 h 612618"/>
                        <a:gd name="connsiteX54" fmla="*/ 132784 w 1032573"/>
                        <a:gd name="connsiteY54"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02586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32573" h="612618">
                          <a:moveTo>
                            <a:pt x="132784" y="350067"/>
                          </a:moveTo>
                          <a:lnTo>
                            <a:pt x="141838" y="425513"/>
                          </a:lnTo>
                          <a:lnTo>
                            <a:pt x="93553" y="452673"/>
                          </a:lnTo>
                          <a:lnTo>
                            <a:pt x="90535" y="488887"/>
                          </a:lnTo>
                          <a:lnTo>
                            <a:pt x="90535" y="503976"/>
                          </a:lnTo>
                          <a:lnTo>
                            <a:pt x="0" y="482851"/>
                          </a:lnTo>
                          <a:lnTo>
                            <a:pt x="0" y="570368"/>
                          </a:lnTo>
                          <a:lnTo>
                            <a:pt x="15089" y="612618"/>
                          </a:lnTo>
                          <a:lnTo>
                            <a:pt x="75446" y="609600"/>
                          </a:lnTo>
                          <a:lnTo>
                            <a:pt x="135802" y="597529"/>
                          </a:lnTo>
                          <a:lnTo>
                            <a:pt x="208230" y="564333"/>
                          </a:lnTo>
                          <a:lnTo>
                            <a:pt x="310836" y="549243"/>
                          </a:lnTo>
                          <a:lnTo>
                            <a:pt x="449656" y="522083"/>
                          </a:lnTo>
                          <a:lnTo>
                            <a:pt x="624689" y="488887"/>
                          </a:lnTo>
                          <a:lnTo>
                            <a:pt x="781616" y="464744"/>
                          </a:lnTo>
                          <a:lnTo>
                            <a:pt x="841972" y="446637"/>
                          </a:lnTo>
                          <a:lnTo>
                            <a:pt x="919330" y="406769"/>
                          </a:lnTo>
                          <a:lnTo>
                            <a:pt x="951092" y="356103"/>
                          </a:lnTo>
                          <a:lnTo>
                            <a:pt x="969834" y="308924"/>
                          </a:lnTo>
                          <a:lnTo>
                            <a:pt x="999378" y="281763"/>
                          </a:lnTo>
                          <a:lnTo>
                            <a:pt x="1032573" y="255709"/>
                          </a:lnTo>
                          <a:lnTo>
                            <a:pt x="1018118" y="180601"/>
                          </a:lnTo>
                          <a:lnTo>
                            <a:pt x="959667" y="156927"/>
                          </a:lnTo>
                          <a:lnTo>
                            <a:pt x="932507" y="57338"/>
                          </a:lnTo>
                          <a:lnTo>
                            <a:pt x="917418" y="54321"/>
                          </a:lnTo>
                          <a:lnTo>
                            <a:pt x="899311" y="33196"/>
                          </a:lnTo>
                          <a:lnTo>
                            <a:pt x="878186" y="27160"/>
                          </a:lnTo>
                          <a:lnTo>
                            <a:pt x="860079" y="0"/>
                          </a:lnTo>
                          <a:lnTo>
                            <a:pt x="817830" y="21125"/>
                          </a:lnTo>
                          <a:lnTo>
                            <a:pt x="754456" y="30178"/>
                          </a:lnTo>
                          <a:lnTo>
                            <a:pt x="715224" y="30178"/>
                          </a:lnTo>
                          <a:lnTo>
                            <a:pt x="654867" y="36214"/>
                          </a:lnTo>
                          <a:lnTo>
                            <a:pt x="618654" y="18107"/>
                          </a:lnTo>
                          <a:lnTo>
                            <a:pt x="582440" y="6036"/>
                          </a:lnTo>
                          <a:lnTo>
                            <a:pt x="561315" y="27160"/>
                          </a:lnTo>
                          <a:lnTo>
                            <a:pt x="576561" y="60356"/>
                          </a:lnTo>
                          <a:lnTo>
                            <a:pt x="579579" y="79738"/>
                          </a:lnTo>
                          <a:lnTo>
                            <a:pt x="546226" y="96570"/>
                          </a:lnTo>
                          <a:lnTo>
                            <a:pt x="513030" y="108641"/>
                          </a:lnTo>
                          <a:lnTo>
                            <a:pt x="459502" y="112933"/>
                          </a:lnTo>
                          <a:lnTo>
                            <a:pt x="464267" y="181069"/>
                          </a:lnTo>
                          <a:lnTo>
                            <a:pt x="437584" y="214265"/>
                          </a:lnTo>
                          <a:lnTo>
                            <a:pt x="416459" y="247461"/>
                          </a:lnTo>
                          <a:lnTo>
                            <a:pt x="392317" y="259533"/>
                          </a:lnTo>
                          <a:lnTo>
                            <a:pt x="353242" y="223486"/>
                          </a:lnTo>
                          <a:lnTo>
                            <a:pt x="356103" y="298764"/>
                          </a:lnTo>
                          <a:lnTo>
                            <a:pt x="334978" y="286693"/>
                          </a:lnTo>
                          <a:lnTo>
                            <a:pt x="316871" y="283675"/>
                          </a:lnTo>
                          <a:lnTo>
                            <a:pt x="277640" y="302586"/>
                          </a:lnTo>
                          <a:lnTo>
                            <a:pt x="262551" y="317039"/>
                          </a:lnTo>
                          <a:lnTo>
                            <a:pt x="229355" y="334978"/>
                          </a:lnTo>
                          <a:lnTo>
                            <a:pt x="211248" y="316871"/>
                          </a:lnTo>
                          <a:lnTo>
                            <a:pt x="196158" y="310836"/>
                          </a:lnTo>
                          <a:lnTo>
                            <a:pt x="132784" y="350067"/>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271" name="Freeform 270">
                      <a:extLst>
                        <a:ext uri="{FF2B5EF4-FFF2-40B4-BE49-F238E27FC236}">
                          <a16:creationId xmlns:a16="http://schemas.microsoft.com/office/drawing/2014/main" id="{1EA5C97B-866E-1840-9F5A-B47567134617}"/>
                        </a:ext>
                      </a:extLst>
                    </p:cNvPr>
                    <p:cNvSpPr/>
                    <p:nvPr/>
                  </p:nvSpPr>
                  <p:spPr>
                    <a:xfrm>
                      <a:off x="2973276" y="3895773"/>
                      <a:ext cx="2124088" cy="1989397"/>
                    </a:xfrm>
                    <a:custGeom>
                      <a:avLst/>
                      <a:gdLst>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56502 w 2168610"/>
                        <a:gd name="connsiteY101" fmla="*/ 6179 h 2032687"/>
                        <a:gd name="connsiteX102" fmla="*/ 586946 w 2168610"/>
                        <a:gd name="connsiteY102" fmla="*/ 0 h 2032687"/>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86946 w 2168610"/>
                        <a:gd name="connsiteY102" fmla="*/ 0 h 2032687"/>
                        <a:gd name="connsiteX0" fmla="*/ 598875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98875 w 2168610"/>
                        <a:gd name="connsiteY102" fmla="*/ 0 h 203268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36821 w 2168610"/>
                        <a:gd name="connsiteY96" fmla="*/ 402557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40486 w 2168610"/>
                        <a:gd name="connsiteY94" fmla="*/ 432292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602245 w 2171957"/>
                        <a:gd name="connsiteY0" fmla="*/ 0 h 2039827"/>
                        <a:gd name="connsiteX1" fmla="*/ 584114 w 2171957"/>
                        <a:gd name="connsiteY1" fmla="*/ 872113 h 2039827"/>
                        <a:gd name="connsiteX2" fmla="*/ 0 w 2171957"/>
                        <a:gd name="connsiteY2" fmla="*/ 841299 h 2039827"/>
                        <a:gd name="connsiteX3" fmla="*/ 3347 w 2171957"/>
                        <a:gd name="connsiteY3" fmla="*/ 890649 h 2039827"/>
                        <a:gd name="connsiteX4" fmla="*/ 52774 w 2171957"/>
                        <a:gd name="connsiteY4" fmla="*/ 921540 h 2039827"/>
                        <a:gd name="connsiteX5" fmla="*/ 108379 w 2171957"/>
                        <a:gd name="connsiteY5" fmla="*/ 989503 h 2039827"/>
                        <a:gd name="connsiteX6" fmla="*/ 157806 w 2171957"/>
                        <a:gd name="connsiteY6" fmla="*/ 1063643 h 2039827"/>
                        <a:gd name="connsiteX7" fmla="*/ 207233 w 2171957"/>
                        <a:gd name="connsiteY7" fmla="*/ 1076000 h 2039827"/>
                        <a:gd name="connsiteX8" fmla="*/ 244303 w 2171957"/>
                        <a:gd name="connsiteY8" fmla="*/ 1125427 h 2039827"/>
                        <a:gd name="connsiteX9" fmla="*/ 275195 w 2171957"/>
                        <a:gd name="connsiteY9" fmla="*/ 1174854 h 2039827"/>
                        <a:gd name="connsiteX10" fmla="*/ 299909 w 2171957"/>
                        <a:gd name="connsiteY10" fmla="*/ 1230459 h 2039827"/>
                        <a:gd name="connsiteX11" fmla="*/ 312266 w 2171957"/>
                        <a:gd name="connsiteY11" fmla="*/ 1304600 h 2039827"/>
                        <a:gd name="connsiteX12" fmla="*/ 330801 w 2171957"/>
                        <a:gd name="connsiteY12" fmla="*/ 1329313 h 2039827"/>
                        <a:gd name="connsiteX13" fmla="*/ 435833 w 2171957"/>
                        <a:gd name="connsiteY13" fmla="*/ 1409632 h 2039827"/>
                        <a:gd name="connsiteX14" fmla="*/ 442012 w 2171957"/>
                        <a:gd name="connsiteY14" fmla="*/ 1384919 h 2039827"/>
                        <a:gd name="connsiteX15" fmla="*/ 577936 w 2171957"/>
                        <a:gd name="connsiteY15" fmla="*/ 1452881 h 2039827"/>
                        <a:gd name="connsiteX16" fmla="*/ 577936 w 2171957"/>
                        <a:gd name="connsiteY16" fmla="*/ 1452881 h 2039827"/>
                        <a:gd name="connsiteX17" fmla="*/ 608828 w 2171957"/>
                        <a:gd name="connsiteY17" fmla="*/ 1397276 h 2039827"/>
                        <a:gd name="connsiteX18" fmla="*/ 664433 w 2171957"/>
                        <a:gd name="connsiteY18" fmla="*/ 1329313 h 2039827"/>
                        <a:gd name="connsiteX19" fmla="*/ 732395 w 2171957"/>
                        <a:gd name="connsiteY19" fmla="*/ 1310778 h 2039827"/>
                        <a:gd name="connsiteX20" fmla="*/ 825071 w 2171957"/>
                        <a:gd name="connsiteY20" fmla="*/ 1323135 h 2039827"/>
                        <a:gd name="connsiteX21" fmla="*/ 905390 w 2171957"/>
                        <a:gd name="connsiteY21" fmla="*/ 1384919 h 2039827"/>
                        <a:gd name="connsiteX22" fmla="*/ 960995 w 2171957"/>
                        <a:gd name="connsiteY22" fmla="*/ 1465238 h 2039827"/>
                        <a:gd name="connsiteX23" fmla="*/ 1016601 w 2171957"/>
                        <a:gd name="connsiteY23" fmla="*/ 1545557 h 2039827"/>
                        <a:gd name="connsiteX24" fmla="*/ 1066028 w 2171957"/>
                        <a:gd name="connsiteY24" fmla="*/ 1632054 h 2039827"/>
                        <a:gd name="connsiteX25" fmla="*/ 1121633 w 2171957"/>
                        <a:gd name="connsiteY25" fmla="*/ 1700016 h 2039827"/>
                        <a:gd name="connsiteX26" fmla="*/ 1171060 w 2171957"/>
                        <a:gd name="connsiteY26" fmla="*/ 1737086 h 2039827"/>
                        <a:gd name="connsiteX27" fmla="*/ 1201952 w 2171957"/>
                        <a:gd name="connsiteY27" fmla="*/ 1817405 h 2039827"/>
                        <a:gd name="connsiteX28" fmla="*/ 1226666 w 2171957"/>
                        <a:gd name="connsiteY28" fmla="*/ 1879189 h 2039827"/>
                        <a:gd name="connsiteX29" fmla="*/ 1251379 w 2171957"/>
                        <a:gd name="connsiteY29" fmla="*/ 1940973 h 2039827"/>
                        <a:gd name="connsiteX30" fmla="*/ 1282271 w 2171957"/>
                        <a:gd name="connsiteY30" fmla="*/ 1984222 h 2039827"/>
                        <a:gd name="connsiteX31" fmla="*/ 1344055 w 2171957"/>
                        <a:gd name="connsiteY31" fmla="*/ 2008935 h 2039827"/>
                        <a:gd name="connsiteX32" fmla="*/ 1442909 w 2171957"/>
                        <a:gd name="connsiteY32" fmla="*/ 2027470 h 2039827"/>
                        <a:gd name="connsiteX33" fmla="*/ 1517049 w 2171957"/>
                        <a:gd name="connsiteY33" fmla="*/ 2039827 h 2039827"/>
                        <a:gd name="connsiteX34" fmla="*/ 1609725 w 2171957"/>
                        <a:gd name="connsiteY34" fmla="*/ 2039827 h 2039827"/>
                        <a:gd name="connsiteX35" fmla="*/ 1591190 w 2171957"/>
                        <a:gd name="connsiteY35" fmla="*/ 2027470 h 2039827"/>
                        <a:gd name="connsiteX36" fmla="*/ 1591190 w 2171957"/>
                        <a:gd name="connsiteY36" fmla="*/ 2027470 h 2039827"/>
                        <a:gd name="connsiteX37" fmla="*/ 1578833 w 2171957"/>
                        <a:gd name="connsiteY37" fmla="*/ 1959508 h 2039827"/>
                        <a:gd name="connsiteX38" fmla="*/ 1554120 w 2171957"/>
                        <a:gd name="connsiteY38" fmla="*/ 1928616 h 2039827"/>
                        <a:gd name="connsiteX39" fmla="*/ 1547941 w 2171957"/>
                        <a:gd name="connsiteY39" fmla="*/ 1891546 h 2039827"/>
                        <a:gd name="connsiteX40" fmla="*/ 1529406 w 2171957"/>
                        <a:gd name="connsiteY40" fmla="*/ 1848297 h 2039827"/>
                        <a:gd name="connsiteX41" fmla="*/ 1541763 w 2171957"/>
                        <a:gd name="connsiteY41" fmla="*/ 1817405 h 2039827"/>
                        <a:gd name="connsiteX42" fmla="*/ 1535584 w 2171957"/>
                        <a:gd name="connsiteY42" fmla="*/ 1798870 h 2039827"/>
                        <a:gd name="connsiteX43" fmla="*/ 1492336 w 2171957"/>
                        <a:gd name="connsiteY43" fmla="*/ 1774157 h 2039827"/>
                        <a:gd name="connsiteX44" fmla="*/ 1541763 w 2171957"/>
                        <a:gd name="connsiteY44" fmla="*/ 1743265 h 2039827"/>
                        <a:gd name="connsiteX45" fmla="*/ 1547941 w 2171957"/>
                        <a:gd name="connsiteY45" fmla="*/ 1730908 h 2039827"/>
                        <a:gd name="connsiteX46" fmla="*/ 1554120 w 2171957"/>
                        <a:gd name="connsiteY46" fmla="*/ 1700016 h 2039827"/>
                        <a:gd name="connsiteX47" fmla="*/ 1529406 w 2171957"/>
                        <a:gd name="connsiteY47" fmla="*/ 1669124 h 2039827"/>
                        <a:gd name="connsiteX48" fmla="*/ 1554120 w 2171957"/>
                        <a:gd name="connsiteY48" fmla="*/ 1669124 h 2039827"/>
                        <a:gd name="connsiteX49" fmla="*/ 1578833 w 2171957"/>
                        <a:gd name="connsiteY49" fmla="*/ 1650589 h 2039827"/>
                        <a:gd name="connsiteX50" fmla="*/ 1554120 w 2171957"/>
                        <a:gd name="connsiteY50" fmla="*/ 1594984 h 2039827"/>
                        <a:gd name="connsiteX51" fmla="*/ 1554120 w 2171957"/>
                        <a:gd name="connsiteY51" fmla="*/ 1594984 h 2039827"/>
                        <a:gd name="connsiteX52" fmla="*/ 1622082 w 2171957"/>
                        <a:gd name="connsiteY52" fmla="*/ 1594984 h 2039827"/>
                        <a:gd name="connsiteX53" fmla="*/ 1634439 w 2171957"/>
                        <a:gd name="connsiteY53" fmla="*/ 1582627 h 2039827"/>
                        <a:gd name="connsiteX54" fmla="*/ 1652974 w 2171957"/>
                        <a:gd name="connsiteY54" fmla="*/ 1533200 h 2039827"/>
                        <a:gd name="connsiteX55" fmla="*/ 1690044 w 2171957"/>
                        <a:gd name="connsiteY55" fmla="*/ 1533200 h 2039827"/>
                        <a:gd name="connsiteX56" fmla="*/ 1708579 w 2171957"/>
                        <a:gd name="connsiteY56" fmla="*/ 1533200 h 2039827"/>
                        <a:gd name="connsiteX57" fmla="*/ 1708579 w 2171957"/>
                        <a:gd name="connsiteY57" fmla="*/ 1502308 h 2039827"/>
                        <a:gd name="connsiteX58" fmla="*/ 1702401 w 2171957"/>
                        <a:gd name="connsiteY58" fmla="*/ 1483773 h 2039827"/>
                        <a:gd name="connsiteX59" fmla="*/ 1702401 w 2171957"/>
                        <a:gd name="connsiteY59" fmla="*/ 1483773 h 2039827"/>
                        <a:gd name="connsiteX60" fmla="*/ 1776541 w 2171957"/>
                        <a:gd name="connsiteY60" fmla="*/ 1489951 h 2039827"/>
                        <a:gd name="connsiteX61" fmla="*/ 1838325 w 2171957"/>
                        <a:gd name="connsiteY61" fmla="*/ 1477595 h 2039827"/>
                        <a:gd name="connsiteX62" fmla="*/ 1900109 w 2171957"/>
                        <a:gd name="connsiteY62" fmla="*/ 1421989 h 2039827"/>
                        <a:gd name="connsiteX63" fmla="*/ 1900109 w 2171957"/>
                        <a:gd name="connsiteY63" fmla="*/ 1378740 h 2039827"/>
                        <a:gd name="connsiteX64" fmla="*/ 1949536 w 2171957"/>
                        <a:gd name="connsiteY64" fmla="*/ 1347849 h 2039827"/>
                        <a:gd name="connsiteX65" fmla="*/ 1943357 w 2171957"/>
                        <a:gd name="connsiteY65" fmla="*/ 1286065 h 2039827"/>
                        <a:gd name="connsiteX66" fmla="*/ 1986606 w 2171957"/>
                        <a:gd name="connsiteY66" fmla="*/ 1267530 h 2039827"/>
                        <a:gd name="connsiteX67" fmla="*/ 2011320 w 2171957"/>
                        <a:gd name="connsiteY67" fmla="*/ 1329313 h 2039827"/>
                        <a:gd name="connsiteX68" fmla="*/ 2147244 w 2171957"/>
                        <a:gd name="connsiteY68" fmla="*/ 1255173 h 2039827"/>
                        <a:gd name="connsiteX69" fmla="*/ 2159601 w 2171957"/>
                        <a:gd name="connsiteY69" fmla="*/ 1168676 h 2039827"/>
                        <a:gd name="connsiteX70" fmla="*/ 2147244 w 2171957"/>
                        <a:gd name="connsiteY70" fmla="*/ 1131605 h 2039827"/>
                        <a:gd name="connsiteX71" fmla="*/ 2141066 w 2171957"/>
                        <a:gd name="connsiteY71" fmla="*/ 1094535 h 2039827"/>
                        <a:gd name="connsiteX72" fmla="*/ 2153422 w 2171957"/>
                        <a:gd name="connsiteY72" fmla="*/ 1051286 h 2039827"/>
                        <a:gd name="connsiteX73" fmla="*/ 2171957 w 2171957"/>
                        <a:gd name="connsiteY73" fmla="*/ 1014216 h 2039827"/>
                        <a:gd name="connsiteX74" fmla="*/ 2134887 w 2171957"/>
                        <a:gd name="connsiteY74" fmla="*/ 903005 h 2039827"/>
                        <a:gd name="connsiteX75" fmla="*/ 2103995 w 2171957"/>
                        <a:gd name="connsiteY75" fmla="*/ 872113 h 2039827"/>
                        <a:gd name="connsiteX76" fmla="*/ 2079282 w 2171957"/>
                        <a:gd name="connsiteY76" fmla="*/ 791795 h 2039827"/>
                        <a:gd name="connsiteX77" fmla="*/ 2066925 w 2171957"/>
                        <a:gd name="connsiteY77" fmla="*/ 618800 h 2039827"/>
                        <a:gd name="connsiteX78" fmla="*/ 2054568 w 2171957"/>
                        <a:gd name="connsiteY78" fmla="*/ 519946 h 2039827"/>
                        <a:gd name="connsiteX79" fmla="*/ 2036033 w 2171957"/>
                        <a:gd name="connsiteY79" fmla="*/ 501411 h 2039827"/>
                        <a:gd name="connsiteX80" fmla="*/ 1986606 w 2171957"/>
                        <a:gd name="connsiteY80" fmla="*/ 526124 h 2039827"/>
                        <a:gd name="connsiteX81" fmla="*/ 1875395 w 2171957"/>
                        <a:gd name="connsiteY81" fmla="*/ 470519 h 2039827"/>
                        <a:gd name="connsiteX82" fmla="*/ 1838325 w 2171957"/>
                        <a:gd name="connsiteY82" fmla="*/ 470519 h 2039827"/>
                        <a:gd name="connsiteX83" fmla="*/ 1770363 w 2171957"/>
                        <a:gd name="connsiteY83" fmla="*/ 464340 h 2039827"/>
                        <a:gd name="connsiteX84" fmla="*/ 1696222 w 2171957"/>
                        <a:gd name="connsiteY84" fmla="*/ 519946 h 2039827"/>
                        <a:gd name="connsiteX85" fmla="*/ 1634439 w 2171957"/>
                        <a:gd name="connsiteY85" fmla="*/ 489054 h 2039827"/>
                        <a:gd name="connsiteX86" fmla="*/ 1597368 w 2171957"/>
                        <a:gd name="connsiteY86" fmla="*/ 501411 h 2039827"/>
                        <a:gd name="connsiteX87" fmla="*/ 1597430 w 2171957"/>
                        <a:gd name="connsiteY87" fmla="*/ 489288 h 2039827"/>
                        <a:gd name="connsiteX88" fmla="*/ 1523228 w 2171957"/>
                        <a:gd name="connsiteY88" fmla="*/ 495232 h 2039827"/>
                        <a:gd name="connsiteX89" fmla="*/ 1492336 w 2171957"/>
                        <a:gd name="connsiteY89" fmla="*/ 470519 h 2039827"/>
                        <a:gd name="connsiteX90" fmla="*/ 1442909 w 2171957"/>
                        <a:gd name="connsiteY90" fmla="*/ 489054 h 2039827"/>
                        <a:gd name="connsiteX91" fmla="*/ 1365990 w 2171957"/>
                        <a:gd name="connsiteY91" fmla="*/ 433707 h 2039827"/>
                        <a:gd name="connsiteX92" fmla="*/ 1294628 w 2171957"/>
                        <a:gd name="connsiteY92" fmla="*/ 451984 h 2039827"/>
                        <a:gd name="connsiteX93" fmla="*/ 1263736 w 2171957"/>
                        <a:gd name="connsiteY93" fmla="*/ 439627 h 2039827"/>
                        <a:gd name="connsiteX94" fmla="*/ 1243833 w 2171957"/>
                        <a:gd name="connsiteY94" fmla="*/ 432292 h 2039827"/>
                        <a:gd name="connsiteX95" fmla="*/ 1214309 w 2171957"/>
                        <a:gd name="connsiteY95" fmla="*/ 396378 h 2039827"/>
                        <a:gd name="connsiteX96" fmla="*/ 1147357 w 2171957"/>
                        <a:gd name="connsiteY96" fmla="*/ 390478 h 2039827"/>
                        <a:gd name="connsiteX97" fmla="*/ 1109276 w 2171957"/>
                        <a:gd name="connsiteY97" fmla="*/ 371665 h 2039827"/>
                        <a:gd name="connsiteX98" fmla="*/ 1090741 w 2171957"/>
                        <a:gd name="connsiteY98" fmla="*/ 371665 h 2039827"/>
                        <a:gd name="connsiteX99" fmla="*/ 1078384 w 2171957"/>
                        <a:gd name="connsiteY99" fmla="*/ 359308 h 2039827"/>
                        <a:gd name="connsiteX100" fmla="*/ 1066028 w 2171957"/>
                        <a:gd name="connsiteY100" fmla="*/ 353130 h 2039827"/>
                        <a:gd name="connsiteX101" fmla="*/ 1071797 w 2171957"/>
                        <a:gd name="connsiteY101" fmla="*/ 10936 h 2039827"/>
                        <a:gd name="connsiteX102" fmla="*/ 602245 w 2171957"/>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49087 w 2178135"/>
                        <a:gd name="connsiteY90" fmla="*/ 489054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4028 w 2178135"/>
                        <a:gd name="connsiteY81" fmla="*/ 45364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178135" h="2039827">
                          <a:moveTo>
                            <a:pt x="608423" y="0"/>
                          </a:moveTo>
                          <a:cubicBezTo>
                            <a:pt x="606363" y="288324"/>
                            <a:pt x="592352" y="583789"/>
                            <a:pt x="590292" y="872113"/>
                          </a:cubicBezTo>
                          <a:lnTo>
                            <a:pt x="6178" y="841299"/>
                          </a:lnTo>
                          <a:lnTo>
                            <a:pt x="0" y="880734"/>
                          </a:lnTo>
                          <a:lnTo>
                            <a:pt x="58952" y="921540"/>
                          </a:lnTo>
                          <a:lnTo>
                            <a:pt x="114557" y="989503"/>
                          </a:lnTo>
                          <a:lnTo>
                            <a:pt x="163984" y="1063643"/>
                          </a:lnTo>
                          <a:lnTo>
                            <a:pt x="213411" y="1076000"/>
                          </a:lnTo>
                          <a:lnTo>
                            <a:pt x="250481" y="1125427"/>
                          </a:lnTo>
                          <a:lnTo>
                            <a:pt x="281373" y="1174854"/>
                          </a:lnTo>
                          <a:lnTo>
                            <a:pt x="306087" y="1230459"/>
                          </a:lnTo>
                          <a:lnTo>
                            <a:pt x="318444" y="1304600"/>
                          </a:lnTo>
                          <a:lnTo>
                            <a:pt x="336979" y="1329313"/>
                          </a:lnTo>
                          <a:lnTo>
                            <a:pt x="442011" y="1409632"/>
                          </a:lnTo>
                          <a:lnTo>
                            <a:pt x="448190" y="1384919"/>
                          </a:lnTo>
                          <a:lnTo>
                            <a:pt x="584114" y="1452881"/>
                          </a:lnTo>
                          <a:lnTo>
                            <a:pt x="584114" y="1452881"/>
                          </a:lnTo>
                          <a:lnTo>
                            <a:pt x="615006" y="1397276"/>
                          </a:lnTo>
                          <a:lnTo>
                            <a:pt x="670611" y="1329313"/>
                          </a:lnTo>
                          <a:lnTo>
                            <a:pt x="738573" y="1310778"/>
                          </a:lnTo>
                          <a:lnTo>
                            <a:pt x="831249" y="1323135"/>
                          </a:lnTo>
                          <a:lnTo>
                            <a:pt x="911568" y="1384919"/>
                          </a:lnTo>
                          <a:lnTo>
                            <a:pt x="967173" y="1465238"/>
                          </a:lnTo>
                          <a:lnTo>
                            <a:pt x="1022779" y="1545557"/>
                          </a:lnTo>
                          <a:lnTo>
                            <a:pt x="1072206" y="1632054"/>
                          </a:lnTo>
                          <a:lnTo>
                            <a:pt x="1127811" y="1700016"/>
                          </a:lnTo>
                          <a:lnTo>
                            <a:pt x="1177238" y="1737086"/>
                          </a:lnTo>
                          <a:lnTo>
                            <a:pt x="1208130" y="1817405"/>
                          </a:lnTo>
                          <a:lnTo>
                            <a:pt x="1232844" y="1879189"/>
                          </a:lnTo>
                          <a:lnTo>
                            <a:pt x="1257557" y="1940973"/>
                          </a:lnTo>
                          <a:lnTo>
                            <a:pt x="1288449" y="1984222"/>
                          </a:lnTo>
                          <a:lnTo>
                            <a:pt x="1350233" y="2008935"/>
                          </a:lnTo>
                          <a:lnTo>
                            <a:pt x="1449087" y="2027470"/>
                          </a:lnTo>
                          <a:lnTo>
                            <a:pt x="1523227" y="2039827"/>
                          </a:lnTo>
                          <a:lnTo>
                            <a:pt x="1615903" y="2039827"/>
                          </a:lnTo>
                          <a:lnTo>
                            <a:pt x="1597368" y="2027470"/>
                          </a:lnTo>
                          <a:lnTo>
                            <a:pt x="1597368" y="2027470"/>
                          </a:lnTo>
                          <a:lnTo>
                            <a:pt x="1585011" y="1959508"/>
                          </a:lnTo>
                          <a:lnTo>
                            <a:pt x="1560298" y="1928616"/>
                          </a:lnTo>
                          <a:lnTo>
                            <a:pt x="1554119" y="1891546"/>
                          </a:lnTo>
                          <a:lnTo>
                            <a:pt x="1535584" y="1848297"/>
                          </a:lnTo>
                          <a:lnTo>
                            <a:pt x="1547941" y="1817405"/>
                          </a:lnTo>
                          <a:lnTo>
                            <a:pt x="1541762" y="1798870"/>
                          </a:lnTo>
                          <a:lnTo>
                            <a:pt x="1498514" y="1774157"/>
                          </a:lnTo>
                          <a:lnTo>
                            <a:pt x="1547941" y="1743265"/>
                          </a:lnTo>
                          <a:lnTo>
                            <a:pt x="1554119" y="1730908"/>
                          </a:lnTo>
                          <a:lnTo>
                            <a:pt x="1560298" y="1700016"/>
                          </a:lnTo>
                          <a:lnTo>
                            <a:pt x="1535584" y="1669124"/>
                          </a:lnTo>
                          <a:lnTo>
                            <a:pt x="1560298" y="1669124"/>
                          </a:lnTo>
                          <a:lnTo>
                            <a:pt x="1585011" y="1650589"/>
                          </a:lnTo>
                          <a:lnTo>
                            <a:pt x="1560298" y="1594984"/>
                          </a:lnTo>
                          <a:lnTo>
                            <a:pt x="1560298" y="1594984"/>
                          </a:lnTo>
                          <a:lnTo>
                            <a:pt x="1628260" y="1594984"/>
                          </a:lnTo>
                          <a:lnTo>
                            <a:pt x="1640617" y="1582627"/>
                          </a:lnTo>
                          <a:lnTo>
                            <a:pt x="1659152" y="1533200"/>
                          </a:lnTo>
                          <a:lnTo>
                            <a:pt x="1696222" y="1533200"/>
                          </a:lnTo>
                          <a:lnTo>
                            <a:pt x="1714757" y="1533200"/>
                          </a:lnTo>
                          <a:lnTo>
                            <a:pt x="1714757" y="1502308"/>
                          </a:lnTo>
                          <a:lnTo>
                            <a:pt x="1708579" y="1483773"/>
                          </a:lnTo>
                          <a:lnTo>
                            <a:pt x="1708579" y="1483773"/>
                          </a:lnTo>
                          <a:lnTo>
                            <a:pt x="1782719" y="1489951"/>
                          </a:lnTo>
                          <a:lnTo>
                            <a:pt x="1844503" y="1477595"/>
                          </a:lnTo>
                          <a:lnTo>
                            <a:pt x="1906287" y="1421989"/>
                          </a:lnTo>
                          <a:lnTo>
                            <a:pt x="1906287" y="1378740"/>
                          </a:lnTo>
                          <a:lnTo>
                            <a:pt x="1955714" y="1347849"/>
                          </a:lnTo>
                          <a:lnTo>
                            <a:pt x="1949535" y="1286065"/>
                          </a:lnTo>
                          <a:lnTo>
                            <a:pt x="1992784" y="1267530"/>
                          </a:lnTo>
                          <a:lnTo>
                            <a:pt x="2017498" y="1329313"/>
                          </a:lnTo>
                          <a:lnTo>
                            <a:pt x="2153422" y="1255173"/>
                          </a:lnTo>
                          <a:lnTo>
                            <a:pt x="2165779" y="1168676"/>
                          </a:lnTo>
                          <a:lnTo>
                            <a:pt x="2153422" y="1131605"/>
                          </a:lnTo>
                          <a:lnTo>
                            <a:pt x="2147244" y="1094535"/>
                          </a:lnTo>
                          <a:lnTo>
                            <a:pt x="2159600" y="1051286"/>
                          </a:lnTo>
                          <a:lnTo>
                            <a:pt x="2178135" y="1014216"/>
                          </a:lnTo>
                          <a:lnTo>
                            <a:pt x="2141065" y="903005"/>
                          </a:lnTo>
                          <a:lnTo>
                            <a:pt x="2110173" y="872113"/>
                          </a:lnTo>
                          <a:lnTo>
                            <a:pt x="2085460" y="791795"/>
                          </a:lnTo>
                          <a:lnTo>
                            <a:pt x="2073103" y="618800"/>
                          </a:lnTo>
                          <a:lnTo>
                            <a:pt x="2060746" y="519946"/>
                          </a:lnTo>
                          <a:lnTo>
                            <a:pt x="2042211" y="501411"/>
                          </a:lnTo>
                          <a:lnTo>
                            <a:pt x="1992784" y="526124"/>
                          </a:lnTo>
                          <a:lnTo>
                            <a:pt x="1884028" y="453649"/>
                          </a:lnTo>
                          <a:lnTo>
                            <a:pt x="1844503" y="470519"/>
                          </a:lnTo>
                          <a:lnTo>
                            <a:pt x="1776541" y="464340"/>
                          </a:lnTo>
                          <a:lnTo>
                            <a:pt x="1702400" y="519946"/>
                          </a:lnTo>
                          <a:lnTo>
                            <a:pt x="1640617" y="489054"/>
                          </a:lnTo>
                          <a:lnTo>
                            <a:pt x="1603546" y="501411"/>
                          </a:lnTo>
                          <a:cubicBezTo>
                            <a:pt x="1603567" y="497370"/>
                            <a:pt x="1603587" y="493329"/>
                            <a:pt x="1603608" y="489288"/>
                          </a:cubicBezTo>
                          <a:lnTo>
                            <a:pt x="1529406" y="495232"/>
                          </a:lnTo>
                          <a:lnTo>
                            <a:pt x="1498514" y="470519"/>
                          </a:lnTo>
                          <a:lnTo>
                            <a:pt x="1451525" y="481697"/>
                          </a:lnTo>
                          <a:lnTo>
                            <a:pt x="1372168" y="433707"/>
                          </a:lnTo>
                          <a:lnTo>
                            <a:pt x="1300806" y="451984"/>
                          </a:lnTo>
                          <a:lnTo>
                            <a:pt x="1269914" y="439627"/>
                          </a:lnTo>
                          <a:lnTo>
                            <a:pt x="1250011" y="432292"/>
                          </a:lnTo>
                          <a:lnTo>
                            <a:pt x="1220487" y="396378"/>
                          </a:lnTo>
                          <a:lnTo>
                            <a:pt x="1153535" y="390478"/>
                          </a:lnTo>
                          <a:lnTo>
                            <a:pt x="1115454" y="371665"/>
                          </a:lnTo>
                          <a:lnTo>
                            <a:pt x="1096919" y="371665"/>
                          </a:lnTo>
                          <a:lnTo>
                            <a:pt x="1084562" y="359308"/>
                          </a:lnTo>
                          <a:lnTo>
                            <a:pt x="1072206" y="353130"/>
                          </a:lnTo>
                          <a:lnTo>
                            <a:pt x="1077975" y="10936"/>
                          </a:lnTo>
                          <a:lnTo>
                            <a:pt x="608423" y="0"/>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272" name="Freeform 271">
                      <a:extLst>
                        <a:ext uri="{FF2B5EF4-FFF2-40B4-BE49-F238E27FC236}">
                          <a16:creationId xmlns:a16="http://schemas.microsoft.com/office/drawing/2014/main" id="{9B2BB79E-179F-5D43-A7BE-2455E49488D8}"/>
                        </a:ext>
                      </a:extLst>
                    </p:cNvPr>
                    <p:cNvSpPr/>
                    <p:nvPr/>
                  </p:nvSpPr>
                  <p:spPr>
                    <a:xfrm>
                      <a:off x="524073" y="2363085"/>
                      <a:ext cx="1300462" cy="2071451"/>
                    </a:xfrm>
                    <a:custGeom>
                      <a:avLst/>
                      <a:gdLst>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87185 w 1313411"/>
                        <a:gd name="connsiteY59" fmla="*/ 177338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64016 w 1313411"/>
                        <a:gd name="connsiteY60" fmla="*/ 45720 h 2116975"/>
                        <a:gd name="connsiteX61" fmla="*/ 99753 w 1313411"/>
                        <a:gd name="connsiteY61"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56872 w 1313411"/>
                        <a:gd name="connsiteY60" fmla="*/ 36195 h 2116975"/>
                        <a:gd name="connsiteX61" fmla="*/ 99753 w 1313411"/>
                        <a:gd name="connsiteY61" fmla="*/ 0 h 2116975"/>
                        <a:gd name="connsiteX0" fmla="*/ 106896 w 1313411"/>
                        <a:gd name="connsiteY0" fmla="*/ 0 h 2124119"/>
                        <a:gd name="connsiteX1" fmla="*/ 99753 w 1313411"/>
                        <a:gd name="connsiteY1" fmla="*/ 68104 h 2124119"/>
                        <a:gd name="connsiteX2" fmla="*/ 94211 w 1313411"/>
                        <a:gd name="connsiteY2" fmla="*/ 106897 h 2124119"/>
                        <a:gd name="connsiteX3" fmla="*/ 72043 w 1313411"/>
                        <a:gd name="connsiteY3" fmla="*/ 145689 h 2124119"/>
                        <a:gd name="connsiteX4" fmla="*/ 83127 w 1313411"/>
                        <a:gd name="connsiteY4" fmla="*/ 201108 h 2124119"/>
                        <a:gd name="connsiteX5" fmla="*/ 0 w 1313411"/>
                        <a:gd name="connsiteY5" fmla="*/ 262068 h 2124119"/>
                        <a:gd name="connsiteX6" fmla="*/ 0 w 1313411"/>
                        <a:gd name="connsiteY6" fmla="*/ 306402 h 2124119"/>
                        <a:gd name="connsiteX7" fmla="*/ 38793 w 1313411"/>
                        <a:gd name="connsiteY7" fmla="*/ 395071 h 2124119"/>
                        <a:gd name="connsiteX8" fmla="*/ 38793 w 1313411"/>
                        <a:gd name="connsiteY8" fmla="*/ 433864 h 2124119"/>
                        <a:gd name="connsiteX9" fmla="*/ 22167 w 1313411"/>
                        <a:gd name="connsiteY9" fmla="*/ 583493 h 2124119"/>
                        <a:gd name="connsiteX10" fmla="*/ 49876 w 1313411"/>
                        <a:gd name="connsiteY10" fmla="*/ 677704 h 2124119"/>
                        <a:gd name="connsiteX11" fmla="*/ 77585 w 1313411"/>
                        <a:gd name="connsiteY11" fmla="*/ 710955 h 2124119"/>
                        <a:gd name="connsiteX12" fmla="*/ 83127 w 1313411"/>
                        <a:gd name="connsiteY12" fmla="*/ 749748 h 2124119"/>
                        <a:gd name="connsiteX13" fmla="*/ 72043 w 1313411"/>
                        <a:gd name="connsiteY13" fmla="*/ 821791 h 2124119"/>
                        <a:gd name="connsiteX14" fmla="*/ 121920 w 1313411"/>
                        <a:gd name="connsiteY14" fmla="*/ 832875 h 2124119"/>
                        <a:gd name="connsiteX15" fmla="*/ 144087 w 1313411"/>
                        <a:gd name="connsiteY15" fmla="*/ 832875 h 2124119"/>
                        <a:gd name="connsiteX16" fmla="*/ 166254 w 1313411"/>
                        <a:gd name="connsiteY16" fmla="*/ 799624 h 2124119"/>
                        <a:gd name="connsiteX17" fmla="*/ 182880 w 1313411"/>
                        <a:gd name="connsiteY17" fmla="*/ 788540 h 2124119"/>
                        <a:gd name="connsiteX18" fmla="*/ 193963 w 1313411"/>
                        <a:gd name="connsiteY18" fmla="*/ 832875 h 2124119"/>
                        <a:gd name="connsiteX19" fmla="*/ 188422 w 1313411"/>
                        <a:gd name="connsiteY19" fmla="*/ 882751 h 2124119"/>
                        <a:gd name="connsiteX20" fmla="*/ 182880 w 1313411"/>
                        <a:gd name="connsiteY20" fmla="*/ 899377 h 2124119"/>
                        <a:gd name="connsiteX21" fmla="*/ 149629 w 1313411"/>
                        <a:gd name="connsiteY21" fmla="*/ 893835 h 2124119"/>
                        <a:gd name="connsiteX22" fmla="*/ 133003 w 1313411"/>
                        <a:gd name="connsiteY22" fmla="*/ 949253 h 2124119"/>
                        <a:gd name="connsiteX23" fmla="*/ 144087 w 1313411"/>
                        <a:gd name="connsiteY23" fmla="*/ 1004671 h 2124119"/>
                        <a:gd name="connsiteX24" fmla="*/ 171796 w 1313411"/>
                        <a:gd name="connsiteY24" fmla="*/ 1032380 h 2124119"/>
                        <a:gd name="connsiteX25" fmla="*/ 205047 w 1313411"/>
                        <a:gd name="connsiteY25" fmla="*/ 1071173 h 2124119"/>
                        <a:gd name="connsiteX26" fmla="*/ 205047 w 1313411"/>
                        <a:gd name="connsiteY26" fmla="*/ 1109966 h 2124119"/>
                        <a:gd name="connsiteX27" fmla="*/ 182880 w 1313411"/>
                        <a:gd name="connsiteY27" fmla="*/ 1126591 h 2124119"/>
                        <a:gd name="connsiteX28" fmla="*/ 182880 w 1313411"/>
                        <a:gd name="connsiteY28" fmla="*/ 1126591 h 2124119"/>
                        <a:gd name="connsiteX29" fmla="*/ 238298 w 1313411"/>
                        <a:gd name="connsiteY29" fmla="*/ 1237428 h 2124119"/>
                        <a:gd name="connsiteX30" fmla="*/ 249382 w 1313411"/>
                        <a:gd name="connsiteY30" fmla="*/ 1326097 h 2124119"/>
                        <a:gd name="connsiteX31" fmla="*/ 282633 w 1313411"/>
                        <a:gd name="connsiteY31" fmla="*/ 1348264 h 2124119"/>
                        <a:gd name="connsiteX32" fmla="*/ 282633 w 1313411"/>
                        <a:gd name="connsiteY32" fmla="*/ 1348264 h 2124119"/>
                        <a:gd name="connsiteX33" fmla="*/ 304800 w 1313411"/>
                        <a:gd name="connsiteY33" fmla="*/ 1398140 h 2124119"/>
                        <a:gd name="connsiteX34" fmla="*/ 321425 w 1313411"/>
                        <a:gd name="connsiteY34" fmla="*/ 1425849 h 2124119"/>
                        <a:gd name="connsiteX35" fmla="*/ 326967 w 1313411"/>
                        <a:gd name="connsiteY35" fmla="*/ 1470184 h 2124119"/>
                        <a:gd name="connsiteX36" fmla="*/ 299258 w 1313411"/>
                        <a:gd name="connsiteY36" fmla="*/ 1514519 h 2124119"/>
                        <a:gd name="connsiteX37" fmla="*/ 315883 w 1313411"/>
                        <a:gd name="connsiteY37" fmla="*/ 1553311 h 2124119"/>
                        <a:gd name="connsiteX38" fmla="*/ 410094 w 1313411"/>
                        <a:gd name="connsiteY38" fmla="*/ 1619813 h 2124119"/>
                        <a:gd name="connsiteX39" fmla="*/ 459971 w 1313411"/>
                        <a:gd name="connsiteY39" fmla="*/ 1630897 h 2124119"/>
                        <a:gd name="connsiteX40" fmla="*/ 465513 w 1313411"/>
                        <a:gd name="connsiteY40" fmla="*/ 1614271 h 2124119"/>
                        <a:gd name="connsiteX41" fmla="*/ 465513 w 1313411"/>
                        <a:gd name="connsiteY41" fmla="*/ 1614271 h 2124119"/>
                        <a:gd name="connsiteX42" fmla="*/ 543098 w 1313411"/>
                        <a:gd name="connsiteY42" fmla="*/ 1719566 h 2124119"/>
                        <a:gd name="connsiteX43" fmla="*/ 604058 w 1313411"/>
                        <a:gd name="connsiteY43" fmla="*/ 1741733 h 2124119"/>
                        <a:gd name="connsiteX44" fmla="*/ 604058 w 1313411"/>
                        <a:gd name="connsiteY44" fmla="*/ 1741733 h 2124119"/>
                        <a:gd name="connsiteX45" fmla="*/ 642851 w 1313411"/>
                        <a:gd name="connsiteY45" fmla="*/ 1802693 h 2124119"/>
                        <a:gd name="connsiteX46" fmla="*/ 703811 w 1313411"/>
                        <a:gd name="connsiteY46" fmla="*/ 1841486 h 2124119"/>
                        <a:gd name="connsiteX47" fmla="*/ 775854 w 1313411"/>
                        <a:gd name="connsiteY47" fmla="*/ 1930155 h 2124119"/>
                        <a:gd name="connsiteX48" fmla="*/ 786938 w 1313411"/>
                        <a:gd name="connsiteY48" fmla="*/ 2024366 h 2124119"/>
                        <a:gd name="connsiteX49" fmla="*/ 803563 w 1313411"/>
                        <a:gd name="connsiteY49" fmla="*/ 2057617 h 2124119"/>
                        <a:gd name="connsiteX50" fmla="*/ 809105 w 1313411"/>
                        <a:gd name="connsiteY50" fmla="*/ 2090868 h 2124119"/>
                        <a:gd name="connsiteX51" fmla="*/ 1197033 w 1313411"/>
                        <a:gd name="connsiteY51" fmla="*/ 2124119 h 2124119"/>
                        <a:gd name="connsiteX52" fmla="*/ 1230283 w 1313411"/>
                        <a:gd name="connsiteY52" fmla="*/ 2096409 h 2124119"/>
                        <a:gd name="connsiteX53" fmla="*/ 1213658 w 1313411"/>
                        <a:gd name="connsiteY53" fmla="*/ 2018824 h 2124119"/>
                        <a:gd name="connsiteX54" fmla="*/ 1263534 w 1313411"/>
                        <a:gd name="connsiteY54" fmla="*/ 1913529 h 2124119"/>
                        <a:gd name="connsiteX55" fmla="*/ 1285702 w 1313411"/>
                        <a:gd name="connsiteY55" fmla="*/ 1874737 h 2124119"/>
                        <a:gd name="connsiteX56" fmla="*/ 1313411 w 1313411"/>
                        <a:gd name="connsiteY56" fmla="*/ 1813777 h 2124119"/>
                        <a:gd name="connsiteX57" fmla="*/ 1252451 w 1313411"/>
                        <a:gd name="connsiteY57" fmla="*/ 1664148 h 2124119"/>
                        <a:gd name="connsiteX58" fmla="*/ 576349 w 1313411"/>
                        <a:gd name="connsiteY58" fmla="*/ 722039 h 2124119"/>
                        <a:gd name="connsiteX59" fmla="*/ 696710 w 1313411"/>
                        <a:gd name="connsiteY59" fmla="*/ 167813 h 2124119"/>
                        <a:gd name="connsiteX60" fmla="*/ 256872 w 1313411"/>
                        <a:gd name="connsiteY60" fmla="*/ 43339 h 2124119"/>
                        <a:gd name="connsiteX61" fmla="*/ 106896 w 1313411"/>
                        <a:gd name="connsiteY61" fmla="*/ 0 h 2124119"/>
                        <a:gd name="connsiteX0" fmla="*/ 106896 w 1313411"/>
                        <a:gd name="connsiteY0" fmla="*/ 0 h 2124119"/>
                        <a:gd name="connsiteX1" fmla="*/ 102091 w 1313411"/>
                        <a:gd name="connsiteY1" fmla="*/ 29052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13411"/>
                        <a:gd name="connsiteY0" fmla="*/ 0 h 2124119"/>
                        <a:gd name="connsiteX1" fmla="*/ 83041 w 1313411"/>
                        <a:gd name="connsiteY1" fmla="*/ 21908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52451 w 1333018"/>
                        <a:gd name="connsiteY58" fmla="*/ 1664148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4062 w 1333018"/>
                        <a:gd name="connsiteY55" fmla="*/ 1946907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333018" h="2124119">
                          <a:moveTo>
                            <a:pt x="106896" y="0"/>
                          </a:moveTo>
                          <a:lnTo>
                            <a:pt x="83041" y="21908"/>
                          </a:lnTo>
                          <a:lnTo>
                            <a:pt x="99753" y="68104"/>
                          </a:lnTo>
                          <a:lnTo>
                            <a:pt x="94211" y="106897"/>
                          </a:lnTo>
                          <a:lnTo>
                            <a:pt x="72043" y="145689"/>
                          </a:lnTo>
                          <a:lnTo>
                            <a:pt x="83127" y="201108"/>
                          </a:lnTo>
                          <a:lnTo>
                            <a:pt x="0" y="262068"/>
                          </a:lnTo>
                          <a:lnTo>
                            <a:pt x="0" y="306402"/>
                          </a:lnTo>
                          <a:lnTo>
                            <a:pt x="38793" y="395071"/>
                          </a:lnTo>
                          <a:lnTo>
                            <a:pt x="38793" y="433864"/>
                          </a:lnTo>
                          <a:lnTo>
                            <a:pt x="22167" y="583493"/>
                          </a:lnTo>
                          <a:lnTo>
                            <a:pt x="49876" y="677704"/>
                          </a:lnTo>
                          <a:lnTo>
                            <a:pt x="77585" y="710955"/>
                          </a:lnTo>
                          <a:lnTo>
                            <a:pt x="83127" y="749748"/>
                          </a:lnTo>
                          <a:lnTo>
                            <a:pt x="72043" y="821791"/>
                          </a:lnTo>
                          <a:lnTo>
                            <a:pt x="121920" y="832875"/>
                          </a:lnTo>
                          <a:lnTo>
                            <a:pt x="144087" y="832875"/>
                          </a:lnTo>
                          <a:lnTo>
                            <a:pt x="166254" y="799624"/>
                          </a:lnTo>
                          <a:lnTo>
                            <a:pt x="182880" y="788540"/>
                          </a:lnTo>
                          <a:lnTo>
                            <a:pt x="193963" y="832875"/>
                          </a:lnTo>
                          <a:lnTo>
                            <a:pt x="188422" y="882751"/>
                          </a:lnTo>
                          <a:lnTo>
                            <a:pt x="182880" y="899377"/>
                          </a:lnTo>
                          <a:lnTo>
                            <a:pt x="149629" y="893835"/>
                          </a:lnTo>
                          <a:lnTo>
                            <a:pt x="133003" y="949253"/>
                          </a:lnTo>
                          <a:lnTo>
                            <a:pt x="144087" y="1004671"/>
                          </a:lnTo>
                          <a:lnTo>
                            <a:pt x="171796" y="1032380"/>
                          </a:lnTo>
                          <a:lnTo>
                            <a:pt x="205047" y="1071173"/>
                          </a:lnTo>
                          <a:lnTo>
                            <a:pt x="205047" y="1109966"/>
                          </a:lnTo>
                          <a:lnTo>
                            <a:pt x="182880" y="1126591"/>
                          </a:lnTo>
                          <a:lnTo>
                            <a:pt x="182880" y="1126591"/>
                          </a:lnTo>
                          <a:lnTo>
                            <a:pt x="238298" y="1237428"/>
                          </a:lnTo>
                          <a:lnTo>
                            <a:pt x="249382" y="1326097"/>
                          </a:lnTo>
                          <a:lnTo>
                            <a:pt x="282633" y="1348264"/>
                          </a:lnTo>
                          <a:lnTo>
                            <a:pt x="282633" y="1348264"/>
                          </a:lnTo>
                          <a:lnTo>
                            <a:pt x="304800" y="1398140"/>
                          </a:lnTo>
                          <a:lnTo>
                            <a:pt x="321425" y="1425849"/>
                          </a:lnTo>
                          <a:lnTo>
                            <a:pt x="326967" y="1470184"/>
                          </a:lnTo>
                          <a:lnTo>
                            <a:pt x="299258" y="1514519"/>
                          </a:lnTo>
                          <a:lnTo>
                            <a:pt x="315883" y="1553311"/>
                          </a:lnTo>
                          <a:lnTo>
                            <a:pt x="410094" y="1619813"/>
                          </a:lnTo>
                          <a:lnTo>
                            <a:pt x="459971" y="1630897"/>
                          </a:lnTo>
                          <a:lnTo>
                            <a:pt x="465513" y="1614271"/>
                          </a:lnTo>
                          <a:lnTo>
                            <a:pt x="465513" y="1614271"/>
                          </a:lnTo>
                          <a:lnTo>
                            <a:pt x="543098" y="1719566"/>
                          </a:lnTo>
                          <a:lnTo>
                            <a:pt x="604058" y="1741733"/>
                          </a:lnTo>
                          <a:lnTo>
                            <a:pt x="604058" y="1741733"/>
                          </a:lnTo>
                          <a:lnTo>
                            <a:pt x="642851" y="1802693"/>
                          </a:lnTo>
                          <a:lnTo>
                            <a:pt x="703811" y="1841486"/>
                          </a:lnTo>
                          <a:lnTo>
                            <a:pt x="775854" y="1930155"/>
                          </a:lnTo>
                          <a:lnTo>
                            <a:pt x="786938" y="2024366"/>
                          </a:lnTo>
                          <a:lnTo>
                            <a:pt x="803563" y="2057617"/>
                          </a:lnTo>
                          <a:lnTo>
                            <a:pt x="809105" y="2090868"/>
                          </a:lnTo>
                          <a:lnTo>
                            <a:pt x="1197033" y="2124119"/>
                          </a:lnTo>
                          <a:lnTo>
                            <a:pt x="1230283" y="2096409"/>
                          </a:lnTo>
                          <a:lnTo>
                            <a:pt x="1213658" y="2018824"/>
                          </a:lnTo>
                          <a:lnTo>
                            <a:pt x="1264062" y="1946907"/>
                          </a:lnTo>
                          <a:lnTo>
                            <a:pt x="1285702" y="1874737"/>
                          </a:lnTo>
                          <a:lnTo>
                            <a:pt x="1333018" y="1835246"/>
                          </a:lnTo>
                          <a:lnTo>
                            <a:pt x="1262504" y="1661801"/>
                          </a:lnTo>
                          <a:lnTo>
                            <a:pt x="576349" y="722039"/>
                          </a:lnTo>
                          <a:lnTo>
                            <a:pt x="696710" y="167813"/>
                          </a:lnTo>
                          <a:lnTo>
                            <a:pt x="256872" y="43339"/>
                          </a:lnTo>
                          <a:lnTo>
                            <a:pt x="106896" y="0"/>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273" name="Freeform 272">
                      <a:extLst>
                        <a:ext uri="{FF2B5EF4-FFF2-40B4-BE49-F238E27FC236}">
                          <a16:creationId xmlns:a16="http://schemas.microsoft.com/office/drawing/2014/main" id="{DA7BC2E1-AAA2-1845-8AA6-A68738C8A770}"/>
                        </a:ext>
                      </a:extLst>
                    </p:cNvPr>
                    <p:cNvSpPr/>
                    <p:nvPr/>
                  </p:nvSpPr>
                  <p:spPr>
                    <a:xfrm>
                      <a:off x="6044844" y="4566130"/>
                      <a:ext cx="1345358" cy="1046563"/>
                    </a:xfrm>
                    <a:custGeom>
                      <a:avLst/>
                      <a:gdLst>
                        <a:gd name="connsiteX0" fmla="*/ 0 w 1379716"/>
                        <a:gd name="connsiteY0" fmla="*/ 183962 h 1074014"/>
                        <a:gd name="connsiteX1" fmla="*/ 27054 w 1379716"/>
                        <a:gd name="connsiteY1" fmla="*/ 302996 h 1074014"/>
                        <a:gd name="connsiteX2" fmla="*/ 48696 w 1379716"/>
                        <a:gd name="connsiteY2" fmla="*/ 294880 h 1074014"/>
                        <a:gd name="connsiteX3" fmla="*/ 64928 w 1379716"/>
                        <a:gd name="connsiteY3" fmla="*/ 278648 h 1074014"/>
                        <a:gd name="connsiteX4" fmla="*/ 70339 w 1379716"/>
                        <a:gd name="connsiteY4" fmla="*/ 246185 h 1074014"/>
                        <a:gd name="connsiteX5" fmla="*/ 105508 w 1379716"/>
                        <a:gd name="connsiteY5" fmla="*/ 246185 h 1074014"/>
                        <a:gd name="connsiteX6" fmla="*/ 135267 w 1379716"/>
                        <a:gd name="connsiteY6" fmla="*/ 265122 h 1074014"/>
                        <a:gd name="connsiteX7" fmla="*/ 208310 w 1379716"/>
                        <a:gd name="connsiteY7" fmla="*/ 238069 h 1074014"/>
                        <a:gd name="connsiteX8" fmla="*/ 257006 w 1379716"/>
                        <a:gd name="connsiteY8" fmla="*/ 257006 h 1074014"/>
                        <a:gd name="connsiteX9" fmla="*/ 281354 w 1379716"/>
                        <a:gd name="connsiteY9" fmla="*/ 257006 h 1074014"/>
                        <a:gd name="connsiteX10" fmla="*/ 327345 w 1379716"/>
                        <a:gd name="connsiteY10" fmla="*/ 243479 h 1074014"/>
                        <a:gd name="connsiteX11" fmla="*/ 348987 w 1379716"/>
                        <a:gd name="connsiteY11" fmla="*/ 267827 h 1074014"/>
                        <a:gd name="connsiteX12" fmla="*/ 351693 w 1379716"/>
                        <a:gd name="connsiteY12" fmla="*/ 292175 h 1074014"/>
                        <a:gd name="connsiteX13" fmla="*/ 373335 w 1379716"/>
                        <a:gd name="connsiteY13" fmla="*/ 297586 h 1074014"/>
                        <a:gd name="connsiteX14" fmla="*/ 416621 w 1379716"/>
                        <a:gd name="connsiteY14" fmla="*/ 338166 h 1074014"/>
                        <a:gd name="connsiteX15" fmla="*/ 435558 w 1379716"/>
                        <a:gd name="connsiteY15" fmla="*/ 319228 h 1074014"/>
                        <a:gd name="connsiteX16" fmla="*/ 478843 w 1379716"/>
                        <a:gd name="connsiteY16" fmla="*/ 321934 h 1074014"/>
                        <a:gd name="connsiteX17" fmla="*/ 541065 w 1379716"/>
                        <a:gd name="connsiteY17" fmla="*/ 278648 h 1074014"/>
                        <a:gd name="connsiteX18" fmla="*/ 554592 w 1379716"/>
                        <a:gd name="connsiteY18" fmla="*/ 246185 h 1074014"/>
                        <a:gd name="connsiteX19" fmla="*/ 578940 w 1379716"/>
                        <a:gd name="connsiteY19" fmla="*/ 227247 h 1074014"/>
                        <a:gd name="connsiteX20" fmla="*/ 646573 w 1379716"/>
                        <a:gd name="connsiteY20" fmla="*/ 238069 h 1074014"/>
                        <a:gd name="connsiteX21" fmla="*/ 692564 w 1379716"/>
                        <a:gd name="connsiteY21" fmla="*/ 265122 h 1074014"/>
                        <a:gd name="connsiteX22" fmla="*/ 711501 w 1379716"/>
                        <a:gd name="connsiteY22" fmla="*/ 324639 h 1074014"/>
                        <a:gd name="connsiteX23" fmla="*/ 825125 w 1379716"/>
                        <a:gd name="connsiteY23" fmla="*/ 376040 h 1074014"/>
                        <a:gd name="connsiteX24" fmla="*/ 854883 w 1379716"/>
                        <a:gd name="connsiteY24" fmla="*/ 435557 h 1074014"/>
                        <a:gd name="connsiteX25" fmla="*/ 862999 w 1379716"/>
                        <a:gd name="connsiteY25" fmla="*/ 568118 h 1074014"/>
                        <a:gd name="connsiteX26" fmla="*/ 887347 w 1379716"/>
                        <a:gd name="connsiteY26" fmla="*/ 611403 h 1074014"/>
                        <a:gd name="connsiteX27" fmla="*/ 906284 w 1379716"/>
                        <a:gd name="connsiteY27" fmla="*/ 592466 h 1074014"/>
                        <a:gd name="connsiteX28" fmla="*/ 933338 w 1379716"/>
                        <a:gd name="connsiteY28" fmla="*/ 624930 h 1074014"/>
                        <a:gd name="connsiteX29" fmla="*/ 919811 w 1379716"/>
                        <a:gd name="connsiteY29" fmla="*/ 662805 h 1074014"/>
                        <a:gd name="connsiteX30" fmla="*/ 919811 w 1379716"/>
                        <a:gd name="connsiteY30" fmla="*/ 684447 h 1074014"/>
                        <a:gd name="connsiteX31" fmla="*/ 1009087 w 1379716"/>
                        <a:gd name="connsiteY31" fmla="*/ 773723 h 1074014"/>
                        <a:gd name="connsiteX32" fmla="*/ 1022613 w 1379716"/>
                        <a:gd name="connsiteY32" fmla="*/ 754786 h 1074014"/>
                        <a:gd name="connsiteX33" fmla="*/ 1030729 w 1379716"/>
                        <a:gd name="connsiteY33" fmla="*/ 754786 h 1074014"/>
                        <a:gd name="connsiteX34" fmla="*/ 1038845 w 1379716"/>
                        <a:gd name="connsiteY34" fmla="*/ 787250 h 1074014"/>
                        <a:gd name="connsiteX35" fmla="*/ 1068604 w 1379716"/>
                        <a:gd name="connsiteY35" fmla="*/ 819714 h 1074014"/>
                        <a:gd name="connsiteX36" fmla="*/ 1068604 w 1379716"/>
                        <a:gd name="connsiteY36" fmla="*/ 844061 h 1074014"/>
                        <a:gd name="connsiteX37" fmla="*/ 1106478 w 1379716"/>
                        <a:gd name="connsiteY37" fmla="*/ 881936 h 1074014"/>
                        <a:gd name="connsiteX38" fmla="*/ 1120005 w 1379716"/>
                        <a:gd name="connsiteY38" fmla="*/ 922516 h 1074014"/>
                        <a:gd name="connsiteX39" fmla="*/ 1152469 w 1379716"/>
                        <a:gd name="connsiteY39" fmla="*/ 944158 h 1074014"/>
                        <a:gd name="connsiteX40" fmla="*/ 1176817 w 1379716"/>
                        <a:gd name="connsiteY40" fmla="*/ 941453 h 1074014"/>
                        <a:gd name="connsiteX41" fmla="*/ 1211986 w 1379716"/>
                        <a:gd name="connsiteY41" fmla="*/ 998265 h 1074014"/>
                        <a:gd name="connsiteX42" fmla="*/ 1241745 w 1379716"/>
                        <a:gd name="connsiteY42" fmla="*/ 1014497 h 1074014"/>
                        <a:gd name="connsiteX43" fmla="*/ 1260682 w 1379716"/>
                        <a:gd name="connsiteY43" fmla="*/ 1030729 h 1074014"/>
                        <a:gd name="connsiteX44" fmla="*/ 1266093 w 1379716"/>
                        <a:gd name="connsiteY44" fmla="*/ 1038845 h 1074014"/>
                        <a:gd name="connsiteX45" fmla="*/ 1252566 w 1379716"/>
                        <a:gd name="connsiteY45" fmla="*/ 1046961 h 1074014"/>
                        <a:gd name="connsiteX46" fmla="*/ 1247155 w 1379716"/>
                        <a:gd name="connsiteY46" fmla="*/ 1055077 h 1074014"/>
                        <a:gd name="connsiteX47" fmla="*/ 1268798 w 1379716"/>
                        <a:gd name="connsiteY47" fmla="*/ 1074014 h 1074014"/>
                        <a:gd name="connsiteX48" fmla="*/ 1282325 w 1379716"/>
                        <a:gd name="connsiteY48" fmla="*/ 1068603 h 1074014"/>
                        <a:gd name="connsiteX49" fmla="*/ 1298557 w 1379716"/>
                        <a:gd name="connsiteY49" fmla="*/ 1052371 h 1074014"/>
                        <a:gd name="connsiteX50" fmla="*/ 1314789 w 1379716"/>
                        <a:gd name="connsiteY50" fmla="*/ 1033434 h 1074014"/>
                        <a:gd name="connsiteX51" fmla="*/ 1341842 w 1379716"/>
                        <a:gd name="connsiteY51" fmla="*/ 1038845 h 1074014"/>
                        <a:gd name="connsiteX52" fmla="*/ 1349958 w 1379716"/>
                        <a:gd name="connsiteY52" fmla="*/ 1014497 h 1074014"/>
                        <a:gd name="connsiteX53" fmla="*/ 1363484 w 1379716"/>
                        <a:gd name="connsiteY53" fmla="*/ 979328 h 1074014"/>
                        <a:gd name="connsiteX54" fmla="*/ 1355368 w 1379716"/>
                        <a:gd name="connsiteY54" fmla="*/ 949569 h 1074014"/>
                        <a:gd name="connsiteX55" fmla="*/ 1360779 w 1379716"/>
                        <a:gd name="connsiteY55" fmla="*/ 925221 h 1074014"/>
                        <a:gd name="connsiteX56" fmla="*/ 1368895 w 1379716"/>
                        <a:gd name="connsiteY56" fmla="*/ 890052 h 1074014"/>
                        <a:gd name="connsiteX57" fmla="*/ 1379716 w 1379716"/>
                        <a:gd name="connsiteY57" fmla="*/ 830535 h 1074014"/>
                        <a:gd name="connsiteX58" fmla="*/ 1377011 w 1379716"/>
                        <a:gd name="connsiteY58" fmla="*/ 752080 h 1074014"/>
                        <a:gd name="connsiteX59" fmla="*/ 1352663 w 1379716"/>
                        <a:gd name="connsiteY59" fmla="*/ 673626 h 1074014"/>
                        <a:gd name="connsiteX60" fmla="*/ 1325610 w 1379716"/>
                        <a:gd name="connsiteY60" fmla="*/ 614109 h 1074014"/>
                        <a:gd name="connsiteX61" fmla="*/ 1328315 w 1379716"/>
                        <a:gd name="connsiteY61" fmla="*/ 603287 h 1074014"/>
                        <a:gd name="connsiteX62" fmla="*/ 1306673 w 1379716"/>
                        <a:gd name="connsiteY62" fmla="*/ 560002 h 1074014"/>
                        <a:gd name="connsiteX63" fmla="*/ 1266093 w 1379716"/>
                        <a:gd name="connsiteY63" fmla="*/ 508601 h 1074014"/>
                        <a:gd name="connsiteX64" fmla="*/ 1195754 w 1379716"/>
                        <a:gd name="connsiteY64" fmla="*/ 403093 h 1074014"/>
                        <a:gd name="connsiteX65" fmla="*/ 1184933 w 1379716"/>
                        <a:gd name="connsiteY65" fmla="*/ 378745 h 1074014"/>
                        <a:gd name="connsiteX66" fmla="*/ 1203870 w 1379716"/>
                        <a:gd name="connsiteY66" fmla="*/ 373335 h 1074014"/>
                        <a:gd name="connsiteX67" fmla="*/ 1230923 w 1379716"/>
                        <a:gd name="connsiteY67" fmla="*/ 392272 h 1074014"/>
                        <a:gd name="connsiteX68" fmla="*/ 1257977 w 1379716"/>
                        <a:gd name="connsiteY68" fmla="*/ 470727 h 1074014"/>
                        <a:gd name="connsiteX69" fmla="*/ 1217397 w 1379716"/>
                        <a:gd name="connsiteY69" fmla="*/ 362514 h 1074014"/>
                        <a:gd name="connsiteX70" fmla="*/ 1138942 w 1379716"/>
                        <a:gd name="connsiteY70" fmla="*/ 286764 h 1074014"/>
                        <a:gd name="connsiteX71" fmla="*/ 1117300 w 1379716"/>
                        <a:gd name="connsiteY71" fmla="*/ 224542 h 1074014"/>
                        <a:gd name="connsiteX72" fmla="*/ 1076720 w 1379716"/>
                        <a:gd name="connsiteY72" fmla="*/ 175846 h 1074014"/>
                        <a:gd name="connsiteX73" fmla="*/ 1057783 w 1379716"/>
                        <a:gd name="connsiteY73" fmla="*/ 129856 h 1074014"/>
                        <a:gd name="connsiteX74" fmla="*/ 1028024 w 1379716"/>
                        <a:gd name="connsiteY74" fmla="*/ 67633 h 1074014"/>
                        <a:gd name="connsiteX75" fmla="*/ 1011792 w 1379716"/>
                        <a:gd name="connsiteY75" fmla="*/ 81160 h 1074014"/>
                        <a:gd name="connsiteX76" fmla="*/ 1017203 w 1379716"/>
                        <a:gd name="connsiteY76" fmla="*/ 119034 h 1074014"/>
                        <a:gd name="connsiteX77" fmla="*/ 1025319 w 1379716"/>
                        <a:gd name="connsiteY77" fmla="*/ 148793 h 1074014"/>
                        <a:gd name="connsiteX78" fmla="*/ 1025319 w 1379716"/>
                        <a:gd name="connsiteY78" fmla="*/ 165025 h 1074014"/>
                        <a:gd name="connsiteX79" fmla="*/ 995560 w 1379716"/>
                        <a:gd name="connsiteY79" fmla="*/ 143382 h 1074014"/>
                        <a:gd name="connsiteX80" fmla="*/ 990149 w 1379716"/>
                        <a:gd name="connsiteY80" fmla="*/ 110918 h 1074014"/>
                        <a:gd name="connsiteX81" fmla="*/ 987444 w 1379716"/>
                        <a:gd name="connsiteY81" fmla="*/ 83865 h 1074014"/>
                        <a:gd name="connsiteX82" fmla="*/ 1006381 w 1379716"/>
                        <a:gd name="connsiteY82" fmla="*/ 54106 h 1074014"/>
                        <a:gd name="connsiteX83" fmla="*/ 1025319 w 1379716"/>
                        <a:gd name="connsiteY83" fmla="*/ 13527 h 1074014"/>
                        <a:gd name="connsiteX84" fmla="*/ 968507 w 1379716"/>
                        <a:gd name="connsiteY84" fmla="*/ 13527 h 1074014"/>
                        <a:gd name="connsiteX85" fmla="*/ 941454 w 1379716"/>
                        <a:gd name="connsiteY85" fmla="*/ 0 h 1074014"/>
                        <a:gd name="connsiteX86" fmla="*/ 917106 w 1379716"/>
                        <a:gd name="connsiteY86" fmla="*/ 18937 h 1074014"/>
                        <a:gd name="connsiteX87" fmla="*/ 911695 w 1379716"/>
                        <a:gd name="connsiteY87" fmla="*/ 97392 h 1074014"/>
                        <a:gd name="connsiteX88" fmla="*/ 862999 w 1379716"/>
                        <a:gd name="connsiteY88" fmla="*/ 81160 h 1074014"/>
                        <a:gd name="connsiteX89" fmla="*/ 465316 w 1379716"/>
                        <a:gd name="connsiteY89" fmla="*/ 119034 h 1074014"/>
                        <a:gd name="connsiteX90" fmla="*/ 392273 w 1379716"/>
                        <a:gd name="connsiteY90" fmla="*/ 91981 h 1074014"/>
                        <a:gd name="connsiteX91" fmla="*/ 0 w 1379716"/>
                        <a:gd name="connsiteY91" fmla="*/ 183962 h 1074014"/>
                        <a:gd name="connsiteX0" fmla="*/ 0 w 1379716"/>
                        <a:gd name="connsiteY0" fmla="*/ 184734 h 1074786"/>
                        <a:gd name="connsiteX1" fmla="*/ 27054 w 1379716"/>
                        <a:gd name="connsiteY1" fmla="*/ 303768 h 1074786"/>
                        <a:gd name="connsiteX2" fmla="*/ 48696 w 1379716"/>
                        <a:gd name="connsiteY2" fmla="*/ 295652 h 1074786"/>
                        <a:gd name="connsiteX3" fmla="*/ 64928 w 1379716"/>
                        <a:gd name="connsiteY3" fmla="*/ 279420 h 1074786"/>
                        <a:gd name="connsiteX4" fmla="*/ 70339 w 1379716"/>
                        <a:gd name="connsiteY4" fmla="*/ 246957 h 1074786"/>
                        <a:gd name="connsiteX5" fmla="*/ 105508 w 1379716"/>
                        <a:gd name="connsiteY5" fmla="*/ 246957 h 1074786"/>
                        <a:gd name="connsiteX6" fmla="*/ 135267 w 1379716"/>
                        <a:gd name="connsiteY6" fmla="*/ 265894 h 1074786"/>
                        <a:gd name="connsiteX7" fmla="*/ 208310 w 1379716"/>
                        <a:gd name="connsiteY7" fmla="*/ 238841 h 1074786"/>
                        <a:gd name="connsiteX8" fmla="*/ 257006 w 1379716"/>
                        <a:gd name="connsiteY8" fmla="*/ 257778 h 1074786"/>
                        <a:gd name="connsiteX9" fmla="*/ 281354 w 1379716"/>
                        <a:gd name="connsiteY9" fmla="*/ 257778 h 1074786"/>
                        <a:gd name="connsiteX10" fmla="*/ 327345 w 1379716"/>
                        <a:gd name="connsiteY10" fmla="*/ 244251 h 1074786"/>
                        <a:gd name="connsiteX11" fmla="*/ 348987 w 1379716"/>
                        <a:gd name="connsiteY11" fmla="*/ 268599 h 1074786"/>
                        <a:gd name="connsiteX12" fmla="*/ 351693 w 1379716"/>
                        <a:gd name="connsiteY12" fmla="*/ 292947 h 1074786"/>
                        <a:gd name="connsiteX13" fmla="*/ 373335 w 1379716"/>
                        <a:gd name="connsiteY13" fmla="*/ 298358 h 1074786"/>
                        <a:gd name="connsiteX14" fmla="*/ 416621 w 1379716"/>
                        <a:gd name="connsiteY14" fmla="*/ 338938 h 1074786"/>
                        <a:gd name="connsiteX15" fmla="*/ 435558 w 1379716"/>
                        <a:gd name="connsiteY15" fmla="*/ 320000 h 1074786"/>
                        <a:gd name="connsiteX16" fmla="*/ 478843 w 1379716"/>
                        <a:gd name="connsiteY16" fmla="*/ 322706 h 1074786"/>
                        <a:gd name="connsiteX17" fmla="*/ 541065 w 1379716"/>
                        <a:gd name="connsiteY17" fmla="*/ 279420 h 1074786"/>
                        <a:gd name="connsiteX18" fmla="*/ 554592 w 1379716"/>
                        <a:gd name="connsiteY18" fmla="*/ 246957 h 1074786"/>
                        <a:gd name="connsiteX19" fmla="*/ 578940 w 1379716"/>
                        <a:gd name="connsiteY19" fmla="*/ 228019 h 1074786"/>
                        <a:gd name="connsiteX20" fmla="*/ 646573 w 1379716"/>
                        <a:gd name="connsiteY20" fmla="*/ 238841 h 1074786"/>
                        <a:gd name="connsiteX21" fmla="*/ 692564 w 1379716"/>
                        <a:gd name="connsiteY21" fmla="*/ 265894 h 1074786"/>
                        <a:gd name="connsiteX22" fmla="*/ 711501 w 1379716"/>
                        <a:gd name="connsiteY22" fmla="*/ 325411 h 1074786"/>
                        <a:gd name="connsiteX23" fmla="*/ 825125 w 1379716"/>
                        <a:gd name="connsiteY23" fmla="*/ 376812 h 1074786"/>
                        <a:gd name="connsiteX24" fmla="*/ 854883 w 1379716"/>
                        <a:gd name="connsiteY24" fmla="*/ 436329 h 1074786"/>
                        <a:gd name="connsiteX25" fmla="*/ 862999 w 1379716"/>
                        <a:gd name="connsiteY25" fmla="*/ 568890 h 1074786"/>
                        <a:gd name="connsiteX26" fmla="*/ 887347 w 1379716"/>
                        <a:gd name="connsiteY26" fmla="*/ 612175 h 1074786"/>
                        <a:gd name="connsiteX27" fmla="*/ 906284 w 1379716"/>
                        <a:gd name="connsiteY27" fmla="*/ 593238 h 1074786"/>
                        <a:gd name="connsiteX28" fmla="*/ 933338 w 1379716"/>
                        <a:gd name="connsiteY28" fmla="*/ 625702 h 1074786"/>
                        <a:gd name="connsiteX29" fmla="*/ 919811 w 1379716"/>
                        <a:gd name="connsiteY29" fmla="*/ 663577 h 1074786"/>
                        <a:gd name="connsiteX30" fmla="*/ 919811 w 1379716"/>
                        <a:gd name="connsiteY30" fmla="*/ 685219 h 1074786"/>
                        <a:gd name="connsiteX31" fmla="*/ 1009087 w 1379716"/>
                        <a:gd name="connsiteY31" fmla="*/ 774495 h 1074786"/>
                        <a:gd name="connsiteX32" fmla="*/ 1022613 w 1379716"/>
                        <a:gd name="connsiteY32" fmla="*/ 755558 h 1074786"/>
                        <a:gd name="connsiteX33" fmla="*/ 1030729 w 1379716"/>
                        <a:gd name="connsiteY33" fmla="*/ 755558 h 1074786"/>
                        <a:gd name="connsiteX34" fmla="*/ 1038845 w 1379716"/>
                        <a:gd name="connsiteY34" fmla="*/ 788022 h 1074786"/>
                        <a:gd name="connsiteX35" fmla="*/ 1068604 w 1379716"/>
                        <a:gd name="connsiteY35" fmla="*/ 820486 h 1074786"/>
                        <a:gd name="connsiteX36" fmla="*/ 1068604 w 1379716"/>
                        <a:gd name="connsiteY36" fmla="*/ 844833 h 1074786"/>
                        <a:gd name="connsiteX37" fmla="*/ 1106478 w 1379716"/>
                        <a:gd name="connsiteY37" fmla="*/ 882708 h 1074786"/>
                        <a:gd name="connsiteX38" fmla="*/ 1120005 w 1379716"/>
                        <a:gd name="connsiteY38" fmla="*/ 923288 h 1074786"/>
                        <a:gd name="connsiteX39" fmla="*/ 1152469 w 1379716"/>
                        <a:gd name="connsiteY39" fmla="*/ 944930 h 1074786"/>
                        <a:gd name="connsiteX40" fmla="*/ 1176817 w 1379716"/>
                        <a:gd name="connsiteY40" fmla="*/ 942225 h 1074786"/>
                        <a:gd name="connsiteX41" fmla="*/ 1211986 w 1379716"/>
                        <a:gd name="connsiteY41" fmla="*/ 999037 h 1074786"/>
                        <a:gd name="connsiteX42" fmla="*/ 1241745 w 1379716"/>
                        <a:gd name="connsiteY42" fmla="*/ 1015269 h 1074786"/>
                        <a:gd name="connsiteX43" fmla="*/ 1260682 w 1379716"/>
                        <a:gd name="connsiteY43" fmla="*/ 1031501 h 1074786"/>
                        <a:gd name="connsiteX44" fmla="*/ 1266093 w 1379716"/>
                        <a:gd name="connsiteY44" fmla="*/ 1039617 h 1074786"/>
                        <a:gd name="connsiteX45" fmla="*/ 1252566 w 1379716"/>
                        <a:gd name="connsiteY45" fmla="*/ 1047733 h 1074786"/>
                        <a:gd name="connsiteX46" fmla="*/ 1247155 w 1379716"/>
                        <a:gd name="connsiteY46" fmla="*/ 1055849 h 1074786"/>
                        <a:gd name="connsiteX47" fmla="*/ 1268798 w 1379716"/>
                        <a:gd name="connsiteY47" fmla="*/ 1074786 h 1074786"/>
                        <a:gd name="connsiteX48" fmla="*/ 1282325 w 1379716"/>
                        <a:gd name="connsiteY48" fmla="*/ 1069375 h 1074786"/>
                        <a:gd name="connsiteX49" fmla="*/ 1298557 w 1379716"/>
                        <a:gd name="connsiteY49" fmla="*/ 1053143 h 1074786"/>
                        <a:gd name="connsiteX50" fmla="*/ 1314789 w 1379716"/>
                        <a:gd name="connsiteY50" fmla="*/ 1034206 h 1074786"/>
                        <a:gd name="connsiteX51" fmla="*/ 1341842 w 1379716"/>
                        <a:gd name="connsiteY51" fmla="*/ 1039617 h 1074786"/>
                        <a:gd name="connsiteX52" fmla="*/ 1349958 w 1379716"/>
                        <a:gd name="connsiteY52" fmla="*/ 1015269 h 1074786"/>
                        <a:gd name="connsiteX53" fmla="*/ 1363484 w 1379716"/>
                        <a:gd name="connsiteY53" fmla="*/ 980100 h 1074786"/>
                        <a:gd name="connsiteX54" fmla="*/ 1355368 w 1379716"/>
                        <a:gd name="connsiteY54" fmla="*/ 950341 h 1074786"/>
                        <a:gd name="connsiteX55" fmla="*/ 1360779 w 1379716"/>
                        <a:gd name="connsiteY55" fmla="*/ 925993 h 1074786"/>
                        <a:gd name="connsiteX56" fmla="*/ 1368895 w 1379716"/>
                        <a:gd name="connsiteY56" fmla="*/ 890824 h 1074786"/>
                        <a:gd name="connsiteX57" fmla="*/ 1379716 w 1379716"/>
                        <a:gd name="connsiteY57" fmla="*/ 831307 h 1074786"/>
                        <a:gd name="connsiteX58" fmla="*/ 1377011 w 1379716"/>
                        <a:gd name="connsiteY58" fmla="*/ 752852 h 1074786"/>
                        <a:gd name="connsiteX59" fmla="*/ 1352663 w 1379716"/>
                        <a:gd name="connsiteY59" fmla="*/ 674398 h 1074786"/>
                        <a:gd name="connsiteX60" fmla="*/ 1325610 w 1379716"/>
                        <a:gd name="connsiteY60" fmla="*/ 614881 h 1074786"/>
                        <a:gd name="connsiteX61" fmla="*/ 1328315 w 1379716"/>
                        <a:gd name="connsiteY61" fmla="*/ 604059 h 1074786"/>
                        <a:gd name="connsiteX62" fmla="*/ 1306673 w 1379716"/>
                        <a:gd name="connsiteY62" fmla="*/ 560774 h 1074786"/>
                        <a:gd name="connsiteX63" fmla="*/ 1266093 w 1379716"/>
                        <a:gd name="connsiteY63" fmla="*/ 509373 h 1074786"/>
                        <a:gd name="connsiteX64" fmla="*/ 1195754 w 1379716"/>
                        <a:gd name="connsiteY64" fmla="*/ 403865 h 1074786"/>
                        <a:gd name="connsiteX65" fmla="*/ 1184933 w 1379716"/>
                        <a:gd name="connsiteY65" fmla="*/ 379517 h 1074786"/>
                        <a:gd name="connsiteX66" fmla="*/ 1203870 w 1379716"/>
                        <a:gd name="connsiteY66" fmla="*/ 374107 h 1074786"/>
                        <a:gd name="connsiteX67" fmla="*/ 1230923 w 1379716"/>
                        <a:gd name="connsiteY67" fmla="*/ 393044 h 1074786"/>
                        <a:gd name="connsiteX68" fmla="*/ 1257977 w 1379716"/>
                        <a:gd name="connsiteY68" fmla="*/ 471499 h 1074786"/>
                        <a:gd name="connsiteX69" fmla="*/ 1217397 w 1379716"/>
                        <a:gd name="connsiteY69" fmla="*/ 363286 h 1074786"/>
                        <a:gd name="connsiteX70" fmla="*/ 1138942 w 1379716"/>
                        <a:gd name="connsiteY70" fmla="*/ 287536 h 1074786"/>
                        <a:gd name="connsiteX71" fmla="*/ 1117300 w 1379716"/>
                        <a:gd name="connsiteY71" fmla="*/ 225314 h 1074786"/>
                        <a:gd name="connsiteX72" fmla="*/ 1076720 w 1379716"/>
                        <a:gd name="connsiteY72" fmla="*/ 176618 h 1074786"/>
                        <a:gd name="connsiteX73" fmla="*/ 1057783 w 1379716"/>
                        <a:gd name="connsiteY73" fmla="*/ 130628 h 1074786"/>
                        <a:gd name="connsiteX74" fmla="*/ 1028024 w 1379716"/>
                        <a:gd name="connsiteY74" fmla="*/ 68405 h 1074786"/>
                        <a:gd name="connsiteX75" fmla="*/ 1011792 w 1379716"/>
                        <a:gd name="connsiteY75" fmla="*/ 81932 h 1074786"/>
                        <a:gd name="connsiteX76" fmla="*/ 1017203 w 1379716"/>
                        <a:gd name="connsiteY76" fmla="*/ 119806 h 1074786"/>
                        <a:gd name="connsiteX77" fmla="*/ 1025319 w 1379716"/>
                        <a:gd name="connsiteY77" fmla="*/ 149565 h 1074786"/>
                        <a:gd name="connsiteX78" fmla="*/ 1025319 w 1379716"/>
                        <a:gd name="connsiteY78" fmla="*/ 165797 h 1074786"/>
                        <a:gd name="connsiteX79" fmla="*/ 995560 w 1379716"/>
                        <a:gd name="connsiteY79" fmla="*/ 144154 h 1074786"/>
                        <a:gd name="connsiteX80" fmla="*/ 990149 w 1379716"/>
                        <a:gd name="connsiteY80" fmla="*/ 111690 h 1074786"/>
                        <a:gd name="connsiteX81" fmla="*/ 987444 w 1379716"/>
                        <a:gd name="connsiteY81" fmla="*/ 84637 h 1074786"/>
                        <a:gd name="connsiteX82" fmla="*/ 1006381 w 1379716"/>
                        <a:gd name="connsiteY82" fmla="*/ 54878 h 1074786"/>
                        <a:gd name="connsiteX83" fmla="*/ 1022938 w 1379716"/>
                        <a:gd name="connsiteY83" fmla="*/ 0 h 1074786"/>
                        <a:gd name="connsiteX84" fmla="*/ 968507 w 1379716"/>
                        <a:gd name="connsiteY84" fmla="*/ 14299 h 1074786"/>
                        <a:gd name="connsiteX85" fmla="*/ 941454 w 1379716"/>
                        <a:gd name="connsiteY85" fmla="*/ 772 h 1074786"/>
                        <a:gd name="connsiteX86" fmla="*/ 917106 w 1379716"/>
                        <a:gd name="connsiteY86" fmla="*/ 19709 h 1074786"/>
                        <a:gd name="connsiteX87" fmla="*/ 911695 w 1379716"/>
                        <a:gd name="connsiteY87" fmla="*/ 98164 h 1074786"/>
                        <a:gd name="connsiteX88" fmla="*/ 862999 w 1379716"/>
                        <a:gd name="connsiteY88" fmla="*/ 81932 h 1074786"/>
                        <a:gd name="connsiteX89" fmla="*/ 465316 w 1379716"/>
                        <a:gd name="connsiteY89" fmla="*/ 119806 h 1074786"/>
                        <a:gd name="connsiteX90" fmla="*/ 392273 w 1379716"/>
                        <a:gd name="connsiteY90" fmla="*/ 92753 h 1074786"/>
                        <a:gd name="connsiteX91" fmla="*/ 0 w 1379716"/>
                        <a:gd name="connsiteY91" fmla="*/ 184734 h 107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379716" h="1074786">
                          <a:moveTo>
                            <a:pt x="0" y="184734"/>
                          </a:moveTo>
                          <a:lnTo>
                            <a:pt x="27054" y="303768"/>
                          </a:lnTo>
                          <a:lnTo>
                            <a:pt x="48696" y="295652"/>
                          </a:lnTo>
                          <a:lnTo>
                            <a:pt x="64928" y="279420"/>
                          </a:lnTo>
                          <a:lnTo>
                            <a:pt x="70339" y="246957"/>
                          </a:lnTo>
                          <a:lnTo>
                            <a:pt x="105508" y="246957"/>
                          </a:lnTo>
                          <a:lnTo>
                            <a:pt x="135267" y="265894"/>
                          </a:lnTo>
                          <a:lnTo>
                            <a:pt x="208310" y="238841"/>
                          </a:lnTo>
                          <a:lnTo>
                            <a:pt x="257006" y="257778"/>
                          </a:lnTo>
                          <a:lnTo>
                            <a:pt x="281354" y="257778"/>
                          </a:lnTo>
                          <a:lnTo>
                            <a:pt x="327345" y="244251"/>
                          </a:lnTo>
                          <a:lnTo>
                            <a:pt x="348987" y="268599"/>
                          </a:lnTo>
                          <a:lnTo>
                            <a:pt x="351693" y="292947"/>
                          </a:lnTo>
                          <a:lnTo>
                            <a:pt x="373335" y="298358"/>
                          </a:lnTo>
                          <a:lnTo>
                            <a:pt x="416621" y="338938"/>
                          </a:lnTo>
                          <a:lnTo>
                            <a:pt x="435558" y="320000"/>
                          </a:lnTo>
                          <a:lnTo>
                            <a:pt x="478843" y="322706"/>
                          </a:lnTo>
                          <a:lnTo>
                            <a:pt x="541065" y="279420"/>
                          </a:lnTo>
                          <a:lnTo>
                            <a:pt x="554592" y="246957"/>
                          </a:lnTo>
                          <a:lnTo>
                            <a:pt x="578940" y="228019"/>
                          </a:lnTo>
                          <a:lnTo>
                            <a:pt x="646573" y="238841"/>
                          </a:lnTo>
                          <a:lnTo>
                            <a:pt x="692564" y="265894"/>
                          </a:lnTo>
                          <a:lnTo>
                            <a:pt x="711501" y="325411"/>
                          </a:lnTo>
                          <a:lnTo>
                            <a:pt x="825125" y="376812"/>
                          </a:lnTo>
                          <a:lnTo>
                            <a:pt x="854883" y="436329"/>
                          </a:lnTo>
                          <a:lnTo>
                            <a:pt x="862999" y="568890"/>
                          </a:lnTo>
                          <a:lnTo>
                            <a:pt x="887347" y="612175"/>
                          </a:lnTo>
                          <a:lnTo>
                            <a:pt x="906284" y="593238"/>
                          </a:lnTo>
                          <a:lnTo>
                            <a:pt x="933338" y="625702"/>
                          </a:lnTo>
                          <a:lnTo>
                            <a:pt x="919811" y="663577"/>
                          </a:lnTo>
                          <a:lnTo>
                            <a:pt x="919811" y="685219"/>
                          </a:lnTo>
                          <a:lnTo>
                            <a:pt x="1009087" y="774495"/>
                          </a:lnTo>
                          <a:lnTo>
                            <a:pt x="1022613" y="755558"/>
                          </a:lnTo>
                          <a:lnTo>
                            <a:pt x="1030729" y="755558"/>
                          </a:lnTo>
                          <a:lnTo>
                            <a:pt x="1038845" y="788022"/>
                          </a:lnTo>
                          <a:lnTo>
                            <a:pt x="1068604" y="820486"/>
                          </a:lnTo>
                          <a:lnTo>
                            <a:pt x="1068604" y="844833"/>
                          </a:lnTo>
                          <a:lnTo>
                            <a:pt x="1106478" y="882708"/>
                          </a:lnTo>
                          <a:lnTo>
                            <a:pt x="1120005" y="923288"/>
                          </a:lnTo>
                          <a:lnTo>
                            <a:pt x="1152469" y="944930"/>
                          </a:lnTo>
                          <a:lnTo>
                            <a:pt x="1176817" y="942225"/>
                          </a:lnTo>
                          <a:lnTo>
                            <a:pt x="1211986" y="999037"/>
                          </a:lnTo>
                          <a:lnTo>
                            <a:pt x="1241745" y="1015269"/>
                          </a:lnTo>
                          <a:lnTo>
                            <a:pt x="1260682" y="1031501"/>
                          </a:lnTo>
                          <a:lnTo>
                            <a:pt x="1266093" y="1039617"/>
                          </a:lnTo>
                          <a:lnTo>
                            <a:pt x="1252566" y="1047733"/>
                          </a:lnTo>
                          <a:lnTo>
                            <a:pt x="1247155" y="1055849"/>
                          </a:lnTo>
                          <a:lnTo>
                            <a:pt x="1268798" y="1074786"/>
                          </a:lnTo>
                          <a:lnTo>
                            <a:pt x="1282325" y="1069375"/>
                          </a:lnTo>
                          <a:lnTo>
                            <a:pt x="1298557" y="1053143"/>
                          </a:lnTo>
                          <a:lnTo>
                            <a:pt x="1314789" y="1034206"/>
                          </a:lnTo>
                          <a:lnTo>
                            <a:pt x="1341842" y="1039617"/>
                          </a:lnTo>
                          <a:lnTo>
                            <a:pt x="1349958" y="1015269"/>
                          </a:lnTo>
                          <a:lnTo>
                            <a:pt x="1363484" y="980100"/>
                          </a:lnTo>
                          <a:lnTo>
                            <a:pt x="1355368" y="950341"/>
                          </a:lnTo>
                          <a:lnTo>
                            <a:pt x="1360779" y="925993"/>
                          </a:lnTo>
                          <a:lnTo>
                            <a:pt x="1368895" y="890824"/>
                          </a:lnTo>
                          <a:lnTo>
                            <a:pt x="1379716" y="831307"/>
                          </a:lnTo>
                          <a:cubicBezTo>
                            <a:pt x="1378814" y="805155"/>
                            <a:pt x="1377913" y="779004"/>
                            <a:pt x="1377011" y="752852"/>
                          </a:cubicBezTo>
                          <a:lnTo>
                            <a:pt x="1352663" y="674398"/>
                          </a:lnTo>
                          <a:lnTo>
                            <a:pt x="1325610" y="614881"/>
                          </a:lnTo>
                          <a:lnTo>
                            <a:pt x="1328315" y="604059"/>
                          </a:lnTo>
                          <a:lnTo>
                            <a:pt x="1306673" y="560774"/>
                          </a:lnTo>
                          <a:lnTo>
                            <a:pt x="1266093" y="509373"/>
                          </a:lnTo>
                          <a:lnTo>
                            <a:pt x="1195754" y="403865"/>
                          </a:lnTo>
                          <a:lnTo>
                            <a:pt x="1184933" y="379517"/>
                          </a:lnTo>
                          <a:lnTo>
                            <a:pt x="1203870" y="374107"/>
                          </a:lnTo>
                          <a:lnTo>
                            <a:pt x="1230923" y="393044"/>
                          </a:lnTo>
                          <a:lnTo>
                            <a:pt x="1257977" y="471499"/>
                          </a:lnTo>
                          <a:lnTo>
                            <a:pt x="1217397" y="363286"/>
                          </a:lnTo>
                          <a:lnTo>
                            <a:pt x="1138942" y="287536"/>
                          </a:lnTo>
                          <a:lnTo>
                            <a:pt x="1117300" y="225314"/>
                          </a:lnTo>
                          <a:lnTo>
                            <a:pt x="1076720" y="176618"/>
                          </a:lnTo>
                          <a:lnTo>
                            <a:pt x="1057783" y="130628"/>
                          </a:lnTo>
                          <a:lnTo>
                            <a:pt x="1028024" y="68405"/>
                          </a:lnTo>
                          <a:lnTo>
                            <a:pt x="1011792" y="81932"/>
                          </a:lnTo>
                          <a:lnTo>
                            <a:pt x="1017203" y="119806"/>
                          </a:lnTo>
                          <a:lnTo>
                            <a:pt x="1025319" y="149565"/>
                          </a:lnTo>
                          <a:lnTo>
                            <a:pt x="1025319" y="165797"/>
                          </a:lnTo>
                          <a:lnTo>
                            <a:pt x="995560" y="144154"/>
                          </a:lnTo>
                          <a:lnTo>
                            <a:pt x="990149" y="111690"/>
                          </a:lnTo>
                          <a:lnTo>
                            <a:pt x="987444" y="84637"/>
                          </a:lnTo>
                          <a:lnTo>
                            <a:pt x="1006381" y="54878"/>
                          </a:lnTo>
                          <a:lnTo>
                            <a:pt x="1022938" y="0"/>
                          </a:lnTo>
                          <a:lnTo>
                            <a:pt x="968507" y="14299"/>
                          </a:lnTo>
                          <a:lnTo>
                            <a:pt x="941454" y="772"/>
                          </a:lnTo>
                          <a:lnTo>
                            <a:pt x="917106" y="19709"/>
                          </a:lnTo>
                          <a:lnTo>
                            <a:pt x="911695" y="98164"/>
                          </a:lnTo>
                          <a:lnTo>
                            <a:pt x="862999" y="81932"/>
                          </a:lnTo>
                          <a:lnTo>
                            <a:pt x="465316" y="119806"/>
                          </a:lnTo>
                          <a:lnTo>
                            <a:pt x="392273" y="92753"/>
                          </a:lnTo>
                          <a:lnTo>
                            <a:pt x="0" y="184734"/>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274" name="Freeform 273">
                      <a:extLst>
                        <a:ext uri="{FF2B5EF4-FFF2-40B4-BE49-F238E27FC236}">
                          <a16:creationId xmlns:a16="http://schemas.microsoft.com/office/drawing/2014/main" id="{3E642A0D-AC80-C34C-A38F-60F35F01E9D2}"/>
                        </a:ext>
                      </a:extLst>
                    </p:cNvPr>
                    <p:cNvSpPr/>
                    <p:nvPr/>
                  </p:nvSpPr>
                  <p:spPr>
                    <a:xfrm>
                      <a:off x="6422596" y="3192905"/>
                      <a:ext cx="1289624" cy="681194"/>
                    </a:xfrm>
                    <a:custGeom>
                      <a:avLst/>
                      <a:gdLst>
                        <a:gd name="connsiteX0" fmla="*/ 360608 w 1311069"/>
                        <a:gd name="connsiteY0" fmla="*/ 293638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93638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1761 w 1311069"/>
                        <a:gd name="connsiteY71" fmla="*/ 26346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935101 w 1311069"/>
                        <a:gd name="connsiteY71" fmla="*/ 88218 h 698035"/>
                        <a:gd name="connsiteX72" fmla="*/ 360608 w 1311069"/>
                        <a:gd name="connsiteY72" fmla="*/ 279360 h 698035"/>
                        <a:gd name="connsiteX0" fmla="*/ 372512 w 1322973"/>
                        <a:gd name="connsiteY0" fmla="*/ 279360 h 698035"/>
                        <a:gd name="connsiteX1" fmla="*/ 372512 w 1322973"/>
                        <a:gd name="connsiteY1" fmla="*/ 355457 h 698035"/>
                        <a:gd name="connsiteX2" fmla="*/ 336451 w 1322973"/>
                        <a:gd name="connsiteY2" fmla="*/ 381215 h 698035"/>
                        <a:gd name="connsiteX3" fmla="*/ 297815 w 1322973"/>
                        <a:gd name="connsiteY3" fmla="*/ 381215 h 698035"/>
                        <a:gd name="connsiteX4" fmla="*/ 269481 w 1322973"/>
                        <a:gd name="connsiteY4" fmla="*/ 435306 h 698035"/>
                        <a:gd name="connsiteX5" fmla="*/ 210238 w 1322973"/>
                        <a:gd name="connsiteY5" fmla="*/ 435306 h 698035"/>
                        <a:gd name="connsiteX6" fmla="*/ 194784 w 1322973"/>
                        <a:gd name="connsiteY6" fmla="*/ 489397 h 698035"/>
                        <a:gd name="connsiteX7" fmla="*/ 166450 w 1322973"/>
                        <a:gd name="connsiteY7" fmla="*/ 515155 h 698035"/>
                        <a:gd name="connsiteX8" fmla="*/ 114935 w 1322973"/>
                        <a:gd name="connsiteY8" fmla="*/ 543489 h 698035"/>
                        <a:gd name="connsiteX9" fmla="*/ 55692 w 1322973"/>
                        <a:gd name="connsiteY9" fmla="*/ 592428 h 698035"/>
                        <a:gd name="connsiteX10" fmla="*/ 42813 w 1322973"/>
                        <a:gd name="connsiteY10" fmla="*/ 638792 h 698035"/>
                        <a:gd name="connsiteX11" fmla="*/ 0 w 1322973"/>
                        <a:gd name="connsiteY11" fmla="*/ 664550 h 698035"/>
                        <a:gd name="connsiteX12" fmla="*/ 27358 w 1322973"/>
                        <a:gd name="connsiteY12" fmla="*/ 698035 h 698035"/>
                        <a:gd name="connsiteX13" fmla="*/ 197359 w 1322973"/>
                        <a:gd name="connsiteY13" fmla="*/ 664550 h 698035"/>
                        <a:gd name="connsiteX14" fmla="*/ 382815 w 1322973"/>
                        <a:gd name="connsiteY14" fmla="*/ 569246 h 698035"/>
                        <a:gd name="connsiteX15" fmla="*/ 516756 w 1322973"/>
                        <a:gd name="connsiteY15" fmla="*/ 558943 h 698035"/>
                        <a:gd name="connsiteX16" fmla="*/ 601756 w 1322973"/>
                        <a:gd name="connsiteY16" fmla="*/ 600156 h 698035"/>
                        <a:gd name="connsiteX17" fmla="*/ 761454 w 1322973"/>
                        <a:gd name="connsiteY17" fmla="*/ 546064 h 698035"/>
                        <a:gd name="connsiteX18" fmla="*/ 957213 w 1322973"/>
                        <a:gd name="connsiteY18" fmla="*/ 677429 h 698035"/>
                        <a:gd name="connsiteX19" fmla="*/ 988122 w 1322973"/>
                        <a:gd name="connsiteY19" fmla="*/ 651671 h 698035"/>
                        <a:gd name="connsiteX20" fmla="*/ 1021607 w 1322973"/>
                        <a:gd name="connsiteY20" fmla="*/ 631065 h 698035"/>
                        <a:gd name="connsiteX21" fmla="*/ 1062820 w 1322973"/>
                        <a:gd name="connsiteY21" fmla="*/ 582125 h 698035"/>
                        <a:gd name="connsiteX22" fmla="*/ 1083426 w 1322973"/>
                        <a:gd name="connsiteY22" fmla="*/ 530610 h 698035"/>
                        <a:gd name="connsiteX23" fmla="*/ 1127214 w 1322973"/>
                        <a:gd name="connsiteY23" fmla="*/ 463640 h 698035"/>
                        <a:gd name="connsiteX24" fmla="*/ 1163275 w 1322973"/>
                        <a:gd name="connsiteY24" fmla="*/ 422427 h 698035"/>
                        <a:gd name="connsiteX25" fmla="*/ 1201912 w 1322973"/>
                        <a:gd name="connsiteY25" fmla="*/ 412124 h 698035"/>
                        <a:gd name="connsiteX26" fmla="*/ 1243124 w 1322973"/>
                        <a:gd name="connsiteY26" fmla="*/ 381215 h 698035"/>
                        <a:gd name="connsiteX27" fmla="*/ 1250851 w 1322973"/>
                        <a:gd name="connsiteY27" fmla="*/ 340002 h 698035"/>
                        <a:gd name="connsiteX28" fmla="*/ 1235397 w 1322973"/>
                        <a:gd name="connsiteY28" fmla="*/ 337427 h 698035"/>
                        <a:gd name="connsiteX29" fmla="*/ 1209639 w 1322973"/>
                        <a:gd name="connsiteY29" fmla="*/ 352881 h 698035"/>
                        <a:gd name="connsiteX30" fmla="*/ 1196760 w 1322973"/>
                        <a:gd name="connsiteY30" fmla="*/ 370912 h 698035"/>
                        <a:gd name="connsiteX31" fmla="*/ 1171002 w 1322973"/>
                        <a:gd name="connsiteY31" fmla="*/ 378639 h 698035"/>
                        <a:gd name="connsiteX32" fmla="*/ 1150396 w 1322973"/>
                        <a:gd name="connsiteY32" fmla="*/ 370912 h 698035"/>
                        <a:gd name="connsiteX33" fmla="*/ 1145245 w 1322973"/>
                        <a:gd name="connsiteY33" fmla="*/ 358033 h 698035"/>
                        <a:gd name="connsiteX34" fmla="*/ 1158123 w 1322973"/>
                        <a:gd name="connsiteY34" fmla="*/ 350305 h 698035"/>
                        <a:gd name="connsiteX35" fmla="*/ 1176154 w 1322973"/>
                        <a:gd name="connsiteY35" fmla="*/ 352881 h 698035"/>
                        <a:gd name="connsiteX36" fmla="*/ 1189033 w 1322973"/>
                        <a:gd name="connsiteY36" fmla="*/ 352881 h 698035"/>
                        <a:gd name="connsiteX37" fmla="*/ 1196760 w 1322973"/>
                        <a:gd name="connsiteY37" fmla="*/ 332275 h 698035"/>
                        <a:gd name="connsiteX38" fmla="*/ 1199336 w 1322973"/>
                        <a:gd name="connsiteY38" fmla="*/ 306517 h 698035"/>
                        <a:gd name="connsiteX39" fmla="*/ 1181305 w 1322973"/>
                        <a:gd name="connsiteY39" fmla="*/ 303941 h 698035"/>
                        <a:gd name="connsiteX40" fmla="*/ 1150396 w 1322973"/>
                        <a:gd name="connsiteY40" fmla="*/ 301366 h 698035"/>
                        <a:gd name="connsiteX41" fmla="*/ 1134941 w 1322973"/>
                        <a:gd name="connsiteY41" fmla="*/ 293638 h 698035"/>
                        <a:gd name="connsiteX42" fmla="*/ 1147820 w 1322973"/>
                        <a:gd name="connsiteY42" fmla="*/ 273032 h 698035"/>
                        <a:gd name="connsiteX43" fmla="*/ 1168427 w 1322973"/>
                        <a:gd name="connsiteY43" fmla="*/ 273032 h 698035"/>
                        <a:gd name="connsiteX44" fmla="*/ 1183881 w 1322973"/>
                        <a:gd name="connsiteY44" fmla="*/ 260153 h 698035"/>
                        <a:gd name="connsiteX45" fmla="*/ 1207063 w 1322973"/>
                        <a:gd name="connsiteY45" fmla="*/ 244699 h 698035"/>
                        <a:gd name="connsiteX46" fmla="*/ 1232821 w 1322973"/>
                        <a:gd name="connsiteY46" fmla="*/ 262729 h 698035"/>
                        <a:gd name="connsiteX47" fmla="*/ 1263730 w 1322973"/>
                        <a:gd name="connsiteY47" fmla="*/ 252426 h 698035"/>
                        <a:gd name="connsiteX48" fmla="*/ 1281761 w 1322973"/>
                        <a:gd name="connsiteY48" fmla="*/ 226668 h 698035"/>
                        <a:gd name="connsiteX49" fmla="*/ 1304943 w 1322973"/>
                        <a:gd name="connsiteY49" fmla="*/ 190607 h 698035"/>
                        <a:gd name="connsiteX50" fmla="*/ 1292064 w 1322973"/>
                        <a:gd name="connsiteY50" fmla="*/ 136516 h 698035"/>
                        <a:gd name="connsiteX51" fmla="*/ 1268882 w 1322973"/>
                        <a:gd name="connsiteY51" fmla="*/ 123637 h 698035"/>
                        <a:gd name="connsiteX52" fmla="*/ 1258579 w 1322973"/>
                        <a:gd name="connsiteY52" fmla="*/ 149395 h 698035"/>
                        <a:gd name="connsiteX53" fmla="*/ 1253427 w 1322973"/>
                        <a:gd name="connsiteY53" fmla="*/ 167425 h 698035"/>
                        <a:gd name="connsiteX54" fmla="*/ 1212215 w 1322973"/>
                        <a:gd name="connsiteY54" fmla="*/ 154547 h 698035"/>
                        <a:gd name="connsiteX55" fmla="*/ 1173578 w 1322973"/>
                        <a:gd name="connsiteY55" fmla="*/ 162274 h 698035"/>
                        <a:gd name="connsiteX56" fmla="*/ 1150396 w 1322973"/>
                        <a:gd name="connsiteY56" fmla="*/ 177729 h 698035"/>
                        <a:gd name="connsiteX57" fmla="*/ 1140093 w 1322973"/>
                        <a:gd name="connsiteY57" fmla="*/ 151971 h 698035"/>
                        <a:gd name="connsiteX58" fmla="*/ 1122063 w 1322973"/>
                        <a:gd name="connsiteY58" fmla="*/ 123637 h 698035"/>
                        <a:gd name="connsiteX59" fmla="*/ 1142669 w 1322973"/>
                        <a:gd name="connsiteY59" fmla="*/ 110758 h 698035"/>
                        <a:gd name="connsiteX60" fmla="*/ 1171002 w 1322973"/>
                        <a:gd name="connsiteY60" fmla="*/ 131365 h 698035"/>
                        <a:gd name="connsiteX61" fmla="*/ 1191608 w 1322973"/>
                        <a:gd name="connsiteY61" fmla="*/ 121061 h 698035"/>
                        <a:gd name="connsiteX62" fmla="*/ 1207063 w 1322973"/>
                        <a:gd name="connsiteY62" fmla="*/ 118486 h 698035"/>
                        <a:gd name="connsiteX63" fmla="*/ 1232821 w 1322973"/>
                        <a:gd name="connsiteY63" fmla="*/ 95304 h 698035"/>
                        <a:gd name="connsiteX64" fmla="*/ 1245700 w 1322973"/>
                        <a:gd name="connsiteY64" fmla="*/ 95304 h 698035"/>
                        <a:gd name="connsiteX65" fmla="*/ 1243124 w 1322973"/>
                        <a:gd name="connsiteY65" fmla="*/ 74698 h 698035"/>
                        <a:gd name="connsiteX66" fmla="*/ 1227669 w 1322973"/>
                        <a:gd name="connsiteY66" fmla="*/ 28334 h 698035"/>
                        <a:gd name="connsiteX67" fmla="*/ 1235397 w 1322973"/>
                        <a:gd name="connsiteY67" fmla="*/ 25758 h 698035"/>
                        <a:gd name="connsiteX68" fmla="*/ 1315246 w 1322973"/>
                        <a:gd name="connsiteY68" fmla="*/ 121061 h 698035"/>
                        <a:gd name="connsiteX69" fmla="*/ 1322973 w 1322973"/>
                        <a:gd name="connsiteY69" fmla="*/ 115910 h 698035"/>
                        <a:gd name="connsiteX70" fmla="*/ 1222518 w 1322973"/>
                        <a:gd name="connsiteY70" fmla="*/ 0 h 698035"/>
                        <a:gd name="connsiteX71" fmla="*/ 947005 w 1322973"/>
                        <a:gd name="connsiteY71" fmla="*/ 88218 h 698035"/>
                        <a:gd name="connsiteX72" fmla="*/ 372512 w 1322973"/>
                        <a:gd name="connsiteY72" fmla="*/ 279360 h 6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322973" h="698035">
                          <a:moveTo>
                            <a:pt x="372512" y="279360"/>
                          </a:moveTo>
                          <a:lnTo>
                            <a:pt x="372512" y="355457"/>
                          </a:lnTo>
                          <a:lnTo>
                            <a:pt x="336451" y="381215"/>
                          </a:lnTo>
                          <a:lnTo>
                            <a:pt x="297815" y="381215"/>
                          </a:lnTo>
                          <a:lnTo>
                            <a:pt x="269481" y="435306"/>
                          </a:lnTo>
                          <a:lnTo>
                            <a:pt x="210238" y="435306"/>
                          </a:lnTo>
                          <a:lnTo>
                            <a:pt x="194784" y="489397"/>
                          </a:lnTo>
                          <a:lnTo>
                            <a:pt x="166450" y="515155"/>
                          </a:lnTo>
                          <a:lnTo>
                            <a:pt x="114935" y="543489"/>
                          </a:lnTo>
                          <a:lnTo>
                            <a:pt x="55692" y="592428"/>
                          </a:lnTo>
                          <a:lnTo>
                            <a:pt x="42813" y="638792"/>
                          </a:lnTo>
                          <a:lnTo>
                            <a:pt x="0" y="664550"/>
                          </a:lnTo>
                          <a:lnTo>
                            <a:pt x="27358" y="698035"/>
                          </a:lnTo>
                          <a:lnTo>
                            <a:pt x="197359" y="664550"/>
                          </a:lnTo>
                          <a:lnTo>
                            <a:pt x="382815" y="569246"/>
                          </a:lnTo>
                          <a:lnTo>
                            <a:pt x="516756" y="558943"/>
                          </a:lnTo>
                          <a:lnTo>
                            <a:pt x="601756" y="600156"/>
                          </a:lnTo>
                          <a:lnTo>
                            <a:pt x="761454" y="546064"/>
                          </a:lnTo>
                          <a:lnTo>
                            <a:pt x="957213" y="677429"/>
                          </a:lnTo>
                          <a:lnTo>
                            <a:pt x="988122" y="651671"/>
                          </a:lnTo>
                          <a:lnTo>
                            <a:pt x="1021607" y="631065"/>
                          </a:lnTo>
                          <a:lnTo>
                            <a:pt x="1062820" y="582125"/>
                          </a:lnTo>
                          <a:lnTo>
                            <a:pt x="1083426" y="530610"/>
                          </a:lnTo>
                          <a:lnTo>
                            <a:pt x="1127214" y="463640"/>
                          </a:lnTo>
                          <a:lnTo>
                            <a:pt x="1163275" y="422427"/>
                          </a:lnTo>
                          <a:lnTo>
                            <a:pt x="1201912" y="412124"/>
                          </a:lnTo>
                          <a:lnTo>
                            <a:pt x="1243124" y="381215"/>
                          </a:lnTo>
                          <a:lnTo>
                            <a:pt x="1250851" y="340002"/>
                          </a:lnTo>
                          <a:lnTo>
                            <a:pt x="1235397" y="337427"/>
                          </a:lnTo>
                          <a:lnTo>
                            <a:pt x="1209639" y="352881"/>
                          </a:lnTo>
                          <a:lnTo>
                            <a:pt x="1196760" y="370912"/>
                          </a:lnTo>
                          <a:lnTo>
                            <a:pt x="1171002" y="378639"/>
                          </a:lnTo>
                          <a:lnTo>
                            <a:pt x="1150396" y="370912"/>
                          </a:lnTo>
                          <a:lnTo>
                            <a:pt x="1145245" y="358033"/>
                          </a:lnTo>
                          <a:lnTo>
                            <a:pt x="1158123" y="350305"/>
                          </a:lnTo>
                          <a:lnTo>
                            <a:pt x="1176154" y="352881"/>
                          </a:lnTo>
                          <a:lnTo>
                            <a:pt x="1189033" y="352881"/>
                          </a:lnTo>
                          <a:lnTo>
                            <a:pt x="1196760" y="332275"/>
                          </a:lnTo>
                          <a:lnTo>
                            <a:pt x="1199336" y="306517"/>
                          </a:lnTo>
                          <a:lnTo>
                            <a:pt x="1181305" y="303941"/>
                          </a:lnTo>
                          <a:lnTo>
                            <a:pt x="1150396" y="301366"/>
                          </a:lnTo>
                          <a:lnTo>
                            <a:pt x="1134941" y="293638"/>
                          </a:lnTo>
                          <a:lnTo>
                            <a:pt x="1147820" y="273032"/>
                          </a:lnTo>
                          <a:lnTo>
                            <a:pt x="1168427" y="273032"/>
                          </a:lnTo>
                          <a:lnTo>
                            <a:pt x="1183881" y="260153"/>
                          </a:lnTo>
                          <a:lnTo>
                            <a:pt x="1207063" y="244699"/>
                          </a:lnTo>
                          <a:lnTo>
                            <a:pt x="1232821" y="262729"/>
                          </a:lnTo>
                          <a:lnTo>
                            <a:pt x="1263730" y="252426"/>
                          </a:lnTo>
                          <a:lnTo>
                            <a:pt x="1281761" y="226668"/>
                          </a:lnTo>
                          <a:lnTo>
                            <a:pt x="1304943" y="190607"/>
                          </a:lnTo>
                          <a:lnTo>
                            <a:pt x="1292064" y="136516"/>
                          </a:lnTo>
                          <a:lnTo>
                            <a:pt x="1268882" y="123637"/>
                          </a:lnTo>
                          <a:lnTo>
                            <a:pt x="1258579" y="149395"/>
                          </a:lnTo>
                          <a:lnTo>
                            <a:pt x="1253427" y="167425"/>
                          </a:lnTo>
                          <a:lnTo>
                            <a:pt x="1212215" y="154547"/>
                          </a:lnTo>
                          <a:lnTo>
                            <a:pt x="1173578" y="162274"/>
                          </a:lnTo>
                          <a:lnTo>
                            <a:pt x="1150396" y="177729"/>
                          </a:lnTo>
                          <a:lnTo>
                            <a:pt x="1140093" y="151971"/>
                          </a:lnTo>
                          <a:lnTo>
                            <a:pt x="1122063" y="123637"/>
                          </a:lnTo>
                          <a:lnTo>
                            <a:pt x="1142669" y="110758"/>
                          </a:lnTo>
                          <a:lnTo>
                            <a:pt x="1171002" y="131365"/>
                          </a:lnTo>
                          <a:lnTo>
                            <a:pt x="1191608" y="121061"/>
                          </a:lnTo>
                          <a:lnTo>
                            <a:pt x="1207063" y="118486"/>
                          </a:lnTo>
                          <a:lnTo>
                            <a:pt x="1232821" y="95304"/>
                          </a:lnTo>
                          <a:lnTo>
                            <a:pt x="1245700" y="95304"/>
                          </a:lnTo>
                          <a:lnTo>
                            <a:pt x="1243124" y="74698"/>
                          </a:lnTo>
                          <a:lnTo>
                            <a:pt x="1227669" y="28334"/>
                          </a:lnTo>
                          <a:lnTo>
                            <a:pt x="1235397" y="25758"/>
                          </a:lnTo>
                          <a:lnTo>
                            <a:pt x="1315246" y="121061"/>
                          </a:lnTo>
                          <a:lnTo>
                            <a:pt x="1322973" y="115910"/>
                          </a:lnTo>
                          <a:lnTo>
                            <a:pt x="1222518" y="0"/>
                          </a:lnTo>
                          <a:lnTo>
                            <a:pt x="947005" y="88218"/>
                          </a:lnTo>
                          <a:lnTo>
                            <a:pt x="372512" y="279360"/>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275" name="Freeform 274">
                      <a:extLst>
                        <a:ext uri="{FF2B5EF4-FFF2-40B4-BE49-F238E27FC236}">
                          <a16:creationId xmlns:a16="http://schemas.microsoft.com/office/drawing/2014/main" id="{AE3D9044-0DC7-194A-ABC8-A0D3715D8F4D}"/>
                        </a:ext>
                      </a:extLst>
                    </p:cNvPr>
                    <p:cNvSpPr/>
                    <p:nvPr/>
                  </p:nvSpPr>
                  <p:spPr>
                    <a:xfrm>
                      <a:off x="7636362" y="1849093"/>
                      <a:ext cx="509347" cy="283314"/>
                    </a:xfrm>
                    <a:custGeom>
                      <a:avLst/>
                      <a:gdLst>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250520 w 523588"/>
                        <a:gd name="connsiteY32" fmla="*/ 62630 h 290604"/>
                        <a:gd name="connsiteX33" fmla="*/ 115239 w 523588"/>
                        <a:gd name="connsiteY33" fmla="*/ 110229 h 290604"/>
                        <a:gd name="connsiteX34" fmla="*/ 115239 w 523588"/>
                        <a:gd name="connsiteY34" fmla="*/ 122755 h 290604"/>
                        <a:gd name="connsiteX35" fmla="*/ 0 w 523588"/>
                        <a:gd name="connsiteY35"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115239 w 523588"/>
                        <a:gd name="connsiteY33" fmla="*/ 122755 h 290604"/>
                        <a:gd name="connsiteX34" fmla="*/ 0 w 523588"/>
                        <a:gd name="connsiteY34"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98529 w 523588"/>
                        <a:gd name="connsiteY33" fmla="*/ 117990 h 290604"/>
                        <a:gd name="connsiteX34" fmla="*/ 0 w 523588"/>
                        <a:gd name="connsiteY34" fmla="*/ 137787 h 29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3588" h="290604">
                          <a:moveTo>
                            <a:pt x="0" y="137787"/>
                          </a:moveTo>
                          <a:lnTo>
                            <a:pt x="5010" y="217953"/>
                          </a:lnTo>
                          <a:lnTo>
                            <a:pt x="17536" y="250521"/>
                          </a:lnTo>
                          <a:lnTo>
                            <a:pt x="20041" y="290604"/>
                          </a:lnTo>
                          <a:lnTo>
                            <a:pt x="303129" y="170354"/>
                          </a:lnTo>
                          <a:lnTo>
                            <a:pt x="360749" y="237995"/>
                          </a:lnTo>
                          <a:lnTo>
                            <a:pt x="383296" y="253026"/>
                          </a:lnTo>
                          <a:lnTo>
                            <a:pt x="383296" y="253026"/>
                          </a:lnTo>
                          <a:lnTo>
                            <a:pt x="403338" y="210437"/>
                          </a:lnTo>
                          <a:lnTo>
                            <a:pt x="408348" y="190396"/>
                          </a:lnTo>
                          <a:lnTo>
                            <a:pt x="428390" y="195406"/>
                          </a:lnTo>
                          <a:lnTo>
                            <a:pt x="455947" y="202922"/>
                          </a:lnTo>
                          <a:lnTo>
                            <a:pt x="470978" y="190396"/>
                          </a:lnTo>
                          <a:lnTo>
                            <a:pt x="478494" y="177870"/>
                          </a:lnTo>
                          <a:lnTo>
                            <a:pt x="523588" y="140292"/>
                          </a:lnTo>
                          <a:lnTo>
                            <a:pt x="523588" y="115240"/>
                          </a:lnTo>
                          <a:lnTo>
                            <a:pt x="503546" y="97703"/>
                          </a:lnTo>
                          <a:lnTo>
                            <a:pt x="478494" y="87682"/>
                          </a:lnTo>
                          <a:lnTo>
                            <a:pt x="455947" y="87682"/>
                          </a:lnTo>
                          <a:lnTo>
                            <a:pt x="465968" y="102714"/>
                          </a:lnTo>
                          <a:lnTo>
                            <a:pt x="480999" y="120250"/>
                          </a:lnTo>
                          <a:lnTo>
                            <a:pt x="488515" y="130271"/>
                          </a:lnTo>
                          <a:lnTo>
                            <a:pt x="478494" y="162839"/>
                          </a:lnTo>
                          <a:lnTo>
                            <a:pt x="445926" y="170354"/>
                          </a:lnTo>
                          <a:lnTo>
                            <a:pt x="425885" y="160333"/>
                          </a:lnTo>
                          <a:lnTo>
                            <a:pt x="408348" y="137787"/>
                          </a:lnTo>
                          <a:lnTo>
                            <a:pt x="395822" y="117745"/>
                          </a:lnTo>
                          <a:lnTo>
                            <a:pt x="340708" y="75156"/>
                          </a:lnTo>
                          <a:lnTo>
                            <a:pt x="343213" y="45094"/>
                          </a:lnTo>
                          <a:lnTo>
                            <a:pt x="335697" y="22547"/>
                          </a:lnTo>
                          <a:lnTo>
                            <a:pt x="303129" y="0"/>
                          </a:lnTo>
                          <a:lnTo>
                            <a:pt x="270562" y="37578"/>
                          </a:lnTo>
                          <a:lnTo>
                            <a:pt x="115239" y="110229"/>
                          </a:lnTo>
                          <a:lnTo>
                            <a:pt x="98529" y="117990"/>
                          </a:lnTo>
                          <a:lnTo>
                            <a:pt x="0" y="137787"/>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276" name="Freeform 275">
                      <a:extLst>
                        <a:ext uri="{FF2B5EF4-FFF2-40B4-BE49-F238E27FC236}">
                          <a16:creationId xmlns:a16="http://schemas.microsoft.com/office/drawing/2014/main" id="{A6260FFB-F8DB-0846-923A-C8EAE50C5DBA}"/>
                        </a:ext>
                      </a:extLst>
                    </p:cNvPr>
                    <p:cNvSpPr/>
                    <p:nvPr/>
                  </p:nvSpPr>
                  <p:spPr>
                    <a:xfrm>
                      <a:off x="6704363" y="2226846"/>
                      <a:ext cx="879360" cy="640943"/>
                    </a:xfrm>
                    <a:custGeom>
                      <a:avLst/>
                      <a:gdLst>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50006 w 895350"/>
                        <a:gd name="connsiteY16" fmla="*/ 200025 h 647700"/>
                        <a:gd name="connsiteX17" fmla="*/ 40481 w 895350"/>
                        <a:gd name="connsiteY17" fmla="*/ 195262 h 647700"/>
                        <a:gd name="connsiteX18" fmla="*/ 0 w 895350"/>
                        <a:gd name="connsiteY18" fmla="*/ 230981 h 647700"/>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64293 w 895350"/>
                        <a:gd name="connsiteY16" fmla="*/ 188118 h 647700"/>
                        <a:gd name="connsiteX17" fmla="*/ 40481 w 895350"/>
                        <a:gd name="connsiteY17" fmla="*/ 195262 h 647700"/>
                        <a:gd name="connsiteX18" fmla="*/ 0 w 895350"/>
                        <a:gd name="connsiteY18" fmla="*/ 230981 h 647700"/>
                        <a:gd name="connsiteX0" fmla="*/ 0 w 902493"/>
                        <a:gd name="connsiteY0" fmla="*/ 245268 h 647700"/>
                        <a:gd name="connsiteX1" fmla="*/ 76199 w 902493"/>
                        <a:gd name="connsiteY1" fmla="*/ 461962 h 647700"/>
                        <a:gd name="connsiteX2" fmla="*/ 135730 w 902493"/>
                        <a:gd name="connsiteY2" fmla="*/ 647700 h 647700"/>
                        <a:gd name="connsiteX3" fmla="*/ 469105 w 902493"/>
                        <a:gd name="connsiteY3" fmla="*/ 554831 h 647700"/>
                        <a:gd name="connsiteX4" fmla="*/ 847724 w 902493"/>
                        <a:gd name="connsiteY4" fmla="*/ 426244 h 647700"/>
                        <a:gd name="connsiteX5" fmla="*/ 866774 w 902493"/>
                        <a:gd name="connsiteY5" fmla="*/ 354806 h 647700"/>
                        <a:gd name="connsiteX6" fmla="*/ 902493 w 902493"/>
                        <a:gd name="connsiteY6" fmla="*/ 321469 h 647700"/>
                        <a:gd name="connsiteX7" fmla="*/ 892968 w 902493"/>
                        <a:gd name="connsiteY7" fmla="*/ 273844 h 647700"/>
                        <a:gd name="connsiteX8" fmla="*/ 826293 w 902493"/>
                        <a:gd name="connsiteY8" fmla="*/ 257175 h 647700"/>
                        <a:gd name="connsiteX9" fmla="*/ 826293 w 902493"/>
                        <a:gd name="connsiteY9" fmla="*/ 223837 h 647700"/>
                        <a:gd name="connsiteX10" fmla="*/ 812005 w 902493"/>
                        <a:gd name="connsiteY10" fmla="*/ 188119 h 647700"/>
                        <a:gd name="connsiteX11" fmla="*/ 823912 w 902493"/>
                        <a:gd name="connsiteY11" fmla="*/ 80962 h 647700"/>
                        <a:gd name="connsiteX12" fmla="*/ 788193 w 902493"/>
                        <a:gd name="connsiteY12" fmla="*/ 40481 h 647700"/>
                        <a:gd name="connsiteX13" fmla="*/ 740568 w 902493"/>
                        <a:gd name="connsiteY13" fmla="*/ 9525 h 647700"/>
                        <a:gd name="connsiteX14" fmla="*/ 709612 w 902493"/>
                        <a:gd name="connsiteY14" fmla="*/ 0 h 647700"/>
                        <a:gd name="connsiteX15" fmla="*/ 404812 w 902493"/>
                        <a:gd name="connsiteY15" fmla="*/ 95250 h 647700"/>
                        <a:gd name="connsiteX16" fmla="*/ 71436 w 902493"/>
                        <a:gd name="connsiteY16" fmla="*/ 188118 h 647700"/>
                        <a:gd name="connsiteX17" fmla="*/ 47624 w 902493"/>
                        <a:gd name="connsiteY17" fmla="*/ 195262 h 647700"/>
                        <a:gd name="connsiteX18" fmla="*/ 0 w 902493"/>
                        <a:gd name="connsiteY18" fmla="*/ 245268 h 647700"/>
                        <a:gd name="connsiteX0" fmla="*/ 0 w 902493"/>
                        <a:gd name="connsiteY0" fmla="*/ 245268 h 647700"/>
                        <a:gd name="connsiteX1" fmla="*/ 135730 w 902493"/>
                        <a:gd name="connsiteY1" fmla="*/ 647700 h 647700"/>
                        <a:gd name="connsiteX2" fmla="*/ 469105 w 902493"/>
                        <a:gd name="connsiteY2" fmla="*/ 554831 h 647700"/>
                        <a:gd name="connsiteX3" fmla="*/ 847724 w 902493"/>
                        <a:gd name="connsiteY3" fmla="*/ 426244 h 647700"/>
                        <a:gd name="connsiteX4" fmla="*/ 866774 w 902493"/>
                        <a:gd name="connsiteY4" fmla="*/ 354806 h 647700"/>
                        <a:gd name="connsiteX5" fmla="*/ 902493 w 902493"/>
                        <a:gd name="connsiteY5" fmla="*/ 321469 h 647700"/>
                        <a:gd name="connsiteX6" fmla="*/ 892968 w 902493"/>
                        <a:gd name="connsiteY6" fmla="*/ 273844 h 647700"/>
                        <a:gd name="connsiteX7" fmla="*/ 826293 w 902493"/>
                        <a:gd name="connsiteY7" fmla="*/ 257175 h 647700"/>
                        <a:gd name="connsiteX8" fmla="*/ 826293 w 902493"/>
                        <a:gd name="connsiteY8" fmla="*/ 223837 h 647700"/>
                        <a:gd name="connsiteX9" fmla="*/ 812005 w 902493"/>
                        <a:gd name="connsiteY9" fmla="*/ 188119 h 647700"/>
                        <a:gd name="connsiteX10" fmla="*/ 823912 w 902493"/>
                        <a:gd name="connsiteY10" fmla="*/ 80962 h 647700"/>
                        <a:gd name="connsiteX11" fmla="*/ 788193 w 902493"/>
                        <a:gd name="connsiteY11" fmla="*/ 40481 h 647700"/>
                        <a:gd name="connsiteX12" fmla="*/ 740568 w 902493"/>
                        <a:gd name="connsiteY12" fmla="*/ 9525 h 647700"/>
                        <a:gd name="connsiteX13" fmla="*/ 709612 w 902493"/>
                        <a:gd name="connsiteY13" fmla="*/ 0 h 647700"/>
                        <a:gd name="connsiteX14" fmla="*/ 404812 w 902493"/>
                        <a:gd name="connsiteY14" fmla="*/ 95250 h 647700"/>
                        <a:gd name="connsiteX15" fmla="*/ 71436 w 902493"/>
                        <a:gd name="connsiteY15" fmla="*/ 188118 h 647700"/>
                        <a:gd name="connsiteX16" fmla="*/ 47624 w 902493"/>
                        <a:gd name="connsiteY16" fmla="*/ 195262 h 647700"/>
                        <a:gd name="connsiteX17" fmla="*/ 0 w 902493"/>
                        <a:gd name="connsiteY17" fmla="*/ 245268 h 647700"/>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66774 w 902493"/>
                        <a:gd name="connsiteY4" fmla="*/ 354806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73918 w 902493"/>
                        <a:gd name="connsiteY4" fmla="*/ 366712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2493" h="657225">
                          <a:moveTo>
                            <a:pt x="0" y="245268"/>
                          </a:moveTo>
                          <a:lnTo>
                            <a:pt x="128586" y="657225"/>
                          </a:lnTo>
                          <a:lnTo>
                            <a:pt x="469105" y="554831"/>
                          </a:lnTo>
                          <a:lnTo>
                            <a:pt x="847724" y="426244"/>
                          </a:lnTo>
                          <a:lnTo>
                            <a:pt x="873918" y="366712"/>
                          </a:lnTo>
                          <a:lnTo>
                            <a:pt x="902493" y="321469"/>
                          </a:lnTo>
                          <a:lnTo>
                            <a:pt x="892968" y="273844"/>
                          </a:lnTo>
                          <a:lnTo>
                            <a:pt x="826293" y="257175"/>
                          </a:lnTo>
                          <a:lnTo>
                            <a:pt x="826293" y="223837"/>
                          </a:lnTo>
                          <a:lnTo>
                            <a:pt x="812005" y="188119"/>
                          </a:lnTo>
                          <a:lnTo>
                            <a:pt x="823912" y="80962"/>
                          </a:lnTo>
                          <a:lnTo>
                            <a:pt x="788193" y="40481"/>
                          </a:lnTo>
                          <a:lnTo>
                            <a:pt x="740568" y="9525"/>
                          </a:lnTo>
                          <a:lnTo>
                            <a:pt x="709612" y="0"/>
                          </a:lnTo>
                          <a:lnTo>
                            <a:pt x="404812" y="95250"/>
                          </a:lnTo>
                          <a:lnTo>
                            <a:pt x="71436" y="188118"/>
                          </a:lnTo>
                          <a:lnTo>
                            <a:pt x="47624" y="195262"/>
                          </a:lnTo>
                          <a:lnTo>
                            <a:pt x="0" y="245268"/>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grpSp>
                  <p:nvGrpSpPr>
                    <p:cNvPr id="277" name="Group 276">
                      <a:extLst>
                        <a:ext uri="{FF2B5EF4-FFF2-40B4-BE49-F238E27FC236}">
                          <a16:creationId xmlns:a16="http://schemas.microsoft.com/office/drawing/2014/main" id="{C9EF30AF-D4D8-3A47-B2C9-E0D6EC53A28D}"/>
                        </a:ext>
                      </a:extLst>
                    </p:cNvPr>
                    <p:cNvGrpSpPr/>
                    <p:nvPr/>
                  </p:nvGrpSpPr>
                  <p:grpSpPr>
                    <a:xfrm>
                      <a:off x="4327512" y="1462212"/>
                      <a:ext cx="973024" cy="1114739"/>
                      <a:chOff x="4393406" y="1081031"/>
                      <a:chExt cx="997744" cy="1143058"/>
                    </a:xfrm>
                    <a:grpFill/>
                  </p:grpSpPr>
                  <p:sp>
                    <p:nvSpPr>
                      <p:cNvPr id="282" name="Freeform 281">
                        <a:extLst>
                          <a:ext uri="{FF2B5EF4-FFF2-40B4-BE49-F238E27FC236}">
                            <a16:creationId xmlns:a16="http://schemas.microsoft.com/office/drawing/2014/main" id="{3527CB5C-148A-8643-9EA8-C4FBFF4CF608}"/>
                          </a:ext>
                        </a:extLst>
                      </p:cNvPr>
                      <p:cNvSpPr/>
                      <p:nvPr/>
                    </p:nvSpPr>
                    <p:spPr>
                      <a:xfrm>
                        <a:off x="4393406" y="1166814"/>
                        <a:ext cx="997744" cy="1057275"/>
                      </a:xfrm>
                      <a:custGeom>
                        <a:avLst/>
                        <a:gdLst>
                          <a:gd name="connsiteX0" fmla="*/ 0 w 997744"/>
                          <a:gd name="connsiteY0" fmla="*/ 11906 h 1057275"/>
                          <a:gd name="connsiteX1" fmla="*/ 26194 w 997744"/>
                          <a:gd name="connsiteY1" fmla="*/ 83343 h 1057275"/>
                          <a:gd name="connsiteX2" fmla="*/ 26194 w 997744"/>
                          <a:gd name="connsiteY2" fmla="*/ 200025 h 1057275"/>
                          <a:gd name="connsiteX3" fmla="*/ 54769 w 997744"/>
                          <a:gd name="connsiteY3" fmla="*/ 230981 h 1057275"/>
                          <a:gd name="connsiteX4" fmla="*/ 92869 w 997744"/>
                          <a:gd name="connsiteY4" fmla="*/ 316706 h 1057275"/>
                          <a:gd name="connsiteX5" fmla="*/ 92869 w 997744"/>
                          <a:gd name="connsiteY5" fmla="*/ 426243 h 1057275"/>
                          <a:gd name="connsiteX6" fmla="*/ 126207 w 997744"/>
                          <a:gd name="connsiteY6" fmla="*/ 538162 h 1057275"/>
                          <a:gd name="connsiteX7" fmla="*/ 116682 w 997744"/>
                          <a:gd name="connsiteY7" fmla="*/ 590550 h 1057275"/>
                          <a:gd name="connsiteX8" fmla="*/ 126207 w 997744"/>
                          <a:gd name="connsiteY8" fmla="*/ 602456 h 1057275"/>
                          <a:gd name="connsiteX9" fmla="*/ 114300 w 997744"/>
                          <a:gd name="connsiteY9" fmla="*/ 678656 h 1057275"/>
                          <a:gd name="connsiteX10" fmla="*/ 161925 w 997744"/>
                          <a:gd name="connsiteY10" fmla="*/ 709612 h 1057275"/>
                          <a:gd name="connsiteX11" fmla="*/ 178594 w 997744"/>
                          <a:gd name="connsiteY11" fmla="*/ 1057275 h 1057275"/>
                          <a:gd name="connsiteX12" fmla="*/ 547688 w 997744"/>
                          <a:gd name="connsiteY12" fmla="*/ 1026318 h 1057275"/>
                          <a:gd name="connsiteX13" fmla="*/ 916782 w 997744"/>
                          <a:gd name="connsiteY13" fmla="*/ 962025 h 1057275"/>
                          <a:gd name="connsiteX14" fmla="*/ 890588 w 997744"/>
                          <a:gd name="connsiteY14" fmla="*/ 897731 h 1057275"/>
                          <a:gd name="connsiteX15" fmla="*/ 869157 w 997744"/>
                          <a:gd name="connsiteY15" fmla="*/ 907256 h 1057275"/>
                          <a:gd name="connsiteX16" fmla="*/ 838200 w 997744"/>
                          <a:gd name="connsiteY16" fmla="*/ 871537 h 1057275"/>
                          <a:gd name="connsiteX17" fmla="*/ 804863 w 997744"/>
                          <a:gd name="connsiteY17" fmla="*/ 871537 h 1057275"/>
                          <a:gd name="connsiteX18" fmla="*/ 766763 w 997744"/>
                          <a:gd name="connsiteY18" fmla="*/ 814387 h 1057275"/>
                          <a:gd name="connsiteX19" fmla="*/ 709613 w 997744"/>
                          <a:gd name="connsiteY19" fmla="*/ 792956 h 1057275"/>
                          <a:gd name="connsiteX20" fmla="*/ 673894 w 997744"/>
                          <a:gd name="connsiteY20" fmla="*/ 783431 h 1057275"/>
                          <a:gd name="connsiteX21" fmla="*/ 673894 w 997744"/>
                          <a:gd name="connsiteY21" fmla="*/ 783431 h 1057275"/>
                          <a:gd name="connsiteX22" fmla="*/ 645319 w 997744"/>
                          <a:gd name="connsiteY22" fmla="*/ 716756 h 1057275"/>
                          <a:gd name="connsiteX23" fmla="*/ 666750 w 997744"/>
                          <a:gd name="connsiteY23" fmla="*/ 669131 h 1057275"/>
                          <a:gd name="connsiteX24" fmla="*/ 623888 w 997744"/>
                          <a:gd name="connsiteY24" fmla="*/ 588168 h 1057275"/>
                          <a:gd name="connsiteX25" fmla="*/ 683419 w 997744"/>
                          <a:gd name="connsiteY25" fmla="*/ 519112 h 1057275"/>
                          <a:gd name="connsiteX26" fmla="*/ 681038 w 997744"/>
                          <a:gd name="connsiteY26" fmla="*/ 435768 h 1057275"/>
                          <a:gd name="connsiteX27" fmla="*/ 704850 w 997744"/>
                          <a:gd name="connsiteY27" fmla="*/ 371475 h 1057275"/>
                          <a:gd name="connsiteX28" fmla="*/ 731044 w 997744"/>
                          <a:gd name="connsiteY28" fmla="*/ 345281 h 1057275"/>
                          <a:gd name="connsiteX29" fmla="*/ 788194 w 997744"/>
                          <a:gd name="connsiteY29" fmla="*/ 292893 h 1057275"/>
                          <a:gd name="connsiteX30" fmla="*/ 819150 w 997744"/>
                          <a:gd name="connsiteY30" fmla="*/ 238125 h 1057275"/>
                          <a:gd name="connsiteX31" fmla="*/ 912019 w 997744"/>
                          <a:gd name="connsiteY31" fmla="*/ 171450 h 1057275"/>
                          <a:gd name="connsiteX32" fmla="*/ 997744 w 997744"/>
                          <a:gd name="connsiteY32" fmla="*/ 107156 h 1057275"/>
                          <a:gd name="connsiteX33" fmla="*/ 945357 w 997744"/>
                          <a:gd name="connsiteY33" fmla="*/ 97631 h 1057275"/>
                          <a:gd name="connsiteX34" fmla="*/ 869157 w 997744"/>
                          <a:gd name="connsiteY34" fmla="*/ 107156 h 1057275"/>
                          <a:gd name="connsiteX35" fmla="*/ 823913 w 997744"/>
                          <a:gd name="connsiteY35" fmla="*/ 104775 h 1057275"/>
                          <a:gd name="connsiteX36" fmla="*/ 807244 w 997744"/>
                          <a:gd name="connsiteY36" fmla="*/ 92868 h 1057275"/>
                          <a:gd name="connsiteX37" fmla="*/ 766763 w 997744"/>
                          <a:gd name="connsiteY37" fmla="*/ 111918 h 1057275"/>
                          <a:gd name="connsiteX38" fmla="*/ 738188 w 997744"/>
                          <a:gd name="connsiteY38" fmla="*/ 104775 h 1057275"/>
                          <a:gd name="connsiteX39" fmla="*/ 700088 w 997744"/>
                          <a:gd name="connsiteY39" fmla="*/ 88106 h 1057275"/>
                          <a:gd name="connsiteX40" fmla="*/ 676275 w 997744"/>
                          <a:gd name="connsiteY40" fmla="*/ 71437 h 1057275"/>
                          <a:gd name="connsiteX41" fmla="*/ 638175 w 997744"/>
                          <a:gd name="connsiteY41" fmla="*/ 78581 h 1057275"/>
                          <a:gd name="connsiteX42" fmla="*/ 588169 w 997744"/>
                          <a:gd name="connsiteY42" fmla="*/ 50006 h 1057275"/>
                          <a:gd name="connsiteX43" fmla="*/ 561975 w 997744"/>
                          <a:gd name="connsiteY43" fmla="*/ 52387 h 1057275"/>
                          <a:gd name="connsiteX44" fmla="*/ 504825 w 997744"/>
                          <a:gd name="connsiteY44" fmla="*/ 57150 h 1057275"/>
                          <a:gd name="connsiteX45" fmla="*/ 459582 w 997744"/>
                          <a:gd name="connsiteY45" fmla="*/ 57150 h 1057275"/>
                          <a:gd name="connsiteX46" fmla="*/ 438150 w 997744"/>
                          <a:gd name="connsiteY46" fmla="*/ 42862 h 1057275"/>
                          <a:gd name="connsiteX47" fmla="*/ 381000 w 997744"/>
                          <a:gd name="connsiteY47" fmla="*/ 33337 h 1057275"/>
                          <a:gd name="connsiteX48" fmla="*/ 328613 w 997744"/>
                          <a:gd name="connsiteY48" fmla="*/ 16668 h 1057275"/>
                          <a:gd name="connsiteX49" fmla="*/ 295275 w 997744"/>
                          <a:gd name="connsiteY49" fmla="*/ 16668 h 1057275"/>
                          <a:gd name="connsiteX50" fmla="*/ 264319 w 997744"/>
                          <a:gd name="connsiteY50" fmla="*/ 16668 h 1057275"/>
                          <a:gd name="connsiteX51" fmla="*/ 238125 w 997744"/>
                          <a:gd name="connsiteY51" fmla="*/ 9525 h 1057275"/>
                          <a:gd name="connsiteX52" fmla="*/ 230982 w 997744"/>
                          <a:gd name="connsiteY52" fmla="*/ 0 h 1057275"/>
                          <a:gd name="connsiteX53" fmla="*/ 147638 w 997744"/>
                          <a:gd name="connsiteY53" fmla="*/ 9525 h 1057275"/>
                          <a:gd name="connsiteX54" fmla="*/ 83344 w 997744"/>
                          <a:gd name="connsiteY54" fmla="*/ 7143 h 1057275"/>
                          <a:gd name="connsiteX55" fmla="*/ 0 w 997744"/>
                          <a:gd name="connsiteY55" fmla="*/ 11906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97744" h="1057275">
                            <a:moveTo>
                              <a:pt x="0" y="11906"/>
                            </a:moveTo>
                            <a:lnTo>
                              <a:pt x="26194" y="83343"/>
                            </a:lnTo>
                            <a:lnTo>
                              <a:pt x="26194" y="200025"/>
                            </a:lnTo>
                            <a:lnTo>
                              <a:pt x="54769" y="230981"/>
                            </a:lnTo>
                            <a:lnTo>
                              <a:pt x="92869" y="316706"/>
                            </a:lnTo>
                            <a:lnTo>
                              <a:pt x="92869" y="426243"/>
                            </a:lnTo>
                            <a:lnTo>
                              <a:pt x="126207" y="538162"/>
                            </a:lnTo>
                            <a:lnTo>
                              <a:pt x="116682" y="590550"/>
                            </a:lnTo>
                            <a:lnTo>
                              <a:pt x="126207" y="602456"/>
                            </a:lnTo>
                            <a:lnTo>
                              <a:pt x="114300" y="678656"/>
                            </a:lnTo>
                            <a:lnTo>
                              <a:pt x="161925" y="709612"/>
                            </a:lnTo>
                            <a:lnTo>
                              <a:pt x="178594" y="1057275"/>
                            </a:lnTo>
                            <a:lnTo>
                              <a:pt x="547688" y="1026318"/>
                            </a:lnTo>
                            <a:lnTo>
                              <a:pt x="916782" y="962025"/>
                            </a:lnTo>
                            <a:lnTo>
                              <a:pt x="890588" y="897731"/>
                            </a:lnTo>
                            <a:lnTo>
                              <a:pt x="869157" y="907256"/>
                            </a:lnTo>
                            <a:lnTo>
                              <a:pt x="838200" y="871537"/>
                            </a:lnTo>
                            <a:lnTo>
                              <a:pt x="804863" y="871537"/>
                            </a:lnTo>
                            <a:lnTo>
                              <a:pt x="766763" y="814387"/>
                            </a:lnTo>
                            <a:lnTo>
                              <a:pt x="709613" y="792956"/>
                            </a:lnTo>
                            <a:lnTo>
                              <a:pt x="673894" y="783431"/>
                            </a:lnTo>
                            <a:lnTo>
                              <a:pt x="673894" y="783431"/>
                            </a:lnTo>
                            <a:lnTo>
                              <a:pt x="645319" y="716756"/>
                            </a:lnTo>
                            <a:lnTo>
                              <a:pt x="666750" y="669131"/>
                            </a:lnTo>
                            <a:lnTo>
                              <a:pt x="623888" y="588168"/>
                            </a:lnTo>
                            <a:lnTo>
                              <a:pt x="683419" y="519112"/>
                            </a:lnTo>
                            <a:cubicBezTo>
                              <a:pt x="682625" y="491331"/>
                              <a:pt x="681832" y="463549"/>
                              <a:pt x="681038" y="435768"/>
                            </a:cubicBezTo>
                            <a:lnTo>
                              <a:pt x="704850" y="371475"/>
                            </a:lnTo>
                            <a:lnTo>
                              <a:pt x="731044" y="345281"/>
                            </a:lnTo>
                            <a:lnTo>
                              <a:pt x="788194" y="292893"/>
                            </a:lnTo>
                            <a:lnTo>
                              <a:pt x="819150" y="238125"/>
                            </a:lnTo>
                            <a:lnTo>
                              <a:pt x="912019" y="171450"/>
                            </a:lnTo>
                            <a:lnTo>
                              <a:pt x="997744" y="107156"/>
                            </a:lnTo>
                            <a:lnTo>
                              <a:pt x="945357" y="97631"/>
                            </a:lnTo>
                            <a:lnTo>
                              <a:pt x="869157" y="107156"/>
                            </a:lnTo>
                            <a:lnTo>
                              <a:pt x="823913" y="104775"/>
                            </a:lnTo>
                            <a:lnTo>
                              <a:pt x="807244" y="92868"/>
                            </a:lnTo>
                            <a:lnTo>
                              <a:pt x="766763" y="111918"/>
                            </a:lnTo>
                            <a:lnTo>
                              <a:pt x="738188" y="104775"/>
                            </a:lnTo>
                            <a:lnTo>
                              <a:pt x="700088" y="88106"/>
                            </a:lnTo>
                            <a:lnTo>
                              <a:pt x="676275" y="71437"/>
                            </a:lnTo>
                            <a:lnTo>
                              <a:pt x="638175" y="78581"/>
                            </a:lnTo>
                            <a:lnTo>
                              <a:pt x="588169" y="50006"/>
                            </a:lnTo>
                            <a:lnTo>
                              <a:pt x="561975" y="52387"/>
                            </a:lnTo>
                            <a:lnTo>
                              <a:pt x="504825" y="57150"/>
                            </a:lnTo>
                            <a:lnTo>
                              <a:pt x="459582" y="57150"/>
                            </a:lnTo>
                            <a:lnTo>
                              <a:pt x="438150" y="42862"/>
                            </a:lnTo>
                            <a:lnTo>
                              <a:pt x="381000" y="33337"/>
                            </a:lnTo>
                            <a:lnTo>
                              <a:pt x="328613" y="16668"/>
                            </a:lnTo>
                            <a:lnTo>
                              <a:pt x="295275" y="16668"/>
                            </a:lnTo>
                            <a:lnTo>
                              <a:pt x="264319" y="16668"/>
                            </a:lnTo>
                            <a:lnTo>
                              <a:pt x="238125" y="9525"/>
                            </a:lnTo>
                            <a:lnTo>
                              <a:pt x="230982" y="0"/>
                            </a:lnTo>
                            <a:lnTo>
                              <a:pt x="147638" y="9525"/>
                            </a:lnTo>
                            <a:lnTo>
                              <a:pt x="83344" y="7143"/>
                            </a:lnTo>
                            <a:lnTo>
                              <a:pt x="0" y="11906"/>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283" name="Freeform 282">
                        <a:extLst>
                          <a:ext uri="{FF2B5EF4-FFF2-40B4-BE49-F238E27FC236}">
                            <a16:creationId xmlns:a16="http://schemas.microsoft.com/office/drawing/2014/main" id="{C6989E4B-2C6E-8943-9142-10F26C9AEC7D}"/>
                          </a:ext>
                        </a:extLst>
                      </p:cNvPr>
                      <p:cNvSpPr/>
                      <p:nvPr/>
                    </p:nvSpPr>
                    <p:spPr>
                      <a:xfrm>
                        <a:off x="4638510" y="1081031"/>
                        <a:ext cx="35928" cy="59741"/>
                      </a:xfrm>
                      <a:custGeom>
                        <a:avLst/>
                        <a:gdLst>
                          <a:gd name="connsiteX0" fmla="*/ 28575 w 28575"/>
                          <a:gd name="connsiteY0" fmla="*/ 0 h 42863"/>
                          <a:gd name="connsiteX1" fmla="*/ 0 w 28575"/>
                          <a:gd name="connsiteY1" fmla="*/ 42863 h 42863"/>
                          <a:gd name="connsiteX2" fmla="*/ 28575 w 28575"/>
                          <a:gd name="connsiteY2" fmla="*/ 0 h 42863"/>
                          <a:gd name="connsiteX0" fmla="*/ 35885 w 35928"/>
                          <a:gd name="connsiteY0" fmla="*/ 2617 h 45483"/>
                          <a:gd name="connsiteX1" fmla="*/ 7310 w 35928"/>
                          <a:gd name="connsiteY1" fmla="*/ 45480 h 45483"/>
                          <a:gd name="connsiteX2" fmla="*/ 166 w 35928"/>
                          <a:gd name="connsiteY2" fmla="*/ 4999 h 45483"/>
                          <a:gd name="connsiteX3" fmla="*/ 35885 w 35928"/>
                          <a:gd name="connsiteY3" fmla="*/ 2617 h 45483"/>
                          <a:gd name="connsiteX0" fmla="*/ 35885 w 35928"/>
                          <a:gd name="connsiteY0" fmla="*/ 16725 h 59741"/>
                          <a:gd name="connsiteX1" fmla="*/ 7310 w 35928"/>
                          <a:gd name="connsiteY1" fmla="*/ 59588 h 59741"/>
                          <a:gd name="connsiteX2" fmla="*/ 166 w 35928"/>
                          <a:gd name="connsiteY2" fmla="*/ 57 h 59741"/>
                          <a:gd name="connsiteX3" fmla="*/ 35885 w 35928"/>
                          <a:gd name="connsiteY3" fmla="*/ 16725 h 59741"/>
                        </a:gdLst>
                        <a:ahLst/>
                        <a:cxnLst>
                          <a:cxn ang="0">
                            <a:pos x="connsiteX0" y="connsiteY0"/>
                          </a:cxn>
                          <a:cxn ang="0">
                            <a:pos x="connsiteX1" y="connsiteY1"/>
                          </a:cxn>
                          <a:cxn ang="0">
                            <a:pos x="connsiteX2" y="connsiteY2"/>
                          </a:cxn>
                          <a:cxn ang="0">
                            <a:pos x="connsiteX3" y="connsiteY3"/>
                          </a:cxn>
                        </a:cxnLst>
                        <a:rect l="l" t="t" r="r" b="b"/>
                        <a:pathLst>
                          <a:path w="35928" h="59741">
                            <a:moveTo>
                              <a:pt x="35885" y="16725"/>
                            </a:moveTo>
                            <a:cubicBezTo>
                              <a:pt x="37076" y="26647"/>
                              <a:pt x="13263" y="62366"/>
                              <a:pt x="7310" y="59588"/>
                            </a:cubicBezTo>
                            <a:cubicBezTo>
                              <a:pt x="1357" y="56810"/>
                              <a:pt x="-628" y="4820"/>
                              <a:pt x="166" y="57"/>
                            </a:cubicBezTo>
                            <a:cubicBezTo>
                              <a:pt x="12072" y="-737"/>
                              <a:pt x="34694" y="6803"/>
                              <a:pt x="35885" y="16725"/>
                            </a:cubicBez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grpSp>
                <p:sp>
                  <p:nvSpPr>
                    <p:cNvPr id="281" name="Freeform 280">
                      <a:extLst>
                        <a:ext uri="{FF2B5EF4-FFF2-40B4-BE49-F238E27FC236}">
                          <a16:creationId xmlns:a16="http://schemas.microsoft.com/office/drawing/2014/main" id="{D8F1ABE4-0390-A545-8E4D-9DC2AAB74D3D}"/>
                        </a:ext>
                      </a:extLst>
                    </p:cNvPr>
                    <p:cNvSpPr/>
                    <p:nvPr/>
                  </p:nvSpPr>
                  <p:spPr>
                    <a:xfrm>
                      <a:off x="7680848" y="2216999"/>
                      <a:ext cx="248480" cy="188102"/>
                    </a:xfrm>
                    <a:custGeom>
                      <a:avLst/>
                      <a:gdLst>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0 w 245269"/>
                        <a:gd name="connsiteY12" fmla="*/ 192881 h 192881"/>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14288 w 245269"/>
                        <a:gd name="connsiteY12" fmla="*/ 152400 h 192881"/>
                        <a:gd name="connsiteX13" fmla="*/ 0 w 245269"/>
                        <a:gd name="connsiteY13" fmla="*/ 192881 h 192881"/>
                        <a:gd name="connsiteX0" fmla="*/ 9524 w 254793"/>
                        <a:gd name="connsiteY0" fmla="*/ 192881 h 192881"/>
                        <a:gd name="connsiteX1" fmla="*/ 107156 w 254793"/>
                        <a:gd name="connsiteY1" fmla="*/ 130969 h 192881"/>
                        <a:gd name="connsiteX2" fmla="*/ 152399 w 254793"/>
                        <a:gd name="connsiteY2" fmla="*/ 92869 h 192881"/>
                        <a:gd name="connsiteX3" fmla="*/ 254793 w 254793"/>
                        <a:gd name="connsiteY3" fmla="*/ 0 h 192881"/>
                        <a:gd name="connsiteX4" fmla="*/ 235743 w 254793"/>
                        <a:gd name="connsiteY4" fmla="*/ 2381 h 192881"/>
                        <a:gd name="connsiteX5" fmla="*/ 207168 w 254793"/>
                        <a:gd name="connsiteY5" fmla="*/ 28575 h 192881"/>
                        <a:gd name="connsiteX6" fmla="*/ 176212 w 254793"/>
                        <a:gd name="connsiteY6" fmla="*/ 28575 h 192881"/>
                        <a:gd name="connsiteX7" fmla="*/ 159543 w 254793"/>
                        <a:gd name="connsiteY7" fmla="*/ 47625 h 192881"/>
                        <a:gd name="connsiteX8" fmla="*/ 135731 w 254793"/>
                        <a:gd name="connsiteY8" fmla="*/ 50006 h 192881"/>
                        <a:gd name="connsiteX9" fmla="*/ 92868 w 254793"/>
                        <a:gd name="connsiteY9" fmla="*/ 78581 h 192881"/>
                        <a:gd name="connsiteX10" fmla="*/ 64293 w 254793"/>
                        <a:gd name="connsiteY10" fmla="*/ 92869 h 192881"/>
                        <a:gd name="connsiteX11" fmla="*/ 40481 w 254793"/>
                        <a:gd name="connsiteY11" fmla="*/ 119062 h 192881"/>
                        <a:gd name="connsiteX12" fmla="*/ 0 w 254793"/>
                        <a:gd name="connsiteY12" fmla="*/ 159544 h 192881"/>
                        <a:gd name="connsiteX13" fmla="*/ 9524 w 254793"/>
                        <a:gd name="connsiteY13" fmla="*/ 192881 h 19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793" h="192881">
                          <a:moveTo>
                            <a:pt x="9524" y="192881"/>
                          </a:moveTo>
                          <a:lnTo>
                            <a:pt x="107156" y="130969"/>
                          </a:lnTo>
                          <a:lnTo>
                            <a:pt x="152399" y="92869"/>
                          </a:lnTo>
                          <a:lnTo>
                            <a:pt x="254793" y="0"/>
                          </a:lnTo>
                          <a:lnTo>
                            <a:pt x="235743" y="2381"/>
                          </a:lnTo>
                          <a:lnTo>
                            <a:pt x="207168" y="28575"/>
                          </a:lnTo>
                          <a:lnTo>
                            <a:pt x="176212" y="28575"/>
                          </a:lnTo>
                          <a:lnTo>
                            <a:pt x="159543" y="47625"/>
                          </a:lnTo>
                          <a:lnTo>
                            <a:pt x="135731" y="50006"/>
                          </a:lnTo>
                          <a:lnTo>
                            <a:pt x="92868" y="78581"/>
                          </a:lnTo>
                          <a:lnTo>
                            <a:pt x="64293" y="92869"/>
                          </a:lnTo>
                          <a:lnTo>
                            <a:pt x="40481" y="119062"/>
                          </a:lnTo>
                          <a:lnTo>
                            <a:pt x="0" y="159544"/>
                          </a:lnTo>
                          <a:lnTo>
                            <a:pt x="9524" y="192881"/>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79" name="Freeform 278">
                      <a:extLst>
                        <a:ext uri="{FF2B5EF4-FFF2-40B4-BE49-F238E27FC236}">
                          <a16:creationId xmlns:a16="http://schemas.microsoft.com/office/drawing/2014/main" id="{48712B47-0D0F-964A-BBA5-F9D626CCBFB2}"/>
                        </a:ext>
                      </a:extLst>
                    </p:cNvPr>
                    <p:cNvSpPr/>
                    <p:nvPr/>
                  </p:nvSpPr>
                  <p:spPr>
                    <a:xfrm>
                      <a:off x="6137734" y="2459072"/>
                      <a:ext cx="637845" cy="716801"/>
                    </a:xfrm>
                    <a:custGeom>
                      <a:avLst/>
                      <a:gdLst>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1507 w 652463"/>
                        <a:gd name="connsiteY19" fmla="*/ 464344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8633 w 652463"/>
                        <a:gd name="connsiteY19" fmla="*/ 492950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2463" h="735806">
                          <a:moveTo>
                            <a:pt x="0" y="202406"/>
                          </a:moveTo>
                          <a:lnTo>
                            <a:pt x="114300" y="683419"/>
                          </a:lnTo>
                          <a:lnTo>
                            <a:pt x="176213" y="711994"/>
                          </a:lnTo>
                          <a:lnTo>
                            <a:pt x="228600" y="711994"/>
                          </a:lnTo>
                          <a:lnTo>
                            <a:pt x="340519" y="700087"/>
                          </a:lnTo>
                          <a:lnTo>
                            <a:pt x="383382" y="681037"/>
                          </a:lnTo>
                          <a:lnTo>
                            <a:pt x="397669" y="702469"/>
                          </a:lnTo>
                          <a:lnTo>
                            <a:pt x="419100" y="704850"/>
                          </a:lnTo>
                          <a:lnTo>
                            <a:pt x="435769" y="731044"/>
                          </a:lnTo>
                          <a:lnTo>
                            <a:pt x="454819" y="735806"/>
                          </a:lnTo>
                          <a:lnTo>
                            <a:pt x="509588" y="669131"/>
                          </a:lnTo>
                          <a:lnTo>
                            <a:pt x="495300" y="650081"/>
                          </a:lnTo>
                          <a:lnTo>
                            <a:pt x="502444" y="611981"/>
                          </a:lnTo>
                          <a:lnTo>
                            <a:pt x="535782" y="600075"/>
                          </a:lnTo>
                          <a:lnTo>
                            <a:pt x="542925" y="623887"/>
                          </a:lnTo>
                          <a:lnTo>
                            <a:pt x="564357" y="597694"/>
                          </a:lnTo>
                          <a:lnTo>
                            <a:pt x="552450" y="566737"/>
                          </a:lnTo>
                          <a:lnTo>
                            <a:pt x="538163" y="545306"/>
                          </a:lnTo>
                          <a:lnTo>
                            <a:pt x="564357" y="526256"/>
                          </a:lnTo>
                          <a:lnTo>
                            <a:pt x="628633" y="492950"/>
                          </a:lnTo>
                          <a:cubicBezTo>
                            <a:pt x="638952" y="473106"/>
                            <a:pt x="642144" y="424656"/>
                            <a:pt x="652463" y="404812"/>
                          </a:cubicBezTo>
                          <a:cubicBezTo>
                            <a:pt x="651669" y="346075"/>
                            <a:pt x="650876" y="287337"/>
                            <a:pt x="650082" y="228600"/>
                          </a:cubicBezTo>
                          <a:lnTo>
                            <a:pt x="581025" y="0"/>
                          </a:lnTo>
                          <a:lnTo>
                            <a:pt x="385763" y="159544"/>
                          </a:lnTo>
                          <a:lnTo>
                            <a:pt x="330994" y="178594"/>
                          </a:lnTo>
                          <a:lnTo>
                            <a:pt x="304800" y="197644"/>
                          </a:lnTo>
                          <a:lnTo>
                            <a:pt x="278607" y="169069"/>
                          </a:lnTo>
                          <a:lnTo>
                            <a:pt x="245269" y="176212"/>
                          </a:lnTo>
                          <a:lnTo>
                            <a:pt x="192882" y="152400"/>
                          </a:lnTo>
                          <a:lnTo>
                            <a:pt x="0" y="202406"/>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grpSp>
            </p:grpSp>
          </p:grpSp>
          <p:grpSp>
            <p:nvGrpSpPr>
              <p:cNvPr id="162" name="Group 161">
                <a:extLst>
                  <a:ext uri="{FF2B5EF4-FFF2-40B4-BE49-F238E27FC236}">
                    <a16:creationId xmlns:a16="http://schemas.microsoft.com/office/drawing/2014/main" id="{2CFCE757-7FF0-754D-A18D-8BF88C8E1F7D}"/>
                  </a:ext>
                </a:extLst>
              </p:cNvPr>
              <p:cNvGrpSpPr/>
              <p:nvPr/>
            </p:nvGrpSpPr>
            <p:grpSpPr>
              <a:xfrm>
                <a:off x="4491008" y="783399"/>
                <a:ext cx="6290849" cy="3691192"/>
                <a:chOff x="4584721" y="900389"/>
                <a:chExt cx="7400485" cy="4342277"/>
              </a:xfrm>
              <a:grpFill/>
            </p:grpSpPr>
            <p:sp>
              <p:nvSpPr>
                <p:cNvPr id="172" name="Freeform 1">
                  <a:extLst>
                    <a:ext uri="{FF2B5EF4-FFF2-40B4-BE49-F238E27FC236}">
                      <a16:creationId xmlns:a16="http://schemas.microsoft.com/office/drawing/2014/main" id="{229E2510-7EAF-5041-85C5-6C3D6ECFCE65}"/>
                    </a:ext>
                  </a:extLst>
                </p:cNvPr>
                <p:cNvSpPr>
                  <a:spLocks noChangeArrowheads="1"/>
                </p:cNvSpPr>
                <p:nvPr/>
              </p:nvSpPr>
              <p:spPr bwMode="auto">
                <a:xfrm rot="21163818">
                  <a:off x="8086864" y="2489958"/>
                  <a:ext cx="943558" cy="614188"/>
                </a:xfrm>
                <a:custGeom>
                  <a:avLst/>
                  <a:gdLst>
                    <a:gd name="T0" fmla="*/ 2147483647 w 9500"/>
                    <a:gd name="T1" fmla="*/ 2147483647 h 6521"/>
                    <a:gd name="T2" fmla="*/ 2147483647 w 9500"/>
                    <a:gd name="T3" fmla="*/ 2147483647 h 6521"/>
                    <a:gd name="T4" fmla="*/ 2147483647 w 9500"/>
                    <a:gd name="T5" fmla="*/ 2147483647 h 6521"/>
                    <a:gd name="T6" fmla="*/ 2147483647 w 9500"/>
                    <a:gd name="T7" fmla="*/ 2147483647 h 6521"/>
                    <a:gd name="T8" fmla="*/ 2147483647 w 9500"/>
                    <a:gd name="T9" fmla="*/ 2147483647 h 6521"/>
                    <a:gd name="T10" fmla="*/ 2147483647 w 9500"/>
                    <a:gd name="T11" fmla="*/ 2147483647 h 6521"/>
                    <a:gd name="T12" fmla="*/ 2147483647 w 9500"/>
                    <a:gd name="T13" fmla="*/ 2147483647 h 6521"/>
                    <a:gd name="T14" fmla="*/ 2147483647 w 9500"/>
                    <a:gd name="T15" fmla="*/ 2147483647 h 6521"/>
                    <a:gd name="T16" fmla="*/ 2147483647 w 9500"/>
                    <a:gd name="T17" fmla="*/ 2147483647 h 6521"/>
                    <a:gd name="T18" fmla="*/ 2147483647 w 9500"/>
                    <a:gd name="T19" fmla="*/ 2147483647 h 6521"/>
                    <a:gd name="T20" fmla="*/ 2147483647 w 9500"/>
                    <a:gd name="T21" fmla="*/ 2147483647 h 6521"/>
                    <a:gd name="T22" fmla="*/ 2147483647 w 9500"/>
                    <a:gd name="T23" fmla="*/ 2147483647 h 6521"/>
                    <a:gd name="T24" fmla="*/ 2147483647 w 9500"/>
                    <a:gd name="T25" fmla="*/ 2147483647 h 6521"/>
                    <a:gd name="T26" fmla="*/ 2147483647 w 9500"/>
                    <a:gd name="T27" fmla="*/ 2147483647 h 6521"/>
                    <a:gd name="T28" fmla="*/ 2147483647 w 9500"/>
                    <a:gd name="T29" fmla="*/ 2147483647 h 6521"/>
                    <a:gd name="T30" fmla="*/ 2147483647 w 9500"/>
                    <a:gd name="T31" fmla="*/ 2147483647 h 6521"/>
                    <a:gd name="T32" fmla="*/ 2147483647 w 9500"/>
                    <a:gd name="T33" fmla="*/ 2147483647 h 6521"/>
                    <a:gd name="T34" fmla="*/ 2147483647 w 9500"/>
                    <a:gd name="T35" fmla="*/ 2147483647 h 6521"/>
                    <a:gd name="T36" fmla="*/ 2147483647 w 9500"/>
                    <a:gd name="T37" fmla="*/ 2147483647 h 6521"/>
                    <a:gd name="T38" fmla="*/ 2147483647 w 9500"/>
                    <a:gd name="T39" fmla="*/ 2147483647 h 6521"/>
                    <a:gd name="T40" fmla="*/ 2147483647 w 9500"/>
                    <a:gd name="T41" fmla="*/ 2147483647 h 6521"/>
                    <a:gd name="T42" fmla="*/ 2147483647 w 9500"/>
                    <a:gd name="T43" fmla="*/ 2147483647 h 6521"/>
                    <a:gd name="T44" fmla="*/ 2147483647 w 9500"/>
                    <a:gd name="T45" fmla="*/ 2147483647 h 6521"/>
                    <a:gd name="T46" fmla="*/ 2147483647 w 9500"/>
                    <a:gd name="T47" fmla="*/ 2147483647 h 6521"/>
                    <a:gd name="T48" fmla="*/ 2147483647 w 9500"/>
                    <a:gd name="T49" fmla="*/ 2147483647 h 6521"/>
                    <a:gd name="T50" fmla="*/ 2147483647 w 9500"/>
                    <a:gd name="T51" fmla="*/ 2147483647 h 6521"/>
                    <a:gd name="T52" fmla="*/ 2147483647 w 9500"/>
                    <a:gd name="T53" fmla="*/ 2147483647 h 6521"/>
                    <a:gd name="T54" fmla="*/ 2147483647 w 9500"/>
                    <a:gd name="T55" fmla="*/ 2147483647 h 6521"/>
                    <a:gd name="T56" fmla="*/ 2147483647 w 9500"/>
                    <a:gd name="T57" fmla="*/ 2147483647 h 6521"/>
                    <a:gd name="T58" fmla="*/ 2147483647 w 9500"/>
                    <a:gd name="T59" fmla="*/ 2147483647 h 6521"/>
                    <a:gd name="T60" fmla="*/ 0 w 9500"/>
                    <a:gd name="T61" fmla="*/ 2147483647 h 6521"/>
                    <a:gd name="T62" fmla="*/ 2147483647 w 9500"/>
                    <a:gd name="T63" fmla="*/ 2147483647 h 6521"/>
                    <a:gd name="T64" fmla="*/ 2147483647 w 9500"/>
                    <a:gd name="T65" fmla="*/ 2147483647 h 6521"/>
                    <a:gd name="T66" fmla="*/ 2147483647 w 9500"/>
                    <a:gd name="T67" fmla="*/ 2147483647 h 65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connsiteX0" fmla="*/ 257 w 9999"/>
                    <a:gd name="connsiteY0" fmla="*/ 0 h 9998"/>
                    <a:gd name="connsiteX1" fmla="*/ 8447 w 9999"/>
                    <a:gd name="connsiteY1" fmla="*/ 90 h 9998"/>
                    <a:gd name="connsiteX2" fmla="*/ 8352 w 9999"/>
                    <a:gd name="connsiteY2" fmla="*/ 561 h 9998"/>
                    <a:gd name="connsiteX3" fmla="*/ 8681 w 9999"/>
                    <a:gd name="connsiteY3" fmla="*/ 969 h 9998"/>
                    <a:gd name="connsiteX4" fmla="*/ 8425 w 9999"/>
                    <a:gd name="connsiteY4" fmla="*/ 1225 h 9998"/>
                    <a:gd name="connsiteX5" fmla="*/ 8425 w 9999"/>
                    <a:gd name="connsiteY5" fmla="*/ 1938 h 9998"/>
                    <a:gd name="connsiteX6" fmla="*/ 8536 w 9999"/>
                    <a:gd name="connsiteY6" fmla="*/ 2194 h 9998"/>
                    <a:gd name="connsiteX7" fmla="*/ 8571 w 9999"/>
                    <a:gd name="connsiteY7" fmla="*/ 2501 h 9998"/>
                    <a:gd name="connsiteX8" fmla="*/ 8975 w 9999"/>
                    <a:gd name="connsiteY8" fmla="*/ 3010 h 9998"/>
                    <a:gd name="connsiteX9" fmla="*/ 9232 w 9999"/>
                    <a:gd name="connsiteY9" fmla="*/ 3519 h 9998"/>
                    <a:gd name="connsiteX10" fmla="*/ 9560 w 9999"/>
                    <a:gd name="connsiteY10" fmla="*/ 3929 h 9998"/>
                    <a:gd name="connsiteX11" fmla="*/ 9742 w 9999"/>
                    <a:gd name="connsiteY11" fmla="*/ 4285 h 9998"/>
                    <a:gd name="connsiteX12" fmla="*/ 9889 w 9999"/>
                    <a:gd name="connsiteY12" fmla="*/ 4541 h 9998"/>
                    <a:gd name="connsiteX13" fmla="*/ 9999 w 9999"/>
                    <a:gd name="connsiteY13" fmla="*/ 5306 h 9998"/>
                    <a:gd name="connsiteX14" fmla="*/ 9780 w 9999"/>
                    <a:gd name="connsiteY14" fmla="*/ 5764 h 9998"/>
                    <a:gd name="connsiteX15" fmla="*/ 9669 w 9999"/>
                    <a:gd name="connsiteY15" fmla="*/ 6021 h 9998"/>
                    <a:gd name="connsiteX16" fmla="*/ 9669 w 9999"/>
                    <a:gd name="connsiteY16" fmla="*/ 6479 h 9998"/>
                    <a:gd name="connsiteX17" fmla="*/ 9232 w 9999"/>
                    <a:gd name="connsiteY17" fmla="*/ 6427 h 9998"/>
                    <a:gd name="connsiteX18" fmla="*/ 8901 w 9999"/>
                    <a:gd name="connsiteY18" fmla="*/ 6683 h 9998"/>
                    <a:gd name="connsiteX19" fmla="*/ 8755 w 9999"/>
                    <a:gd name="connsiteY19" fmla="*/ 6887 h 9998"/>
                    <a:gd name="connsiteX20" fmla="*/ 8571 w 9999"/>
                    <a:gd name="connsiteY20" fmla="*/ 7295 h 9998"/>
                    <a:gd name="connsiteX21" fmla="*/ 8608 w 9999"/>
                    <a:gd name="connsiteY21" fmla="*/ 7654 h 9998"/>
                    <a:gd name="connsiteX22" fmla="*/ 8792 w 9999"/>
                    <a:gd name="connsiteY22" fmla="*/ 8264 h 9998"/>
                    <a:gd name="connsiteX23" fmla="*/ 8536 w 9999"/>
                    <a:gd name="connsiteY23" fmla="*/ 8623 h 9998"/>
                    <a:gd name="connsiteX24" fmla="*/ 8536 w 9999"/>
                    <a:gd name="connsiteY24" fmla="*/ 9031 h 9998"/>
                    <a:gd name="connsiteX25" fmla="*/ 8536 w 9999"/>
                    <a:gd name="connsiteY25" fmla="*/ 9285 h 9998"/>
                    <a:gd name="connsiteX26" fmla="*/ 8169 w 9999"/>
                    <a:gd name="connsiteY26" fmla="*/ 9437 h 9998"/>
                    <a:gd name="connsiteX27" fmla="*/ 8096 w 9999"/>
                    <a:gd name="connsiteY27" fmla="*/ 9692 h 9998"/>
                    <a:gd name="connsiteX28" fmla="*/ 8133 w 9999"/>
                    <a:gd name="connsiteY28" fmla="*/ 9948 h 9998"/>
                    <a:gd name="connsiteX29" fmla="*/ 8022 w 9999"/>
                    <a:gd name="connsiteY29" fmla="*/ 9998 h 9998"/>
                    <a:gd name="connsiteX30" fmla="*/ 7765 w 9999"/>
                    <a:gd name="connsiteY30" fmla="*/ 9641 h 9998"/>
                    <a:gd name="connsiteX31" fmla="*/ 7545 w 9999"/>
                    <a:gd name="connsiteY31" fmla="*/ 9540 h 9998"/>
                    <a:gd name="connsiteX32" fmla="*/ 7399 w 9999"/>
                    <a:gd name="connsiteY32" fmla="*/ 9437 h 9998"/>
                    <a:gd name="connsiteX33" fmla="*/ 1502 w 9999"/>
                    <a:gd name="connsiteY33" fmla="*/ 9641 h 9998"/>
                    <a:gd name="connsiteX34" fmla="*/ 1428 w 9999"/>
                    <a:gd name="connsiteY34" fmla="*/ 9183 h 9998"/>
                    <a:gd name="connsiteX35" fmla="*/ 1428 w 9999"/>
                    <a:gd name="connsiteY35" fmla="*/ 9083 h 9998"/>
                    <a:gd name="connsiteX36" fmla="*/ 1428 w 9999"/>
                    <a:gd name="connsiteY36" fmla="*/ 8724 h 9998"/>
                    <a:gd name="connsiteX37" fmla="*/ 1466 w 9999"/>
                    <a:gd name="connsiteY37" fmla="*/ 8419 h 9998"/>
                    <a:gd name="connsiteX38" fmla="*/ 1392 w 9999"/>
                    <a:gd name="connsiteY38" fmla="*/ 7959 h 9998"/>
                    <a:gd name="connsiteX39" fmla="*/ 1246 w 9999"/>
                    <a:gd name="connsiteY39" fmla="*/ 7396 h 9998"/>
                    <a:gd name="connsiteX40" fmla="*/ 1173 w 9999"/>
                    <a:gd name="connsiteY40" fmla="*/ 6990 h 9998"/>
                    <a:gd name="connsiteX41" fmla="*/ 1356 w 9999"/>
                    <a:gd name="connsiteY41" fmla="*/ 6683 h 9998"/>
                    <a:gd name="connsiteX42" fmla="*/ 1062 w 9999"/>
                    <a:gd name="connsiteY42" fmla="*/ 6225 h 9998"/>
                    <a:gd name="connsiteX43" fmla="*/ 1062 w 9999"/>
                    <a:gd name="connsiteY43" fmla="*/ 6123 h 9998"/>
                    <a:gd name="connsiteX44" fmla="*/ 1100 w 9999"/>
                    <a:gd name="connsiteY44" fmla="*/ 5613 h 9998"/>
                    <a:gd name="connsiteX45" fmla="*/ 953 w 9999"/>
                    <a:gd name="connsiteY45" fmla="*/ 5203 h 9998"/>
                    <a:gd name="connsiteX46" fmla="*/ 696 w 9999"/>
                    <a:gd name="connsiteY46" fmla="*/ 4387 h 9998"/>
                    <a:gd name="connsiteX47" fmla="*/ 623 w 9999"/>
                    <a:gd name="connsiteY47" fmla="*/ 3775 h 9998"/>
                    <a:gd name="connsiteX48" fmla="*/ 623 w 9999"/>
                    <a:gd name="connsiteY48" fmla="*/ 3366 h 9998"/>
                    <a:gd name="connsiteX49" fmla="*/ 0 w 9999"/>
                    <a:gd name="connsiteY49" fmla="*/ 2552 h 9998"/>
                    <a:gd name="connsiteX50" fmla="*/ 477 w 9999"/>
                    <a:gd name="connsiteY50" fmla="*/ 1990 h 9998"/>
                    <a:gd name="connsiteX51" fmla="*/ 477 w 9999"/>
                    <a:gd name="connsiteY51" fmla="*/ 1736 h 9998"/>
                    <a:gd name="connsiteX52" fmla="*/ 477 w 9999"/>
                    <a:gd name="connsiteY52" fmla="*/ 969 h 9998"/>
                    <a:gd name="connsiteX53" fmla="*/ 147 w 9999"/>
                    <a:gd name="connsiteY53" fmla="*/ 459 h 9998"/>
                    <a:gd name="connsiteX54" fmla="*/ 257 w 9999"/>
                    <a:gd name="connsiteY54" fmla="*/ 0 h 9998"/>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233 w 10000"/>
                    <a:gd name="connsiteY9" fmla="*/ 3520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170 w 10000"/>
                    <a:gd name="connsiteY25" fmla="*/ 9439 h 10000"/>
                    <a:gd name="connsiteX26" fmla="*/ 8097 w 10000"/>
                    <a:gd name="connsiteY26" fmla="*/ 9694 h 10000"/>
                    <a:gd name="connsiteX27" fmla="*/ 8134 w 10000"/>
                    <a:gd name="connsiteY27" fmla="*/ 9950 h 10000"/>
                    <a:gd name="connsiteX28" fmla="*/ 8023 w 10000"/>
                    <a:gd name="connsiteY28" fmla="*/ 10000 h 10000"/>
                    <a:gd name="connsiteX29" fmla="*/ 7766 w 10000"/>
                    <a:gd name="connsiteY29" fmla="*/ 9643 h 10000"/>
                    <a:gd name="connsiteX30" fmla="*/ 7546 w 10000"/>
                    <a:gd name="connsiteY30" fmla="*/ 9542 h 10000"/>
                    <a:gd name="connsiteX31" fmla="*/ 7400 w 10000"/>
                    <a:gd name="connsiteY31" fmla="*/ 9439 h 10000"/>
                    <a:gd name="connsiteX32" fmla="*/ 1502 w 10000"/>
                    <a:gd name="connsiteY32" fmla="*/ 9643 h 10000"/>
                    <a:gd name="connsiteX33" fmla="*/ 1428 w 10000"/>
                    <a:gd name="connsiteY33" fmla="*/ 9185 h 10000"/>
                    <a:gd name="connsiteX34" fmla="*/ 1428 w 10000"/>
                    <a:gd name="connsiteY34" fmla="*/ 9085 h 10000"/>
                    <a:gd name="connsiteX35" fmla="*/ 1428 w 10000"/>
                    <a:gd name="connsiteY35" fmla="*/ 8726 h 10000"/>
                    <a:gd name="connsiteX36" fmla="*/ 1466 w 10000"/>
                    <a:gd name="connsiteY36" fmla="*/ 8421 h 10000"/>
                    <a:gd name="connsiteX37" fmla="*/ 1392 w 10000"/>
                    <a:gd name="connsiteY37" fmla="*/ 7961 h 10000"/>
                    <a:gd name="connsiteX38" fmla="*/ 1246 w 10000"/>
                    <a:gd name="connsiteY38" fmla="*/ 7397 h 10000"/>
                    <a:gd name="connsiteX39" fmla="*/ 1173 w 10000"/>
                    <a:gd name="connsiteY39" fmla="*/ 6991 h 10000"/>
                    <a:gd name="connsiteX40" fmla="*/ 1356 w 10000"/>
                    <a:gd name="connsiteY40" fmla="*/ 6684 h 10000"/>
                    <a:gd name="connsiteX41" fmla="*/ 1062 w 10000"/>
                    <a:gd name="connsiteY41" fmla="*/ 6226 h 10000"/>
                    <a:gd name="connsiteX42" fmla="*/ 1062 w 10000"/>
                    <a:gd name="connsiteY42" fmla="*/ 6124 h 10000"/>
                    <a:gd name="connsiteX43" fmla="*/ 1100 w 10000"/>
                    <a:gd name="connsiteY43" fmla="*/ 5614 h 10000"/>
                    <a:gd name="connsiteX44" fmla="*/ 953 w 10000"/>
                    <a:gd name="connsiteY44" fmla="*/ 5204 h 10000"/>
                    <a:gd name="connsiteX45" fmla="*/ 696 w 10000"/>
                    <a:gd name="connsiteY45" fmla="*/ 4388 h 10000"/>
                    <a:gd name="connsiteX46" fmla="*/ 623 w 10000"/>
                    <a:gd name="connsiteY46" fmla="*/ 3776 h 10000"/>
                    <a:gd name="connsiteX47" fmla="*/ 623 w 10000"/>
                    <a:gd name="connsiteY47" fmla="*/ 3367 h 10000"/>
                    <a:gd name="connsiteX48" fmla="*/ 0 w 10000"/>
                    <a:gd name="connsiteY48" fmla="*/ 2553 h 10000"/>
                    <a:gd name="connsiteX49" fmla="*/ 477 w 10000"/>
                    <a:gd name="connsiteY49" fmla="*/ 1990 h 10000"/>
                    <a:gd name="connsiteX50" fmla="*/ 477 w 10000"/>
                    <a:gd name="connsiteY50" fmla="*/ 1736 h 10000"/>
                    <a:gd name="connsiteX51" fmla="*/ 477 w 10000"/>
                    <a:gd name="connsiteY51" fmla="*/ 969 h 10000"/>
                    <a:gd name="connsiteX52" fmla="*/ 147 w 10000"/>
                    <a:gd name="connsiteY52" fmla="*/ 459 h 10000"/>
                    <a:gd name="connsiteX53" fmla="*/ 257 w 10000"/>
                    <a:gd name="connsiteY53"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170 w 10000"/>
                    <a:gd name="connsiteY24" fmla="*/ 9439 h 10000"/>
                    <a:gd name="connsiteX25" fmla="*/ 8097 w 10000"/>
                    <a:gd name="connsiteY25" fmla="*/ 9694 h 10000"/>
                    <a:gd name="connsiteX26" fmla="*/ 8134 w 10000"/>
                    <a:gd name="connsiteY26" fmla="*/ 9950 h 10000"/>
                    <a:gd name="connsiteX27" fmla="*/ 8023 w 10000"/>
                    <a:gd name="connsiteY27" fmla="*/ 10000 h 10000"/>
                    <a:gd name="connsiteX28" fmla="*/ 7766 w 10000"/>
                    <a:gd name="connsiteY28" fmla="*/ 9643 h 10000"/>
                    <a:gd name="connsiteX29" fmla="*/ 7546 w 10000"/>
                    <a:gd name="connsiteY29" fmla="*/ 9542 h 10000"/>
                    <a:gd name="connsiteX30" fmla="*/ 7400 w 10000"/>
                    <a:gd name="connsiteY30" fmla="*/ 9439 h 10000"/>
                    <a:gd name="connsiteX31" fmla="*/ 1502 w 10000"/>
                    <a:gd name="connsiteY31" fmla="*/ 9643 h 10000"/>
                    <a:gd name="connsiteX32" fmla="*/ 1428 w 10000"/>
                    <a:gd name="connsiteY32" fmla="*/ 9185 h 10000"/>
                    <a:gd name="connsiteX33" fmla="*/ 1428 w 10000"/>
                    <a:gd name="connsiteY33" fmla="*/ 9085 h 10000"/>
                    <a:gd name="connsiteX34" fmla="*/ 1428 w 10000"/>
                    <a:gd name="connsiteY34" fmla="*/ 8726 h 10000"/>
                    <a:gd name="connsiteX35" fmla="*/ 1466 w 10000"/>
                    <a:gd name="connsiteY35" fmla="*/ 8421 h 10000"/>
                    <a:gd name="connsiteX36" fmla="*/ 1392 w 10000"/>
                    <a:gd name="connsiteY36" fmla="*/ 7961 h 10000"/>
                    <a:gd name="connsiteX37" fmla="*/ 1246 w 10000"/>
                    <a:gd name="connsiteY37" fmla="*/ 7397 h 10000"/>
                    <a:gd name="connsiteX38" fmla="*/ 1173 w 10000"/>
                    <a:gd name="connsiteY38" fmla="*/ 6991 h 10000"/>
                    <a:gd name="connsiteX39" fmla="*/ 1356 w 10000"/>
                    <a:gd name="connsiteY39" fmla="*/ 6684 h 10000"/>
                    <a:gd name="connsiteX40" fmla="*/ 1062 w 10000"/>
                    <a:gd name="connsiteY40" fmla="*/ 6226 h 10000"/>
                    <a:gd name="connsiteX41" fmla="*/ 1062 w 10000"/>
                    <a:gd name="connsiteY41" fmla="*/ 6124 h 10000"/>
                    <a:gd name="connsiteX42" fmla="*/ 1100 w 10000"/>
                    <a:gd name="connsiteY42" fmla="*/ 5614 h 10000"/>
                    <a:gd name="connsiteX43" fmla="*/ 953 w 10000"/>
                    <a:gd name="connsiteY43" fmla="*/ 5204 h 10000"/>
                    <a:gd name="connsiteX44" fmla="*/ 696 w 10000"/>
                    <a:gd name="connsiteY44" fmla="*/ 4388 h 10000"/>
                    <a:gd name="connsiteX45" fmla="*/ 623 w 10000"/>
                    <a:gd name="connsiteY45" fmla="*/ 3776 h 10000"/>
                    <a:gd name="connsiteX46" fmla="*/ 623 w 10000"/>
                    <a:gd name="connsiteY46" fmla="*/ 3367 h 10000"/>
                    <a:gd name="connsiteX47" fmla="*/ 0 w 10000"/>
                    <a:gd name="connsiteY47" fmla="*/ 2553 h 10000"/>
                    <a:gd name="connsiteX48" fmla="*/ 477 w 10000"/>
                    <a:gd name="connsiteY48" fmla="*/ 1990 h 10000"/>
                    <a:gd name="connsiteX49" fmla="*/ 477 w 10000"/>
                    <a:gd name="connsiteY49" fmla="*/ 1736 h 10000"/>
                    <a:gd name="connsiteX50" fmla="*/ 477 w 10000"/>
                    <a:gd name="connsiteY50" fmla="*/ 969 h 10000"/>
                    <a:gd name="connsiteX51" fmla="*/ 147 w 10000"/>
                    <a:gd name="connsiteY51" fmla="*/ 459 h 10000"/>
                    <a:gd name="connsiteX52" fmla="*/ 257 w 10000"/>
                    <a:gd name="connsiteY52" fmla="*/ 0 h 10000"/>
                    <a:gd name="connsiteX0" fmla="*/ 257 w 10000"/>
                    <a:gd name="connsiteY0" fmla="*/ 0 h 9950"/>
                    <a:gd name="connsiteX1" fmla="*/ 8448 w 10000"/>
                    <a:gd name="connsiteY1" fmla="*/ 90 h 9950"/>
                    <a:gd name="connsiteX2" fmla="*/ 8353 w 10000"/>
                    <a:gd name="connsiteY2" fmla="*/ 561 h 9950"/>
                    <a:gd name="connsiteX3" fmla="*/ 8682 w 10000"/>
                    <a:gd name="connsiteY3" fmla="*/ 969 h 9950"/>
                    <a:gd name="connsiteX4" fmla="*/ 8631 w 10000"/>
                    <a:gd name="connsiteY4" fmla="*/ 1264 h 9950"/>
                    <a:gd name="connsiteX5" fmla="*/ 8426 w 10000"/>
                    <a:gd name="connsiteY5" fmla="*/ 1938 h 9950"/>
                    <a:gd name="connsiteX6" fmla="*/ 8537 w 10000"/>
                    <a:gd name="connsiteY6" fmla="*/ 2194 h 9950"/>
                    <a:gd name="connsiteX7" fmla="*/ 8572 w 10000"/>
                    <a:gd name="connsiteY7" fmla="*/ 2502 h 9950"/>
                    <a:gd name="connsiteX8" fmla="*/ 8976 w 10000"/>
                    <a:gd name="connsiteY8" fmla="*/ 3011 h 9950"/>
                    <a:gd name="connsiteX9" fmla="*/ 9458 w 10000"/>
                    <a:gd name="connsiteY9" fmla="*/ 3329 h 9950"/>
                    <a:gd name="connsiteX10" fmla="*/ 9561 w 10000"/>
                    <a:gd name="connsiteY10" fmla="*/ 3930 h 9950"/>
                    <a:gd name="connsiteX11" fmla="*/ 9743 w 10000"/>
                    <a:gd name="connsiteY11" fmla="*/ 4286 h 9950"/>
                    <a:gd name="connsiteX12" fmla="*/ 9890 w 10000"/>
                    <a:gd name="connsiteY12" fmla="*/ 4542 h 9950"/>
                    <a:gd name="connsiteX13" fmla="*/ 10000 w 10000"/>
                    <a:gd name="connsiteY13" fmla="*/ 5307 h 9950"/>
                    <a:gd name="connsiteX14" fmla="*/ 9781 w 10000"/>
                    <a:gd name="connsiteY14" fmla="*/ 5765 h 9950"/>
                    <a:gd name="connsiteX15" fmla="*/ 9670 w 10000"/>
                    <a:gd name="connsiteY15" fmla="*/ 6022 h 9950"/>
                    <a:gd name="connsiteX16" fmla="*/ 9670 w 10000"/>
                    <a:gd name="connsiteY16" fmla="*/ 6480 h 9950"/>
                    <a:gd name="connsiteX17" fmla="*/ 9233 w 10000"/>
                    <a:gd name="connsiteY17" fmla="*/ 6428 h 9950"/>
                    <a:gd name="connsiteX18" fmla="*/ 8902 w 10000"/>
                    <a:gd name="connsiteY18" fmla="*/ 6684 h 9950"/>
                    <a:gd name="connsiteX19" fmla="*/ 8756 w 10000"/>
                    <a:gd name="connsiteY19" fmla="*/ 6888 h 9950"/>
                    <a:gd name="connsiteX20" fmla="*/ 8572 w 10000"/>
                    <a:gd name="connsiteY20" fmla="*/ 7296 h 9950"/>
                    <a:gd name="connsiteX21" fmla="*/ 8609 w 10000"/>
                    <a:gd name="connsiteY21" fmla="*/ 7656 h 9950"/>
                    <a:gd name="connsiteX22" fmla="*/ 8793 w 10000"/>
                    <a:gd name="connsiteY22" fmla="*/ 8266 h 9950"/>
                    <a:gd name="connsiteX23" fmla="*/ 8537 w 10000"/>
                    <a:gd name="connsiteY23" fmla="*/ 8625 h 9950"/>
                    <a:gd name="connsiteX24" fmla="*/ 8170 w 10000"/>
                    <a:gd name="connsiteY24" fmla="*/ 9439 h 9950"/>
                    <a:gd name="connsiteX25" fmla="*/ 8097 w 10000"/>
                    <a:gd name="connsiteY25" fmla="*/ 9694 h 9950"/>
                    <a:gd name="connsiteX26" fmla="*/ 8134 w 10000"/>
                    <a:gd name="connsiteY26" fmla="*/ 9950 h 9950"/>
                    <a:gd name="connsiteX27" fmla="*/ 7766 w 10000"/>
                    <a:gd name="connsiteY27" fmla="*/ 9643 h 9950"/>
                    <a:gd name="connsiteX28" fmla="*/ 7546 w 10000"/>
                    <a:gd name="connsiteY28" fmla="*/ 9542 h 9950"/>
                    <a:gd name="connsiteX29" fmla="*/ 7400 w 10000"/>
                    <a:gd name="connsiteY29" fmla="*/ 9439 h 9950"/>
                    <a:gd name="connsiteX30" fmla="*/ 1502 w 10000"/>
                    <a:gd name="connsiteY30" fmla="*/ 9643 h 9950"/>
                    <a:gd name="connsiteX31" fmla="*/ 1428 w 10000"/>
                    <a:gd name="connsiteY31" fmla="*/ 9185 h 9950"/>
                    <a:gd name="connsiteX32" fmla="*/ 1428 w 10000"/>
                    <a:gd name="connsiteY32" fmla="*/ 9085 h 9950"/>
                    <a:gd name="connsiteX33" fmla="*/ 1428 w 10000"/>
                    <a:gd name="connsiteY33" fmla="*/ 8726 h 9950"/>
                    <a:gd name="connsiteX34" fmla="*/ 1466 w 10000"/>
                    <a:gd name="connsiteY34" fmla="*/ 8421 h 9950"/>
                    <a:gd name="connsiteX35" fmla="*/ 1392 w 10000"/>
                    <a:gd name="connsiteY35" fmla="*/ 7961 h 9950"/>
                    <a:gd name="connsiteX36" fmla="*/ 1246 w 10000"/>
                    <a:gd name="connsiteY36" fmla="*/ 7397 h 9950"/>
                    <a:gd name="connsiteX37" fmla="*/ 1173 w 10000"/>
                    <a:gd name="connsiteY37" fmla="*/ 6991 h 9950"/>
                    <a:gd name="connsiteX38" fmla="*/ 1356 w 10000"/>
                    <a:gd name="connsiteY38" fmla="*/ 6684 h 9950"/>
                    <a:gd name="connsiteX39" fmla="*/ 1062 w 10000"/>
                    <a:gd name="connsiteY39" fmla="*/ 6226 h 9950"/>
                    <a:gd name="connsiteX40" fmla="*/ 1062 w 10000"/>
                    <a:gd name="connsiteY40" fmla="*/ 6124 h 9950"/>
                    <a:gd name="connsiteX41" fmla="*/ 1100 w 10000"/>
                    <a:gd name="connsiteY41" fmla="*/ 5614 h 9950"/>
                    <a:gd name="connsiteX42" fmla="*/ 953 w 10000"/>
                    <a:gd name="connsiteY42" fmla="*/ 5204 h 9950"/>
                    <a:gd name="connsiteX43" fmla="*/ 696 w 10000"/>
                    <a:gd name="connsiteY43" fmla="*/ 4388 h 9950"/>
                    <a:gd name="connsiteX44" fmla="*/ 623 w 10000"/>
                    <a:gd name="connsiteY44" fmla="*/ 3776 h 9950"/>
                    <a:gd name="connsiteX45" fmla="*/ 623 w 10000"/>
                    <a:gd name="connsiteY45" fmla="*/ 3367 h 9950"/>
                    <a:gd name="connsiteX46" fmla="*/ 0 w 10000"/>
                    <a:gd name="connsiteY46" fmla="*/ 2553 h 9950"/>
                    <a:gd name="connsiteX47" fmla="*/ 477 w 10000"/>
                    <a:gd name="connsiteY47" fmla="*/ 1990 h 9950"/>
                    <a:gd name="connsiteX48" fmla="*/ 477 w 10000"/>
                    <a:gd name="connsiteY48" fmla="*/ 1736 h 9950"/>
                    <a:gd name="connsiteX49" fmla="*/ 477 w 10000"/>
                    <a:gd name="connsiteY49" fmla="*/ 969 h 9950"/>
                    <a:gd name="connsiteX50" fmla="*/ 147 w 10000"/>
                    <a:gd name="connsiteY50" fmla="*/ 459 h 9950"/>
                    <a:gd name="connsiteX51" fmla="*/ 257 w 10000"/>
                    <a:gd name="connsiteY51" fmla="*/ 0 h 9950"/>
                    <a:gd name="connsiteX0" fmla="*/ 257 w 10000"/>
                    <a:gd name="connsiteY0" fmla="*/ 0 h 9753"/>
                    <a:gd name="connsiteX1" fmla="*/ 8448 w 10000"/>
                    <a:gd name="connsiteY1" fmla="*/ 90 h 9753"/>
                    <a:gd name="connsiteX2" fmla="*/ 8353 w 10000"/>
                    <a:gd name="connsiteY2" fmla="*/ 564 h 9753"/>
                    <a:gd name="connsiteX3" fmla="*/ 8682 w 10000"/>
                    <a:gd name="connsiteY3" fmla="*/ 974 h 9753"/>
                    <a:gd name="connsiteX4" fmla="*/ 8631 w 10000"/>
                    <a:gd name="connsiteY4" fmla="*/ 1270 h 9753"/>
                    <a:gd name="connsiteX5" fmla="*/ 8426 w 10000"/>
                    <a:gd name="connsiteY5" fmla="*/ 1948 h 9753"/>
                    <a:gd name="connsiteX6" fmla="*/ 8537 w 10000"/>
                    <a:gd name="connsiteY6" fmla="*/ 2205 h 9753"/>
                    <a:gd name="connsiteX7" fmla="*/ 8572 w 10000"/>
                    <a:gd name="connsiteY7" fmla="*/ 2515 h 9753"/>
                    <a:gd name="connsiteX8" fmla="*/ 8976 w 10000"/>
                    <a:gd name="connsiteY8" fmla="*/ 3026 h 9753"/>
                    <a:gd name="connsiteX9" fmla="*/ 9458 w 10000"/>
                    <a:gd name="connsiteY9" fmla="*/ 3346 h 9753"/>
                    <a:gd name="connsiteX10" fmla="*/ 9561 w 10000"/>
                    <a:gd name="connsiteY10" fmla="*/ 3950 h 9753"/>
                    <a:gd name="connsiteX11" fmla="*/ 9743 w 10000"/>
                    <a:gd name="connsiteY11" fmla="*/ 4308 h 9753"/>
                    <a:gd name="connsiteX12" fmla="*/ 9890 w 10000"/>
                    <a:gd name="connsiteY12" fmla="*/ 4565 h 9753"/>
                    <a:gd name="connsiteX13" fmla="*/ 10000 w 10000"/>
                    <a:gd name="connsiteY13" fmla="*/ 5334 h 9753"/>
                    <a:gd name="connsiteX14" fmla="*/ 9781 w 10000"/>
                    <a:gd name="connsiteY14" fmla="*/ 5794 h 9753"/>
                    <a:gd name="connsiteX15" fmla="*/ 9670 w 10000"/>
                    <a:gd name="connsiteY15" fmla="*/ 6052 h 9753"/>
                    <a:gd name="connsiteX16" fmla="*/ 9670 w 10000"/>
                    <a:gd name="connsiteY16" fmla="*/ 6513 h 9753"/>
                    <a:gd name="connsiteX17" fmla="*/ 9233 w 10000"/>
                    <a:gd name="connsiteY17" fmla="*/ 6460 h 9753"/>
                    <a:gd name="connsiteX18" fmla="*/ 8902 w 10000"/>
                    <a:gd name="connsiteY18" fmla="*/ 6718 h 9753"/>
                    <a:gd name="connsiteX19" fmla="*/ 8756 w 10000"/>
                    <a:gd name="connsiteY19" fmla="*/ 6923 h 9753"/>
                    <a:gd name="connsiteX20" fmla="*/ 8572 w 10000"/>
                    <a:gd name="connsiteY20" fmla="*/ 7333 h 9753"/>
                    <a:gd name="connsiteX21" fmla="*/ 8609 w 10000"/>
                    <a:gd name="connsiteY21" fmla="*/ 7694 h 9753"/>
                    <a:gd name="connsiteX22" fmla="*/ 8793 w 10000"/>
                    <a:gd name="connsiteY22" fmla="*/ 8308 h 9753"/>
                    <a:gd name="connsiteX23" fmla="*/ 8537 w 10000"/>
                    <a:gd name="connsiteY23" fmla="*/ 8668 h 9753"/>
                    <a:gd name="connsiteX24" fmla="*/ 8170 w 10000"/>
                    <a:gd name="connsiteY24" fmla="*/ 9486 h 9753"/>
                    <a:gd name="connsiteX25" fmla="*/ 8097 w 10000"/>
                    <a:gd name="connsiteY25" fmla="*/ 9743 h 9753"/>
                    <a:gd name="connsiteX26" fmla="*/ 7766 w 10000"/>
                    <a:gd name="connsiteY26" fmla="*/ 9691 h 9753"/>
                    <a:gd name="connsiteX27" fmla="*/ 7546 w 10000"/>
                    <a:gd name="connsiteY27" fmla="*/ 9590 h 9753"/>
                    <a:gd name="connsiteX28" fmla="*/ 7400 w 10000"/>
                    <a:gd name="connsiteY28" fmla="*/ 9486 h 9753"/>
                    <a:gd name="connsiteX29" fmla="*/ 1502 w 10000"/>
                    <a:gd name="connsiteY29" fmla="*/ 9691 h 9753"/>
                    <a:gd name="connsiteX30" fmla="*/ 1428 w 10000"/>
                    <a:gd name="connsiteY30" fmla="*/ 9231 h 9753"/>
                    <a:gd name="connsiteX31" fmla="*/ 1428 w 10000"/>
                    <a:gd name="connsiteY31" fmla="*/ 9131 h 9753"/>
                    <a:gd name="connsiteX32" fmla="*/ 1428 w 10000"/>
                    <a:gd name="connsiteY32" fmla="*/ 8770 h 9753"/>
                    <a:gd name="connsiteX33" fmla="*/ 1466 w 10000"/>
                    <a:gd name="connsiteY33" fmla="*/ 8463 h 9753"/>
                    <a:gd name="connsiteX34" fmla="*/ 1392 w 10000"/>
                    <a:gd name="connsiteY34" fmla="*/ 8001 h 9753"/>
                    <a:gd name="connsiteX35" fmla="*/ 1246 w 10000"/>
                    <a:gd name="connsiteY35" fmla="*/ 7434 h 9753"/>
                    <a:gd name="connsiteX36" fmla="*/ 1173 w 10000"/>
                    <a:gd name="connsiteY36" fmla="*/ 7026 h 9753"/>
                    <a:gd name="connsiteX37" fmla="*/ 1356 w 10000"/>
                    <a:gd name="connsiteY37" fmla="*/ 6718 h 9753"/>
                    <a:gd name="connsiteX38" fmla="*/ 1062 w 10000"/>
                    <a:gd name="connsiteY38" fmla="*/ 6257 h 9753"/>
                    <a:gd name="connsiteX39" fmla="*/ 1062 w 10000"/>
                    <a:gd name="connsiteY39" fmla="*/ 6155 h 9753"/>
                    <a:gd name="connsiteX40" fmla="*/ 1100 w 10000"/>
                    <a:gd name="connsiteY40" fmla="*/ 5642 h 9753"/>
                    <a:gd name="connsiteX41" fmla="*/ 953 w 10000"/>
                    <a:gd name="connsiteY41" fmla="*/ 5230 h 9753"/>
                    <a:gd name="connsiteX42" fmla="*/ 696 w 10000"/>
                    <a:gd name="connsiteY42" fmla="*/ 4410 h 9753"/>
                    <a:gd name="connsiteX43" fmla="*/ 623 w 10000"/>
                    <a:gd name="connsiteY43" fmla="*/ 3795 h 9753"/>
                    <a:gd name="connsiteX44" fmla="*/ 623 w 10000"/>
                    <a:gd name="connsiteY44" fmla="*/ 3384 h 9753"/>
                    <a:gd name="connsiteX45" fmla="*/ 0 w 10000"/>
                    <a:gd name="connsiteY45" fmla="*/ 2566 h 9753"/>
                    <a:gd name="connsiteX46" fmla="*/ 477 w 10000"/>
                    <a:gd name="connsiteY46" fmla="*/ 2000 h 9753"/>
                    <a:gd name="connsiteX47" fmla="*/ 477 w 10000"/>
                    <a:gd name="connsiteY47" fmla="*/ 1745 h 9753"/>
                    <a:gd name="connsiteX48" fmla="*/ 477 w 10000"/>
                    <a:gd name="connsiteY48" fmla="*/ 974 h 9753"/>
                    <a:gd name="connsiteX49" fmla="*/ 147 w 10000"/>
                    <a:gd name="connsiteY49" fmla="*/ 461 h 9753"/>
                    <a:gd name="connsiteX50" fmla="*/ 257 w 10000"/>
                    <a:gd name="connsiteY50" fmla="*/ 0 h 9753"/>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428 w 10000"/>
                    <a:gd name="connsiteY30" fmla="*/ 936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4732 w 10000"/>
                    <a:gd name="connsiteY49" fmla="*/ 478 h 10000"/>
                    <a:gd name="connsiteX0" fmla="*/ 8448 w 10000"/>
                    <a:gd name="connsiteY0" fmla="*/ 0 h 9908"/>
                    <a:gd name="connsiteX1" fmla="*/ 8353 w 10000"/>
                    <a:gd name="connsiteY1" fmla="*/ 486 h 9908"/>
                    <a:gd name="connsiteX2" fmla="*/ 8682 w 10000"/>
                    <a:gd name="connsiteY2" fmla="*/ 907 h 9908"/>
                    <a:gd name="connsiteX3" fmla="*/ 8631 w 10000"/>
                    <a:gd name="connsiteY3" fmla="*/ 1210 h 9908"/>
                    <a:gd name="connsiteX4" fmla="*/ 8426 w 10000"/>
                    <a:gd name="connsiteY4" fmla="*/ 1905 h 9908"/>
                    <a:gd name="connsiteX5" fmla="*/ 8537 w 10000"/>
                    <a:gd name="connsiteY5" fmla="*/ 2169 h 9908"/>
                    <a:gd name="connsiteX6" fmla="*/ 8572 w 10000"/>
                    <a:gd name="connsiteY6" fmla="*/ 2487 h 9908"/>
                    <a:gd name="connsiteX7" fmla="*/ 8976 w 10000"/>
                    <a:gd name="connsiteY7" fmla="*/ 3011 h 9908"/>
                    <a:gd name="connsiteX8" fmla="*/ 9458 w 10000"/>
                    <a:gd name="connsiteY8" fmla="*/ 3339 h 9908"/>
                    <a:gd name="connsiteX9" fmla="*/ 9561 w 10000"/>
                    <a:gd name="connsiteY9" fmla="*/ 3958 h 9908"/>
                    <a:gd name="connsiteX10" fmla="*/ 9743 w 10000"/>
                    <a:gd name="connsiteY10" fmla="*/ 4325 h 9908"/>
                    <a:gd name="connsiteX11" fmla="*/ 9890 w 10000"/>
                    <a:gd name="connsiteY11" fmla="*/ 4589 h 9908"/>
                    <a:gd name="connsiteX12" fmla="*/ 10000 w 10000"/>
                    <a:gd name="connsiteY12" fmla="*/ 5377 h 9908"/>
                    <a:gd name="connsiteX13" fmla="*/ 9781 w 10000"/>
                    <a:gd name="connsiteY13" fmla="*/ 5849 h 9908"/>
                    <a:gd name="connsiteX14" fmla="*/ 9670 w 10000"/>
                    <a:gd name="connsiteY14" fmla="*/ 6113 h 9908"/>
                    <a:gd name="connsiteX15" fmla="*/ 9670 w 10000"/>
                    <a:gd name="connsiteY15" fmla="*/ 6586 h 9908"/>
                    <a:gd name="connsiteX16" fmla="*/ 9233 w 10000"/>
                    <a:gd name="connsiteY16" fmla="*/ 6532 h 9908"/>
                    <a:gd name="connsiteX17" fmla="*/ 8902 w 10000"/>
                    <a:gd name="connsiteY17" fmla="*/ 6796 h 9908"/>
                    <a:gd name="connsiteX18" fmla="*/ 8756 w 10000"/>
                    <a:gd name="connsiteY18" fmla="*/ 7006 h 9908"/>
                    <a:gd name="connsiteX19" fmla="*/ 8572 w 10000"/>
                    <a:gd name="connsiteY19" fmla="*/ 7427 h 9908"/>
                    <a:gd name="connsiteX20" fmla="*/ 8609 w 10000"/>
                    <a:gd name="connsiteY20" fmla="*/ 7797 h 9908"/>
                    <a:gd name="connsiteX21" fmla="*/ 8793 w 10000"/>
                    <a:gd name="connsiteY21" fmla="*/ 8426 h 9908"/>
                    <a:gd name="connsiteX22" fmla="*/ 8537 w 10000"/>
                    <a:gd name="connsiteY22" fmla="*/ 8796 h 9908"/>
                    <a:gd name="connsiteX23" fmla="*/ 8170 w 10000"/>
                    <a:gd name="connsiteY23" fmla="*/ 9634 h 9908"/>
                    <a:gd name="connsiteX24" fmla="*/ 8097 w 10000"/>
                    <a:gd name="connsiteY24" fmla="*/ 9898 h 9908"/>
                    <a:gd name="connsiteX25" fmla="*/ 7766 w 10000"/>
                    <a:gd name="connsiteY25" fmla="*/ 9844 h 9908"/>
                    <a:gd name="connsiteX26" fmla="*/ 7400 w 10000"/>
                    <a:gd name="connsiteY26" fmla="*/ 9634 h 9908"/>
                    <a:gd name="connsiteX27" fmla="*/ 1502 w 10000"/>
                    <a:gd name="connsiteY27" fmla="*/ 9844 h 9908"/>
                    <a:gd name="connsiteX28" fmla="*/ 1428 w 10000"/>
                    <a:gd name="connsiteY28" fmla="*/ 9373 h 9908"/>
                    <a:gd name="connsiteX29" fmla="*/ 1223 w 10000"/>
                    <a:gd name="connsiteY29" fmla="*/ 9230 h 9908"/>
                    <a:gd name="connsiteX30" fmla="*/ 1120 w 10000"/>
                    <a:gd name="connsiteY30" fmla="*/ 8839 h 9908"/>
                    <a:gd name="connsiteX31" fmla="*/ 1145 w 10000"/>
                    <a:gd name="connsiteY31" fmla="*/ 8361 h 9908"/>
                    <a:gd name="connsiteX32" fmla="*/ 1167 w 10000"/>
                    <a:gd name="connsiteY32" fmla="*/ 7987 h 9908"/>
                    <a:gd name="connsiteX33" fmla="*/ 1246 w 10000"/>
                    <a:gd name="connsiteY33" fmla="*/ 7530 h 9908"/>
                    <a:gd name="connsiteX34" fmla="*/ 1173 w 10000"/>
                    <a:gd name="connsiteY34" fmla="*/ 7112 h 9908"/>
                    <a:gd name="connsiteX35" fmla="*/ 1051 w 10000"/>
                    <a:gd name="connsiteY35" fmla="*/ 6696 h 9908"/>
                    <a:gd name="connsiteX36" fmla="*/ 1062 w 10000"/>
                    <a:gd name="connsiteY36" fmla="*/ 6323 h 9908"/>
                    <a:gd name="connsiteX37" fmla="*/ 1062 w 10000"/>
                    <a:gd name="connsiteY37" fmla="*/ 6219 h 9908"/>
                    <a:gd name="connsiteX38" fmla="*/ 1100 w 10000"/>
                    <a:gd name="connsiteY38" fmla="*/ 5693 h 9908"/>
                    <a:gd name="connsiteX39" fmla="*/ 953 w 10000"/>
                    <a:gd name="connsiteY39" fmla="*/ 5270 h 9908"/>
                    <a:gd name="connsiteX40" fmla="*/ 696 w 10000"/>
                    <a:gd name="connsiteY40" fmla="*/ 4430 h 9908"/>
                    <a:gd name="connsiteX41" fmla="*/ 623 w 10000"/>
                    <a:gd name="connsiteY41" fmla="*/ 3799 h 9908"/>
                    <a:gd name="connsiteX42" fmla="*/ 623 w 10000"/>
                    <a:gd name="connsiteY42" fmla="*/ 3378 h 9908"/>
                    <a:gd name="connsiteX43" fmla="*/ 0 w 10000"/>
                    <a:gd name="connsiteY43" fmla="*/ 2539 h 9908"/>
                    <a:gd name="connsiteX44" fmla="*/ 477 w 10000"/>
                    <a:gd name="connsiteY44" fmla="*/ 1959 h 9908"/>
                    <a:gd name="connsiteX45" fmla="*/ 477 w 10000"/>
                    <a:gd name="connsiteY45" fmla="*/ 1697 h 9908"/>
                    <a:gd name="connsiteX46" fmla="*/ 477 w 10000"/>
                    <a:gd name="connsiteY46" fmla="*/ 907 h 9908"/>
                    <a:gd name="connsiteX47" fmla="*/ 532 w 10000"/>
                    <a:gd name="connsiteY47" fmla="*/ 457 h 9908"/>
                    <a:gd name="connsiteX48" fmla="*/ 4732 w 10000"/>
                    <a:gd name="connsiteY48" fmla="*/ 386 h 9908"/>
                    <a:gd name="connsiteX0" fmla="*/ 8448 w 10000"/>
                    <a:gd name="connsiteY0" fmla="*/ 79 h 10079"/>
                    <a:gd name="connsiteX1" fmla="*/ 8353 w 10000"/>
                    <a:gd name="connsiteY1" fmla="*/ 570 h 10079"/>
                    <a:gd name="connsiteX2" fmla="*/ 8682 w 10000"/>
                    <a:gd name="connsiteY2" fmla="*/ 994 h 10079"/>
                    <a:gd name="connsiteX3" fmla="*/ 8631 w 10000"/>
                    <a:gd name="connsiteY3" fmla="*/ 1300 h 10079"/>
                    <a:gd name="connsiteX4" fmla="*/ 8426 w 10000"/>
                    <a:gd name="connsiteY4" fmla="*/ 2002 h 10079"/>
                    <a:gd name="connsiteX5" fmla="*/ 8537 w 10000"/>
                    <a:gd name="connsiteY5" fmla="*/ 2268 h 10079"/>
                    <a:gd name="connsiteX6" fmla="*/ 8572 w 10000"/>
                    <a:gd name="connsiteY6" fmla="*/ 2589 h 10079"/>
                    <a:gd name="connsiteX7" fmla="*/ 8976 w 10000"/>
                    <a:gd name="connsiteY7" fmla="*/ 3118 h 10079"/>
                    <a:gd name="connsiteX8" fmla="*/ 9458 w 10000"/>
                    <a:gd name="connsiteY8" fmla="*/ 3449 h 10079"/>
                    <a:gd name="connsiteX9" fmla="*/ 9561 w 10000"/>
                    <a:gd name="connsiteY9" fmla="*/ 4074 h 10079"/>
                    <a:gd name="connsiteX10" fmla="*/ 9743 w 10000"/>
                    <a:gd name="connsiteY10" fmla="*/ 4444 h 10079"/>
                    <a:gd name="connsiteX11" fmla="*/ 9890 w 10000"/>
                    <a:gd name="connsiteY11" fmla="*/ 4711 h 10079"/>
                    <a:gd name="connsiteX12" fmla="*/ 10000 w 10000"/>
                    <a:gd name="connsiteY12" fmla="*/ 5506 h 10079"/>
                    <a:gd name="connsiteX13" fmla="*/ 9781 w 10000"/>
                    <a:gd name="connsiteY13" fmla="*/ 5982 h 10079"/>
                    <a:gd name="connsiteX14" fmla="*/ 9670 w 10000"/>
                    <a:gd name="connsiteY14" fmla="*/ 6249 h 10079"/>
                    <a:gd name="connsiteX15" fmla="*/ 9670 w 10000"/>
                    <a:gd name="connsiteY15" fmla="*/ 6726 h 10079"/>
                    <a:gd name="connsiteX16" fmla="*/ 9233 w 10000"/>
                    <a:gd name="connsiteY16" fmla="*/ 6672 h 10079"/>
                    <a:gd name="connsiteX17" fmla="*/ 8902 w 10000"/>
                    <a:gd name="connsiteY17" fmla="*/ 6938 h 10079"/>
                    <a:gd name="connsiteX18" fmla="*/ 8756 w 10000"/>
                    <a:gd name="connsiteY18" fmla="*/ 7150 h 10079"/>
                    <a:gd name="connsiteX19" fmla="*/ 8572 w 10000"/>
                    <a:gd name="connsiteY19" fmla="*/ 7575 h 10079"/>
                    <a:gd name="connsiteX20" fmla="*/ 8609 w 10000"/>
                    <a:gd name="connsiteY20" fmla="*/ 7948 h 10079"/>
                    <a:gd name="connsiteX21" fmla="*/ 8793 w 10000"/>
                    <a:gd name="connsiteY21" fmla="*/ 8583 h 10079"/>
                    <a:gd name="connsiteX22" fmla="*/ 8537 w 10000"/>
                    <a:gd name="connsiteY22" fmla="*/ 8957 h 10079"/>
                    <a:gd name="connsiteX23" fmla="*/ 8170 w 10000"/>
                    <a:gd name="connsiteY23" fmla="*/ 9802 h 10079"/>
                    <a:gd name="connsiteX24" fmla="*/ 8097 w 10000"/>
                    <a:gd name="connsiteY24" fmla="*/ 10069 h 10079"/>
                    <a:gd name="connsiteX25" fmla="*/ 7766 w 10000"/>
                    <a:gd name="connsiteY25" fmla="*/ 10014 h 10079"/>
                    <a:gd name="connsiteX26" fmla="*/ 7400 w 10000"/>
                    <a:gd name="connsiteY26" fmla="*/ 9802 h 10079"/>
                    <a:gd name="connsiteX27" fmla="*/ 1502 w 10000"/>
                    <a:gd name="connsiteY27" fmla="*/ 10014 h 10079"/>
                    <a:gd name="connsiteX28" fmla="*/ 1428 w 10000"/>
                    <a:gd name="connsiteY28" fmla="*/ 9539 h 10079"/>
                    <a:gd name="connsiteX29" fmla="*/ 1223 w 10000"/>
                    <a:gd name="connsiteY29" fmla="*/ 9395 h 10079"/>
                    <a:gd name="connsiteX30" fmla="*/ 1120 w 10000"/>
                    <a:gd name="connsiteY30" fmla="*/ 9000 h 10079"/>
                    <a:gd name="connsiteX31" fmla="*/ 1145 w 10000"/>
                    <a:gd name="connsiteY31" fmla="*/ 8518 h 10079"/>
                    <a:gd name="connsiteX32" fmla="*/ 1167 w 10000"/>
                    <a:gd name="connsiteY32" fmla="*/ 8140 h 10079"/>
                    <a:gd name="connsiteX33" fmla="*/ 1246 w 10000"/>
                    <a:gd name="connsiteY33" fmla="*/ 7679 h 10079"/>
                    <a:gd name="connsiteX34" fmla="*/ 1173 w 10000"/>
                    <a:gd name="connsiteY34" fmla="*/ 7257 h 10079"/>
                    <a:gd name="connsiteX35" fmla="*/ 1051 w 10000"/>
                    <a:gd name="connsiteY35" fmla="*/ 6837 h 10079"/>
                    <a:gd name="connsiteX36" fmla="*/ 1062 w 10000"/>
                    <a:gd name="connsiteY36" fmla="*/ 6461 h 10079"/>
                    <a:gd name="connsiteX37" fmla="*/ 1062 w 10000"/>
                    <a:gd name="connsiteY37" fmla="*/ 6356 h 10079"/>
                    <a:gd name="connsiteX38" fmla="*/ 1100 w 10000"/>
                    <a:gd name="connsiteY38" fmla="*/ 5825 h 10079"/>
                    <a:gd name="connsiteX39" fmla="*/ 953 w 10000"/>
                    <a:gd name="connsiteY39" fmla="*/ 5398 h 10079"/>
                    <a:gd name="connsiteX40" fmla="*/ 696 w 10000"/>
                    <a:gd name="connsiteY40" fmla="*/ 4550 h 10079"/>
                    <a:gd name="connsiteX41" fmla="*/ 623 w 10000"/>
                    <a:gd name="connsiteY41" fmla="*/ 3913 h 10079"/>
                    <a:gd name="connsiteX42" fmla="*/ 623 w 10000"/>
                    <a:gd name="connsiteY42" fmla="*/ 3488 h 10079"/>
                    <a:gd name="connsiteX43" fmla="*/ 0 w 10000"/>
                    <a:gd name="connsiteY43" fmla="*/ 2642 h 10079"/>
                    <a:gd name="connsiteX44" fmla="*/ 477 w 10000"/>
                    <a:gd name="connsiteY44" fmla="*/ 2056 h 10079"/>
                    <a:gd name="connsiteX45" fmla="*/ 477 w 10000"/>
                    <a:gd name="connsiteY45" fmla="*/ 1792 h 10079"/>
                    <a:gd name="connsiteX46" fmla="*/ 477 w 10000"/>
                    <a:gd name="connsiteY46" fmla="*/ 994 h 10079"/>
                    <a:gd name="connsiteX47" fmla="*/ 575 w 10000"/>
                    <a:gd name="connsiteY47" fmla="*/ 21 h 10079"/>
                    <a:gd name="connsiteX48" fmla="*/ 4732 w 10000"/>
                    <a:gd name="connsiteY48" fmla="*/ 469 h 10079"/>
                    <a:gd name="connsiteX0" fmla="*/ 8448 w 10000"/>
                    <a:gd name="connsiteY0" fmla="*/ 87 h 10087"/>
                    <a:gd name="connsiteX1" fmla="*/ 8353 w 10000"/>
                    <a:gd name="connsiteY1" fmla="*/ 578 h 10087"/>
                    <a:gd name="connsiteX2" fmla="*/ 8682 w 10000"/>
                    <a:gd name="connsiteY2" fmla="*/ 1002 h 10087"/>
                    <a:gd name="connsiteX3" fmla="*/ 8631 w 10000"/>
                    <a:gd name="connsiteY3" fmla="*/ 1308 h 10087"/>
                    <a:gd name="connsiteX4" fmla="*/ 8426 w 10000"/>
                    <a:gd name="connsiteY4" fmla="*/ 2010 h 10087"/>
                    <a:gd name="connsiteX5" fmla="*/ 8537 w 10000"/>
                    <a:gd name="connsiteY5" fmla="*/ 2276 h 10087"/>
                    <a:gd name="connsiteX6" fmla="*/ 8572 w 10000"/>
                    <a:gd name="connsiteY6" fmla="*/ 2597 h 10087"/>
                    <a:gd name="connsiteX7" fmla="*/ 8976 w 10000"/>
                    <a:gd name="connsiteY7" fmla="*/ 3126 h 10087"/>
                    <a:gd name="connsiteX8" fmla="*/ 9458 w 10000"/>
                    <a:gd name="connsiteY8" fmla="*/ 3457 h 10087"/>
                    <a:gd name="connsiteX9" fmla="*/ 9561 w 10000"/>
                    <a:gd name="connsiteY9" fmla="*/ 4082 h 10087"/>
                    <a:gd name="connsiteX10" fmla="*/ 9743 w 10000"/>
                    <a:gd name="connsiteY10" fmla="*/ 4452 h 10087"/>
                    <a:gd name="connsiteX11" fmla="*/ 9890 w 10000"/>
                    <a:gd name="connsiteY11" fmla="*/ 4719 h 10087"/>
                    <a:gd name="connsiteX12" fmla="*/ 10000 w 10000"/>
                    <a:gd name="connsiteY12" fmla="*/ 5514 h 10087"/>
                    <a:gd name="connsiteX13" fmla="*/ 9781 w 10000"/>
                    <a:gd name="connsiteY13" fmla="*/ 5990 h 10087"/>
                    <a:gd name="connsiteX14" fmla="*/ 9670 w 10000"/>
                    <a:gd name="connsiteY14" fmla="*/ 6257 h 10087"/>
                    <a:gd name="connsiteX15" fmla="*/ 9670 w 10000"/>
                    <a:gd name="connsiteY15" fmla="*/ 6734 h 10087"/>
                    <a:gd name="connsiteX16" fmla="*/ 9233 w 10000"/>
                    <a:gd name="connsiteY16" fmla="*/ 6680 h 10087"/>
                    <a:gd name="connsiteX17" fmla="*/ 8902 w 10000"/>
                    <a:gd name="connsiteY17" fmla="*/ 6946 h 10087"/>
                    <a:gd name="connsiteX18" fmla="*/ 8756 w 10000"/>
                    <a:gd name="connsiteY18" fmla="*/ 7158 h 10087"/>
                    <a:gd name="connsiteX19" fmla="*/ 8572 w 10000"/>
                    <a:gd name="connsiteY19" fmla="*/ 7583 h 10087"/>
                    <a:gd name="connsiteX20" fmla="*/ 8609 w 10000"/>
                    <a:gd name="connsiteY20" fmla="*/ 7956 h 10087"/>
                    <a:gd name="connsiteX21" fmla="*/ 8793 w 10000"/>
                    <a:gd name="connsiteY21" fmla="*/ 8591 h 10087"/>
                    <a:gd name="connsiteX22" fmla="*/ 8537 w 10000"/>
                    <a:gd name="connsiteY22" fmla="*/ 8965 h 10087"/>
                    <a:gd name="connsiteX23" fmla="*/ 8170 w 10000"/>
                    <a:gd name="connsiteY23" fmla="*/ 9810 h 10087"/>
                    <a:gd name="connsiteX24" fmla="*/ 8097 w 10000"/>
                    <a:gd name="connsiteY24" fmla="*/ 10077 h 10087"/>
                    <a:gd name="connsiteX25" fmla="*/ 7766 w 10000"/>
                    <a:gd name="connsiteY25" fmla="*/ 10022 h 10087"/>
                    <a:gd name="connsiteX26" fmla="*/ 7400 w 10000"/>
                    <a:gd name="connsiteY26" fmla="*/ 9810 h 10087"/>
                    <a:gd name="connsiteX27" fmla="*/ 1502 w 10000"/>
                    <a:gd name="connsiteY27" fmla="*/ 10022 h 10087"/>
                    <a:gd name="connsiteX28" fmla="*/ 1428 w 10000"/>
                    <a:gd name="connsiteY28" fmla="*/ 9547 h 10087"/>
                    <a:gd name="connsiteX29" fmla="*/ 1223 w 10000"/>
                    <a:gd name="connsiteY29" fmla="*/ 9403 h 10087"/>
                    <a:gd name="connsiteX30" fmla="*/ 1120 w 10000"/>
                    <a:gd name="connsiteY30" fmla="*/ 9008 h 10087"/>
                    <a:gd name="connsiteX31" fmla="*/ 1145 w 10000"/>
                    <a:gd name="connsiteY31" fmla="*/ 8526 h 10087"/>
                    <a:gd name="connsiteX32" fmla="*/ 1167 w 10000"/>
                    <a:gd name="connsiteY32" fmla="*/ 8148 h 10087"/>
                    <a:gd name="connsiteX33" fmla="*/ 1246 w 10000"/>
                    <a:gd name="connsiteY33" fmla="*/ 7687 h 10087"/>
                    <a:gd name="connsiteX34" fmla="*/ 1173 w 10000"/>
                    <a:gd name="connsiteY34" fmla="*/ 7265 h 10087"/>
                    <a:gd name="connsiteX35" fmla="*/ 1051 w 10000"/>
                    <a:gd name="connsiteY35" fmla="*/ 6845 h 10087"/>
                    <a:gd name="connsiteX36" fmla="*/ 1062 w 10000"/>
                    <a:gd name="connsiteY36" fmla="*/ 6469 h 10087"/>
                    <a:gd name="connsiteX37" fmla="*/ 1062 w 10000"/>
                    <a:gd name="connsiteY37" fmla="*/ 6364 h 10087"/>
                    <a:gd name="connsiteX38" fmla="*/ 1100 w 10000"/>
                    <a:gd name="connsiteY38" fmla="*/ 5833 h 10087"/>
                    <a:gd name="connsiteX39" fmla="*/ 953 w 10000"/>
                    <a:gd name="connsiteY39" fmla="*/ 5406 h 10087"/>
                    <a:gd name="connsiteX40" fmla="*/ 696 w 10000"/>
                    <a:gd name="connsiteY40" fmla="*/ 4558 h 10087"/>
                    <a:gd name="connsiteX41" fmla="*/ 623 w 10000"/>
                    <a:gd name="connsiteY41" fmla="*/ 3921 h 10087"/>
                    <a:gd name="connsiteX42" fmla="*/ 623 w 10000"/>
                    <a:gd name="connsiteY42" fmla="*/ 3496 h 10087"/>
                    <a:gd name="connsiteX43" fmla="*/ 0 w 10000"/>
                    <a:gd name="connsiteY43" fmla="*/ 2650 h 10087"/>
                    <a:gd name="connsiteX44" fmla="*/ 477 w 10000"/>
                    <a:gd name="connsiteY44" fmla="*/ 2064 h 10087"/>
                    <a:gd name="connsiteX45" fmla="*/ 477 w 10000"/>
                    <a:gd name="connsiteY45" fmla="*/ 1800 h 10087"/>
                    <a:gd name="connsiteX46" fmla="*/ 477 w 10000"/>
                    <a:gd name="connsiteY46" fmla="*/ 1002 h 10087"/>
                    <a:gd name="connsiteX47" fmla="*/ 575 w 10000"/>
                    <a:gd name="connsiteY47" fmla="*/ 29 h 10087"/>
                    <a:gd name="connsiteX48" fmla="*/ 4777 w 10000"/>
                    <a:gd name="connsiteY48" fmla="*/ 249 h 10087"/>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623 w 10000"/>
                    <a:gd name="connsiteY42" fmla="*/ 340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953 w 10000"/>
                    <a:gd name="connsiteY38" fmla="*/ 5319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754 w 10000"/>
                    <a:gd name="connsiteY20" fmla="*/ 7424 h 10000"/>
                    <a:gd name="connsiteX21" fmla="*/ 8609 w 10000"/>
                    <a:gd name="connsiteY21" fmla="*/ 7869 h 10000"/>
                    <a:gd name="connsiteX22" fmla="*/ 8621 w 10000"/>
                    <a:gd name="connsiteY22" fmla="*/ 8392 h 10000"/>
                    <a:gd name="connsiteX23" fmla="*/ 8537 w 10000"/>
                    <a:gd name="connsiteY23" fmla="*/ 8878 h 10000"/>
                    <a:gd name="connsiteX24" fmla="*/ 8170 w 10000"/>
                    <a:gd name="connsiteY24" fmla="*/ 9723 h 10000"/>
                    <a:gd name="connsiteX25" fmla="*/ 8097 w 10000"/>
                    <a:gd name="connsiteY25" fmla="*/ 9990 h 10000"/>
                    <a:gd name="connsiteX26" fmla="*/ 7766 w 10000"/>
                    <a:gd name="connsiteY26" fmla="*/ 9935 h 10000"/>
                    <a:gd name="connsiteX27" fmla="*/ 7400 w 10000"/>
                    <a:gd name="connsiteY27" fmla="*/ 9723 h 10000"/>
                    <a:gd name="connsiteX28" fmla="*/ 1502 w 10000"/>
                    <a:gd name="connsiteY28" fmla="*/ 9935 h 10000"/>
                    <a:gd name="connsiteX29" fmla="*/ 1428 w 10000"/>
                    <a:gd name="connsiteY29" fmla="*/ 9460 h 10000"/>
                    <a:gd name="connsiteX30" fmla="*/ 1223 w 10000"/>
                    <a:gd name="connsiteY30" fmla="*/ 9316 h 10000"/>
                    <a:gd name="connsiteX31" fmla="*/ 1120 w 10000"/>
                    <a:gd name="connsiteY31" fmla="*/ 8921 h 10000"/>
                    <a:gd name="connsiteX32" fmla="*/ 1145 w 10000"/>
                    <a:gd name="connsiteY32" fmla="*/ 8439 h 10000"/>
                    <a:gd name="connsiteX33" fmla="*/ 1167 w 10000"/>
                    <a:gd name="connsiteY33" fmla="*/ 8061 h 10000"/>
                    <a:gd name="connsiteX34" fmla="*/ 1246 w 10000"/>
                    <a:gd name="connsiteY34" fmla="*/ 7600 h 10000"/>
                    <a:gd name="connsiteX35" fmla="*/ 1173 w 10000"/>
                    <a:gd name="connsiteY35" fmla="*/ 7178 h 10000"/>
                    <a:gd name="connsiteX36" fmla="*/ 1051 w 10000"/>
                    <a:gd name="connsiteY36" fmla="*/ 6758 h 10000"/>
                    <a:gd name="connsiteX37" fmla="*/ 1062 w 10000"/>
                    <a:gd name="connsiteY37" fmla="*/ 6382 h 10000"/>
                    <a:gd name="connsiteX38" fmla="*/ 1062 w 10000"/>
                    <a:gd name="connsiteY38" fmla="*/ 6277 h 10000"/>
                    <a:gd name="connsiteX39" fmla="*/ 838 w 10000"/>
                    <a:gd name="connsiteY39" fmla="*/ 5455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49" fmla="*/ 8448 w 10000"/>
                    <a:gd name="connsiteY49"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609 w 10000"/>
                    <a:gd name="connsiteY19" fmla="*/ 786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537 w 10000"/>
                    <a:gd name="connsiteY20" fmla="*/ 8878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097 w 10000"/>
                    <a:gd name="connsiteY21" fmla="*/ 9990 h 10000"/>
                    <a:gd name="connsiteX22" fmla="*/ 7766 w 10000"/>
                    <a:gd name="connsiteY22" fmla="*/ 9935 h 10000"/>
                    <a:gd name="connsiteX23" fmla="*/ 7400 w 10000"/>
                    <a:gd name="connsiteY23" fmla="*/ 9723 h 10000"/>
                    <a:gd name="connsiteX24" fmla="*/ 1502 w 10000"/>
                    <a:gd name="connsiteY24" fmla="*/ 9935 h 10000"/>
                    <a:gd name="connsiteX25" fmla="*/ 1428 w 10000"/>
                    <a:gd name="connsiteY25" fmla="*/ 9460 h 10000"/>
                    <a:gd name="connsiteX26" fmla="*/ 1223 w 10000"/>
                    <a:gd name="connsiteY26" fmla="*/ 9316 h 10000"/>
                    <a:gd name="connsiteX27" fmla="*/ 1120 w 10000"/>
                    <a:gd name="connsiteY27" fmla="*/ 8921 h 10000"/>
                    <a:gd name="connsiteX28" fmla="*/ 1145 w 10000"/>
                    <a:gd name="connsiteY28" fmla="*/ 8439 h 10000"/>
                    <a:gd name="connsiteX29" fmla="*/ 1167 w 10000"/>
                    <a:gd name="connsiteY29" fmla="*/ 8061 h 10000"/>
                    <a:gd name="connsiteX30" fmla="*/ 1246 w 10000"/>
                    <a:gd name="connsiteY30" fmla="*/ 7600 h 10000"/>
                    <a:gd name="connsiteX31" fmla="*/ 1173 w 10000"/>
                    <a:gd name="connsiteY31" fmla="*/ 7178 h 10000"/>
                    <a:gd name="connsiteX32" fmla="*/ 1051 w 10000"/>
                    <a:gd name="connsiteY32" fmla="*/ 6758 h 10000"/>
                    <a:gd name="connsiteX33" fmla="*/ 1062 w 10000"/>
                    <a:gd name="connsiteY33" fmla="*/ 6382 h 10000"/>
                    <a:gd name="connsiteX34" fmla="*/ 1062 w 10000"/>
                    <a:gd name="connsiteY34" fmla="*/ 6277 h 10000"/>
                    <a:gd name="connsiteX35" fmla="*/ 838 w 10000"/>
                    <a:gd name="connsiteY35" fmla="*/ 5455 h 10000"/>
                    <a:gd name="connsiteX36" fmla="*/ 696 w 10000"/>
                    <a:gd name="connsiteY36" fmla="*/ 4471 h 10000"/>
                    <a:gd name="connsiteX37" fmla="*/ 543 w 10000"/>
                    <a:gd name="connsiteY37" fmla="*/ 3858 h 10000"/>
                    <a:gd name="connsiteX38" fmla="*/ 521 w 10000"/>
                    <a:gd name="connsiteY38" fmla="*/ 3389 h 10000"/>
                    <a:gd name="connsiteX39" fmla="*/ 0 w 10000"/>
                    <a:gd name="connsiteY39" fmla="*/ 2563 h 10000"/>
                    <a:gd name="connsiteX40" fmla="*/ 477 w 10000"/>
                    <a:gd name="connsiteY40" fmla="*/ 1977 h 10000"/>
                    <a:gd name="connsiteX41" fmla="*/ 477 w 10000"/>
                    <a:gd name="connsiteY41" fmla="*/ 1713 h 10000"/>
                    <a:gd name="connsiteX42" fmla="*/ 477 w 10000"/>
                    <a:gd name="connsiteY42" fmla="*/ 915 h 10000"/>
                    <a:gd name="connsiteX43" fmla="*/ 715 w 10000"/>
                    <a:gd name="connsiteY43" fmla="*/ 127 h 10000"/>
                    <a:gd name="connsiteX44" fmla="*/ 4777 w 10000"/>
                    <a:gd name="connsiteY44" fmla="*/ 162 h 10000"/>
                    <a:gd name="connsiteX45" fmla="*/ 8448 w 10000"/>
                    <a:gd name="connsiteY45" fmla="*/ 0 h 10000"/>
                    <a:gd name="connsiteX0" fmla="*/ 8448 w 10000"/>
                    <a:gd name="connsiteY0" fmla="*/ 0 h 10015"/>
                    <a:gd name="connsiteX1" fmla="*/ 8353 w 10000"/>
                    <a:gd name="connsiteY1" fmla="*/ 491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354 w 10000"/>
                    <a:gd name="connsiteY16" fmla="*/ 7012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1502 w 10000"/>
                    <a:gd name="connsiteY23" fmla="*/ 9935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223 w 10000"/>
                    <a:gd name="connsiteY24" fmla="*/ 9316 h 10007"/>
                    <a:gd name="connsiteX25" fmla="*/ 1120 w 10000"/>
                    <a:gd name="connsiteY25" fmla="*/ 8921 h 10007"/>
                    <a:gd name="connsiteX26" fmla="*/ 1145 w 10000"/>
                    <a:gd name="connsiteY26" fmla="*/ 8439 h 10007"/>
                    <a:gd name="connsiteX27" fmla="*/ 1167 w 10000"/>
                    <a:gd name="connsiteY27" fmla="*/ 8061 h 10007"/>
                    <a:gd name="connsiteX28" fmla="*/ 1246 w 10000"/>
                    <a:gd name="connsiteY28" fmla="*/ 7600 h 10007"/>
                    <a:gd name="connsiteX29" fmla="*/ 1173 w 10000"/>
                    <a:gd name="connsiteY29" fmla="*/ 7178 h 10007"/>
                    <a:gd name="connsiteX30" fmla="*/ 1051 w 10000"/>
                    <a:gd name="connsiteY30" fmla="*/ 6758 h 10007"/>
                    <a:gd name="connsiteX31" fmla="*/ 1062 w 10000"/>
                    <a:gd name="connsiteY31" fmla="*/ 6382 h 10007"/>
                    <a:gd name="connsiteX32" fmla="*/ 1062 w 10000"/>
                    <a:gd name="connsiteY32" fmla="*/ 6277 h 10007"/>
                    <a:gd name="connsiteX33" fmla="*/ 838 w 10000"/>
                    <a:gd name="connsiteY33" fmla="*/ 5455 h 10007"/>
                    <a:gd name="connsiteX34" fmla="*/ 696 w 10000"/>
                    <a:gd name="connsiteY34" fmla="*/ 4471 h 10007"/>
                    <a:gd name="connsiteX35" fmla="*/ 543 w 10000"/>
                    <a:gd name="connsiteY35" fmla="*/ 3858 h 10007"/>
                    <a:gd name="connsiteX36" fmla="*/ 521 w 10000"/>
                    <a:gd name="connsiteY36" fmla="*/ 3389 h 10007"/>
                    <a:gd name="connsiteX37" fmla="*/ 0 w 10000"/>
                    <a:gd name="connsiteY37" fmla="*/ 2563 h 10007"/>
                    <a:gd name="connsiteX38" fmla="*/ 477 w 10000"/>
                    <a:gd name="connsiteY38" fmla="*/ 1977 h 10007"/>
                    <a:gd name="connsiteX39" fmla="*/ 477 w 10000"/>
                    <a:gd name="connsiteY39" fmla="*/ 1713 h 10007"/>
                    <a:gd name="connsiteX40" fmla="*/ 477 w 10000"/>
                    <a:gd name="connsiteY40" fmla="*/ 915 h 10007"/>
                    <a:gd name="connsiteX41" fmla="*/ 715 w 10000"/>
                    <a:gd name="connsiteY41" fmla="*/ 127 h 10007"/>
                    <a:gd name="connsiteX42" fmla="*/ 4777 w 10000"/>
                    <a:gd name="connsiteY42" fmla="*/ 162 h 10007"/>
                    <a:gd name="connsiteX43" fmla="*/ 8448 w 10000"/>
                    <a:gd name="connsiteY43" fmla="*/ 0 h 10007"/>
                    <a:gd name="connsiteX0" fmla="*/ 8448 w 10000"/>
                    <a:gd name="connsiteY0" fmla="*/ 0 h 9505"/>
                    <a:gd name="connsiteX1" fmla="*/ 8570 w 10000"/>
                    <a:gd name="connsiteY1" fmla="*/ 375 h 9505"/>
                    <a:gd name="connsiteX2" fmla="*/ 8682 w 10000"/>
                    <a:gd name="connsiteY2" fmla="*/ 915 h 9505"/>
                    <a:gd name="connsiteX3" fmla="*/ 8631 w 10000"/>
                    <a:gd name="connsiteY3" fmla="*/ 1221 h 9505"/>
                    <a:gd name="connsiteX4" fmla="*/ 8426 w 10000"/>
                    <a:gd name="connsiteY4" fmla="*/ 1923 h 9505"/>
                    <a:gd name="connsiteX5" fmla="*/ 8537 w 10000"/>
                    <a:gd name="connsiteY5" fmla="*/ 2189 h 9505"/>
                    <a:gd name="connsiteX6" fmla="*/ 8572 w 10000"/>
                    <a:gd name="connsiteY6" fmla="*/ 2510 h 9505"/>
                    <a:gd name="connsiteX7" fmla="*/ 8976 w 10000"/>
                    <a:gd name="connsiteY7" fmla="*/ 3039 h 9505"/>
                    <a:gd name="connsiteX8" fmla="*/ 9458 w 10000"/>
                    <a:gd name="connsiteY8" fmla="*/ 3370 h 9505"/>
                    <a:gd name="connsiteX9" fmla="*/ 9561 w 10000"/>
                    <a:gd name="connsiteY9" fmla="*/ 3995 h 9505"/>
                    <a:gd name="connsiteX10" fmla="*/ 9743 w 10000"/>
                    <a:gd name="connsiteY10" fmla="*/ 4365 h 9505"/>
                    <a:gd name="connsiteX11" fmla="*/ 9890 w 10000"/>
                    <a:gd name="connsiteY11" fmla="*/ 4632 h 9505"/>
                    <a:gd name="connsiteX12" fmla="*/ 10000 w 10000"/>
                    <a:gd name="connsiteY12" fmla="*/ 5427 h 9505"/>
                    <a:gd name="connsiteX13" fmla="*/ 9781 w 10000"/>
                    <a:gd name="connsiteY13" fmla="*/ 5903 h 9505"/>
                    <a:gd name="connsiteX14" fmla="*/ 9670 w 10000"/>
                    <a:gd name="connsiteY14" fmla="*/ 6170 h 9505"/>
                    <a:gd name="connsiteX15" fmla="*/ 9670 w 10000"/>
                    <a:gd name="connsiteY15" fmla="*/ 6647 h 9505"/>
                    <a:gd name="connsiteX16" fmla="*/ 9354 w 10000"/>
                    <a:gd name="connsiteY16" fmla="*/ 7012 h 9505"/>
                    <a:gd name="connsiteX17" fmla="*/ 8902 w 10000"/>
                    <a:gd name="connsiteY17" fmla="*/ 6859 h 9505"/>
                    <a:gd name="connsiteX18" fmla="*/ 8667 w 10000"/>
                    <a:gd name="connsiteY18" fmla="*/ 6896 h 9505"/>
                    <a:gd name="connsiteX19" fmla="*/ 8813 w 10000"/>
                    <a:gd name="connsiteY19" fmla="*/ 7909 h 9505"/>
                    <a:gd name="connsiteX20" fmla="*/ 8218 w 10000"/>
                    <a:gd name="connsiteY20" fmla="*/ 8974 h 9505"/>
                    <a:gd name="connsiteX21" fmla="*/ 7496 w 10000"/>
                    <a:gd name="connsiteY21" fmla="*/ 9505 h 9505"/>
                    <a:gd name="connsiteX22" fmla="*/ 3102 w 10000"/>
                    <a:gd name="connsiteY22" fmla="*/ 9416 h 9505"/>
                    <a:gd name="connsiteX23" fmla="*/ 1223 w 10000"/>
                    <a:gd name="connsiteY23" fmla="*/ 9316 h 9505"/>
                    <a:gd name="connsiteX24" fmla="*/ 1120 w 10000"/>
                    <a:gd name="connsiteY24" fmla="*/ 8921 h 9505"/>
                    <a:gd name="connsiteX25" fmla="*/ 1145 w 10000"/>
                    <a:gd name="connsiteY25" fmla="*/ 8439 h 9505"/>
                    <a:gd name="connsiteX26" fmla="*/ 1167 w 10000"/>
                    <a:gd name="connsiteY26" fmla="*/ 8061 h 9505"/>
                    <a:gd name="connsiteX27" fmla="*/ 1246 w 10000"/>
                    <a:gd name="connsiteY27" fmla="*/ 7600 h 9505"/>
                    <a:gd name="connsiteX28" fmla="*/ 1173 w 10000"/>
                    <a:gd name="connsiteY28" fmla="*/ 7178 h 9505"/>
                    <a:gd name="connsiteX29" fmla="*/ 1051 w 10000"/>
                    <a:gd name="connsiteY29" fmla="*/ 6758 h 9505"/>
                    <a:gd name="connsiteX30" fmla="*/ 1062 w 10000"/>
                    <a:gd name="connsiteY30" fmla="*/ 6382 h 9505"/>
                    <a:gd name="connsiteX31" fmla="*/ 1062 w 10000"/>
                    <a:gd name="connsiteY31" fmla="*/ 6277 h 9505"/>
                    <a:gd name="connsiteX32" fmla="*/ 838 w 10000"/>
                    <a:gd name="connsiteY32" fmla="*/ 5455 h 9505"/>
                    <a:gd name="connsiteX33" fmla="*/ 696 w 10000"/>
                    <a:gd name="connsiteY33" fmla="*/ 4471 h 9505"/>
                    <a:gd name="connsiteX34" fmla="*/ 543 w 10000"/>
                    <a:gd name="connsiteY34" fmla="*/ 3858 h 9505"/>
                    <a:gd name="connsiteX35" fmla="*/ 521 w 10000"/>
                    <a:gd name="connsiteY35" fmla="*/ 3389 h 9505"/>
                    <a:gd name="connsiteX36" fmla="*/ 0 w 10000"/>
                    <a:gd name="connsiteY36" fmla="*/ 2563 h 9505"/>
                    <a:gd name="connsiteX37" fmla="*/ 477 w 10000"/>
                    <a:gd name="connsiteY37" fmla="*/ 1977 h 9505"/>
                    <a:gd name="connsiteX38" fmla="*/ 477 w 10000"/>
                    <a:gd name="connsiteY38" fmla="*/ 1713 h 9505"/>
                    <a:gd name="connsiteX39" fmla="*/ 477 w 10000"/>
                    <a:gd name="connsiteY39" fmla="*/ 915 h 9505"/>
                    <a:gd name="connsiteX40" fmla="*/ 715 w 10000"/>
                    <a:gd name="connsiteY40" fmla="*/ 127 h 9505"/>
                    <a:gd name="connsiteX41" fmla="*/ 4777 w 10000"/>
                    <a:gd name="connsiteY41" fmla="*/ 162 h 9505"/>
                    <a:gd name="connsiteX42" fmla="*/ 8448 w 10000"/>
                    <a:gd name="connsiteY42" fmla="*/ 0 h 9505"/>
                    <a:gd name="connsiteX0" fmla="*/ 8448 w 10000"/>
                    <a:gd name="connsiteY0" fmla="*/ 0 h 10000"/>
                    <a:gd name="connsiteX1" fmla="*/ 8570 w 10000"/>
                    <a:gd name="connsiteY1" fmla="*/ 395 h 10000"/>
                    <a:gd name="connsiteX2" fmla="*/ 8682 w 10000"/>
                    <a:gd name="connsiteY2" fmla="*/ 963 h 10000"/>
                    <a:gd name="connsiteX3" fmla="*/ 8631 w 10000"/>
                    <a:gd name="connsiteY3" fmla="*/ 1285 h 10000"/>
                    <a:gd name="connsiteX4" fmla="*/ 8426 w 10000"/>
                    <a:gd name="connsiteY4" fmla="*/ 2023 h 10000"/>
                    <a:gd name="connsiteX5" fmla="*/ 8537 w 10000"/>
                    <a:gd name="connsiteY5" fmla="*/ 2303 h 10000"/>
                    <a:gd name="connsiteX6" fmla="*/ 8572 w 10000"/>
                    <a:gd name="connsiteY6" fmla="*/ 2641 h 10000"/>
                    <a:gd name="connsiteX7" fmla="*/ 8976 w 10000"/>
                    <a:gd name="connsiteY7" fmla="*/ 3197 h 10000"/>
                    <a:gd name="connsiteX8" fmla="*/ 9458 w 10000"/>
                    <a:gd name="connsiteY8" fmla="*/ 3546 h 10000"/>
                    <a:gd name="connsiteX9" fmla="*/ 9561 w 10000"/>
                    <a:gd name="connsiteY9" fmla="*/ 4203 h 10000"/>
                    <a:gd name="connsiteX10" fmla="*/ 9743 w 10000"/>
                    <a:gd name="connsiteY10" fmla="*/ 4592 h 10000"/>
                    <a:gd name="connsiteX11" fmla="*/ 9890 w 10000"/>
                    <a:gd name="connsiteY11" fmla="*/ 4873 h 10000"/>
                    <a:gd name="connsiteX12" fmla="*/ 10000 w 10000"/>
                    <a:gd name="connsiteY12" fmla="*/ 5710 h 10000"/>
                    <a:gd name="connsiteX13" fmla="*/ 9781 w 10000"/>
                    <a:gd name="connsiteY13" fmla="*/ 6210 h 10000"/>
                    <a:gd name="connsiteX14" fmla="*/ 9670 w 10000"/>
                    <a:gd name="connsiteY14" fmla="*/ 6491 h 10000"/>
                    <a:gd name="connsiteX15" fmla="*/ 9670 w 10000"/>
                    <a:gd name="connsiteY15" fmla="*/ 6993 h 10000"/>
                    <a:gd name="connsiteX16" fmla="*/ 9354 w 10000"/>
                    <a:gd name="connsiteY16" fmla="*/ 7377 h 10000"/>
                    <a:gd name="connsiteX17" fmla="*/ 8902 w 10000"/>
                    <a:gd name="connsiteY17" fmla="*/ 7216 h 10000"/>
                    <a:gd name="connsiteX18" fmla="*/ 8667 w 10000"/>
                    <a:gd name="connsiteY18" fmla="*/ 7255 h 10000"/>
                    <a:gd name="connsiteX19" fmla="*/ 8813 w 10000"/>
                    <a:gd name="connsiteY19" fmla="*/ 8321 h 10000"/>
                    <a:gd name="connsiteX20" fmla="*/ 8218 w 10000"/>
                    <a:gd name="connsiteY20" fmla="*/ 9441 h 10000"/>
                    <a:gd name="connsiteX21" fmla="*/ 7965 w 10000"/>
                    <a:gd name="connsiteY21" fmla="*/ 9894 h 10000"/>
                    <a:gd name="connsiteX22" fmla="*/ 7496 w 10000"/>
                    <a:gd name="connsiteY22" fmla="*/ 10000 h 10000"/>
                    <a:gd name="connsiteX23" fmla="*/ 3102 w 10000"/>
                    <a:gd name="connsiteY23" fmla="*/ 9906 h 10000"/>
                    <a:gd name="connsiteX24" fmla="*/ 1223 w 10000"/>
                    <a:gd name="connsiteY24" fmla="*/ 9801 h 10000"/>
                    <a:gd name="connsiteX25" fmla="*/ 1120 w 10000"/>
                    <a:gd name="connsiteY25" fmla="*/ 9386 h 10000"/>
                    <a:gd name="connsiteX26" fmla="*/ 1145 w 10000"/>
                    <a:gd name="connsiteY26" fmla="*/ 8878 h 10000"/>
                    <a:gd name="connsiteX27" fmla="*/ 1167 w 10000"/>
                    <a:gd name="connsiteY27" fmla="*/ 8481 h 10000"/>
                    <a:gd name="connsiteX28" fmla="*/ 1246 w 10000"/>
                    <a:gd name="connsiteY28" fmla="*/ 7996 h 10000"/>
                    <a:gd name="connsiteX29" fmla="*/ 1173 w 10000"/>
                    <a:gd name="connsiteY29" fmla="*/ 7552 h 10000"/>
                    <a:gd name="connsiteX30" fmla="*/ 1051 w 10000"/>
                    <a:gd name="connsiteY30" fmla="*/ 7110 h 10000"/>
                    <a:gd name="connsiteX31" fmla="*/ 1062 w 10000"/>
                    <a:gd name="connsiteY31" fmla="*/ 6714 h 10000"/>
                    <a:gd name="connsiteX32" fmla="*/ 1062 w 10000"/>
                    <a:gd name="connsiteY32" fmla="*/ 6604 h 10000"/>
                    <a:gd name="connsiteX33" fmla="*/ 838 w 10000"/>
                    <a:gd name="connsiteY33" fmla="*/ 5739 h 10000"/>
                    <a:gd name="connsiteX34" fmla="*/ 696 w 10000"/>
                    <a:gd name="connsiteY34" fmla="*/ 4704 h 10000"/>
                    <a:gd name="connsiteX35" fmla="*/ 543 w 10000"/>
                    <a:gd name="connsiteY35" fmla="*/ 4059 h 10000"/>
                    <a:gd name="connsiteX36" fmla="*/ 521 w 10000"/>
                    <a:gd name="connsiteY36" fmla="*/ 3565 h 10000"/>
                    <a:gd name="connsiteX37" fmla="*/ 0 w 10000"/>
                    <a:gd name="connsiteY37" fmla="*/ 2696 h 10000"/>
                    <a:gd name="connsiteX38" fmla="*/ 477 w 10000"/>
                    <a:gd name="connsiteY38" fmla="*/ 2080 h 10000"/>
                    <a:gd name="connsiteX39" fmla="*/ 477 w 10000"/>
                    <a:gd name="connsiteY39" fmla="*/ 1802 h 10000"/>
                    <a:gd name="connsiteX40" fmla="*/ 477 w 10000"/>
                    <a:gd name="connsiteY40" fmla="*/ 963 h 10000"/>
                    <a:gd name="connsiteX41" fmla="*/ 715 w 10000"/>
                    <a:gd name="connsiteY41" fmla="*/ 134 h 10000"/>
                    <a:gd name="connsiteX42" fmla="*/ 4777 w 10000"/>
                    <a:gd name="connsiteY42" fmla="*/ 170 h 10000"/>
                    <a:gd name="connsiteX43" fmla="*/ 8448 w 10000"/>
                    <a:gd name="connsiteY43" fmla="*/ 0 h 10000"/>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781 w 10179"/>
                    <a:gd name="connsiteY13" fmla="*/ 6210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993 h 10614"/>
                    <a:gd name="connsiteX15" fmla="*/ 9354 w 10179"/>
                    <a:gd name="connsiteY15" fmla="*/ 7377 h 10614"/>
                    <a:gd name="connsiteX16" fmla="*/ 8902 w 10179"/>
                    <a:gd name="connsiteY16" fmla="*/ 7216 h 10614"/>
                    <a:gd name="connsiteX17" fmla="*/ 8667 w 10179"/>
                    <a:gd name="connsiteY17" fmla="*/ 7255 h 10614"/>
                    <a:gd name="connsiteX18" fmla="*/ 8813 w 10179"/>
                    <a:gd name="connsiteY18" fmla="*/ 8321 h 10614"/>
                    <a:gd name="connsiteX19" fmla="*/ 8218 w 10179"/>
                    <a:gd name="connsiteY19" fmla="*/ 9441 h 10614"/>
                    <a:gd name="connsiteX20" fmla="*/ 8143 w 10179"/>
                    <a:gd name="connsiteY20" fmla="*/ 10595 h 10614"/>
                    <a:gd name="connsiteX21" fmla="*/ 7496 w 10179"/>
                    <a:gd name="connsiteY21" fmla="*/ 10000 h 10614"/>
                    <a:gd name="connsiteX22" fmla="*/ 3102 w 10179"/>
                    <a:gd name="connsiteY22" fmla="*/ 9906 h 10614"/>
                    <a:gd name="connsiteX23" fmla="*/ 1223 w 10179"/>
                    <a:gd name="connsiteY23" fmla="*/ 9801 h 10614"/>
                    <a:gd name="connsiteX24" fmla="*/ 1120 w 10179"/>
                    <a:gd name="connsiteY24" fmla="*/ 9386 h 10614"/>
                    <a:gd name="connsiteX25" fmla="*/ 1145 w 10179"/>
                    <a:gd name="connsiteY25" fmla="*/ 8878 h 10614"/>
                    <a:gd name="connsiteX26" fmla="*/ 1167 w 10179"/>
                    <a:gd name="connsiteY26" fmla="*/ 8481 h 10614"/>
                    <a:gd name="connsiteX27" fmla="*/ 1246 w 10179"/>
                    <a:gd name="connsiteY27" fmla="*/ 7996 h 10614"/>
                    <a:gd name="connsiteX28" fmla="*/ 1173 w 10179"/>
                    <a:gd name="connsiteY28" fmla="*/ 7552 h 10614"/>
                    <a:gd name="connsiteX29" fmla="*/ 1051 w 10179"/>
                    <a:gd name="connsiteY29" fmla="*/ 7110 h 10614"/>
                    <a:gd name="connsiteX30" fmla="*/ 1062 w 10179"/>
                    <a:gd name="connsiteY30" fmla="*/ 6714 h 10614"/>
                    <a:gd name="connsiteX31" fmla="*/ 1062 w 10179"/>
                    <a:gd name="connsiteY31" fmla="*/ 6604 h 10614"/>
                    <a:gd name="connsiteX32" fmla="*/ 838 w 10179"/>
                    <a:gd name="connsiteY32" fmla="*/ 5739 h 10614"/>
                    <a:gd name="connsiteX33" fmla="*/ 696 w 10179"/>
                    <a:gd name="connsiteY33" fmla="*/ 4704 h 10614"/>
                    <a:gd name="connsiteX34" fmla="*/ 543 w 10179"/>
                    <a:gd name="connsiteY34" fmla="*/ 4059 h 10614"/>
                    <a:gd name="connsiteX35" fmla="*/ 521 w 10179"/>
                    <a:gd name="connsiteY35" fmla="*/ 3565 h 10614"/>
                    <a:gd name="connsiteX36" fmla="*/ 0 w 10179"/>
                    <a:gd name="connsiteY36" fmla="*/ 2696 h 10614"/>
                    <a:gd name="connsiteX37" fmla="*/ 477 w 10179"/>
                    <a:gd name="connsiteY37" fmla="*/ 2080 h 10614"/>
                    <a:gd name="connsiteX38" fmla="*/ 477 w 10179"/>
                    <a:gd name="connsiteY38" fmla="*/ 1802 h 10614"/>
                    <a:gd name="connsiteX39" fmla="*/ 477 w 10179"/>
                    <a:gd name="connsiteY39" fmla="*/ 963 h 10614"/>
                    <a:gd name="connsiteX40" fmla="*/ 715 w 10179"/>
                    <a:gd name="connsiteY40" fmla="*/ 134 h 10614"/>
                    <a:gd name="connsiteX41" fmla="*/ 4777 w 10179"/>
                    <a:gd name="connsiteY41" fmla="*/ 170 h 10614"/>
                    <a:gd name="connsiteX42" fmla="*/ 8448 w 10179"/>
                    <a:gd name="connsiteY42" fmla="*/ 0 h 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79" h="10614">
                      <a:moveTo>
                        <a:pt x="8448" y="0"/>
                      </a:moveTo>
                      <a:cubicBezTo>
                        <a:pt x="8416" y="173"/>
                        <a:pt x="8602" y="222"/>
                        <a:pt x="8570" y="395"/>
                      </a:cubicBezTo>
                      <a:cubicBezTo>
                        <a:pt x="8607" y="584"/>
                        <a:pt x="8645" y="773"/>
                        <a:pt x="8682" y="963"/>
                      </a:cubicBezTo>
                      <a:cubicBezTo>
                        <a:pt x="8665" y="1069"/>
                        <a:pt x="8648" y="1178"/>
                        <a:pt x="8631" y="1285"/>
                      </a:cubicBezTo>
                      <a:cubicBezTo>
                        <a:pt x="8563" y="1531"/>
                        <a:pt x="8494" y="1778"/>
                        <a:pt x="8426" y="2023"/>
                      </a:cubicBezTo>
                      <a:lnTo>
                        <a:pt x="8537" y="2303"/>
                      </a:lnTo>
                      <a:cubicBezTo>
                        <a:pt x="8549" y="2415"/>
                        <a:pt x="8560" y="2527"/>
                        <a:pt x="8572" y="2641"/>
                      </a:cubicBezTo>
                      <a:lnTo>
                        <a:pt x="8976" y="3197"/>
                      </a:lnTo>
                      <a:lnTo>
                        <a:pt x="9458" y="3546"/>
                      </a:lnTo>
                      <a:cubicBezTo>
                        <a:pt x="9492" y="3764"/>
                        <a:pt x="9527" y="3984"/>
                        <a:pt x="9561" y="4203"/>
                      </a:cubicBezTo>
                      <a:cubicBezTo>
                        <a:pt x="9622" y="4332"/>
                        <a:pt x="9682" y="4463"/>
                        <a:pt x="9743" y="4592"/>
                      </a:cubicBezTo>
                      <a:lnTo>
                        <a:pt x="9890" y="4873"/>
                      </a:lnTo>
                      <a:cubicBezTo>
                        <a:pt x="9927" y="5151"/>
                        <a:pt x="10142" y="5467"/>
                        <a:pt x="10179" y="5747"/>
                      </a:cubicBezTo>
                      <a:lnTo>
                        <a:pt x="9924" y="6364"/>
                      </a:lnTo>
                      <a:lnTo>
                        <a:pt x="9670" y="6993"/>
                      </a:lnTo>
                      <a:cubicBezTo>
                        <a:pt x="9670" y="6993"/>
                        <a:pt x="9499" y="7211"/>
                        <a:pt x="9354" y="7377"/>
                      </a:cubicBezTo>
                      <a:cubicBezTo>
                        <a:pt x="9206" y="7544"/>
                        <a:pt x="9017" y="7236"/>
                        <a:pt x="8902" y="7216"/>
                      </a:cubicBezTo>
                      <a:cubicBezTo>
                        <a:pt x="8788" y="7196"/>
                        <a:pt x="8682" y="7071"/>
                        <a:pt x="8667" y="7255"/>
                      </a:cubicBezTo>
                      <a:cubicBezTo>
                        <a:pt x="8652" y="7439"/>
                        <a:pt x="8888" y="7957"/>
                        <a:pt x="8813" y="8321"/>
                      </a:cubicBezTo>
                      <a:cubicBezTo>
                        <a:pt x="8738" y="8685"/>
                        <a:pt x="8359" y="9179"/>
                        <a:pt x="8218" y="9441"/>
                      </a:cubicBezTo>
                      <a:cubicBezTo>
                        <a:pt x="8077" y="9703"/>
                        <a:pt x="8263" y="10502"/>
                        <a:pt x="8143" y="10595"/>
                      </a:cubicBezTo>
                      <a:cubicBezTo>
                        <a:pt x="8023" y="10688"/>
                        <a:pt x="8324" y="10436"/>
                        <a:pt x="7496" y="10000"/>
                      </a:cubicBezTo>
                      <a:cubicBezTo>
                        <a:pt x="6303" y="9962"/>
                        <a:pt x="4567" y="9937"/>
                        <a:pt x="3102" y="9906"/>
                      </a:cubicBezTo>
                      <a:cubicBezTo>
                        <a:pt x="2057" y="9874"/>
                        <a:pt x="1553" y="9888"/>
                        <a:pt x="1223" y="9801"/>
                      </a:cubicBezTo>
                      <a:cubicBezTo>
                        <a:pt x="1189" y="9662"/>
                        <a:pt x="1154" y="9523"/>
                        <a:pt x="1120" y="9386"/>
                      </a:cubicBezTo>
                      <a:cubicBezTo>
                        <a:pt x="1133" y="9273"/>
                        <a:pt x="1132" y="8991"/>
                        <a:pt x="1145" y="8878"/>
                      </a:cubicBezTo>
                      <a:cubicBezTo>
                        <a:pt x="1120" y="8711"/>
                        <a:pt x="1192" y="8649"/>
                        <a:pt x="1167" y="8481"/>
                      </a:cubicBezTo>
                      <a:cubicBezTo>
                        <a:pt x="1118" y="8275"/>
                        <a:pt x="1295" y="8203"/>
                        <a:pt x="1246" y="7996"/>
                      </a:cubicBezTo>
                      <a:cubicBezTo>
                        <a:pt x="1222" y="7849"/>
                        <a:pt x="1197" y="7699"/>
                        <a:pt x="1173" y="7552"/>
                      </a:cubicBezTo>
                      <a:cubicBezTo>
                        <a:pt x="1173" y="7552"/>
                        <a:pt x="1197" y="7277"/>
                        <a:pt x="1051" y="7110"/>
                      </a:cubicBezTo>
                      <a:cubicBezTo>
                        <a:pt x="906" y="6943"/>
                        <a:pt x="1062" y="6714"/>
                        <a:pt x="1062" y="6714"/>
                      </a:cubicBezTo>
                      <a:lnTo>
                        <a:pt x="1062" y="6604"/>
                      </a:lnTo>
                      <a:cubicBezTo>
                        <a:pt x="1044" y="6418"/>
                        <a:pt x="899" y="6056"/>
                        <a:pt x="838" y="5739"/>
                      </a:cubicBezTo>
                      <a:cubicBezTo>
                        <a:pt x="691" y="5349"/>
                        <a:pt x="771" y="4984"/>
                        <a:pt x="696" y="4704"/>
                      </a:cubicBezTo>
                      <a:cubicBezTo>
                        <a:pt x="623" y="4426"/>
                        <a:pt x="543" y="4059"/>
                        <a:pt x="543" y="4059"/>
                      </a:cubicBezTo>
                      <a:cubicBezTo>
                        <a:pt x="536" y="3895"/>
                        <a:pt x="528" y="3730"/>
                        <a:pt x="521" y="3565"/>
                      </a:cubicBezTo>
                      <a:lnTo>
                        <a:pt x="0" y="2696"/>
                      </a:lnTo>
                      <a:lnTo>
                        <a:pt x="477" y="2080"/>
                      </a:lnTo>
                      <a:lnTo>
                        <a:pt x="477" y="1802"/>
                      </a:lnTo>
                      <a:lnTo>
                        <a:pt x="477" y="963"/>
                      </a:lnTo>
                      <a:cubicBezTo>
                        <a:pt x="495" y="804"/>
                        <a:pt x="697" y="294"/>
                        <a:pt x="715" y="134"/>
                      </a:cubicBezTo>
                      <a:cubicBezTo>
                        <a:pt x="752" y="-33"/>
                        <a:pt x="4740" y="338"/>
                        <a:pt x="4777" y="170"/>
                      </a:cubicBezTo>
                      <a:lnTo>
                        <a:pt x="8448" y="0"/>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US" sz="2400" b="0" i="0" u="none" strike="noStrike" kern="1200" cap="none" spc="0" normalizeH="0" baseline="0" noProof="0">
                    <a:ln>
                      <a:noFill/>
                    </a:ln>
                    <a:solidFill>
                      <a:srgbClr val="808285"/>
                    </a:solidFill>
                    <a:effectLst/>
                    <a:uLnTx/>
                    <a:uFillTx/>
                    <a:latin typeface="Calibri" panose="020F0502020204030204"/>
                    <a:ea typeface="ＭＳ Ｐゴシック" charset="-128"/>
                    <a:cs typeface="+mn-cs"/>
                  </a:endParaRPr>
                </a:p>
              </p:txBody>
            </p:sp>
            <p:sp>
              <p:nvSpPr>
                <p:cNvPr id="173" name="Freeform 172">
                  <a:extLst>
                    <a:ext uri="{FF2B5EF4-FFF2-40B4-BE49-F238E27FC236}">
                      <a16:creationId xmlns:a16="http://schemas.microsoft.com/office/drawing/2014/main" id="{20C9B07D-6DB4-6D4D-8E8F-E462CDCB554A}"/>
                    </a:ext>
                  </a:extLst>
                </p:cNvPr>
                <p:cNvSpPr/>
                <p:nvPr/>
              </p:nvSpPr>
              <p:spPr>
                <a:xfrm>
                  <a:off x="5136853" y="1299770"/>
                  <a:ext cx="918098" cy="1462277"/>
                </a:xfrm>
                <a:custGeom>
                  <a:avLst/>
                  <a:gdLst>
                    <a:gd name="connsiteX0" fmla="*/ 238328 w 890081"/>
                    <a:gd name="connsiteY0" fmla="*/ 0 h 1449421"/>
                    <a:gd name="connsiteX1" fmla="*/ 141052 w 890081"/>
                    <a:gd name="connsiteY1" fmla="*/ 549613 h 1449421"/>
                    <a:gd name="connsiteX2" fmla="*/ 160507 w 890081"/>
                    <a:gd name="connsiteY2" fmla="*/ 569068 h 1449421"/>
                    <a:gd name="connsiteX3" fmla="*/ 175098 w 890081"/>
                    <a:gd name="connsiteY3" fmla="*/ 593387 h 1449421"/>
                    <a:gd name="connsiteX4" fmla="*/ 175098 w 890081"/>
                    <a:gd name="connsiteY4" fmla="*/ 671208 h 1449421"/>
                    <a:gd name="connsiteX5" fmla="*/ 126460 w 890081"/>
                    <a:gd name="connsiteY5" fmla="*/ 700391 h 1449421"/>
                    <a:gd name="connsiteX6" fmla="*/ 107005 w 890081"/>
                    <a:gd name="connsiteY6" fmla="*/ 792804 h 1449421"/>
                    <a:gd name="connsiteX7" fmla="*/ 58366 w 890081"/>
                    <a:gd name="connsiteY7" fmla="*/ 817123 h 1449421"/>
                    <a:gd name="connsiteX8" fmla="*/ 53503 w 890081"/>
                    <a:gd name="connsiteY8" fmla="*/ 880353 h 1449421"/>
                    <a:gd name="connsiteX9" fmla="*/ 58366 w 890081"/>
                    <a:gd name="connsiteY9" fmla="*/ 899808 h 1449421"/>
                    <a:gd name="connsiteX10" fmla="*/ 72958 w 890081"/>
                    <a:gd name="connsiteY10" fmla="*/ 894944 h 1449421"/>
                    <a:gd name="connsiteX11" fmla="*/ 82686 w 890081"/>
                    <a:gd name="connsiteY11" fmla="*/ 919264 h 1449421"/>
                    <a:gd name="connsiteX12" fmla="*/ 43775 w 890081"/>
                    <a:gd name="connsiteY12" fmla="*/ 997085 h 1449421"/>
                    <a:gd name="connsiteX13" fmla="*/ 0 w 890081"/>
                    <a:gd name="connsiteY13" fmla="*/ 1293779 h 1449421"/>
                    <a:gd name="connsiteX14" fmla="*/ 846307 w 890081"/>
                    <a:gd name="connsiteY14" fmla="*/ 1449421 h 1449421"/>
                    <a:gd name="connsiteX15" fmla="*/ 890081 w 890081"/>
                    <a:gd name="connsiteY15" fmla="*/ 967902 h 1449421"/>
                    <a:gd name="connsiteX16" fmla="*/ 851171 w 890081"/>
                    <a:gd name="connsiteY16" fmla="*/ 933855 h 1449421"/>
                    <a:gd name="connsiteX17" fmla="*/ 821988 w 890081"/>
                    <a:gd name="connsiteY17" fmla="*/ 963038 h 1449421"/>
                    <a:gd name="connsiteX18" fmla="*/ 783077 w 890081"/>
                    <a:gd name="connsiteY18" fmla="*/ 972766 h 1449421"/>
                    <a:gd name="connsiteX19" fmla="*/ 749030 w 890081"/>
                    <a:gd name="connsiteY19" fmla="*/ 953310 h 1449421"/>
                    <a:gd name="connsiteX20" fmla="*/ 666345 w 890081"/>
                    <a:gd name="connsiteY20" fmla="*/ 967902 h 1449421"/>
                    <a:gd name="connsiteX21" fmla="*/ 607979 w 890081"/>
                    <a:gd name="connsiteY21" fmla="*/ 914400 h 1449421"/>
                    <a:gd name="connsiteX22" fmla="*/ 583660 w 890081"/>
                    <a:gd name="connsiteY22" fmla="*/ 890081 h 1449421"/>
                    <a:gd name="connsiteX23" fmla="*/ 588524 w 890081"/>
                    <a:gd name="connsiteY23" fmla="*/ 841442 h 1449421"/>
                    <a:gd name="connsiteX24" fmla="*/ 564205 w 890081"/>
                    <a:gd name="connsiteY24" fmla="*/ 792804 h 1449421"/>
                    <a:gd name="connsiteX25" fmla="*/ 564205 w 890081"/>
                    <a:gd name="connsiteY25" fmla="*/ 763621 h 1449421"/>
                    <a:gd name="connsiteX26" fmla="*/ 544749 w 890081"/>
                    <a:gd name="connsiteY26" fmla="*/ 700391 h 1449421"/>
                    <a:gd name="connsiteX27" fmla="*/ 466928 w 890081"/>
                    <a:gd name="connsiteY27" fmla="*/ 705255 h 1449421"/>
                    <a:gd name="connsiteX28" fmla="*/ 462064 w 890081"/>
                    <a:gd name="connsiteY28" fmla="*/ 661481 h 1449421"/>
                    <a:gd name="connsiteX29" fmla="*/ 491247 w 890081"/>
                    <a:gd name="connsiteY29" fmla="*/ 646889 h 1449421"/>
                    <a:gd name="connsiteX30" fmla="*/ 481520 w 890081"/>
                    <a:gd name="connsiteY30" fmla="*/ 588523 h 1449421"/>
                    <a:gd name="connsiteX31" fmla="*/ 505839 w 890081"/>
                    <a:gd name="connsiteY31" fmla="*/ 510702 h 1449421"/>
                    <a:gd name="connsiteX32" fmla="*/ 428018 w 890081"/>
                    <a:gd name="connsiteY32" fmla="*/ 432881 h 1449421"/>
                    <a:gd name="connsiteX33" fmla="*/ 384243 w 890081"/>
                    <a:gd name="connsiteY33" fmla="*/ 364787 h 1449421"/>
                    <a:gd name="connsiteX34" fmla="*/ 355060 w 890081"/>
                    <a:gd name="connsiteY34" fmla="*/ 325876 h 1449421"/>
                    <a:gd name="connsiteX35" fmla="*/ 355060 w 890081"/>
                    <a:gd name="connsiteY35" fmla="*/ 218872 h 1449421"/>
                    <a:gd name="connsiteX36" fmla="*/ 350196 w 890081"/>
                    <a:gd name="connsiteY36" fmla="*/ 179961 h 1449421"/>
                    <a:gd name="connsiteX37" fmla="*/ 369652 w 890081"/>
                    <a:gd name="connsiteY37" fmla="*/ 102140 h 1449421"/>
                    <a:gd name="connsiteX38" fmla="*/ 364788 w 890081"/>
                    <a:gd name="connsiteY38" fmla="*/ 34047 h 1449421"/>
                    <a:gd name="connsiteX39" fmla="*/ 238328 w 890081"/>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51171 w 915754"/>
                    <a:gd name="connsiteY16" fmla="*/ 933855 h 1449421"/>
                    <a:gd name="connsiteX17" fmla="*/ 821988 w 915754"/>
                    <a:gd name="connsiteY17" fmla="*/ 963038 h 1449421"/>
                    <a:gd name="connsiteX18" fmla="*/ 783077 w 915754"/>
                    <a:gd name="connsiteY18" fmla="*/ 972766 h 1449421"/>
                    <a:gd name="connsiteX19" fmla="*/ 749030 w 915754"/>
                    <a:gd name="connsiteY19" fmla="*/ 953310 h 1449421"/>
                    <a:gd name="connsiteX20" fmla="*/ 666345 w 915754"/>
                    <a:gd name="connsiteY20" fmla="*/ 967902 h 1449421"/>
                    <a:gd name="connsiteX21" fmla="*/ 607979 w 915754"/>
                    <a:gd name="connsiteY21" fmla="*/ 914400 h 1449421"/>
                    <a:gd name="connsiteX22" fmla="*/ 583660 w 915754"/>
                    <a:gd name="connsiteY22" fmla="*/ 890081 h 1449421"/>
                    <a:gd name="connsiteX23" fmla="*/ 588524 w 915754"/>
                    <a:gd name="connsiteY23" fmla="*/ 841442 h 1449421"/>
                    <a:gd name="connsiteX24" fmla="*/ 564205 w 915754"/>
                    <a:gd name="connsiteY24" fmla="*/ 792804 h 1449421"/>
                    <a:gd name="connsiteX25" fmla="*/ 564205 w 915754"/>
                    <a:gd name="connsiteY25" fmla="*/ 763621 h 1449421"/>
                    <a:gd name="connsiteX26" fmla="*/ 544749 w 915754"/>
                    <a:gd name="connsiteY26" fmla="*/ 700391 h 1449421"/>
                    <a:gd name="connsiteX27" fmla="*/ 466928 w 915754"/>
                    <a:gd name="connsiteY27" fmla="*/ 705255 h 1449421"/>
                    <a:gd name="connsiteX28" fmla="*/ 462064 w 915754"/>
                    <a:gd name="connsiteY28" fmla="*/ 661481 h 1449421"/>
                    <a:gd name="connsiteX29" fmla="*/ 491247 w 915754"/>
                    <a:gd name="connsiteY29" fmla="*/ 646889 h 1449421"/>
                    <a:gd name="connsiteX30" fmla="*/ 481520 w 915754"/>
                    <a:gd name="connsiteY30" fmla="*/ 588523 h 1449421"/>
                    <a:gd name="connsiteX31" fmla="*/ 505839 w 915754"/>
                    <a:gd name="connsiteY31" fmla="*/ 510702 h 1449421"/>
                    <a:gd name="connsiteX32" fmla="*/ 428018 w 915754"/>
                    <a:gd name="connsiteY32" fmla="*/ 432881 h 1449421"/>
                    <a:gd name="connsiteX33" fmla="*/ 384243 w 915754"/>
                    <a:gd name="connsiteY33" fmla="*/ 364787 h 1449421"/>
                    <a:gd name="connsiteX34" fmla="*/ 355060 w 915754"/>
                    <a:gd name="connsiteY34" fmla="*/ 325876 h 1449421"/>
                    <a:gd name="connsiteX35" fmla="*/ 355060 w 915754"/>
                    <a:gd name="connsiteY35" fmla="*/ 218872 h 1449421"/>
                    <a:gd name="connsiteX36" fmla="*/ 350196 w 915754"/>
                    <a:gd name="connsiteY36" fmla="*/ 179961 h 1449421"/>
                    <a:gd name="connsiteX37" fmla="*/ 369652 w 915754"/>
                    <a:gd name="connsiteY37" fmla="*/ 102140 h 1449421"/>
                    <a:gd name="connsiteX38" fmla="*/ 364788 w 915754"/>
                    <a:gd name="connsiteY38" fmla="*/ 34047 h 1449421"/>
                    <a:gd name="connsiteX39" fmla="*/ 238328 w 915754"/>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75802 w 915754"/>
                    <a:gd name="connsiteY16" fmla="*/ 924740 h 1449421"/>
                    <a:gd name="connsiteX17" fmla="*/ 851171 w 915754"/>
                    <a:gd name="connsiteY17" fmla="*/ 933855 h 1449421"/>
                    <a:gd name="connsiteX18" fmla="*/ 821988 w 915754"/>
                    <a:gd name="connsiteY18" fmla="*/ 963038 h 1449421"/>
                    <a:gd name="connsiteX19" fmla="*/ 783077 w 915754"/>
                    <a:gd name="connsiteY19" fmla="*/ 972766 h 1449421"/>
                    <a:gd name="connsiteX20" fmla="*/ 749030 w 915754"/>
                    <a:gd name="connsiteY20" fmla="*/ 953310 h 1449421"/>
                    <a:gd name="connsiteX21" fmla="*/ 666345 w 915754"/>
                    <a:gd name="connsiteY21" fmla="*/ 967902 h 1449421"/>
                    <a:gd name="connsiteX22" fmla="*/ 607979 w 915754"/>
                    <a:gd name="connsiteY22" fmla="*/ 914400 h 1449421"/>
                    <a:gd name="connsiteX23" fmla="*/ 583660 w 915754"/>
                    <a:gd name="connsiteY23" fmla="*/ 890081 h 1449421"/>
                    <a:gd name="connsiteX24" fmla="*/ 588524 w 915754"/>
                    <a:gd name="connsiteY24" fmla="*/ 841442 h 1449421"/>
                    <a:gd name="connsiteX25" fmla="*/ 564205 w 915754"/>
                    <a:gd name="connsiteY25" fmla="*/ 792804 h 1449421"/>
                    <a:gd name="connsiteX26" fmla="*/ 564205 w 915754"/>
                    <a:gd name="connsiteY26" fmla="*/ 763621 h 1449421"/>
                    <a:gd name="connsiteX27" fmla="*/ 544749 w 915754"/>
                    <a:gd name="connsiteY27" fmla="*/ 700391 h 1449421"/>
                    <a:gd name="connsiteX28" fmla="*/ 466928 w 915754"/>
                    <a:gd name="connsiteY28" fmla="*/ 705255 h 1449421"/>
                    <a:gd name="connsiteX29" fmla="*/ 462064 w 915754"/>
                    <a:gd name="connsiteY29" fmla="*/ 661481 h 1449421"/>
                    <a:gd name="connsiteX30" fmla="*/ 491247 w 915754"/>
                    <a:gd name="connsiteY30" fmla="*/ 646889 h 1449421"/>
                    <a:gd name="connsiteX31" fmla="*/ 481520 w 915754"/>
                    <a:gd name="connsiteY31" fmla="*/ 588523 h 1449421"/>
                    <a:gd name="connsiteX32" fmla="*/ 505839 w 915754"/>
                    <a:gd name="connsiteY32" fmla="*/ 510702 h 1449421"/>
                    <a:gd name="connsiteX33" fmla="*/ 428018 w 915754"/>
                    <a:gd name="connsiteY33" fmla="*/ 432881 h 1449421"/>
                    <a:gd name="connsiteX34" fmla="*/ 384243 w 915754"/>
                    <a:gd name="connsiteY34" fmla="*/ 364787 h 1449421"/>
                    <a:gd name="connsiteX35" fmla="*/ 355060 w 915754"/>
                    <a:gd name="connsiteY35" fmla="*/ 325876 h 1449421"/>
                    <a:gd name="connsiteX36" fmla="*/ 355060 w 915754"/>
                    <a:gd name="connsiteY36" fmla="*/ 218872 h 1449421"/>
                    <a:gd name="connsiteX37" fmla="*/ 350196 w 915754"/>
                    <a:gd name="connsiteY37" fmla="*/ 179961 h 1449421"/>
                    <a:gd name="connsiteX38" fmla="*/ 369652 w 915754"/>
                    <a:gd name="connsiteY38" fmla="*/ 102140 h 1449421"/>
                    <a:gd name="connsiteX39" fmla="*/ 364788 w 915754"/>
                    <a:gd name="connsiteY39" fmla="*/ 34047 h 1449421"/>
                    <a:gd name="connsiteX40" fmla="*/ 238328 w 915754"/>
                    <a:gd name="connsiteY40" fmla="*/ 0 h 1449421"/>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64788 w 915754"/>
                    <a:gd name="connsiteY39" fmla="*/ 34047 h 1458979"/>
                    <a:gd name="connsiteX40" fmla="*/ 238328 w 915754"/>
                    <a:gd name="connsiteY40" fmla="*/ 0 h 1458979"/>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88379 w 915754"/>
                    <a:gd name="connsiteY39" fmla="*/ 29286 h 1458979"/>
                    <a:gd name="connsiteX40" fmla="*/ 238328 w 915754"/>
                    <a:gd name="connsiteY40" fmla="*/ 0 h 145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5754" h="1458979">
                      <a:moveTo>
                        <a:pt x="238328" y="0"/>
                      </a:moveTo>
                      <a:lnTo>
                        <a:pt x="141052" y="549613"/>
                      </a:lnTo>
                      <a:lnTo>
                        <a:pt x="160507" y="569068"/>
                      </a:lnTo>
                      <a:lnTo>
                        <a:pt x="175098" y="593387"/>
                      </a:lnTo>
                      <a:lnTo>
                        <a:pt x="175098" y="671208"/>
                      </a:lnTo>
                      <a:lnTo>
                        <a:pt x="126460" y="700391"/>
                      </a:lnTo>
                      <a:lnTo>
                        <a:pt x="107005" y="792804"/>
                      </a:lnTo>
                      <a:lnTo>
                        <a:pt x="58366" y="817123"/>
                      </a:lnTo>
                      <a:lnTo>
                        <a:pt x="53503" y="880353"/>
                      </a:lnTo>
                      <a:lnTo>
                        <a:pt x="58366" y="899808"/>
                      </a:lnTo>
                      <a:lnTo>
                        <a:pt x="72958" y="894944"/>
                      </a:lnTo>
                      <a:lnTo>
                        <a:pt x="82686" y="919264"/>
                      </a:lnTo>
                      <a:lnTo>
                        <a:pt x="43775" y="997085"/>
                      </a:lnTo>
                      <a:lnTo>
                        <a:pt x="0" y="1293779"/>
                      </a:lnTo>
                      <a:lnTo>
                        <a:pt x="852966" y="1458979"/>
                      </a:lnTo>
                      <a:lnTo>
                        <a:pt x="915754" y="970305"/>
                      </a:lnTo>
                      <a:cubicBezTo>
                        <a:pt x="897677" y="959085"/>
                        <a:pt x="893879" y="935960"/>
                        <a:pt x="875802" y="924740"/>
                      </a:cubicBezTo>
                      <a:lnTo>
                        <a:pt x="851171" y="933855"/>
                      </a:lnTo>
                      <a:lnTo>
                        <a:pt x="821988" y="963038"/>
                      </a:lnTo>
                      <a:lnTo>
                        <a:pt x="783077" y="972766"/>
                      </a:lnTo>
                      <a:lnTo>
                        <a:pt x="749030" y="953310"/>
                      </a:lnTo>
                      <a:lnTo>
                        <a:pt x="666345" y="967902"/>
                      </a:lnTo>
                      <a:lnTo>
                        <a:pt x="607979" y="914400"/>
                      </a:lnTo>
                      <a:lnTo>
                        <a:pt x="583660" y="890081"/>
                      </a:lnTo>
                      <a:lnTo>
                        <a:pt x="588524" y="841442"/>
                      </a:lnTo>
                      <a:lnTo>
                        <a:pt x="564205" y="792804"/>
                      </a:lnTo>
                      <a:lnTo>
                        <a:pt x="564205" y="763621"/>
                      </a:lnTo>
                      <a:lnTo>
                        <a:pt x="544749" y="700391"/>
                      </a:lnTo>
                      <a:lnTo>
                        <a:pt x="466928" y="705255"/>
                      </a:lnTo>
                      <a:lnTo>
                        <a:pt x="462064" y="661481"/>
                      </a:lnTo>
                      <a:lnTo>
                        <a:pt x="491247" y="646889"/>
                      </a:lnTo>
                      <a:lnTo>
                        <a:pt x="481520" y="588523"/>
                      </a:lnTo>
                      <a:lnTo>
                        <a:pt x="505839" y="510702"/>
                      </a:lnTo>
                      <a:lnTo>
                        <a:pt x="428018" y="432881"/>
                      </a:lnTo>
                      <a:lnTo>
                        <a:pt x="384243" y="364787"/>
                      </a:lnTo>
                      <a:lnTo>
                        <a:pt x="355060" y="325876"/>
                      </a:lnTo>
                      <a:lnTo>
                        <a:pt x="355060" y="218872"/>
                      </a:lnTo>
                      <a:lnTo>
                        <a:pt x="350196" y="179961"/>
                      </a:lnTo>
                      <a:lnTo>
                        <a:pt x="369652" y="102140"/>
                      </a:lnTo>
                      <a:lnTo>
                        <a:pt x="388379" y="29286"/>
                      </a:lnTo>
                      <a:lnTo>
                        <a:pt x="238328" y="0"/>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174" name="Freeform 173">
                  <a:extLst>
                    <a:ext uri="{FF2B5EF4-FFF2-40B4-BE49-F238E27FC236}">
                      <a16:creationId xmlns:a16="http://schemas.microsoft.com/office/drawing/2014/main" id="{4FBA72EB-8679-DE44-A999-E60EB20283C6}"/>
                    </a:ext>
                  </a:extLst>
                </p:cNvPr>
                <p:cNvSpPr/>
                <p:nvPr/>
              </p:nvSpPr>
              <p:spPr>
                <a:xfrm>
                  <a:off x="4584721" y="2504278"/>
                  <a:ext cx="981746" cy="1500464"/>
                </a:xfrm>
                <a:custGeom>
                  <a:avLst/>
                  <a:gdLst>
                    <a:gd name="connsiteX0" fmla="*/ 111660 w 965703"/>
                    <a:gd name="connsiteY0" fmla="*/ 0 h 1481751"/>
                    <a:gd name="connsiteX1" fmla="*/ 0 w 965703"/>
                    <a:gd name="connsiteY1" fmla="*/ 552262 h 1481751"/>
                    <a:gd name="connsiteX2" fmla="*/ 669957 w 965703"/>
                    <a:gd name="connsiteY2" fmla="*/ 1481751 h 1481751"/>
                    <a:gd name="connsiteX3" fmla="*/ 700135 w 965703"/>
                    <a:gd name="connsiteY3" fmla="*/ 1421394 h 1481751"/>
                    <a:gd name="connsiteX4" fmla="*/ 688064 w 965703"/>
                    <a:gd name="connsiteY4" fmla="*/ 1351984 h 1481751"/>
                    <a:gd name="connsiteX5" fmla="*/ 712206 w 965703"/>
                    <a:gd name="connsiteY5" fmla="*/ 1276539 h 1481751"/>
                    <a:gd name="connsiteX6" fmla="*/ 808777 w 965703"/>
                    <a:gd name="connsiteY6" fmla="*/ 1309735 h 1481751"/>
                    <a:gd name="connsiteX7" fmla="*/ 965703 w 965703"/>
                    <a:gd name="connsiteY7" fmla="*/ 178052 h 1481751"/>
                    <a:gd name="connsiteX8" fmla="*/ 111660 w 965703"/>
                    <a:gd name="connsiteY8" fmla="*/ 0 h 1481751"/>
                    <a:gd name="connsiteX0" fmla="*/ 125955 w 979998"/>
                    <a:gd name="connsiteY0" fmla="*/ 0 h 1481751"/>
                    <a:gd name="connsiteX1" fmla="*/ 0 w 979998"/>
                    <a:gd name="connsiteY1" fmla="*/ 552491 h 1481751"/>
                    <a:gd name="connsiteX2" fmla="*/ 684252 w 979998"/>
                    <a:gd name="connsiteY2" fmla="*/ 1481751 h 1481751"/>
                    <a:gd name="connsiteX3" fmla="*/ 714430 w 979998"/>
                    <a:gd name="connsiteY3" fmla="*/ 1421394 h 1481751"/>
                    <a:gd name="connsiteX4" fmla="*/ 702359 w 979998"/>
                    <a:gd name="connsiteY4" fmla="*/ 1351984 h 1481751"/>
                    <a:gd name="connsiteX5" fmla="*/ 726501 w 979998"/>
                    <a:gd name="connsiteY5" fmla="*/ 1276539 h 1481751"/>
                    <a:gd name="connsiteX6" fmla="*/ 823072 w 979998"/>
                    <a:gd name="connsiteY6" fmla="*/ 1309735 h 1481751"/>
                    <a:gd name="connsiteX7" fmla="*/ 979998 w 979998"/>
                    <a:gd name="connsiteY7" fmla="*/ 178052 h 1481751"/>
                    <a:gd name="connsiteX8" fmla="*/ 125955 w 979998"/>
                    <a:gd name="connsiteY8" fmla="*/ 0 h 1481751"/>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02359 w 979998"/>
                    <a:gd name="connsiteY4" fmla="*/ 1351984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43557 w 979998"/>
                    <a:gd name="connsiteY5" fmla="*/ 1288979 h 1496659"/>
                    <a:gd name="connsiteX6" fmla="*/ 823072 w 979998"/>
                    <a:gd name="connsiteY6" fmla="*/ 1309735 h 1496659"/>
                    <a:gd name="connsiteX7" fmla="*/ 979998 w 979998"/>
                    <a:gd name="connsiteY7" fmla="*/ 178052 h 1496659"/>
                    <a:gd name="connsiteX8" fmla="*/ 125955 w 979998"/>
                    <a:gd name="connsiteY8" fmla="*/ 0 h 149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998" h="1496659">
                      <a:moveTo>
                        <a:pt x="125955" y="0"/>
                      </a:moveTo>
                      <a:lnTo>
                        <a:pt x="0" y="552491"/>
                      </a:lnTo>
                      <a:lnTo>
                        <a:pt x="684608" y="1496659"/>
                      </a:lnTo>
                      <a:lnTo>
                        <a:pt x="714430" y="1421394"/>
                      </a:lnTo>
                      <a:lnTo>
                        <a:pt x="712255" y="1359690"/>
                      </a:lnTo>
                      <a:lnTo>
                        <a:pt x="743557" y="1288979"/>
                      </a:lnTo>
                      <a:lnTo>
                        <a:pt x="823072" y="1309735"/>
                      </a:lnTo>
                      <a:lnTo>
                        <a:pt x="979998" y="178052"/>
                      </a:lnTo>
                      <a:lnTo>
                        <a:pt x="125955" y="0"/>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75" name="Freeform 174">
                  <a:extLst>
                    <a:ext uri="{FF2B5EF4-FFF2-40B4-BE49-F238E27FC236}">
                      <a16:creationId xmlns:a16="http://schemas.microsoft.com/office/drawing/2014/main" id="{BE75BB1A-960E-6B4C-95BE-6D891DD5C1FC}"/>
                    </a:ext>
                  </a:extLst>
                </p:cNvPr>
                <p:cNvSpPr/>
                <p:nvPr/>
              </p:nvSpPr>
              <p:spPr>
                <a:xfrm>
                  <a:off x="5432809" y="2682489"/>
                  <a:ext cx="838540" cy="1078806"/>
                </a:xfrm>
                <a:custGeom>
                  <a:avLst/>
                  <a:gdLst>
                    <a:gd name="connsiteX0" fmla="*/ 132784 w 835937"/>
                    <a:gd name="connsiteY0" fmla="*/ 0 h 1059255"/>
                    <a:gd name="connsiteX1" fmla="*/ 0 w 835937"/>
                    <a:gd name="connsiteY1" fmla="*/ 956649 h 1059255"/>
                    <a:gd name="connsiteX2" fmla="*/ 775580 w 835937"/>
                    <a:gd name="connsiteY2" fmla="*/ 1059255 h 1059255"/>
                    <a:gd name="connsiteX3" fmla="*/ 835937 w 835937"/>
                    <a:gd name="connsiteY3" fmla="*/ 286693 h 1059255"/>
                    <a:gd name="connsiteX4" fmla="*/ 540190 w 835937"/>
                    <a:gd name="connsiteY4" fmla="*/ 250479 h 1059255"/>
                    <a:gd name="connsiteX5" fmla="*/ 555279 w 835937"/>
                    <a:gd name="connsiteY5" fmla="*/ 69410 h 1059255"/>
                    <a:gd name="connsiteX6" fmla="*/ 132784 w 835937"/>
                    <a:gd name="connsiteY6" fmla="*/ 0 h 1059255"/>
                    <a:gd name="connsiteX0" fmla="*/ 132784 w 835937"/>
                    <a:gd name="connsiteY0" fmla="*/ 0 h 1075929"/>
                    <a:gd name="connsiteX1" fmla="*/ 0 w 835937"/>
                    <a:gd name="connsiteY1" fmla="*/ 956649 h 1075929"/>
                    <a:gd name="connsiteX2" fmla="*/ 763683 w 835937"/>
                    <a:gd name="connsiteY2" fmla="*/ 1075929 h 1075929"/>
                    <a:gd name="connsiteX3" fmla="*/ 835937 w 835937"/>
                    <a:gd name="connsiteY3" fmla="*/ 286693 h 1075929"/>
                    <a:gd name="connsiteX4" fmla="*/ 540190 w 835937"/>
                    <a:gd name="connsiteY4" fmla="*/ 250479 h 1075929"/>
                    <a:gd name="connsiteX5" fmla="*/ 555279 w 835937"/>
                    <a:gd name="connsiteY5" fmla="*/ 69410 h 1075929"/>
                    <a:gd name="connsiteX6" fmla="*/ 132784 w 835937"/>
                    <a:gd name="connsiteY6" fmla="*/ 0 h 107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5937" h="1075929">
                      <a:moveTo>
                        <a:pt x="132784" y="0"/>
                      </a:moveTo>
                      <a:lnTo>
                        <a:pt x="0" y="956649"/>
                      </a:lnTo>
                      <a:lnTo>
                        <a:pt x="763683" y="1075929"/>
                      </a:lnTo>
                      <a:lnTo>
                        <a:pt x="835937" y="286693"/>
                      </a:lnTo>
                      <a:lnTo>
                        <a:pt x="540190" y="250479"/>
                      </a:lnTo>
                      <a:lnTo>
                        <a:pt x="555279" y="69410"/>
                      </a:lnTo>
                      <a:lnTo>
                        <a:pt x="132784" y="0"/>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76" name="Freeform 175">
                  <a:extLst>
                    <a:ext uri="{FF2B5EF4-FFF2-40B4-BE49-F238E27FC236}">
                      <a16:creationId xmlns:a16="http://schemas.microsoft.com/office/drawing/2014/main" id="{FB11790F-00A5-CC44-837B-C7E44452CC4B}"/>
                    </a:ext>
                  </a:extLst>
                </p:cNvPr>
                <p:cNvSpPr/>
                <p:nvPr/>
              </p:nvSpPr>
              <p:spPr>
                <a:xfrm>
                  <a:off x="6113826" y="3753339"/>
                  <a:ext cx="1027889" cy="1109039"/>
                </a:xfrm>
                <a:custGeom>
                  <a:avLst/>
                  <a:gdLst>
                    <a:gd name="connsiteX0" fmla="*/ 87517 w 1026059"/>
                    <a:gd name="connsiteY0" fmla="*/ 0 h 1107540"/>
                    <a:gd name="connsiteX1" fmla="*/ 0 w 1026059"/>
                    <a:gd name="connsiteY1" fmla="*/ 1098487 h 1107540"/>
                    <a:gd name="connsiteX2" fmla="*/ 165980 w 1026059"/>
                    <a:gd name="connsiteY2" fmla="*/ 1107540 h 1107540"/>
                    <a:gd name="connsiteX3" fmla="*/ 172016 w 1026059"/>
                    <a:gd name="connsiteY3" fmla="*/ 1029077 h 1107540"/>
                    <a:gd name="connsiteX4" fmla="*/ 416459 w 1026059"/>
                    <a:gd name="connsiteY4" fmla="*/ 1032095 h 1107540"/>
                    <a:gd name="connsiteX5" fmla="*/ 425513 w 1026059"/>
                    <a:gd name="connsiteY5" fmla="*/ 992863 h 1107540"/>
                    <a:gd name="connsiteX6" fmla="*/ 1010970 w 1026059"/>
                    <a:gd name="connsiteY6" fmla="*/ 1020023 h 1107540"/>
                    <a:gd name="connsiteX7" fmla="*/ 1026059 w 1026059"/>
                    <a:gd name="connsiteY7" fmla="*/ 54321 h 1107540"/>
                    <a:gd name="connsiteX8" fmla="*/ 377228 w 1026059"/>
                    <a:gd name="connsiteY8" fmla="*/ 24142 h 1107540"/>
                    <a:gd name="connsiteX9" fmla="*/ 238408 w 1026059"/>
                    <a:gd name="connsiteY9" fmla="*/ 9053 h 1107540"/>
                    <a:gd name="connsiteX10" fmla="*/ 87517 w 1026059"/>
                    <a:gd name="connsiteY10" fmla="*/ 0 h 110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6059" h="1107540">
                      <a:moveTo>
                        <a:pt x="87517" y="0"/>
                      </a:moveTo>
                      <a:lnTo>
                        <a:pt x="0" y="1098487"/>
                      </a:lnTo>
                      <a:lnTo>
                        <a:pt x="165980" y="1107540"/>
                      </a:lnTo>
                      <a:lnTo>
                        <a:pt x="172016" y="1029077"/>
                      </a:lnTo>
                      <a:lnTo>
                        <a:pt x="416459" y="1032095"/>
                      </a:lnTo>
                      <a:lnTo>
                        <a:pt x="425513" y="992863"/>
                      </a:lnTo>
                      <a:lnTo>
                        <a:pt x="1010970" y="1020023"/>
                      </a:lnTo>
                      <a:lnTo>
                        <a:pt x="1026059" y="54321"/>
                      </a:lnTo>
                      <a:lnTo>
                        <a:pt x="377228" y="24142"/>
                      </a:lnTo>
                      <a:lnTo>
                        <a:pt x="238408" y="9053"/>
                      </a:lnTo>
                      <a:lnTo>
                        <a:pt x="87517" y="0"/>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77" name="Freeform 176">
                  <a:extLst>
                    <a:ext uri="{FF2B5EF4-FFF2-40B4-BE49-F238E27FC236}">
                      <a16:creationId xmlns:a16="http://schemas.microsoft.com/office/drawing/2014/main" id="{E7B311A4-CAAB-3B49-A565-D269EC3B9943}"/>
                    </a:ext>
                  </a:extLst>
                </p:cNvPr>
                <p:cNvSpPr/>
                <p:nvPr/>
              </p:nvSpPr>
              <p:spPr>
                <a:xfrm>
                  <a:off x="5980167" y="2176499"/>
                  <a:ext cx="1050165" cy="852861"/>
                </a:xfrm>
                <a:custGeom>
                  <a:avLst/>
                  <a:gdLst>
                    <a:gd name="connsiteX0" fmla="*/ 81481 w 1047184"/>
                    <a:gd name="connsiteY0" fmla="*/ 0 h 851025"/>
                    <a:gd name="connsiteX1" fmla="*/ 12071 w 1047184"/>
                    <a:gd name="connsiteY1" fmla="*/ 576404 h 851025"/>
                    <a:gd name="connsiteX2" fmla="*/ 0 w 1047184"/>
                    <a:gd name="connsiteY2" fmla="*/ 751437 h 851025"/>
                    <a:gd name="connsiteX3" fmla="*/ 289711 w 1047184"/>
                    <a:gd name="connsiteY3" fmla="*/ 796705 h 851025"/>
                    <a:gd name="connsiteX4" fmla="*/ 1017006 w 1047184"/>
                    <a:gd name="connsiteY4" fmla="*/ 851025 h 851025"/>
                    <a:gd name="connsiteX5" fmla="*/ 1047184 w 1047184"/>
                    <a:gd name="connsiteY5" fmla="*/ 78463 h 851025"/>
                    <a:gd name="connsiteX6" fmla="*/ 81481 w 1047184"/>
                    <a:gd name="connsiteY6" fmla="*/ 0 h 85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184" h="851025">
                      <a:moveTo>
                        <a:pt x="81481" y="0"/>
                      </a:moveTo>
                      <a:lnTo>
                        <a:pt x="12071" y="576404"/>
                      </a:lnTo>
                      <a:lnTo>
                        <a:pt x="0" y="751437"/>
                      </a:lnTo>
                      <a:lnTo>
                        <a:pt x="289711" y="796705"/>
                      </a:lnTo>
                      <a:lnTo>
                        <a:pt x="1017006" y="851025"/>
                      </a:lnTo>
                      <a:lnTo>
                        <a:pt x="1047184" y="78463"/>
                      </a:lnTo>
                      <a:lnTo>
                        <a:pt x="81481" y="0"/>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78" name="Freeform 177">
                  <a:extLst>
                    <a:ext uri="{FF2B5EF4-FFF2-40B4-BE49-F238E27FC236}">
                      <a16:creationId xmlns:a16="http://schemas.microsoft.com/office/drawing/2014/main" id="{6F2D0A01-273B-2248-A99B-2C03728EBBC5}"/>
                    </a:ext>
                  </a:extLst>
                </p:cNvPr>
                <p:cNvSpPr/>
                <p:nvPr/>
              </p:nvSpPr>
              <p:spPr>
                <a:xfrm>
                  <a:off x="5491681" y="1323638"/>
                  <a:ext cx="1578431" cy="954696"/>
                </a:xfrm>
                <a:custGeom>
                  <a:avLst/>
                  <a:gdLst>
                    <a:gd name="connsiteX0" fmla="*/ 27160 w 1572285"/>
                    <a:gd name="connsiteY0" fmla="*/ 0 h 944578"/>
                    <a:gd name="connsiteX1" fmla="*/ 24142 w 1572285"/>
                    <a:gd name="connsiteY1" fmla="*/ 63374 h 944578"/>
                    <a:gd name="connsiteX2" fmla="*/ 0 w 1572285"/>
                    <a:gd name="connsiteY2" fmla="*/ 129766 h 944578"/>
                    <a:gd name="connsiteX3" fmla="*/ 12071 w 1572285"/>
                    <a:gd name="connsiteY3" fmla="*/ 301782 h 944578"/>
                    <a:gd name="connsiteX4" fmla="*/ 69410 w 1572285"/>
                    <a:gd name="connsiteY4" fmla="*/ 374210 h 944578"/>
                    <a:gd name="connsiteX5" fmla="*/ 93552 w 1572285"/>
                    <a:gd name="connsiteY5" fmla="*/ 422495 h 944578"/>
                    <a:gd name="connsiteX6" fmla="*/ 132784 w 1572285"/>
                    <a:gd name="connsiteY6" fmla="*/ 455691 h 944578"/>
                    <a:gd name="connsiteX7" fmla="*/ 162962 w 1572285"/>
                    <a:gd name="connsiteY7" fmla="*/ 485869 h 944578"/>
                    <a:gd name="connsiteX8" fmla="*/ 135802 w 1572285"/>
                    <a:gd name="connsiteY8" fmla="*/ 567350 h 944578"/>
                    <a:gd name="connsiteX9" fmla="*/ 144855 w 1572285"/>
                    <a:gd name="connsiteY9" fmla="*/ 618653 h 944578"/>
                    <a:gd name="connsiteX10" fmla="*/ 111659 w 1572285"/>
                    <a:gd name="connsiteY10" fmla="*/ 645814 h 944578"/>
                    <a:gd name="connsiteX11" fmla="*/ 117695 w 1572285"/>
                    <a:gd name="connsiteY11" fmla="*/ 679010 h 944578"/>
                    <a:gd name="connsiteX12" fmla="*/ 190122 w 1572285"/>
                    <a:gd name="connsiteY12" fmla="*/ 675992 h 944578"/>
                    <a:gd name="connsiteX13" fmla="*/ 208229 w 1572285"/>
                    <a:gd name="connsiteY13" fmla="*/ 739366 h 944578"/>
                    <a:gd name="connsiteX14" fmla="*/ 214265 w 1572285"/>
                    <a:gd name="connsiteY14" fmla="*/ 775580 h 944578"/>
                    <a:gd name="connsiteX15" fmla="*/ 235390 w 1572285"/>
                    <a:gd name="connsiteY15" fmla="*/ 817830 h 944578"/>
                    <a:gd name="connsiteX16" fmla="*/ 235390 w 1572285"/>
                    <a:gd name="connsiteY16" fmla="*/ 848008 h 944578"/>
                    <a:gd name="connsiteX17" fmla="*/ 307817 w 1572285"/>
                    <a:gd name="connsiteY17" fmla="*/ 935525 h 944578"/>
                    <a:gd name="connsiteX18" fmla="*/ 404388 w 1572285"/>
                    <a:gd name="connsiteY18" fmla="*/ 917418 h 944578"/>
                    <a:gd name="connsiteX19" fmla="*/ 422495 w 1572285"/>
                    <a:gd name="connsiteY19" fmla="*/ 938542 h 944578"/>
                    <a:gd name="connsiteX20" fmla="*/ 506994 w 1572285"/>
                    <a:gd name="connsiteY20" fmla="*/ 899311 h 944578"/>
                    <a:gd name="connsiteX21" fmla="*/ 546225 w 1572285"/>
                    <a:gd name="connsiteY21" fmla="*/ 944578 h 944578"/>
                    <a:gd name="connsiteX22" fmla="*/ 564332 w 1572285"/>
                    <a:gd name="connsiteY22" fmla="*/ 844990 h 944578"/>
                    <a:gd name="connsiteX23" fmla="*/ 1530035 w 1572285"/>
                    <a:gd name="connsiteY23" fmla="*/ 935525 h 944578"/>
                    <a:gd name="connsiteX24" fmla="*/ 1572285 w 1572285"/>
                    <a:gd name="connsiteY24" fmla="*/ 190123 h 944578"/>
                    <a:gd name="connsiteX25" fmla="*/ 1189021 w 1572285"/>
                    <a:gd name="connsiteY25" fmla="*/ 156927 h 944578"/>
                    <a:gd name="connsiteX26" fmla="*/ 1007952 w 1572285"/>
                    <a:gd name="connsiteY26" fmla="*/ 141837 h 944578"/>
                    <a:gd name="connsiteX27" fmla="*/ 908364 w 1572285"/>
                    <a:gd name="connsiteY27" fmla="*/ 138820 h 944578"/>
                    <a:gd name="connsiteX28" fmla="*/ 742384 w 1572285"/>
                    <a:gd name="connsiteY28" fmla="*/ 111659 h 944578"/>
                    <a:gd name="connsiteX29" fmla="*/ 597528 w 1572285"/>
                    <a:gd name="connsiteY29" fmla="*/ 93552 h 944578"/>
                    <a:gd name="connsiteX30" fmla="*/ 27160 w 1572285"/>
                    <a:gd name="connsiteY30" fmla="*/ 0 h 944578"/>
                    <a:gd name="connsiteX0" fmla="*/ 27160 w 1572285"/>
                    <a:gd name="connsiteY0" fmla="*/ 0 h 944594"/>
                    <a:gd name="connsiteX1" fmla="*/ 24142 w 1572285"/>
                    <a:gd name="connsiteY1" fmla="*/ 63374 h 944594"/>
                    <a:gd name="connsiteX2" fmla="*/ 0 w 1572285"/>
                    <a:gd name="connsiteY2" fmla="*/ 129766 h 944594"/>
                    <a:gd name="connsiteX3" fmla="*/ 12071 w 1572285"/>
                    <a:gd name="connsiteY3" fmla="*/ 301782 h 944594"/>
                    <a:gd name="connsiteX4" fmla="*/ 69410 w 1572285"/>
                    <a:gd name="connsiteY4" fmla="*/ 374210 h 944594"/>
                    <a:gd name="connsiteX5" fmla="*/ 93552 w 1572285"/>
                    <a:gd name="connsiteY5" fmla="*/ 422495 h 944594"/>
                    <a:gd name="connsiteX6" fmla="*/ 132784 w 1572285"/>
                    <a:gd name="connsiteY6" fmla="*/ 455691 h 944594"/>
                    <a:gd name="connsiteX7" fmla="*/ 162962 w 1572285"/>
                    <a:gd name="connsiteY7" fmla="*/ 485869 h 944594"/>
                    <a:gd name="connsiteX8" fmla="*/ 135802 w 1572285"/>
                    <a:gd name="connsiteY8" fmla="*/ 567350 h 944594"/>
                    <a:gd name="connsiteX9" fmla="*/ 144855 w 1572285"/>
                    <a:gd name="connsiteY9" fmla="*/ 618653 h 944594"/>
                    <a:gd name="connsiteX10" fmla="*/ 111659 w 1572285"/>
                    <a:gd name="connsiteY10" fmla="*/ 645814 h 944594"/>
                    <a:gd name="connsiteX11" fmla="*/ 117695 w 1572285"/>
                    <a:gd name="connsiteY11" fmla="*/ 679010 h 944594"/>
                    <a:gd name="connsiteX12" fmla="*/ 190122 w 1572285"/>
                    <a:gd name="connsiteY12" fmla="*/ 675992 h 944594"/>
                    <a:gd name="connsiteX13" fmla="*/ 208229 w 1572285"/>
                    <a:gd name="connsiteY13" fmla="*/ 739366 h 944594"/>
                    <a:gd name="connsiteX14" fmla="*/ 214265 w 1572285"/>
                    <a:gd name="connsiteY14" fmla="*/ 775580 h 944594"/>
                    <a:gd name="connsiteX15" fmla="*/ 235390 w 1572285"/>
                    <a:gd name="connsiteY15" fmla="*/ 817830 h 944594"/>
                    <a:gd name="connsiteX16" fmla="*/ 235390 w 1572285"/>
                    <a:gd name="connsiteY16" fmla="*/ 848008 h 944594"/>
                    <a:gd name="connsiteX17" fmla="*/ 307817 w 1572285"/>
                    <a:gd name="connsiteY17" fmla="*/ 935525 h 944594"/>
                    <a:gd name="connsiteX18" fmla="*/ 404388 w 1572285"/>
                    <a:gd name="connsiteY18" fmla="*/ 917418 h 944594"/>
                    <a:gd name="connsiteX19" fmla="*/ 422495 w 1572285"/>
                    <a:gd name="connsiteY19" fmla="*/ 938542 h 944594"/>
                    <a:gd name="connsiteX20" fmla="*/ 506994 w 1572285"/>
                    <a:gd name="connsiteY20" fmla="*/ 899311 h 944594"/>
                    <a:gd name="connsiteX21" fmla="*/ 557802 w 1572285"/>
                    <a:gd name="connsiteY21" fmla="*/ 944594 h 944594"/>
                    <a:gd name="connsiteX22" fmla="*/ 564332 w 1572285"/>
                    <a:gd name="connsiteY22" fmla="*/ 844990 h 944594"/>
                    <a:gd name="connsiteX23" fmla="*/ 1530035 w 1572285"/>
                    <a:gd name="connsiteY23" fmla="*/ 935525 h 944594"/>
                    <a:gd name="connsiteX24" fmla="*/ 1572285 w 1572285"/>
                    <a:gd name="connsiteY24" fmla="*/ 190123 h 944594"/>
                    <a:gd name="connsiteX25" fmla="*/ 1189021 w 1572285"/>
                    <a:gd name="connsiteY25" fmla="*/ 156927 h 944594"/>
                    <a:gd name="connsiteX26" fmla="*/ 1007952 w 1572285"/>
                    <a:gd name="connsiteY26" fmla="*/ 141837 h 944594"/>
                    <a:gd name="connsiteX27" fmla="*/ 908364 w 1572285"/>
                    <a:gd name="connsiteY27" fmla="*/ 138820 h 944594"/>
                    <a:gd name="connsiteX28" fmla="*/ 742384 w 1572285"/>
                    <a:gd name="connsiteY28" fmla="*/ 111659 h 944594"/>
                    <a:gd name="connsiteX29" fmla="*/ 597528 w 1572285"/>
                    <a:gd name="connsiteY29" fmla="*/ 93552 h 944594"/>
                    <a:gd name="connsiteX30" fmla="*/ 27160 w 1572285"/>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71625 w 1574500"/>
                    <a:gd name="connsiteY4" fmla="*/ 374210 h 944594"/>
                    <a:gd name="connsiteX5" fmla="*/ 95767 w 1574500"/>
                    <a:gd name="connsiteY5" fmla="*/ 422495 h 944594"/>
                    <a:gd name="connsiteX6" fmla="*/ 134999 w 1574500"/>
                    <a:gd name="connsiteY6" fmla="*/ 455691 h 944594"/>
                    <a:gd name="connsiteX7" fmla="*/ 165177 w 1574500"/>
                    <a:gd name="connsiteY7" fmla="*/ 485869 h 944594"/>
                    <a:gd name="connsiteX8" fmla="*/ 138017 w 1574500"/>
                    <a:gd name="connsiteY8" fmla="*/ 567350 h 944594"/>
                    <a:gd name="connsiteX9" fmla="*/ 147070 w 1574500"/>
                    <a:gd name="connsiteY9" fmla="*/ 618653 h 944594"/>
                    <a:gd name="connsiteX10" fmla="*/ 113874 w 1574500"/>
                    <a:gd name="connsiteY10" fmla="*/ 645814 h 944594"/>
                    <a:gd name="connsiteX11" fmla="*/ 119910 w 1574500"/>
                    <a:gd name="connsiteY11" fmla="*/ 679010 h 944594"/>
                    <a:gd name="connsiteX12" fmla="*/ 192337 w 1574500"/>
                    <a:gd name="connsiteY12" fmla="*/ 675992 h 944594"/>
                    <a:gd name="connsiteX13" fmla="*/ 210444 w 1574500"/>
                    <a:gd name="connsiteY13" fmla="*/ 739366 h 944594"/>
                    <a:gd name="connsiteX14" fmla="*/ 216480 w 1574500"/>
                    <a:gd name="connsiteY14" fmla="*/ 775580 h 944594"/>
                    <a:gd name="connsiteX15" fmla="*/ 237605 w 1574500"/>
                    <a:gd name="connsiteY15" fmla="*/ 817830 h 944594"/>
                    <a:gd name="connsiteX16" fmla="*/ 237605 w 1574500"/>
                    <a:gd name="connsiteY16" fmla="*/ 848008 h 944594"/>
                    <a:gd name="connsiteX17" fmla="*/ 310032 w 1574500"/>
                    <a:gd name="connsiteY17" fmla="*/ 935525 h 944594"/>
                    <a:gd name="connsiteX18" fmla="*/ 406603 w 1574500"/>
                    <a:gd name="connsiteY18" fmla="*/ 917418 h 944594"/>
                    <a:gd name="connsiteX19" fmla="*/ 424710 w 1574500"/>
                    <a:gd name="connsiteY19" fmla="*/ 938542 h 944594"/>
                    <a:gd name="connsiteX20" fmla="*/ 509209 w 1574500"/>
                    <a:gd name="connsiteY20" fmla="*/ 899311 h 944594"/>
                    <a:gd name="connsiteX21" fmla="*/ 560017 w 1574500"/>
                    <a:gd name="connsiteY21" fmla="*/ 944594 h 944594"/>
                    <a:gd name="connsiteX22" fmla="*/ 566547 w 1574500"/>
                    <a:gd name="connsiteY22" fmla="*/ 844990 h 944594"/>
                    <a:gd name="connsiteX23" fmla="*/ 1532250 w 1574500"/>
                    <a:gd name="connsiteY23" fmla="*/ 935525 h 944594"/>
                    <a:gd name="connsiteX24" fmla="*/ 1574500 w 1574500"/>
                    <a:gd name="connsiteY24" fmla="*/ 190123 h 944594"/>
                    <a:gd name="connsiteX25" fmla="*/ 1191236 w 1574500"/>
                    <a:gd name="connsiteY25" fmla="*/ 156927 h 944594"/>
                    <a:gd name="connsiteX26" fmla="*/ 1010167 w 1574500"/>
                    <a:gd name="connsiteY26" fmla="*/ 141837 h 944594"/>
                    <a:gd name="connsiteX27" fmla="*/ 910579 w 1574500"/>
                    <a:gd name="connsiteY27" fmla="*/ 138820 h 944594"/>
                    <a:gd name="connsiteX28" fmla="*/ 744599 w 1574500"/>
                    <a:gd name="connsiteY28" fmla="*/ 111659 h 944594"/>
                    <a:gd name="connsiteX29" fmla="*/ 599743 w 1574500"/>
                    <a:gd name="connsiteY29" fmla="*/ 93552 h 944594"/>
                    <a:gd name="connsiteX30" fmla="*/ 29375 w 1574500"/>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34999 w 1574500"/>
                    <a:gd name="connsiteY5" fmla="*/ 455691 h 944594"/>
                    <a:gd name="connsiteX6" fmla="*/ 165177 w 1574500"/>
                    <a:gd name="connsiteY6" fmla="*/ 485869 h 944594"/>
                    <a:gd name="connsiteX7" fmla="*/ 138017 w 1574500"/>
                    <a:gd name="connsiteY7" fmla="*/ 567350 h 944594"/>
                    <a:gd name="connsiteX8" fmla="*/ 147070 w 1574500"/>
                    <a:gd name="connsiteY8" fmla="*/ 618653 h 944594"/>
                    <a:gd name="connsiteX9" fmla="*/ 113874 w 1574500"/>
                    <a:gd name="connsiteY9" fmla="*/ 645814 h 944594"/>
                    <a:gd name="connsiteX10" fmla="*/ 119910 w 1574500"/>
                    <a:gd name="connsiteY10" fmla="*/ 679010 h 944594"/>
                    <a:gd name="connsiteX11" fmla="*/ 192337 w 1574500"/>
                    <a:gd name="connsiteY11" fmla="*/ 675992 h 944594"/>
                    <a:gd name="connsiteX12" fmla="*/ 210444 w 1574500"/>
                    <a:gd name="connsiteY12" fmla="*/ 739366 h 944594"/>
                    <a:gd name="connsiteX13" fmla="*/ 216480 w 1574500"/>
                    <a:gd name="connsiteY13" fmla="*/ 775580 h 944594"/>
                    <a:gd name="connsiteX14" fmla="*/ 237605 w 1574500"/>
                    <a:gd name="connsiteY14" fmla="*/ 817830 h 944594"/>
                    <a:gd name="connsiteX15" fmla="*/ 237605 w 1574500"/>
                    <a:gd name="connsiteY15" fmla="*/ 848008 h 944594"/>
                    <a:gd name="connsiteX16" fmla="*/ 310032 w 1574500"/>
                    <a:gd name="connsiteY16" fmla="*/ 935525 h 944594"/>
                    <a:gd name="connsiteX17" fmla="*/ 406603 w 1574500"/>
                    <a:gd name="connsiteY17" fmla="*/ 917418 h 944594"/>
                    <a:gd name="connsiteX18" fmla="*/ 424710 w 1574500"/>
                    <a:gd name="connsiteY18" fmla="*/ 938542 h 944594"/>
                    <a:gd name="connsiteX19" fmla="*/ 509209 w 1574500"/>
                    <a:gd name="connsiteY19" fmla="*/ 899311 h 944594"/>
                    <a:gd name="connsiteX20" fmla="*/ 560017 w 1574500"/>
                    <a:gd name="connsiteY20" fmla="*/ 944594 h 944594"/>
                    <a:gd name="connsiteX21" fmla="*/ 566547 w 1574500"/>
                    <a:gd name="connsiteY21" fmla="*/ 844990 h 944594"/>
                    <a:gd name="connsiteX22" fmla="*/ 1532250 w 1574500"/>
                    <a:gd name="connsiteY22" fmla="*/ 935525 h 944594"/>
                    <a:gd name="connsiteX23" fmla="*/ 1574500 w 1574500"/>
                    <a:gd name="connsiteY23" fmla="*/ 190123 h 944594"/>
                    <a:gd name="connsiteX24" fmla="*/ 1191236 w 1574500"/>
                    <a:gd name="connsiteY24" fmla="*/ 156927 h 944594"/>
                    <a:gd name="connsiteX25" fmla="*/ 1010167 w 1574500"/>
                    <a:gd name="connsiteY25" fmla="*/ 141837 h 944594"/>
                    <a:gd name="connsiteX26" fmla="*/ 910579 w 1574500"/>
                    <a:gd name="connsiteY26" fmla="*/ 138820 h 944594"/>
                    <a:gd name="connsiteX27" fmla="*/ 744599 w 1574500"/>
                    <a:gd name="connsiteY27" fmla="*/ 111659 h 944594"/>
                    <a:gd name="connsiteX28" fmla="*/ 599743 w 1574500"/>
                    <a:gd name="connsiteY28" fmla="*/ 93552 h 944594"/>
                    <a:gd name="connsiteX29" fmla="*/ 29375 w 1574500"/>
                    <a:gd name="connsiteY29"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27946 w 1574500"/>
                    <a:gd name="connsiteY14" fmla="*/ 874216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52209"/>
                    <a:gd name="connsiteX1" fmla="*/ 26357 w 1574500"/>
                    <a:gd name="connsiteY1" fmla="*/ 63374 h 952209"/>
                    <a:gd name="connsiteX2" fmla="*/ 2215 w 1574500"/>
                    <a:gd name="connsiteY2" fmla="*/ 129766 h 952209"/>
                    <a:gd name="connsiteX3" fmla="*/ 0 w 1574500"/>
                    <a:gd name="connsiteY3" fmla="*/ 308931 h 952209"/>
                    <a:gd name="connsiteX4" fmla="*/ 86191 w 1574500"/>
                    <a:gd name="connsiteY4" fmla="*/ 429646 h 952209"/>
                    <a:gd name="connsiteX5" fmla="*/ 148421 w 1574500"/>
                    <a:gd name="connsiteY5" fmla="*/ 485877 h 952209"/>
                    <a:gd name="connsiteX6" fmla="*/ 123656 w 1574500"/>
                    <a:gd name="connsiteY6" fmla="*/ 567360 h 952209"/>
                    <a:gd name="connsiteX7" fmla="*/ 132705 w 1574500"/>
                    <a:gd name="connsiteY7" fmla="*/ 618663 h 952209"/>
                    <a:gd name="connsiteX8" fmla="*/ 113874 w 1574500"/>
                    <a:gd name="connsiteY8" fmla="*/ 645814 h 952209"/>
                    <a:gd name="connsiteX9" fmla="*/ 119910 w 1574500"/>
                    <a:gd name="connsiteY9" fmla="*/ 679010 h 952209"/>
                    <a:gd name="connsiteX10" fmla="*/ 192337 w 1574500"/>
                    <a:gd name="connsiteY10" fmla="*/ 675992 h 952209"/>
                    <a:gd name="connsiteX11" fmla="*/ 210444 w 1574500"/>
                    <a:gd name="connsiteY11" fmla="*/ 739366 h 952209"/>
                    <a:gd name="connsiteX12" fmla="*/ 216480 w 1574500"/>
                    <a:gd name="connsiteY12" fmla="*/ 775580 h 952209"/>
                    <a:gd name="connsiteX13" fmla="*/ 237605 w 1574500"/>
                    <a:gd name="connsiteY13" fmla="*/ 817830 h 952209"/>
                    <a:gd name="connsiteX14" fmla="*/ 227946 w 1574500"/>
                    <a:gd name="connsiteY14" fmla="*/ 874216 h 952209"/>
                    <a:gd name="connsiteX15" fmla="*/ 312230 w 1574500"/>
                    <a:gd name="connsiteY15" fmla="*/ 952209 h 952209"/>
                    <a:gd name="connsiteX16" fmla="*/ 406603 w 1574500"/>
                    <a:gd name="connsiteY16" fmla="*/ 917418 h 952209"/>
                    <a:gd name="connsiteX17" fmla="*/ 424710 w 1574500"/>
                    <a:gd name="connsiteY17" fmla="*/ 938542 h 952209"/>
                    <a:gd name="connsiteX18" fmla="*/ 509209 w 1574500"/>
                    <a:gd name="connsiteY18" fmla="*/ 899311 h 952209"/>
                    <a:gd name="connsiteX19" fmla="*/ 560017 w 1574500"/>
                    <a:gd name="connsiteY19" fmla="*/ 944594 h 952209"/>
                    <a:gd name="connsiteX20" fmla="*/ 566547 w 1574500"/>
                    <a:gd name="connsiteY20" fmla="*/ 844990 h 952209"/>
                    <a:gd name="connsiteX21" fmla="*/ 1532250 w 1574500"/>
                    <a:gd name="connsiteY21" fmla="*/ 935525 h 952209"/>
                    <a:gd name="connsiteX22" fmla="*/ 1574500 w 1574500"/>
                    <a:gd name="connsiteY22" fmla="*/ 190123 h 952209"/>
                    <a:gd name="connsiteX23" fmla="*/ 1191236 w 1574500"/>
                    <a:gd name="connsiteY23" fmla="*/ 156927 h 952209"/>
                    <a:gd name="connsiteX24" fmla="*/ 1010167 w 1574500"/>
                    <a:gd name="connsiteY24" fmla="*/ 141837 h 952209"/>
                    <a:gd name="connsiteX25" fmla="*/ 910579 w 1574500"/>
                    <a:gd name="connsiteY25" fmla="*/ 138820 h 952209"/>
                    <a:gd name="connsiteX26" fmla="*/ 744599 w 1574500"/>
                    <a:gd name="connsiteY26" fmla="*/ 111659 h 952209"/>
                    <a:gd name="connsiteX27" fmla="*/ 599743 w 1574500"/>
                    <a:gd name="connsiteY27" fmla="*/ 93552 h 952209"/>
                    <a:gd name="connsiteX28" fmla="*/ 29375 w 1574500"/>
                    <a:gd name="connsiteY28" fmla="*/ 0 h 952209"/>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406603 w 1574500"/>
                    <a:gd name="connsiteY16" fmla="*/ 917418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13669 w 1574500"/>
                    <a:gd name="connsiteY18" fmla="*/ 904089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74500" h="952845">
                      <a:moveTo>
                        <a:pt x="29375" y="0"/>
                      </a:moveTo>
                      <a:lnTo>
                        <a:pt x="26357" y="63374"/>
                      </a:lnTo>
                      <a:lnTo>
                        <a:pt x="2215" y="129766"/>
                      </a:lnTo>
                      <a:cubicBezTo>
                        <a:pt x="1477" y="189488"/>
                        <a:pt x="738" y="249209"/>
                        <a:pt x="0" y="308931"/>
                      </a:cubicBezTo>
                      <a:lnTo>
                        <a:pt x="86191" y="429646"/>
                      </a:lnTo>
                      <a:lnTo>
                        <a:pt x="148421" y="485877"/>
                      </a:lnTo>
                      <a:lnTo>
                        <a:pt x="123656" y="567360"/>
                      </a:lnTo>
                      <a:lnTo>
                        <a:pt x="132705" y="618663"/>
                      </a:lnTo>
                      <a:lnTo>
                        <a:pt x="113874" y="645814"/>
                      </a:lnTo>
                      <a:lnTo>
                        <a:pt x="119910" y="679010"/>
                      </a:lnTo>
                      <a:lnTo>
                        <a:pt x="192337" y="675992"/>
                      </a:lnTo>
                      <a:lnTo>
                        <a:pt x="210444" y="739366"/>
                      </a:lnTo>
                      <a:lnTo>
                        <a:pt x="216480" y="775580"/>
                      </a:lnTo>
                      <a:lnTo>
                        <a:pt x="237605" y="817830"/>
                      </a:lnTo>
                      <a:lnTo>
                        <a:pt x="227946" y="874216"/>
                      </a:lnTo>
                      <a:lnTo>
                        <a:pt x="312230" y="952209"/>
                      </a:lnTo>
                      <a:lnTo>
                        <a:pt x="396844" y="938866"/>
                      </a:lnTo>
                      <a:lnTo>
                        <a:pt x="455399" y="952845"/>
                      </a:lnTo>
                      <a:lnTo>
                        <a:pt x="513669" y="904089"/>
                      </a:lnTo>
                      <a:lnTo>
                        <a:pt x="560017" y="944594"/>
                      </a:lnTo>
                      <a:lnTo>
                        <a:pt x="566547" y="844990"/>
                      </a:lnTo>
                      <a:lnTo>
                        <a:pt x="1532250" y="935525"/>
                      </a:lnTo>
                      <a:lnTo>
                        <a:pt x="1574500" y="190123"/>
                      </a:lnTo>
                      <a:lnTo>
                        <a:pt x="1191236" y="156927"/>
                      </a:lnTo>
                      <a:lnTo>
                        <a:pt x="1010167" y="141837"/>
                      </a:lnTo>
                      <a:lnTo>
                        <a:pt x="910579" y="138820"/>
                      </a:lnTo>
                      <a:lnTo>
                        <a:pt x="744599" y="111659"/>
                      </a:lnTo>
                      <a:lnTo>
                        <a:pt x="599743" y="93552"/>
                      </a:lnTo>
                      <a:lnTo>
                        <a:pt x="29375" y="0"/>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79" name="Freeform 178">
                  <a:extLst>
                    <a:ext uri="{FF2B5EF4-FFF2-40B4-BE49-F238E27FC236}">
                      <a16:creationId xmlns:a16="http://schemas.microsoft.com/office/drawing/2014/main" id="{72CDB716-F86C-694E-838E-78A5C509D538}"/>
                    </a:ext>
                  </a:extLst>
                </p:cNvPr>
                <p:cNvSpPr/>
                <p:nvPr/>
              </p:nvSpPr>
              <p:spPr>
                <a:xfrm>
                  <a:off x="7039880" y="1490709"/>
                  <a:ext cx="1004021" cy="598276"/>
                </a:xfrm>
                <a:custGeom>
                  <a:avLst/>
                  <a:gdLst>
                    <a:gd name="connsiteX0" fmla="*/ 27160 w 1001916"/>
                    <a:gd name="connsiteY0" fmla="*/ 18107 h 597529"/>
                    <a:gd name="connsiteX1" fmla="*/ 0 w 1001916"/>
                    <a:gd name="connsiteY1" fmla="*/ 597529 h 597529"/>
                    <a:gd name="connsiteX2" fmla="*/ 998899 w 1001916"/>
                    <a:gd name="connsiteY2" fmla="*/ 588475 h 597529"/>
                    <a:gd name="connsiteX3" fmla="*/ 1001916 w 1001916"/>
                    <a:gd name="connsiteY3" fmla="*/ 537172 h 597529"/>
                    <a:gd name="connsiteX4" fmla="*/ 974756 w 1001916"/>
                    <a:gd name="connsiteY4" fmla="*/ 416459 h 597529"/>
                    <a:gd name="connsiteX5" fmla="*/ 971738 w 1001916"/>
                    <a:gd name="connsiteY5" fmla="*/ 316871 h 597529"/>
                    <a:gd name="connsiteX6" fmla="*/ 932506 w 1001916"/>
                    <a:gd name="connsiteY6" fmla="*/ 223319 h 597529"/>
                    <a:gd name="connsiteX7" fmla="*/ 905346 w 1001916"/>
                    <a:gd name="connsiteY7" fmla="*/ 196158 h 597529"/>
                    <a:gd name="connsiteX8" fmla="*/ 911382 w 1001916"/>
                    <a:gd name="connsiteY8" fmla="*/ 78463 h 597529"/>
                    <a:gd name="connsiteX9" fmla="*/ 878186 w 1001916"/>
                    <a:gd name="connsiteY9" fmla="*/ 0 h 597529"/>
                    <a:gd name="connsiteX10" fmla="*/ 485869 w 1001916"/>
                    <a:gd name="connsiteY10" fmla="*/ 27160 h 597529"/>
                    <a:gd name="connsiteX11" fmla="*/ 350067 w 1001916"/>
                    <a:gd name="connsiteY11" fmla="*/ 30178 h 597529"/>
                    <a:gd name="connsiteX12" fmla="*/ 27160 w 1001916"/>
                    <a:gd name="connsiteY12" fmla="*/ 18107 h 59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1916" h="597529">
                      <a:moveTo>
                        <a:pt x="27160" y="18107"/>
                      </a:moveTo>
                      <a:lnTo>
                        <a:pt x="0" y="597529"/>
                      </a:lnTo>
                      <a:lnTo>
                        <a:pt x="998899" y="588475"/>
                      </a:lnTo>
                      <a:lnTo>
                        <a:pt x="1001916" y="537172"/>
                      </a:lnTo>
                      <a:lnTo>
                        <a:pt x="974756" y="416459"/>
                      </a:lnTo>
                      <a:lnTo>
                        <a:pt x="971738" y="316871"/>
                      </a:lnTo>
                      <a:lnTo>
                        <a:pt x="932506" y="223319"/>
                      </a:lnTo>
                      <a:lnTo>
                        <a:pt x="905346" y="196158"/>
                      </a:lnTo>
                      <a:lnTo>
                        <a:pt x="911382" y="78463"/>
                      </a:lnTo>
                      <a:lnTo>
                        <a:pt x="878186" y="0"/>
                      </a:lnTo>
                      <a:lnTo>
                        <a:pt x="485869" y="27160"/>
                      </a:lnTo>
                      <a:lnTo>
                        <a:pt x="350067" y="30178"/>
                      </a:lnTo>
                      <a:lnTo>
                        <a:pt x="27160" y="18107"/>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80" name="Freeform 179">
                  <a:extLst>
                    <a:ext uri="{FF2B5EF4-FFF2-40B4-BE49-F238E27FC236}">
                      <a16:creationId xmlns:a16="http://schemas.microsoft.com/office/drawing/2014/main" id="{5B071022-44BC-FE4F-8A92-C5F4CBF69A91}"/>
                    </a:ext>
                  </a:extLst>
                </p:cNvPr>
                <p:cNvSpPr/>
                <p:nvPr/>
              </p:nvSpPr>
              <p:spPr>
                <a:xfrm>
                  <a:off x="7009648" y="2071484"/>
                  <a:ext cx="1101082" cy="652376"/>
                </a:xfrm>
                <a:custGeom>
                  <a:avLst/>
                  <a:gdLst>
                    <a:gd name="connsiteX0" fmla="*/ 36214 w 1095470"/>
                    <a:gd name="connsiteY0" fmla="*/ 12071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36214 w 1095470"/>
                    <a:gd name="connsiteY19" fmla="*/ 12071 h 636760"/>
                    <a:gd name="connsiteX0" fmla="*/ 26691 w 1095470"/>
                    <a:gd name="connsiteY0" fmla="*/ 4928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26691 w 1095470"/>
                    <a:gd name="connsiteY19" fmla="*/ 4928 h 636760"/>
                    <a:gd name="connsiteX0" fmla="*/ 26691 w 1095470"/>
                    <a:gd name="connsiteY0" fmla="*/ 16837 h 648669"/>
                    <a:gd name="connsiteX1" fmla="*/ 0 w 1095470"/>
                    <a:gd name="connsiteY1" fmla="*/ 567188 h 648669"/>
                    <a:gd name="connsiteX2" fmla="*/ 437584 w 1095470"/>
                    <a:gd name="connsiteY2" fmla="*/ 582277 h 648669"/>
                    <a:gd name="connsiteX3" fmla="*/ 642796 w 1095470"/>
                    <a:gd name="connsiteY3" fmla="*/ 579259 h 648669"/>
                    <a:gd name="connsiteX4" fmla="*/ 772563 w 1095470"/>
                    <a:gd name="connsiteY4" fmla="*/ 576242 h 648669"/>
                    <a:gd name="connsiteX5" fmla="*/ 811794 w 1095470"/>
                    <a:gd name="connsiteY5" fmla="*/ 582277 h 648669"/>
                    <a:gd name="connsiteX6" fmla="*/ 863097 w 1095470"/>
                    <a:gd name="connsiteY6" fmla="*/ 600384 h 648669"/>
                    <a:gd name="connsiteX7" fmla="*/ 923454 w 1095470"/>
                    <a:gd name="connsiteY7" fmla="*/ 579259 h 648669"/>
                    <a:gd name="connsiteX8" fmla="*/ 974757 w 1095470"/>
                    <a:gd name="connsiteY8" fmla="*/ 600384 h 648669"/>
                    <a:gd name="connsiteX9" fmla="*/ 989846 w 1095470"/>
                    <a:gd name="connsiteY9" fmla="*/ 621509 h 648669"/>
                    <a:gd name="connsiteX10" fmla="*/ 1035113 w 1095470"/>
                    <a:gd name="connsiteY10" fmla="*/ 615473 h 648669"/>
                    <a:gd name="connsiteX11" fmla="*/ 1095470 w 1095470"/>
                    <a:gd name="connsiteY11" fmla="*/ 648669 h 648669"/>
                    <a:gd name="connsiteX12" fmla="*/ 1086416 w 1095470"/>
                    <a:gd name="connsiteY12" fmla="*/ 597366 h 648669"/>
                    <a:gd name="connsiteX13" fmla="*/ 1095470 w 1095470"/>
                    <a:gd name="connsiteY13" fmla="*/ 540028 h 648669"/>
                    <a:gd name="connsiteX14" fmla="*/ 1077363 w 1095470"/>
                    <a:gd name="connsiteY14" fmla="*/ 473636 h 648669"/>
                    <a:gd name="connsiteX15" fmla="*/ 1065291 w 1095470"/>
                    <a:gd name="connsiteY15" fmla="*/ 123568 h 648669"/>
                    <a:gd name="connsiteX16" fmla="*/ 1020024 w 1095470"/>
                    <a:gd name="connsiteY16" fmla="*/ 93390 h 648669"/>
                    <a:gd name="connsiteX17" fmla="*/ 1023042 w 1095470"/>
                    <a:gd name="connsiteY17" fmla="*/ 57176 h 648669"/>
                    <a:gd name="connsiteX18" fmla="*/ 1034566 w 1095470"/>
                    <a:gd name="connsiteY18" fmla="*/ 0 h 648669"/>
                    <a:gd name="connsiteX19" fmla="*/ 26691 w 1095470"/>
                    <a:gd name="connsiteY19" fmla="*/ 16837 h 648669"/>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23042 w 1095470"/>
                    <a:gd name="connsiteY17" fmla="*/ 59559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77291 w 1095470"/>
                    <a:gd name="connsiteY15" fmla="*/ 125985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8889"/>
                    <a:gd name="connsiteY0" fmla="*/ 19220 h 651052"/>
                    <a:gd name="connsiteX1" fmla="*/ 0 w 1098889"/>
                    <a:gd name="connsiteY1" fmla="*/ 569571 h 651052"/>
                    <a:gd name="connsiteX2" fmla="*/ 437584 w 1098889"/>
                    <a:gd name="connsiteY2" fmla="*/ 584660 h 651052"/>
                    <a:gd name="connsiteX3" fmla="*/ 642796 w 1098889"/>
                    <a:gd name="connsiteY3" fmla="*/ 581642 h 651052"/>
                    <a:gd name="connsiteX4" fmla="*/ 772563 w 1098889"/>
                    <a:gd name="connsiteY4" fmla="*/ 578625 h 651052"/>
                    <a:gd name="connsiteX5" fmla="*/ 811794 w 1098889"/>
                    <a:gd name="connsiteY5" fmla="*/ 584660 h 651052"/>
                    <a:gd name="connsiteX6" fmla="*/ 863097 w 1098889"/>
                    <a:gd name="connsiteY6" fmla="*/ 602767 h 651052"/>
                    <a:gd name="connsiteX7" fmla="*/ 923454 w 1098889"/>
                    <a:gd name="connsiteY7" fmla="*/ 581642 h 651052"/>
                    <a:gd name="connsiteX8" fmla="*/ 974757 w 1098889"/>
                    <a:gd name="connsiteY8" fmla="*/ 602767 h 651052"/>
                    <a:gd name="connsiteX9" fmla="*/ 989846 w 1098889"/>
                    <a:gd name="connsiteY9" fmla="*/ 623892 h 651052"/>
                    <a:gd name="connsiteX10" fmla="*/ 1035113 w 1098889"/>
                    <a:gd name="connsiteY10" fmla="*/ 617856 h 651052"/>
                    <a:gd name="connsiteX11" fmla="*/ 1095470 w 1098889"/>
                    <a:gd name="connsiteY11" fmla="*/ 651052 h 651052"/>
                    <a:gd name="connsiteX12" fmla="*/ 1086416 w 1098889"/>
                    <a:gd name="connsiteY12" fmla="*/ 599749 h 651052"/>
                    <a:gd name="connsiteX13" fmla="*/ 1095470 w 1098889"/>
                    <a:gd name="connsiteY13" fmla="*/ 542411 h 651052"/>
                    <a:gd name="connsiteX14" fmla="*/ 1098889 w 1098889"/>
                    <a:gd name="connsiteY14" fmla="*/ 476148 h 651052"/>
                    <a:gd name="connsiteX15" fmla="*/ 1077291 w 1098889"/>
                    <a:gd name="connsiteY15" fmla="*/ 125985 h 651052"/>
                    <a:gd name="connsiteX16" fmla="*/ 1020024 w 1098889"/>
                    <a:gd name="connsiteY16" fmla="*/ 95773 h 651052"/>
                    <a:gd name="connsiteX17" fmla="*/ 1035038 w 1098889"/>
                    <a:gd name="connsiteY17" fmla="*/ 59575 h 651052"/>
                    <a:gd name="connsiteX18" fmla="*/ 1044182 w 1098889"/>
                    <a:gd name="connsiteY18" fmla="*/ 0 h 651052"/>
                    <a:gd name="connsiteX19" fmla="*/ 26691 w 1098889"/>
                    <a:gd name="connsiteY19" fmla="*/ 19220 h 65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8889" h="651052">
                      <a:moveTo>
                        <a:pt x="26691" y="19220"/>
                      </a:moveTo>
                      <a:lnTo>
                        <a:pt x="0" y="569571"/>
                      </a:lnTo>
                      <a:lnTo>
                        <a:pt x="437584" y="584660"/>
                      </a:lnTo>
                      <a:lnTo>
                        <a:pt x="642796" y="581642"/>
                      </a:lnTo>
                      <a:lnTo>
                        <a:pt x="772563" y="578625"/>
                      </a:lnTo>
                      <a:lnTo>
                        <a:pt x="811794" y="584660"/>
                      </a:lnTo>
                      <a:lnTo>
                        <a:pt x="863097" y="602767"/>
                      </a:lnTo>
                      <a:lnTo>
                        <a:pt x="923454" y="581642"/>
                      </a:lnTo>
                      <a:lnTo>
                        <a:pt x="974757" y="602767"/>
                      </a:lnTo>
                      <a:lnTo>
                        <a:pt x="989846" y="623892"/>
                      </a:lnTo>
                      <a:lnTo>
                        <a:pt x="1035113" y="617856"/>
                      </a:lnTo>
                      <a:lnTo>
                        <a:pt x="1095470" y="651052"/>
                      </a:lnTo>
                      <a:lnTo>
                        <a:pt x="1086416" y="599749"/>
                      </a:lnTo>
                      <a:lnTo>
                        <a:pt x="1095470" y="542411"/>
                      </a:lnTo>
                      <a:lnTo>
                        <a:pt x="1098889" y="476148"/>
                      </a:lnTo>
                      <a:lnTo>
                        <a:pt x="1077291" y="125985"/>
                      </a:lnTo>
                      <a:lnTo>
                        <a:pt x="1020024" y="95773"/>
                      </a:lnTo>
                      <a:lnTo>
                        <a:pt x="1035038" y="59575"/>
                      </a:lnTo>
                      <a:lnTo>
                        <a:pt x="1044182" y="0"/>
                      </a:lnTo>
                      <a:lnTo>
                        <a:pt x="26691" y="19220"/>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81" name="Freeform 180">
                  <a:extLst>
                    <a:ext uri="{FF2B5EF4-FFF2-40B4-BE49-F238E27FC236}">
                      <a16:creationId xmlns:a16="http://schemas.microsoft.com/office/drawing/2014/main" id="{32B1C706-A109-4149-ABCC-A8E880F8DABD}"/>
                    </a:ext>
                  </a:extLst>
                </p:cNvPr>
                <p:cNvSpPr/>
                <p:nvPr/>
              </p:nvSpPr>
              <p:spPr>
                <a:xfrm>
                  <a:off x="6996918" y="2639526"/>
                  <a:ext cx="1301569" cy="577592"/>
                </a:xfrm>
                <a:custGeom>
                  <a:avLst/>
                  <a:gdLst>
                    <a:gd name="connsiteX0" fmla="*/ 9054 w 1297663"/>
                    <a:gd name="connsiteY0" fmla="*/ 0 h 567350"/>
                    <a:gd name="connsiteX1" fmla="*/ 0 w 1297663"/>
                    <a:gd name="connsiteY1" fmla="*/ 377227 h 567350"/>
                    <a:gd name="connsiteX2" fmla="*/ 298764 w 1297663"/>
                    <a:gd name="connsiteY2" fmla="*/ 404388 h 567350"/>
                    <a:gd name="connsiteX3" fmla="*/ 301782 w 1297663"/>
                    <a:gd name="connsiteY3" fmla="*/ 567350 h 567350"/>
                    <a:gd name="connsiteX4" fmla="*/ 754455 w 1297663"/>
                    <a:gd name="connsiteY4" fmla="*/ 555279 h 567350"/>
                    <a:gd name="connsiteX5" fmla="*/ 838955 w 1297663"/>
                    <a:gd name="connsiteY5" fmla="*/ 555279 h 567350"/>
                    <a:gd name="connsiteX6" fmla="*/ 1219200 w 1297663"/>
                    <a:gd name="connsiteY6" fmla="*/ 534154 h 567350"/>
                    <a:gd name="connsiteX7" fmla="*/ 1282574 w 1297663"/>
                    <a:gd name="connsiteY7" fmla="*/ 534154 h 567350"/>
                    <a:gd name="connsiteX8" fmla="*/ 1297663 w 1297663"/>
                    <a:gd name="connsiteY8" fmla="*/ 534154 h 567350"/>
                    <a:gd name="connsiteX9" fmla="*/ 1249378 w 1297663"/>
                    <a:gd name="connsiteY9" fmla="*/ 467762 h 567350"/>
                    <a:gd name="connsiteX10" fmla="*/ 1222218 w 1297663"/>
                    <a:gd name="connsiteY10" fmla="*/ 413441 h 567350"/>
                    <a:gd name="connsiteX11" fmla="*/ 1222218 w 1297663"/>
                    <a:gd name="connsiteY11" fmla="*/ 334978 h 567350"/>
                    <a:gd name="connsiteX12" fmla="*/ 1201093 w 1297663"/>
                    <a:gd name="connsiteY12" fmla="*/ 283675 h 567350"/>
                    <a:gd name="connsiteX13" fmla="*/ 1201093 w 1297663"/>
                    <a:gd name="connsiteY13" fmla="*/ 256515 h 567350"/>
                    <a:gd name="connsiteX14" fmla="*/ 1173933 w 1297663"/>
                    <a:gd name="connsiteY14" fmla="*/ 229354 h 567350"/>
                    <a:gd name="connsiteX15" fmla="*/ 1170915 w 1297663"/>
                    <a:gd name="connsiteY15" fmla="*/ 202194 h 567350"/>
                    <a:gd name="connsiteX16" fmla="*/ 1134701 w 1297663"/>
                    <a:gd name="connsiteY16" fmla="*/ 147873 h 567350"/>
                    <a:gd name="connsiteX17" fmla="*/ 1113576 w 1297663"/>
                    <a:gd name="connsiteY17" fmla="*/ 75445 h 567350"/>
                    <a:gd name="connsiteX18" fmla="*/ 1056238 w 1297663"/>
                    <a:gd name="connsiteY18" fmla="*/ 45267 h 567350"/>
                    <a:gd name="connsiteX19" fmla="*/ 1001917 w 1297663"/>
                    <a:gd name="connsiteY19" fmla="*/ 48285 h 567350"/>
                    <a:gd name="connsiteX20" fmla="*/ 983810 w 1297663"/>
                    <a:gd name="connsiteY20" fmla="*/ 27160 h 567350"/>
                    <a:gd name="connsiteX21" fmla="*/ 935525 w 1297663"/>
                    <a:gd name="connsiteY21" fmla="*/ 9053 h 567350"/>
                    <a:gd name="connsiteX22" fmla="*/ 872151 w 1297663"/>
                    <a:gd name="connsiteY22" fmla="*/ 33196 h 567350"/>
                    <a:gd name="connsiteX23" fmla="*/ 802741 w 1297663"/>
                    <a:gd name="connsiteY23" fmla="*/ 0 h 567350"/>
                    <a:gd name="connsiteX24" fmla="*/ 9054 w 1297663"/>
                    <a:gd name="connsiteY24" fmla="*/ 0 h 567350"/>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2151 w 1297663"/>
                    <a:gd name="connsiteY22" fmla="*/ 42731 h 576885"/>
                    <a:gd name="connsiteX23" fmla="*/ 802741 w 1297663"/>
                    <a:gd name="connsiteY23" fmla="*/ 9535 h 576885"/>
                    <a:gd name="connsiteX24" fmla="*/ 13813 w 1297663"/>
                    <a:gd name="connsiteY24" fmla="*/ 0 h 576885"/>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4530 w 1297663"/>
                    <a:gd name="connsiteY22" fmla="*/ 30812 h 576885"/>
                    <a:gd name="connsiteX23" fmla="*/ 802741 w 1297663"/>
                    <a:gd name="connsiteY23" fmla="*/ 9535 h 576885"/>
                    <a:gd name="connsiteX24" fmla="*/ 13813 w 1297663"/>
                    <a:gd name="connsiteY24" fmla="*/ 0 h 57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7663" h="576885">
                      <a:moveTo>
                        <a:pt x="13813" y="0"/>
                      </a:moveTo>
                      <a:lnTo>
                        <a:pt x="0" y="386762"/>
                      </a:lnTo>
                      <a:lnTo>
                        <a:pt x="298764" y="413923"/>
                      </a:lnTo>
                      <a:lnTo>
                        <a:pt x="301782" y="576885"/>
                      </a:lnTo>
                      <a:lnTo>
                        <a:pt x="754455" y="564814"/>
                      </a:lnTo>
                      <a:lnTo>
                        <a:pt x="838955" y="564814"/>
                      </a:lnTo>
                      <a:lnTo>
                        <a:pt x="1219200" y="543689"/>
                      </a:lnTo>
                      <a:lnTo>
                        <a:pt x="1282574" y="543689"/>
                      </a:lnTo>
                      <a:lnTo>
                        <a:pt x="1297663" y="543689"/>
                      </a:lnTo>
                      <a:lnTo>
                        <a:pt x="1249378" y="477297"/>
                      </a:lnTo>
                      <a:lnTo>
                        <a:pt x="1222218" y="422976"/>
                      </a:lnTo>
                      <a:lnTo>
                        <a:pt x="1222218" y="344513"/>
                      </a:lnTo>
                      <a:lnTo>
                        <a:pt x="1201093" y="293210"/>
                      </a:lnTo>
                      <a:lnTo>
                        <a:pt x="1201093" y="266050"/>
                      </a:lnTo>
                      <a:lnTo>
                        <a:pt x="1173933" y="238889"/>
                      </a:lnTo>
                      <a:lnTo>
                        <a:pt x="1170915" y="211729"/>
                      </a:lnTo>
                      <a:lnTo>
                        <a:pt x="1134701" y="157408"/>
                      </a:lnTo>
                      <a:lnTo>
                        <a:pt x="1113576" y="84980"/>
                      </a:lnTo>
                      <a:lnTo>
                        <a:pt x="1056238" y="54802"/>
                      </a:lnTo>
                      <a:lnTo>
                        <a:pt x="1001917" y="57820"/>
                      </a:lnTo>
                      <a:lnTo>
                        <a:pt x="983810" y="36695"/>
                      </a:lnTo>
                      <a:lnTo>
                        <a:pt x="935525" y="18588"/>
                      </a:lnTo>
                      <a:lnTo>
                        <a:pt x="874530" y="30812"/>
                      </a:lnTo>
                      <a:lnTo>
                        <a:pt x="802741" y="9535"/>
                      </a:lnTo>
                      <a:lnTo>
                        <a:pt x="13813" y="0"/>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82" name="Freeform 181">
                  <a:extLst>
                    <a:ext uri="{FF2B5EF4-FFF2-40B4-BE49-F238E27FC236}">
                      <a16:creationId xmlns:a16="http://schemas.microsoft.com/office/drawing/2014/main" id="{3192A49C-F090-894D-9490-6D9B17184DE4}"/>
                    </a:ext>
                  </a:extLst>
                </p:cNvPr>
                <p:cNvSpPr/>
                <p:nvPr/>
              </p:nvSpPr>
              <p:spPr>
                <a:xfrm>
                  <a:off x="8483063" y="3786755"/>
                  <a:ext cx="752619" cy="743071"/>
                </a:xfrm>
                <a:custGeom>
                  <a:avLst/>
                  <a:gdLst>
                    <a:gd name="connsiteX0" fmla="*/ 0 w 751437"/>
                    <a:gd name="connsiteY0" fmla="*/ 75445 h 742384"/>
                    <a:gd name="connsiteX1" fmla="*/ 36213 w 751437"/>
                    <a:gd name="connsiteY1" fmla="*/ 347049 h 742384"/>
                    <a:gd name="connsiteX2" fmla="*/ 42249 w 751437"/>
                    <a:gd name="connsiteY2" fmla="*/ 633742 h 742384"/>
                    <a:gd name="connsiteX3" fmla="*/ 96570 w 751437"/>
                    <a:gd name="connsiteY3" fmla="*/ 618653 h 742384"/>
                    <a:gd name="connsiteX4" fmla="*/ 114677 w 751437"/>
                    <a:gd name="connsiteY4" fmla="*/ 636760 h 742384"/>
                    <a:gd name="connsiteX5" fmla="*/ 123730 w 751437"/>
                    <a:gd name="connsiteY5" fmla="*/ 742384 h 742384"/>
                    <a:gd name="connsiteX6" fmla="*/ 407405 w 751437"/>
                    <a:gd name="connsiteY6" fmla="*/ 712206 h 742384"/>
                    <a:gd name="connsiteX7" fmla="*/ 579421 w 751437"/>
                    <a:gd name="connsiteY7" fmla="*/ 685045 h 742384"/>
                    <a:gd name="connsiteX8" fmla="*/ 588475 w 751437"/>
                    <a:gd name="connsiteY8" fmla="*/ 700134 h 742384"/>
                    <a:gd name="connsiteX9" fmla="*/ 597528 w 751437"/>
                    <a:gd name="connsiteY9" fmla="*/ 597528 h 742384"/>
                    <a:gd name="connsiteX10" fmla="*/ 573386 w 751437"/>
                    <a:gd name="connsiteY10" fmla="*/ 537172 h 742384"/>
                    <a:gd name="connsiteX11" fmla="*/ 594510 w 751437"/>
                    <a:gd name="connsiteY11" fmla="*/ 473798 h 742384"/>
                    <a:gd name="connsiteX12" fmla="*/ 642796 w 751437"/>
                    <a:gd name="connsiteY12" fmla="*/ 395334 h 742384"/>
                    <a:gd name="connsiteX13" fmla="*/ 651849 w 751437"/>
                    <a:gd name="connsiteY13" fmla="*/ 365156 h 742384"/>
                    <a:gd name="connsiteX14" fmla="*/ 648831 w 751437"/>
                    <a:gd name="connsiteY14" fmla="*/ 341014 h 742384"/>
                    <a:gd name="connsiteX15" fmla="*/ 691081 w 751437"/>
                    <a:gd name="connsiteY15" fmla="*/ 274622 h 742384"/>
                    <a:gd name="connsiteX16" fmla="*/ 700134 w 751437"/>
                    <a:gd name="connsiteY16" fmla="*/ 223319 h 742384"/>
                    <a:gd name="connsiteX17" fmla="*/ 694099 w 751437"/>
                    <a:gd name="connsiteY17" fmla="*/ 205212 h 742384"/>
                    <a:gd name="connsiteX18" fmla="*/ 727295 w 751437"/>
                    <a:gd name="connsiteY18" fmla="*/ 172016 h 742384"/>
                    <a:gd name="connsiteX19" fmla="*/ 718241 w 751437"/>
                    <a:gd name="connsiteY19" fmla="*/ 141837 h 742384"/>
                    <a:gd name="connsiteX20" fmla="*/ 751437 w 751437"/>
                    <a:gd name="connsiteY20" fmla="*/ 72427 h 742384"/>
                    <a:gd name="connsiteX21" fmla="*/ 685045 w 751437"/>
                    <a:gd name="connsiteY21" fmla="*/ 72427 h 742384"/>
                    <a:gd name="connsiteX22" fmla="*/ 660903 w 751437"/>
                    <a:gd name="connsiteY22" fmla="*/ 57338 h 742384"/>
                    <a:gd name="connsiteX23" fmla="*/ 669956 w 751437"/>
                    <a:gd name="connsiteY23" fmla="*/ 0 h 742384"/>
                    <a:gd name="connsiteX24" fmla="*/ 669956 w 751437"/>
                    <a:gd name="connsiteY24" fmla="*/ 0 h 742384"/>
                    <a:gd name="connsiteX25" fmla="*/ 322906 w 751437"/>
                    <a:gd name="connsiteY25" fmla="*/ 30178 h 742384"/>
                    <a:gd name="connsiteX26" fmla="*/ 162962 w 751437"/>
                    <a:gd name="connsiteY26" fmla="*/ 48285 h 742384"/>
                    <a:gd name="connsiteX27" fmla="*/ 0 w 751437"/>
                    <a:gd name="connsiteY27"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6570 w 751437"/>
                    <a:gd name="connsiteY4" fmla="*/ 618653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1803 w 751437"/>
                    <a:gd name="connsiteY4" fmla="*/ 628191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1437" h="742384">
                      <a:moveTo>
                        <a:pt x="0" y="75445"/>
                      </a:moveTo>
                      <a:lnTo>
                        <a:pt x="36213" y="347049"/>
                      </a:lnTo>
                      <a:lnTo>
                        <a:pt x="42249" y="633742"/>
                      </a:lnTo>
                      <a:cubicBezTo>
                        <a:pt x="44847" y="632598"/>
                        <a:pt x="52211" y="645762"/>
                        <a:pt x="54809" y="644618"/>
                      </a:cubicBezTo>
                      <a:lnTo>
                        <a:pt x="91803" y="628191"/>
                      </a:lnTo>
                      <a:lnTo>
                        <a:pt x="114677" y="636760"/>
                      </a:lnTo>
                      <a:lnTo>
                        <a:pt x="123730" y="742384"/>
                      </a:lnTo>
                      <a:lnTo>
                        <a:pt x="407405" y="712206"/>
                      </a:lnTo>
                      <a:lnTo>
                        <a:pt x="579421" y="685045"/>
                      </a:lnTo>
                      <a:lnTo>
                        <a:pt x="588475" y="700134"/>
                      </a:lnTo>
                      <a:lnTo>
                        <a:pt x="597528" y="597528"/>
                      </a:lnTo>
                      <a:lnTo>
                        <a:pt x="573386" y="537172"/>
                      </a:lnTo>
                      <a:lnTo>
                        <a:pt x="594510" y="473798"/>
                      </a:lnTo>
                      <a:lnTo>
                        <a:pt x="642796" y="395334"/>
                      </a:lnTo>
                      <a:lnTo>
                        <a:pt x="651849" y="365156"/>
                      </a:lnTo>
                      <a:lnTo>
                        <a:pt x="648831" y="341014"/>
                      </a:lnTo>
                      <a:lnTo>
                        <a:pt x="691081" y="274622"/>
                      </a:lnTo>
                      <a:lnTo>
                        <a:pt x="700134" y="223319"/>
                      </a:lnTo>
                      <a:lnTo>
                        <a:pt x="694099" y="205212"/>
                      </a:lnTo>
                      <a:lnTo>
                        <a:pt x="727295" y="172016"/>
                      </a:lnTo>
                      <a:lnTo>
                        <a:pt x="718241" y="141837"/>
                      </a:lnTo>
                      <a:lnTo>
                        <a:pt x="751437" y="72427"/>
                      </a:lnTo>
                      <a:lnTo>
                        <a:pt x="685045" y="72427"/>
                      </a:lnTo>
                      <a:lnTo>
                        <a:pt x="660903" y="57338"/>
                      </a:lnTo>
                      <a:lnTo>
                        <a:pt x="669956" y="0"/>
                      </a:lnTo>
                      <a:lnTo>
                        <a:pt x="669956" y="0"/>
                      </a:lnTo>
                      <a:lnTo>
                        <a:pt x="322906" y="30178"/>
                      </a:lnTo>
                      <a:lnTo>
                        <a:pt x="162962" y="48285"/>
                      </a:lnTo>
                      <a:lnTo>
                        <a:pt x="0" y="75445"/>
                      </a:lnTo>
                      <a:close/>
                    </a:path>
                  </a:pathLst>
                </a:custGeom>
                <a:solidFill>
                  <a:srgbClr val="0083BF"/>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83" name="Freeform 182">
                  <a:extLst>
                    <a:ext uri="{FF2B5EF4-FFF2-40B4-BE49-F238E27FC236}">
                      <a16:creationId xmlns:a16="http://schemas.microsoft.com/office/drawing/2014/main" id="{8DD8CF31-7905-7B4B-8B3C-E9BA02DC5A15}"/>
                    </a:ext>
                  </a:extLst>
                </p:cNvPr>
                <p:cNvSpPr/>
                <p:nvPr/>
              </p:nvSpPr>
              <p:spPr>
                <a:xfrm>
                  <a:off x="9041560" y="4003152"/>
                  <a:ext cx="529856" cy="972199"/>
                </a:xfrm>
                <a:custGeom>
                  <a:avLst/>
                  <a:gdLst>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63374 w 528118"/>
                    <a:gd name="connsiteY7" fmla="*/ 600546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49101 w 528118"/>
                    <a:gd name="connsiteY7" fmla="*/ 593411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8118" h="968721">
                      <a:moveTo>
                        <a:pt x="132784" y="54321"/>
                      </a:moveTo>
                      <a:lnTo>
                        <a:pt x="87516" y="126748"/>
                      </a:lnTo>
                      <a:lnTo>
                        <a:pt x="93552" y="162962"/>
                      </a:lnTo>
                      <a:lnTo>
                        <a:pt x="30178" y="265568"/>
                      </a:lnTo>
                      <a:lnTo>
                        <a:pt x="9053" y="322907"/>
                      </a:lnTo>
                      <a:lnTo>
                        <a:pt x="36213" y="392317"/>
                      </a:lnTo>
                      <a:lnTo>
                        <a:pt x="42249" y="494923"/>
                      </a:lnTo>
                      <a:lnTo>
                        <a:pt x="49101" y="593411"/>
                      </a:lnTo>
                      <a:lnTo>
                        <a:pt x="39231" y="621671"/>
                      </a:lnTo>
                      <a:lnTo>
                        <a:pt x="54320" y="669956"/>
                      </a:lnTo>
                      <a:lnTo>
                        <a:pt x="27160" y="703152"/>
                      </a:lnTo>
                      <a:lnTo>
                        <a:pt x="21124" y="718242"/>
                      </a:lnTo>
                      <a:lnTo>
                        <a:pt x="3017" y="742384"/>
                      </a:lnTo>
                      <a:cubicBezTo>
                        <a:pt x="2011" y="774574"/>
                        <a:pt x="1006" y="806764"/>
                        <a:pt x="0" y="838954"/>
                      </a:cubicBezTo>
                      <a:lnTo>
                        <a:pt x="3017" y="851026"/>
                      </a:lnTo>
                      <a:lnTo>
                        <a:pt x="238407" y="826883"/>
                      </a:lnTo>
                      <a:lnTo>
                        <a:pt x="280657" y="817830"/>
                      </a:lnTo>
                      <a:lnTo>
                        <a:pt x="298764" y="838954"/>
                      </a:lnTo>
                      <a:lnTo>
                        <a:pt x="301782" y="866115"/>
                      </a:lnTo>
                      <a:lnTo>
                        <a:pt x="298764" y="902329"/>
                      </a:lnTo>
                      <a:lnTo>
                        <a:pt x="325924" y="923453"/>
                      </a:lnTo>
                      <a:lnTo>
                        <a:pt x="334978" y="962685"/>
                      </a:lnTo>
                      <a:lnTo>
                        <a:pt x="347049" y="968721"/>
                      </a:lnTo>
                      <a:lnTo>
                        <a:pt x="425512" y="917418"/>
                      </a:lnTo>
                      <a:lnTo>
                        <a:pt x="446637" y="911382"/>
                      </a:lnTo>
                      <a:lnTo>
                        <a:pt x="476815" y="905346"/>
                      </a:lnTo>
                      <a:lnTo>
                        <a:pt x="506994" y="914400"/>
                      </a:lnTo>
                      <a:lnTo>
                        <a:pt x="528118" y="887240"/>
                      </a:lnTo>
                      <a:lnTo>
                        <a:pt x="494922" y="488887"/>
                      </a:lnTo>
                      <a:lnTo>
                        <a:pt x="485869" y="277640"/>
                      </a:lnTo>
                      <a:lnTo>
                        <a:pt x="455691" y="0"/>
                      </a:lnTo>
                      <a:lnTo>
                        <a:pt x="446637" y="15089"/>
                      </a:lnTo>
                      <a:lnTo>
                        <a:pt x="404388" y="12071"/>
                      </a:lnTo>
                      <a:lnTo>
                        <a:pt x="132784" y="54321"/>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84" name="Freeform 183">
                  <a:extLst>
                    <a:ext uri="{FF2B5EF4-FFF2-40B4-BE49-F238E27FC236}">
                      <a16:creationId xmlns:a16="http://schemas.microsoft.com/office/drawing/2014/main" id="{8AFF87F9-4C6F-D345-89A8-7F02847150C1}"/>
                    </a:ext>
                  </a:extLst>
                </p:cNvPr>
                <p:cNvSpPr/>
                <p:nvPr/>
              </p:nvSpPr>
              <p:spPr>
                <a:xfrm>
                  <a:off x="8543526" y="1823263"/>
                  <a:ext cx="830585" cy="825812"/>
                </a:xfrm>
                <a:custGeom>
                  <a:avLst/>
                  <a:gdLst>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56515 w 829901"/>
                    <a:gd name="connsiteY14" fmla="*/ 561315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0221 w 829901"/>
                    <a:gd name="connsiteY10" fmla="*/ 468870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27160 w 829901"/>
                    <a:gd name="connsiteY6" fmla="*/ 380246 h 823866"/>
                    <a:gd name="connsiteX7" fmla="*/ 36214 w 829901"/>
                    <a:gd name="connsiteY7" fmla="*/ 446638 h 823866"/>
                    <a:gd name="connsiteX8" fmla="*/ 75446 w 829901"/>
                    <a:gd name="connsiteY8" fmla="*/ 449656 h 823866"/>
                    <a:gd name="connsiteX9" fmla="*/ 100221 w 829901"/>
                    <a:gd name="connsiteY9" fmla="*/ 468870 h 823866"/>
                    <a:gd name="connsiteX10" fmla="*/ 138967 w 829901"/>
                    <a:gd name="connsiteY10" fmla="*/ 486341 h 823866"/>
                    <a:gd name="connsiteX11" fmla="*/ 175815 w 829901"/>
                    <a:gd name="connsiteY11" fmla="*/ 538280 h 823866"/>
                    <a:gd name="connsiteX12" fmla="*/ 220301 w 829901"/>
                    <a:gd name="connsiteY12" fmla="*/ 537173 h 823866"/>
                    <a:gd name="connsiteX13" fmla="*/ 249361 w 829901"/>
                    <a:gd name="connsiteY13" fmla="*/ 585126 h 823866"/>
                    <a:gd name="connsiteX14" fmla="*/ 277640 w 829901"/>
                    <a:gd name="connsiteY14" fmla="*/ 564333 h 823866"/>
                    <a:gd name="connsiteX15" fmla="*/ 292729 w 829901"/>
                    <a:gd name="connsiteY15" fmla="*/ 618654 h 823866"/>
                    <a:gd name="connsiteX16" fmla="*/ 292729 w 829901"/>
                    <a:gd name="connsiteY16" fmla="*/ 636761 h 823866"/>
                    <a:gd name="connsiteX17" fmla="*/ 301782 w 829901"/>
                    <a:gd name="connsiteY17" fmla="*/ 666939 h 823866"/>
                    <a:gd name="connsiteX18" fmla="*/ 298764 w 829901"/>
                    <a:gd name="connsiteY18" fmla="*/ 682028 h 823866"/>
                    <a:gd name="connsiteX19" fmla="*/ 304800 w 829901"/>
                    <a:gd name="connsiteY19" fmla="*/ 697117 h 823866"/>
                    <a:gd name="connsiteX20" fmla="*/ 301782 w 829901"/>
                    <a:gd name="connsiteY20" fmla="*/ 763509 h 823866"/>
                    <a:gd name="connsiteX21" fmla="*/ 337996 w 829901"/>
                    <a:gd name="connsiteY21" fmla="*/ 793688 h 823866"/>
                    <a:gd name="connsiteX22" fmla="*/ 380246 w 829901"/>
                    <a:gd name="connsiteY22" fmla="*/ 808777 h 823866"/>
                    <a:gd name="connsiteX23" fmla="*/ 404388 w 829901"/>
                    <a:gd name="connsiteY23" fmla="*/ 823866 h 823866"/>
                    <a:gd name="connsiteX24" fmla="*/ 473798 w 829901"/>
                    <a:gd name="connsiteY24" fmla="*/ 808777 h 823866"/>
                    <a:gd name="connsiteX25" fmla="*/ 790669 w 829901"/>
                    <a:gd name="connsiteY25" fmla="*/ 751438 h 823866"/>
                    <a:gd name="connsiteX26" fmla="*/ 802741 w 829901"/>
                    <a:gd name="connsiteY26" fmla="*/ 751438 h 823866"/>
                    <a:gd name="connsiteX27" fmla="*/ 802741 w 829901"/>
                    <a:gd name="connsiteY27" fmla="*/ 688064 h 823866"/>
                    <a:gd name="connsiteX28" fmla="*/ 766527 w 829901"/>
                    <a:gd name="connsiteY28" fmla="*/ 579422 h 823866"/>
                    <a:gd name="connsiteX29" fmla="*/ 772562 w 829901"/>
                    <a:gd name="connsiteY29" fmla="*/ 522084 h 823866"/>
                    <a:gd name="connsiteX30" fmla="*/ 757473 w 829901"/>
                    <a:gd name="connsiteY30" fmla="*/ 473798 h 823866"/>
                    <a:gd name="connsiteX31" fmla="*/ 778598 w 829901"/>
                    <a:gd name="connsiteY31" fmla="*/ 443620 h 823866"/>
                    <a:gd name="connsiteX32" fmla="*/ 781616 w 829901"/>
                    <a:gd name="connsiteY32" fmla="*/ 407406 h 823866"/>
                    <a:gd name="connsiteX33" fmla="*/ 772562 w 829901"/>
                    <a:gd name="connsiteY33" fmla="*/ 353086 h 823866"/>
                    <a:gd name="connsiteX34" fmla="*/ 811794 w 829901"/>
                    <a:gd name="connsiteY34" fmla="*/ 292729 h 823866"/>
                    <a:gd name="connsiteX35" fmla="*/ 829901 w 829901"/>
                    <a:gd name="connsiteY35" fmla="*/ 226337 h 823866"/>
                    <a:gd name="connsiteX36" fmla="*/ 823865 w 829901"/>
                    <a:gd name="connsiteY36" fmla="*/ 220301 h 823866"/>
                    <a:gd name="connsiteX37" fmla="*/ 805758 w 829901"/>
                    <a:gd name="connsiteY37" fmla="*/ 235391 h 823866"/>
                    <a:gd name="connsiteX38" fmla="*/ 787651 w 829901"/>
                    <a:gd name="connsiteY38" fmla="*/ 271604 h 823866"/>
                    <a:gd name="connsiteX39" fmla="*/ 769545 w 829901"/>
                    <a:gd name="connsiteY39" fmla="*/ 307818 h 823866"/>
                    <a:gd name="connsiteX40" fmla="*/ 751438 w 829901"/>
                    <a:gd name="connsiteY40" fmla="*/ 316872 h 823866"/>
                    <a:gd name="connsiteX41" fmla="*/ 745402 w 829901"/>
                    <a:gd name="connsiteY41" fmla="*/ 341014 h 823866"/>
                    <a:gd name="connsiteX42" fmla="*/ 727295 w 829901"/>
                    <a:gd name="connsiteY42" fmla="*/ 362139 h 823866"/>
                    <a:gd name="connsiteX43" fmla="*/ 715224 w 829901"/>
                    <a:gd name="connsiteY43" fmla="*/ 371193 h 823866"/>
                    <a:gd name="connsiteX44" fmla="*/ 715224 w 829901"/>
                    <a:gd name="connsiteY44" fmla="*/ 371193 h 823866"/>
                    <a:gd name="connsiteX45" fmla="*/ 715224 w 829901"/>
                    <a:gd name="connsiteY45" fmla="*/ 371193 h 823866"/>
                    <a:gd name="connsiteX46" fmla="*/ 721259 w 829901"/>
                    <a:gd name="connsiteY46" fmla="*/ 316872 h 823866"/>
                    <a:gd name="connsiteX47" fmla="*/ 718242 w 829901"/>
                    <a:gd name="connsiteY47" fmla="*/ 301783 h 823866"/>
                    <a:gd name="connsiteX48" fmla="*/ 730313 w 829901"/>
                    <a:gd name="connsiteY48" fmla="*/ 265569 h 823866"/>
                    <a:gd name="connsiteX49" fmla="*/ 727295 w 829901"/>
                    <a:gd name="connsiteY49" fmla="*/ 226337 h 823866"/>
                    <a:gd name="connsiteX50" fmla="*/ 703152 w 829901"/>
                    <a:gd name="connsiteY50" fmla="*/ 193141 h 823866"/>
                    <a:gd name="connsiteX51" fmla="*/ 697117 w 829901"/>
                    <a:gd name="connsiteY51" fmla="*/ 178052 h 823866"/>
                    <a:gd name="connsiteX52" fmla="*/ 706170 w 829901"/>
                    <a:gd name="connsiteY52" fmla="*/ 162963 h 823866"/>
                    <a:gd name="connsiteX53" fmla="*/ 709188 w 829901"/>
                    <a:gd name="connsiteY53" fmla="*/ 147874 h 823866"/>
                    <a:gd name="connsiteX54" fmla="*/ 691081 w 829901"/>
                    <a:gd name="connsiteY54" fmla="*/ 147874 h 823866"/>
                    <a:gd name="connsiteX55" fmla="*/ 672974 w 829901"/>
                    <a:gd name="connsiteY55" fmla="*/ 147874 h 823866"/>
                    <a:gd name="connsiteX56" fmla="*/ 654867 w 829901"/>
                    <a:gd name="connsiteY56" fmla="*/ 117695 h 823866"/>
                    <a:gd name="connsiteX57" fmla="*/ 615636 w 829901"/>
                    <a:gd name="connsiteY57" fmla="*/ 117695 h 823866"/>
                    <a:gd name="connsiteX58" fmla="*/ 564333 w 829901"/>
                    <a:gd name="connsiteY58" fmla="*/ 111660 h 823866"/>
                    <a:gd name="connsiteX59" fmla="*/ 497941 w 829901"/>
                    <a:gd name="connsiteY59" fmla="*/ 99589 h 823866"/>
                    <a:gd name="connsiteX60" fmla="*/ 443620 w 829901"/>
                    <a:gd name="connsiteY60" fmla="*/ 99589 h 823866"/>
                    <a:gd name="connsiteX61" fmla="*/ 401370 w 829901"/>
                    <a:gd name="connsiteY61" fmla="*/ 93553 h 823866"/>
                    <a:gd name="connsiteX62" fmla="*/ 347049 w 829901"/>
                    <a:gd name="connsiteY62" fmla="*/ 72428 h 823866"/>
                    <a:gd name="connsiteX63" fmla="*/ 328943 w 829901"/>
                    <a:gd name="connsiteY63" fmla="*/ 48286 h 823866"/>
                    <a:gd name="connsiteX64" fmla="*/ 250479 w 829901"/>
                    <a:gd name="connsiteY64" fmla="*/ 51303 h 823866"/>
                    <a:gd name="connsiteX65" fmla="*/ 235390 w 829901"/>
                    <a:gd name="connsiteY65" fmla="*/ 0 h 823866"/>
                    <a:gd name="connsiteX66" fmla="*/ 168998 w 829901"/>
                    <a:gd name="connsiteY66" fmla="*/ 30179 h 823866"/>
                    <a:gd name="connsiteX67" fmla="*/ 84499 w 829901"/>
                    <a:gd name="connsiteY67" fmla="*/ 33196 h 82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29901" h="823866">
                      <a:moveTo>
                        <a:pt x="84499" y="33196"/>
                      </a:moveTo>
                      <a:lnTo>
                        <a:pt x="57339" y="96571"/>
                      </a:lnTo>
                      <a:lnTo>
                        <a:pt x="66392" y="175034"/>
                      </a:lnTo>
                      <a:lnTo>
                        <a:pt x="0" y="259533"/>
                      </a:lnTo>
                      <a:lnTo>
                        <a:pt x="33196" y="301783"/>
                      </a:lnTo>
                      <a:lnTo>
                        <a:pt x="45267" y="331961"/>
                      </a:lnTo>
                      <a:lnTo>
                        <a:pt x="27160" y="380246"/>
                      </a:lnTo>
                      <a:lnTo>
                        <a:pt x="36214" y="446638"/>
                      </a:lnTo>
                      <a:lnTo>
                        <a:pt x="75446" y="449656"/>
                      </a:lnTo>
                      <a:lnTo>
                        <a:pt x="100221" y="468870"/>
                      </a:lnTo>
                      <a:lnTo>
                        <a:pt x="138967" y="486341"/>
                      </a:lnTo>
                      <a:lnTo>
                        <a:pt x="175815" y="538280"/>
                      </a:lnTo>
                      <a:lnTo>
                        <a:pt x="220301" y="537173"/>
                      </a:lnTo>
                      <a:lnTo>
                        <a:pt x="249361" y="585126"/>
                      </a:lnTo>
                      <a:lnTo>
                        <a:pt x="277640" y="564333"/>
                      </a:lnTo>
                      <a:lnTo>
                        <a:pt x="292729" y="618654"/>
                      </a:lnTo>
                      <a:lnTo>
                        <a:pt x="292729" y="636761"/>
                      </a:lnTo>
                      <a:lnTo>
                        <a:pt x="301782" y="666939"/>
                      </a:lnTo>
                      <a:lnTo>
                        <a:pt x="298764" y="682028"/>
                      </a:lnTo>
                      <a:lnTo>
                        <a:pt x="304800" y="697117"/>
                      </a:lnTo>
                      <a:lnTo>
                        <a:pt x="301782" y="763509"/>
                      </a:lnTo>
                      <a:lnTo>
                        <a:pt x="337996" y="793688"/>
                      </a:lnTo>
                      <a:lnTo>
                        <a:pt x="380246" y="808777"/>
                      </a:lnTo>
                      <a:lnTo>
                        <a:pt x="404388" y="823866"/>
                      </a:lnTo>
                      <a:lnTo>
                        <a:pt x="473798" y="808777"/>
                      </a:lnTo>
                      <a:lnTo>
                        <a:pt x="790669" y="751438"/>
                      </a:lnTo>
                      <a:lnTo>
                        <a:pt x="802741" y="751438"/>
                      </a:lnTo>
                      <a:lnTo>
                        <a:pt x="802741" y="688064"/>
                      </a:lnTo>
                      <a:lnTo>
                        <a:pt x="766527" y="579422"/>
                      </a:lnTo>
                      <a:lnTo>
                        <a:pt x="772562" y="522084"/>
                      </a:lnTo>
                      <a:lnTo>
                        <a:pt x="757473" y="473798"/>
                      </a:lnTo>
                      <a:lnTo>
                        <a:pt x="778598" y="443620"/>
                      </a:lnTo>
                      <a:lnTo>
                        <a:pt x="781616" y="407406"/>
                      </a:lnTo>
                      <a:lnTo>
                        <a:pt x="772562" y="353086"/>
                      </a:lnTo>
                      <a:lnTo>
                        <a:pt x="811794" y="292729"/>
                      </a:lnTo>
                      <a:lnTo>
                        <a:pt x="829901" y="226337"/>
                      </a:lnTo>
                      <a:lnTo>
                        <a:pt x="823865" y="220301"/>
                      </a:lnTo>
                      <a:lnTo>
                        <a:pt x="805758" y="235391"/>
                      </a:lnTo>
                      <a:lnTo>
                        <a:pt x="787651" y="271604"/>
                      </a:lnTo>
                      <a:lnTo>
                        <a:pt x="769545" y="307818"/>
                      </a:lnTo>
                      <a:lnTo>
                        <a:pt x="751438" y="316872"/>
                      </a:lnTo>
                      <a:lnTo>
                        <a:pt x="745402" y="341014"/>
                      </a:lnTo>
                      <a:lnTo>
                        <a:pt x="727295" y="362139"/>
                      </a:lnTo>
                      <a:lnTo>
                        <a:pt x="715224" y="371193"/>
                      </a:lnTo>
                      <a:lnTo>
                        <a:pt x="715224" y="371193"/>
                      </a:lnTo>
                      <a:lnTo>
                        <a:pt x="715224" y="371193"/>
                      </a:lnTo>
                      <a:lnTo>
                        <a:pt x="721259" y="316872"/>
                      </a:lnTo>
                      <a:lnTo>
                        <a:pt x="718242" y="301783"/>
                      </a:lnTo>
                      <a:lnTo>
                        <a:pt x="730313" y="265569"/>
                      </a:lnTo>
                      <a:lnTo>
                        <a:pt x="727295" y="226337"/>
                      </a:lnTo>
                      <a:lnTo>
                        <a:pt x="703152" y="193141"/>
                      </a:lnTo>
                      <a:lnTo>
                        <a:pt x="697117" y="178052"/>
                      </a:lnTo>
                      <a:lnTo>
                        <a:pt x="706170" y="162963"/>
                      </a:lnTo>
                      <a:lnTo>
                        <a:pt x="709188" y="147874"/>
                      </a:lnTo>
                      <a:lnTo>
                        <a:pt x="691081" y="147874"/>
                      </a:lnTo>
                      <a:lnTo>
                        <a:pt x="672974" y="147874"/>
                      </a:lnTo>
                      <a:lnTo>
                        <a:pt x="654867" y="117695"/>
                      </a:lnTo>
                      <a:lnTo>
                        <a:pt x="615636" y="117695"/>
                      </a:lnTo>
                      <a:lnTo>
                        <a:pt x="564333" y="111660"/>
                      </a:lnTo>
                      <a:lnTo>
                        <a:pt x="497941" y="99589"/>
                      </a:lnTo>
                      <a:lnTo>
                        <a:pt x="443620" y="99589"/>
                      </a:lnTo>
                      <a:lnTo>
                        <a:pt x="401370" y="93553"/>
                      </a:lnTo>
                      <a:lnTo>
                        <a:pt x="347049" y="72428"/>
                      </a:lnTo>
                      <a:lnTo>
                        <a:pt x="328943" y="48286"/>
                      </a:lnTo>
                      <a:lnTo>
                        <a:pt x="250479" y="51303"/>
                      </a:lnTo>
                      <a:lnTo>
                        <a:pt x="235390" y="0"/>
                      </a:lnTo>
                      <a:lnTo>
                        <a:pt x="168998" y="30179"/>
                      </a:lnTo>
                      <a:lnTo>
                        <a:pt x="84499" y="33196"/>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85" name="Freeform 184">
                  <a:extLst>
                    <a:ext uri="{FF2B5EF4-FFF2-40B4-BE49-F238E27FC236}">
                      <a16:creationId xmlns:a16="http://schemas.microsoft.com/office/drawing/2014/main" id="{29D06213-78EF-B945-A633-9F05FDC67452}"/>
                    </a:ext>
                  </a:extLst>
                </p:cNvPr>
                <p:cNvSpPr/>
                <p:nvPr/>
              </p:nvSpPr>
              <p:spPr>
                <a:xfrm>
                  <a:off x="9495040" y="3928366"/>
                  <a:ext cx="596686" cy="976973"/>
                </a:xfrm>
                <a:custGeom>
                  <a:avLst/>
                  <a:gdLst>
                    <a:gd name="connsiteX0" fmla="*/ 0 w 594511"/>
                    <a:gd name="connsiteY0" fmla="*/ 84499 h 974757"/>
                    <a:gd name="connsiteX1" fmla="*/ 69410 w 594511"/>
                    <a:gd name="connsiteY1" fmla="*/ 962686 h 974757"/>
                    <a:gd name="connsiteX2" fmla="*/ 87517 w 594511"/>
                    <a:gd name="connsiteY2" fmla="*/ 962686 h 974757"/>
                    <a:gd name="connsiteX3" fmla="*/ 111659 w 594511"/>
                    <a:gd name="connsiteY3" fmla="*/ 962686 h 974757"/>
                    <a:gd name="connsiteX4" fmla="*/ 132784 w 594511"/>
                    <a:gd name="connsiteY4" fmla="*/ 941561 h 974757"/>
                    <a:gd name="connsiteX5" fmla="*/ 129766 w 594511"/>
                    <a:gd name="connsiteY5" fmla="*/ 902329 h 974757"/>
                    <a:gd name="connsiteX6" fmla="*/ 184087 w 594511"/>
                    <a:gd name="connsiteY6" fmla="*/ 974757 h 974757"/>
                    <a:gd name="connsiteX7" fmla="*/ 220301 w 594511"/>
                    <a:gd name="connsiteY7" fmla="*/ 959668 h 974757"/>
                    <a:gd name="connsiteX8" fmla="*/ 217283 w 594511"/>
                    <a:gd name="connsiteY8" fmla="*/ 908365 h 974757"/>
                    <a:gd name="connsiteX9" fmla="*/ 214265 w 594511"/>
                    <a:gd name="connsiteY9" fmla="*/ 878187 h 974757"/>
                    <a:gd name="connsiteX10" fmla="*/ 193140 w 594511"/>
                    <a:gd name="connsiteY10" fmla="*/ 851026 h 974757"/>
                    <a:gd name="connsiteX11" fmla="*/ 588475 w 594511"/>
                    <a:gd name="connsiteY11" fmla="*/ 751438 h 974757"/>
                    <a:gd name="connsiteX12" fmla="*/ 591493 w 594511"/>
                    <a:gd name="connsiteY12" fmla="*/ 685046 h 974757"/>
                    <a:gd name="connsiteX13" fmla="*/ 582439 w 594511"/>
                    <a:gd name="connsiteY13" fmla="*/ 633743 h 974757"/>
                    <a:gd name="connsiteX14" fmla="*/ 588475 w 594511"/>
                    <a:gd name="connsiteY14" fmla="*/ 585458 h 974757"/>
                    <a:gd name="connsiteX15" fmla="*/ 570368 w 594511"/>
                    <a:gd name="connsiteY15" fmla="*/ 528119 h 974757"/>
                    <a:gd name="connsiteX16" fmla="*/ 576404 w 594511"/>
                    <a:gd name="connsiteY16" fmla="*/ 510012 h 974757"/>
                    <a:gd name="connsiteX17" fmla="*/ 594511 w 594511"/>
                    <a:gd name="connsiteY17" fmla="*/ 488888 h 974757"/>
                    <a:gd name="connsiteX18" fmla="*/ 588475 w 594511"/>
                    <a:gd name="connsiteY18" fmla="*/ 467763 h 974757"/>
                    <a:gd name="connsiteX19" fmla="*/ 543208 w 594511"/>
                    <a:gd name="connsiteY19" fmla="*/ 425513 h 974757"/>
                    <a:gd name="connsiteX20" fmla="*/ 470780 w 594511"/>
                    <a:gd name="connsiteY20" fmla="*/ 162963 h 974757"/>
                    <a:gd name="connsiteX21" fmla="*/ 449655 w 594511"/>
                    <a:gd name="connsiteY21" fmla="*/ 111660 h 974757"/>
                    <a:gd name="connsiteX22" fmla="*/ 410424 w 594511"/>
                    <a:gd name="connsiteY22" fmla="*/ 0 h 974757"/>
                    <a:gd name="connsiteX23" fmla="*/ 202194 w 594511"/>
                    <a:gd name="connsiteY23" fmla="*/ 51303 h 974757"/>
                    <a:gd name="connsiteX24" fmla="*/ 114677 w 594511"/>
                    <a:gd name="connsiteY24" fmla="*/ 66392 h 974757"/>
                    <a:gd name="connsiteX25" fmla="*/ 96570 w 594511"/>
                    <a:gd name="connsiteY25" fmla="*/ 51303 h 974757"/>
                    <a:gd name="connsiteX26" fmla="*/ 0 w 594511"/>
                    <a:gd name="connsiteY26" fmla="*/ 84499 h 97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4511" h="974757">
                      <a:moveTo>
                        <a:pt x="0" y="84499"/>
                      </a:moveTo>
                      <a:lnTo>
                        <a:pt x="69410" y="962686"/>
                      </a:lnTo>
                      <a:lnTo>
                        <a:pt x="87517" y="962686"/>
                      </a:lnTo>
                      <a:lnTo>
                        <a:pt x="111659" y="962686"/>
                      </a:lnTo>
                      <a:lnTo>
                        <a:pt x="132784" y="941561"/>
                      </a:lnTo>
                      <a:lnTo>
                        <a:pt x="129766" y="902329"/>
                      </a:lnTo>
                      <a:lnTo>
                        <a:pt x="184087" y="974757"/>
                      </a:lnTo>
                      <a:lnTo>
                        <a:pt x="220301" y="959668"/>
                      </a:lnTo>
                      <a:lnTo>
                        <a:pt x="217283" y="908365"/>
                      </a:lnTo>
                      <a:lnTo>
                        <a:pt x="214265" y="878187"/>
                      </a:lnTo>
                      <a:lnTo>
                        <a:pt x="193140" y="851026"/>
                      </a:lnTo>
                      <a:lnTo>
                        <a:pt x="588475" y="751438"/>
                      </a:lnTo>
                      <a:lnTo>
                        <a:pt x="591493" y="685046"/>
                      </a:lnTo>
                      <a:lnTo>
                        <a:pt x="582439" y="633743"/>
                      </a:lnTo>
                      <a:lnTo>
                        <a:pt x="588475" y="585458"/>
                      </a:lnTo>
                      <a:lnTo>
                        <a:pt x="570368" y="528119"/>
                      </a:lnTo>
                      <a:lnTo>
                        <a:pt x="576404" y="510012"/>
                      </a:lnTo>
                      <a:lnTo>
                        <a:pt x="594511" y="488888"/>
                      </a:lnTo>
                      <a:lnTo>
                        <a:pt x="588475" y="467763"/>
                      </a:lnTo>
                      <a:lnTo>
                        <a:pt x="543208" y="425513"/>
                      </a:lnTo>
                      <a:lnTo>
                        <a:pt x="470780" y="162963"/>
                      </a:lnTo>
                      <a:lnTo>
                        <a:pt x="449655" y="111660"/>
                      </a:lnTo>
                      <a:lnTo>
                        <a:pt x="410424" y="0"/>
                      </a:lnTo>
                      <a:lnTo>
                        <a:pt x="202194" y="51303"/>
                      </a:lnTo>
                      <a:lnTo>
                        <a:pt x="114677" y="66392"/>
                      </a:lnTo>
                      <a:lnTo>
                        <a:pt x="96570" y="51303"/>
                      </a:lnTo>
                      <a:lnTo>
                        <a:pt x="0" y="84499"/>
                      </a:lnTo>
                      <a:close/>
                    </a:path>
                  </a:pathLst>
                </a:custGeom>
                <a:solidFill>
                  <a:schemeClr val="accent2"/>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86" name="Freeform 185">
                  <a:extLst>
                    <a:ext uri="{FF2B5EF4-FFF2-40B4-BE49-F238E27FC236}">
                      <a16:creationId xmlns:a16="http://schemas.microsoft.com/office/drawing/2014/main" id="{AADEBA56-8512-8E4C-B639-F036F9BD1C75}"/>
                    </a:ext>
                  </a:extLst>
                </p:cNvPr>
                <p:cNvSpPr/>
                <p:nvPr/>
              </p:nvSpPr>
              <p:spPr>
                <a:xfrm>
                  <a:off x="9900786" y="3840854"/>
                  <a:ext cx="828993" cy="873546"/>
                </a:xfrm>
                <a:custGeom>
                  <a:avLst/>
                  <a:gdLst>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5034 w 832919"/>
                    <a:gd name="connsiteY9" fmla="*/ 829901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64744 h 872150"/>
                    <a:gd name="connsiteX23" fmla="*/ 805758 w 832919"/>
                    <a:gd name="connsiteY23" fmla="*/ 461726 h 872150"/>
                    <a:gd name="connsiteX24" fmla="*/ 793687 w 832919"/>
                    <a:gd name="connsiteY24" fmla="*/ 431548 h 872150"/>
                    <a:gd name="connsiteX25" fmla="*/ 724277 w 832919"/>
                    <a:gd name="connsiteY25" fmla="*/ 359120 h 872150"/>
                    <a:gd name="connsiteX26" fmla="*/ 712206 w 832919"/>
                    <a:gd name="connsiteY26" fmla="*/ 307817 h 872150"/>
                    <a:gd name="connsiteX27" fmla="*/ 636760 w 832919"/>
                    <a:gd name="connsiteY27" fmla="*/ 271604 h 872150"/>
                    <a:gd name="connsiteX28" fmla="*/ 564333 w 832919"/>
                    <a:gd name="connsiteY28" fmla="*/ 196158 h 872150"/>
                    <a:gd name="connsiteX29" fmla="*/ 531137 w 832919"/>
                    <a:gd name="connsiteY29" fmla="*/ 175033 h 872150"/>
                    <a:gd name="connsiteX30" fmla="*/ 488887 w 832919"/>
                    <a:gd name="connsiteY30" fmla="*/ 156926 h 872150"/>
                    <a:gd name="connsiteX31" fmla="*/ 470780 w 832919"/>
                    <a:gd name="connsiteY31" fmla="*/ 150891 h 872150"/>
                    <a:gd name="connsiteX32" fmla="*/ 434566 w 832919"/>
                    <a:gd name="connsiteY32" fmla="*/ 99588 h 872150"/>
                    <a:gd name="connsiteX33" fmla="*/ 377228 w 832919"/>
                    <a:gd name="connsiteY33" fmla="*/ 63374 h 872150"/>
                    <a:gd name="connsiteX34" fmla="*/ 371192 w 832919"/>
                    <a:gd name="connsiteY34" fmla="*/ 36213 h 872150"/>
                    <a:gd name="connsiteX35" fmla="*/ 371192 w 832919"/>
                    <a:gd name="connsiteY35" fmla="*/ 0 h 872150"/>
                    <a:gd name="connsiteX36" fmla="*/ 205212 w 832919"/>
                    <a:gd name="connsiteY36" fmla="*/ 45267 h 872150"/>
                    <a:gd name="connsiteX37" fmla="*/ 0 w 832919"/>
                    <a:gd name="connsiteY37" fmla="*/ 87516 h 872150"/>
                    <a:gd name="connsiteX0" fmla="*/ 0 w 825779"/>
                    <a:gd name="connsiteY0" fmla="*/ 87516 h 872150"/>
                    <a:gd name="connsiteX1" fmla="*/ 69410 w 825779"/>
                    <a:gd name="connsiteY1" fmla="*/ 262550 h 872150"/>
                    <a:gd name="connsiteX2" fmla="*/ 141838 w 825779"/>
                    <a:gd name="connsiteY2" fmla="*/ 510011 h 872150"/>
                    <a:gd name="connsiteX3" fmla="*/ 187105 w 825779"/>
                    <a:gd name="connsiteY3" fmla="*/ 576404 h 872150"/>
                    <a:gd name="connsiteX4" fmla="*/ 165980 w 825779"/>
                    <a:gd name="connsiteY4" fmla="*/ 618653 h 872150"/>
                    <a:gd name="connsiteX5" fmla="*/ 175034 w 825779"/>
                    <a:gd name="connsiteY5" fmla="*/ 672974 h 872150"/>
                    <a:gd name="connsiteX6" fmla="*/ 184087 w 825779"/>
                    <a:gd name="connsiteY6" fmla="*/ 688063 h 872150"/>
                    <a:gd name="connsiteX7" fmla="*/ 178051 w 825779"/>
                    <a:gd name="connsiteY7" fmla="*/ 733330 h 872150"/>
                    <a:gd name="connsiteX8" fmla="*/ 187105 w 825779"/>
                    <a:gd name="connsiteY8" fmla="*/ 781615 h 872150"/>
                    <a:gd name="connsiteX9" fmla="*/ 172655 w 825779"/>
                    <a:gd name="connsiteY9" fmla="*/ 848965 h 872150"/>
                    <a:gd name="connsiteX10" fmla="*/ 259533 w 825779"/>
                    <a:gd name="connsiteY10" fmla="*/ 872150 h 872150"/>
                    <a:gd name="connsiteX11" fmla="*/ 383263 w 825779"/>
                    <a:gd name="connsiteY11" fmla="*/ 863097 h 872150"/>
                    <a:gd name="connsiteX12" fmla="*/ 652953 w 825779"/>
                    <a:gd name="connsiteY12" fmla="*/ 841180 h 872150"/>
                    <a:gd name="connsiteX13" fmla="*/ 700135 w 825779"/>
                    <a:gd name="connsiteY13" fmla="*/ 851025 h 872150"/>
                    <a:gd name="connsiteX14" fmla="*/ 706170 w 825779"/>
                    <a:gd name="connsiteY14" fmla="*/ 772562 h 872150"/>
                    <a:gd name="connsiteX15" fmla="*/ 724277 w 825779"/>
                    <a:gd name="connsiteY15" fmla="*/ 751437 h 872150"/>
                    <a:gd name="connsiteX16" fmla="*/ 764958 w 825779"/>
                    <a:gd name="connsiteY16" fmla="*/ 776057 h 872150"/>
                    <a:gd name="connsiteX17" fmla="*/ 805758 w 825779"/>
                    <a:gd name="connsiteY17" fmla="*/ 757473 h 872150"/>
                    <a:gd name="connsiteX18" fmla="*/ 784634 w 825779"/>
                    <a:gd name="connsiteY18" fmla="*/ 651849 h 872150"/>
                    <a:gd name="connsiteX19" fmla="*/ 796705 w 825779"/>
                    <a:gd name="connsiteY19" fmla="*/ 642796 h 872150"/>
                    <a:gd name="connsiteX20" fmla="*/ 796705 w 825779"/>
                    <a:gd name="connsiteY20" fmla="*/ 585457 h 872150"/>
                    <a:gd name="connsiteX21" fmla="*/ 817830 w 825779"/>
                    <a:gd name="connsiteY21" fmla="*/ 519065 h 872150"/>
                    <a:gd name="connsiteX22" fmla="*/ 825779 w 825779"/>
                    <a:gd name="connsiteY22" fmla="*/ 469510 h 872150"/>
                    <a:gd name="connsiteX23" fmla="*/ 805758 w 825779"/>
                    <a:gd name="connsiteY23" fmla="*/ 461726 h 872150"/>
                    <a:gd name="connsiteX24" fmla="*/ 793687 w 825779"/>
                    <a:gd name="connsiteY24" fmla="*/ 431548 h 872150"/>
                    <a:gd name="connsiteX25" fmla="*/ 724277 w 825779"/>
                    <a:gd name="connsiteY25" fmla="*/ 359120 h 872150"/>
                    <a:gd name="connsiteX26" fmla="*/ 712206 w 825779"/>
                    <a:gd name="connsiteY26" fmla="*/ 307817 h 872150"/>
                    <a:gd name="connsiteX27" fmla="*/ 636760 w 825779"/>
                    <a:gd name="connsiteY27" fmla="*/ 271604 h 872150"/>
                    <a:gd name="connsiteX28" fmla="*/ 564333 w 825779"/>
                    <a:gd name="connsiteY28" fmla="*/ 196158 h 872150"/>
                    <a:gd name="connsiteX29" fmla="*/ 531137 w 825779"/>
                    <a:gd name="connsiteY29" fmla="*/ 175033 h 872150"/>
                    <a:gd name="connsiteX30" fmla="*/ 488887 w 825779"/>
                    <a:gd name="connsiteY30" fmla="*/ 156926 h 872150"/>
                    <a:gd name="connsiteX31" fmla="*/ 470780 w 825779"/>
                    <a:gd name="connsiteY31" fmla="*/ 150891 h 872150"/>
                    <a:gd name="connsiteX32" fmla="*/ 434566 w 825779"/>
                    <a:gd name="connsiteY32" fmla="*/ 99588 h 872150"/>
                    <a:gd name="connsiteX33" fmla="*/ 377228 w 825779"/>
                    <a:gd name="connsiteY33" fmla="*/ 63374 h 872150"/>
                    <a:gd name="connsiteX34" fmla="*/ 371192 w 825779"/>
                    <a:gd name="connsiteY34" fmla="*/ 36213 h 872150"/>
                    <a:gd name="connsiteX35" fmla="*/ 371192 w 825779"/>
                    <a:gd name="connsiteY35" fmla="*/ 0 h 872150"/>
                    <a:gd name="connsiteX36" fmla="*/ 205212 w 825779"/>
                    <a:gd name="connsiteY36" fmla="*/ 45267 h 872150"/>
                    <a:gd name="connsiteX37" fmla="*/ 0 w 825779"/>
                    <a:gd name="connsiteY37" fmla="*/ 87516 h 87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25779" h="872150">
                      <a:moveTo>
                        <a:pt x="0" y="87516"/>
                      </a:moveTo>
                      <a:lnTo>
                        <a:pt x="69410" y="262550"/>
                      </a:lnTo>
                      <a:lnTo>
                        <a:pt x="141838" y="510011"/>
                      </a:lnTo>
                      <a:lnTo>
                        <a:pt x="187105" y="576404"/>
                      </a:lnTo>
                      <a:lnTo>
                        <a:pt x="165980" y="618653"/>
                      </a:lnTo>
                      <a:lnTo>
                        <a:pt x="175034" y="672974"/>
                      </a:lnTo>
                      <a:lnTo>
                        <a:pt x="184087" y="688063"/>
                      </a:lnTo>
                      <a:lnTo>
                        <a:pt x="178051" y="733330"/>
                      </a:lnTo>
                      <a:lnTo>
                        <a:pt x="187105" y="781615"/>
                      </a:lnTo>
                      <a:lnTo>
                        <a:pt x="172655" y="848965"/>
                      </a:lnTo>
                      <a:lnTo>
                        <a:pt x="259533" y="872150"/>
                      </a:lnTo>
                      <a:lnTo>
                        <a:pt x="383263" y="863097"/>
                      </a:lnTo>
                      <a:lnTo>
                        <a:pt x="652953" y="841180"/>
                      </a:lnTo>
                      <a:lnTo>
                        <a:pt x="700135" y="851025"/>
                      </a:lnTo>
                      <a:lnTo>
                        <a:pt x="706170" y="772562"/>
                      </a:lnTo>
                      <a:lnTo>
                        <a:pt x="724277" y="751437"/>
                      </a:lnTo>
                      <a:lnTo>
                        <a:pt x="764958" y="776057"/>
                      </a:lnTo>
                      <a:lnTo>
                        <a:pt x="805758" y="757473"/>
                      </a:lnTo>
                      <a:lnTo>
                        <a:pt x="784634" y="651849"/>
                      </a:lnTo>
                      <a:lnTo>
                        <a:pt x="796705" y="642796"/>
                      </a:lnTo>
                      <a:lnTo>
                        <a:pt x="796705" y="585457"/>
                      </a:lnTo>
                      <a:lnTo>
                        <a:pt x="817830" y="519065"/>
                      </a:lnTo>
                      <a:lnTo>
                        <a:pt x="825779" y="469510"/>
                      </a:lnTo>
                      <a:lnTo>
                        <a:pt x="805758" y="461726"/>
                      </a:lnTo>
                      <a:lnTo>
                        <a:pt x="793687" y="431548"/>
                      </a:lnTo>
                      <a:lnTo>
                        <a:pt x="724277" y="359120"/>
                      </a:lnTo>
                      <a:lnTo>
                        <a:pt x="712206" y="307817"/>
                      </a:lnTo>
                      <a:lnTo>
                        <a:pt x="636760" y="271604"/>
                      </a:lnTo>
                      <a:lnTo>
                        <a:pt x="564333" y="196158"/>
                      </a:lnTo>
                      <a:lnTo>
                        <a:pt x="531137" y="175033"/>
                      </a:lnTo>
                      <a:lnTo>
                        <a:pt x="488887" y="156926"/>
                      </a:lnTo>
                      <a:lnTo>
                        <a:pt x="470780" y="150891"/>
                      </a:lnTo>
                      <a:lnTo>
                        <a:pt x="434566" y="99588"/>
                      </a:lnTo>
                      <a:lnTo>
                        <a:pt x="377228" y="63374"/>
                      </a:lnTo>
                      <a:lnTo>
                        <a:pt x="371192" y="36213"/>
                      </a:lnTo>
                      <a:lnTo>
                        <a:pt x="371192" y="0"/>
                      </a:lnTo>
                      <a:lnTo>
                        <a:pt x="205212" y="45267"/>
                      </a:lnTo>
                      <a:lnTo>
                        <a:pt x="0" y="87516"/>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87" name="Freeform 186">
                  <a:extLst>
                    <a:ext uri="{FF2B5EF4-FFF2-40B4-BE49-F238E27FC236}">
                      <a16:creationId xmlns:a16="http://schemas.microsoft.com/office/drawing/2014/main" id="{9087C780-1C79-5649-B5CE-5B25FB9BDABE}"/>
                    </a:ext>
                  </a:extLst>
                </p:cNvPr>
                <p:cNvSpPr/>
                <p:nvPr/>
              </p:nvSpPr>
              <p:spPr>
                <a:xfrm>
                  <a:off x="9170443" y="3447836"/>
                  <a:ext cx="1311116" cy="614188"/>
                </a:xfrm>
                <a:custGeom>
                  <a:avLst/>
                  <a:gdLst>
                    <a:gd name="connsiteX0" fmla="*/ 129766 w 1273521"/>
                    <a:gd name="connsiteY0" fmla="*/ 238408 h 585458"/>
                    <a:gd name="connsiteX1" fmla="*/ 63374 w 1273521"/>
                    <a:gd name="connsiteY1" fmla="*/ 331961 h 585458"/>
                    <a:gd name="connsiteX2" fmla="*/ 63374 w 1273521"/>
                    <a:gd name="connsiteY2" fmla="*/ 368174 h 585458"/>
                    <a:gd name="connsiteX3" fmla="*/ 33196 w 1273521"/>
                    <a:gd name="connsiteY3" fmla="*/ 452673 h 585458"/>
                    <a:gd name="connsiteX4" fmla="*/ 33196 w 1273521"/>
                    <a:gd name="connsiteY4" fmla="*/ 488887 h 585458"/>
                    <a:gd name="connsiteX5" fmla="*/ 6036 w 1273521"/>
                    <a:gd name="connsiteY5" fmla="*/ 525101 h 585458"/>
                    <a:gd name="connsiteX6" fmla="*/ 6036 w 1273521"/>
                    <a:gd name="connsiteY6" fmla="*/ 555279 h 585458"/>
                    <a:gd name="connsiteX7" fmla="*/ 0 w 1273521"/>
                    <a:gd name="connsiteY7" fmla="*/ 585458 h 585458"/>
                    <a:gd name="connsiteX8" fmla="*/ 283675 w 1273521"/>
                    <a:gd name="connsiteY8" fmla="*/ 540190 h 585458"/>
                    <a:gd name="connsiteX9" fmla="*/ 328942 w 1273521"/>
                    <a:gd name="connsiteY9" fmla="*/ 549244 h 585458"/>
                    <a:gd name="connsiteX10" fmla="*/ 334978 w 1273521"/>
                    <a:gd name="connsiteY10" fmla="*/ 531137 h 585458"/>
                    <a:gd name="connsiteX11" fmla="*/ 365156 w 1273521"/>
                    <a:gd name="connsiteY11" fmla="*/ 525101 h 585458"/>
                    <a:gd name="connsiteX12" fmla="*/ 419477 w 1273521"/>
                    <a:gd name="connsiteY12" fmla="*/ 497941 h 585458"/>
                    <a:gd name="connsiteX13" fmla="*/ 452673 w 1273521"/>
                    <a:gd name="connsiteY13" fmla="*/ 516048 h 585458"/>
                    <a:gd name="connsiteX14" fmla="*/ 932507 w 1273521"/>
                    <a:gd name="connsiteY14" fmla="*/ 413442 h 585458"/>
                    <a:gd name="connsiteX15" fmla="*/ 905346 w 1273521"/>
                    <a:gd name="connsiteY15" fmla="*/ 371192 h 585458"/>
                    <a:gd name="connsiteX16" fmla="*/ 941560 w 1273521"/>
                    <a:gd name="connsiteY16" fmla="*/ 344032 h 585458"/>
                    <a:gd name="connsiteX17" fmla="*/ 956649 w 1273521"/>
                    <a:gd name="connsiteY17" fmla="*/ 307818 h 585458"/>
                    <a:gd name="connsiteX18" fmla="*/ 1017006 w 1273521"/>
                    <a:gd name="connsiteY18" fmla="*/ 250479 h 585458"/>
                    <a:gd name="connsiteX19" fmla="*/ 1068309 w 1273521"/>
                    <a:gd name="connsiteY19" fmla="*/ 220301 h 585458"/>
                    <a:gd name="connsiteX20" fmla="*/ 1101505 w 1273521"/>
                    <a:gd name="connsiteY20" fmla="*/ 187105 h 585458"/>
                    <a:gd name="connsiteX21" fmla="*/ 1122630 w 1273521"/>
                    <a:gd name="connsiteY21" fmla="*/ 144856 h 585458"/>
                    <a:gd name="connsiteX22" fmla="*/ 1167897 w 1273521"/>
                    <a:gd name="connsiteY22" fmla="*/ 141838 h 585458"/>
                    <a:gd name="connsiteX23" fmla="*/ 1192040 w 1273521"/>
                    <a:gd name="connsiteY23" fmla="*/ 108642 h 585458"/>
                    <a:gd name="connsiteX24" fmla="*/ 1207129 w 1273521"/>
                    <a:gd name="connsiteY24" fmla="*/ 90535 h 585458"/>
                    <a:gd name="connsiteX25" fmla="*/ 1240325 w 1273521"/>
                    <a:gd name="connsiteY25" fmla="*/ 96570 h 585458"/>
                    <a:gd name="connsiteX26" fmla="*/ 1270503 w 1273521"/>
                    <a:gd name="connsiteY26" fmla="*/ 57339 h 585458"/>
                    <a:gd name="connsiteX27" fmla="*/ 1273521 w 1273521"/>
                    <a:gd name="connsiteY27" fmla="*/ 0 h 585458"/>
                    <a:gd name="connsiteX28" fmla="*/ 980792 w 1273521"/>
                    <a:gd name="connsiteY28" fmla="*/ 78463 h 585458"/>
                    <a:gd name="connsiteX29" fmla="*/ 334978 w 1273521"/>
                    <a:gd name="connsiteY29" fmla="*/ 199176 h 585458"/>
                    <a:gd name="connsiteX30" fmla="*/ 274622 w 1273521"/>
                    <a:gd name="connsiteY30" fmla="*/ 235390 h 585458"/>
                    <a:gd name="connsiteX31" fmla="*/ 235390 w 1273521"/>
                    <a:gd name="connsiteY31" fmla="*/ 238408 h 585458"/>
                    <a:gd name="connsiteX32" fmla="*/ 129766 w 1273521"/>
                    <a:gd name="connsiteY32" fmla="*/ 238408 h 585458"/>
                    <a:gd name="connsiteX0" fmla="*/ 129766 w 1278631"/>
                    <a:gd name="connsiteY0" fmla="*/ 252687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129766 w 1278631"/>
                    <a:gd name="connsiteY32" fmla="*/ 252687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2445 w 1278631"/>
                    <a:gd name="connsiteY12" fmla="*/ 511932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77209 w 1278631"/>
                    <a:gd name="connsiteY22" fmla="*/ 135183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78631" h="599737">
                      <a:moveTo>
                        <a:pt x="98837" y="262065"/>
                      </a:moveTo>
                      <a:lnTo>
                        <a:pt x="63374" y="346240"/>
                      </a:lnTo>
                      <a:lnTo>
                        <a:pt x="63374" y="382453"/>
                      </a:lnTo>
                      <a:lnTo>
                        <a:pt x="33196" y="466952"/>
                      </a:lnTo>
                      <a:lnTo>
                        <a:pt x="33196" y="503166"/>
                      </a:lnTo>
                      <a:lnTo>
                        <a:pt x="6036" y="539380"/>
                      </a:lnTo>
                      <a:lnTo>
                        <a:pt x="6036" y="569558"/>
                      </a:lnTo>
                      <a:lnTo>
                        <a:pt x="0" y="599737"/>
                      </a:lnTo>
                      <a:lnTo>
                        <a:pt x="283675" y="554469"/>
                      </a:lnTo>
                      <a:lnTo>
                        <a:pt x="328942" y="563523"/>
                      </a:lnTo>
                      <a:lnTo>
                        <a:pt x="334978" y="545416"/>
                      </a:lnTo>
                      <a:lnTo>
                        <a:pt x="365156" y="539380"/>
                      </a:lnTo>
                      <a:lnTo>
                        <a:pt x="414939" y="521164"/>
                      </a:lnTo>
                      <a:lnTo>
                        <a:pt x="443268" y="539549"/>
                      </a:lnTo>
                      <a:lnTo>
                        <a:pt x="932507" y="427721"/>
                      </a:lnTo>
                      <a:lnTo>
                        <a:pt x="905346" y="385471"/>
                      </a:lnTo>
                      <a:lnTo>
                        <a:pt x="941560" y="358311"/>
                      </a:lnTo>
                      <a:lnTo>
                        <a:pt x="956649" y="322097"/>
                      </a:lnTo>
                      <a:lnTo>
                        <a:pt x="1017006" y="264758"/>
                      </a:lnTo>
                      <a:lnTo>
                        <a:pt x="1068309" y="234580"/>
                      </a:lnTo>
                      <a:lnTo>
                        <a:pt x="1099176" y="173472"/>
                      </a:lnTo>
                      <a:lnTo>
                        <a:pt x="1141254" y="170765"/>
                      </a:lnTo>
                      <a:lnTo>
                        <a:pt x="1177209" y="135183"/>
                      </a:lnTo>
                      <a:lnTo>
                        <a:pt x="1192040" y="122921"/>
                      </a:lnTo>
                      <a:lnTo>
                        <a:pt x="1211785" y="123423"/>
                      </a:lnTo>
                      <a:lnTo>
                        <a:pt x="1240325" y="110849"/>
                      </a:lnTo>
                      <a:lnTo>
                        <a:pt x="1270503" y="71618"/>
                      </a:lnTo>
                      <a:lnTo>
                        <a:pt x="1278631" y="0"/>
                      </a:lnTo>
                      <a:lnTo>
                        <a:pt x="980792" y="92742"/>
                      </a:lnTo>
                      <a:lnTo>
                        <a:pt x="334978" y="213455"/>
                      </a:lnTo>
                      <a:lnTo>
                        <a:pt x="274622" y="249669"/>
                      </a:lnTo>
                      <a:lnTo>
                        <a:pt x="235390" y="252687"/>
                      </a:lnTo>
                      <a:lnTo>
                        <a:pt x="98837" y="262065"/>
                      </a:lnTo>
                      <a:close/>
                    </a:path>
                  </a:pathLst>
                </a:custGeom>
                <a:solidFill>
                  <a:srgbClr val="0083BF"/>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88" name="Freeform 187">
                  <a:extLst>
                    <a:ext uri="{FF2B5EF4-FFF2-40B4-BE49-F238E27FC236}">
                      <a16:creationId xmlns:a16="http://schemas.microsoft.com/office/drawing/2014/main" id="{16222B75-74CC-3340-85A7-51E2D21F84C9}"/>
                    </a:ext>
                  </a:extLst>
                </p:cNvPr>
                <p:cNvSpPr/>
                <p:nvPr/>
              </p:nvSpPr>
              <p:spPr>
                <a:xfrm>
                  <a:off x="9399571" y="2612478"/>
                  <a:ext cx="498033" cy="835358"/>
                </a:xfrm>
                <a:custGeom>
                  <a:avLst/>
                  <a:gdLst>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48285 w 497940"/>
                    <a:gd name="connsiteY10" fmla="*/ 832919 h 832919"/>
                    <a:gd name="connsiteX11" fmla="*/ 108641 w 497940"/>
                    <a:gd name="connsiteY11" fmla="*/ 808776 h 832919"/>
                    <a:gd name="connsiteX12" fmla="*/ 135802 w 497940"/>
                    <a:gd name="connsiteY12" fmla="*/ 826883 h 832919"/>
                    <a:gd name="connsiteX13" fmla="*/ 214265 w 497940"/>
                    <a:gd name="connsiteY13" fmla="*/ 790669 h 832919"/>
                    <a:gd name="connsiteX14" fmla="*/ 229354 w 497940"/>
                    <a:gd name="connsiteY14" fmla="*/ 772562 h 832919"/>
                    <a:gd name="connsiteX15" fmla="*/ 262550 w 497940"/>
                    <a:gd name="connsiteY15" fmla="*/ 790669 h 832919"/>
                    <a:gd name="connsiteX16" fmla="*/ 262550 w 497940"/>
                    <a:gd name="connsiteY16" fmla="*/ 736348 h 832919"/>
                    <a:gd name="connsiteX17" fmla="*/ 265568 w 497940"/>
                    <a:gd name="connsiteY17" fmla="*/ 727295 h 832919"/>
                    <a:gd name="connsiteX18" fmla="*/ 298764 w 497940"/>
                    <a:gd name="connsiteY18" fmla="*/ 748420 h 832919"/>
                    <a:gd name="connsiteX19" fmla="*/ 310835 w 497940"/>
                    <a:gd name="connsiteY19" fmla="*/ 748420 h 832919"/>
                    <a:gd name="connsiteX20" fmla="*/ 322906 w 497940"/>
                    <a:gd name="connsiteY20" fmla="*/ 736348 h 832919"/>
                    <a:gd name="connsiteX21" fmla="*/ 368174 w 497940"/>
                    <a:gd name="connsiteY21" fmla="*/ 679010 h 832919"/>
                    <a:gd name="connsiteX22" fmla="*/ 377227 w 497940"/>
                    <a:gd name="connsiteY22" fmla="*/ 603564 h 832919"/>
                    <a:gd name="connsiteX23" fmla="*/ 393738 w 497940"/>
                    <a:gd name="connsiteY23" fmla="*/ 619533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7940" h="832919">
                      <a:moveTo>
                        <a:pt x="0" y="102606"/>
                      </a:moveTo>
                      <a:lnTo>
                        <a:pt x="84499" y="482851"/>
                      </a:lnTo>
                      <a:lnTo>
                        <a:pt x="78463" y="522083"/>
                      </a:lnTo>
                      <a:lnTo>
                        <a:pt x="66392" y="567350"/>
                      </a:lnTo>
                      <a:lnTo>
                        <a:pt x="77340" y="633742"/>
                      </a:lnTo>
                      <a:lnTo>
                        <a:pt x="87516" y="672974"/>
                      </a:lnTo>
                      <a:lnTo>
                        <a:pt x="80358" y="672974"/>
                      </a:lnTo>
                      <a:lnTo>
                        <a:pt x="63514" y="712845"/>
                      </a:lnTo>
                      <a:lnTo>
                        <a:pt x="42249" y="751438"/>
                      </a:lnTo>
                      <a:lnTo>
                        <a:pt x="46037" y="773028"/>
                      </a:lnTo>
                      <a:cubicBezTo>
                        <a:pt x="46786" y="792992"/>
                        <a:pt x="47536" y="812955"/>
                        <a:pt x="48285" y="832919"/>
                      </a:cubicBezTo>
                      <a:lnTo>
                        <a:pt x="108641" y="808776"/>
                      </a:lnTo>
                      <a:lnTo>
                        <a:pt x="135802" y="826883"/>
                      </a:lnTo>
                      <a:lnTo>
                        <a:pt x="214265" y="790669"/>
                      </a:lnTo>
                      <a:lnTo>
                        <a:pt x="229354" y="772562"/>
                      </a:lnTo>
                      <a:lnTo>
                        <a:pt x="262550" y="790669"/>
                      </a:lnTo>
                      <a:lnTo>
                        <a:pt x="262550" y="736348"/>
                      </a:lnTo>
                      <a:lnTo>
                        <a:pt x="265568" y="727295"/>
                      </a:lnTo>
                      <a:lnTo>
                        <a:pt x="298764" y="748420"/>
                      </a:lnTo>
                      <a:lnTo>
                        <a:pt x="310835" y="748420"/>
                      </a:lnTo>
                      <a:lnTo>
                        <a:pt x="322906" y="736348"/>
                      </a:lnTo>
                      <a:lnTo>
                        <a:pt x="368174" y="679010"/>
                      </a:lnTo>
                      <a:lnTo>
                        <a:pt x="377227" y="603564"/>
                      </a:lnTo>
                      <a:cubicBezTo>
                        <a:pt x="380345" y="603334"/>
                        <a:pt x="390620" y="619763"/>
                        <a:pt x="393738" y="619533"/>
                      </a:cubicBezTo>
                      <a:lnTo>
                        <a:pt x="497940" y="573386"/>
                      </a:lnTo>
                      <a:lnTo>
                        <a:pt x="476815" y="525101"/>
                      </a:lnTo>
                      <a:lnTo>
                        <a:pt x="494922" y="494923"/>
                      </a:lnTo>
                      <a:lnTo>
                        <a:pt x="380245" y="12071"/>
                      </a:lnTo>
                      <a:lnTo>
                        <a:pt x="368174" y="0"/>
                      </a:lnTo>
                      <a:lnTo>
                        <a:pt x="184087" y="45267"/>
                      </a:lnTo>
                      <a:lnTo>
                        <a:pt x="126748" y="54321"/>
                      </a:lnTo>
                      <a:lnTo>
                        <a:pt x="105623" y="51303"/>
                      </a:lnTo>
                      <a:lnTo>
                        <a:pt x="57338" y="87517"/>
                      </a:lnTo>
                      <a:lnTo>
                        <a:pt x="0" y="102606"/>
                      </a:lnTo>
                      <a:close/>
                    </a:path>
                  </a:pathLst>
                </a:custGeom>
                <a:solidFill>
                  <a:srgbClr val="0083BF"/>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89" name="Freeform 188">
                  <a:extLst>
                    <a:ext uri="{FF2B5EF4-FFF2-40B4-BE49-F238E27FC236}">
                      <a16:creationId xmlns:a16="http://schemas.microsoft.com/office/drawing/2014/main" id="{F1C3ACB8-CBFA-2840-9B4E-D72FAD0485A0}"/>
                    </a:ext>
                  </a:extLst>
                </p:cNvPr>
                <p:cNvSpPr/>
                <p:nvPr/>
              </p:nvSpPr>
              <p:spPr>
                <a:xfrm>
                  <a:off x="8603990" y="4464589"/>
                  <a:ext cx="884686" cy="778077"/>
                </a:xfrm>
                <a:custGeom>
                  <a:avLst/>
                  <a:gdLst>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84178 w 883066"/>
                    <a:gd name="connsiteY9" fmla="*/ 697179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3066" h="774819">
                      <a:moveTo>
                        <a:pt x="0" y="62670"/>
                      </a:moveTo>
                      <a:lnTo>
                        <a:pt x="14243" y="188008"/>
                      </a:lnTo>
                      <a:lnTo>
                        <a:pt x="17092" y="253526"/>
                      </a:lnTo>
                      <a:lnTo>
                        <a:pt x="39881" y="313346"/>
                      </a:lnTo>
                      <a:lnTo>
                        <a:pt x="76912" y="361772"/>
                      </a:lnTo>
                      <a:lnTo>
                        <a:pt x="108247" y="450079"/>
                      </a:lnTo>
                      <a:lnTo>
                        <a:pt x="79761" y="526991"/>
                      </a:lnTo>
                      <a:lnTo>
                        <a:pt x="82610" y="561174"/>
                      </a:lnTo>
                      <a:cubicBezTo>
                        <a:pt x="82904" y="579215"/>
                        <a:pt x="83197" y="597257"/>
                        <a:pt x="83491" y="615298"/>
                      </a:cubicBezTo>
                      <a:lnTo>
                        <a:pt x="84178" y="697179"/>
                      </a:lnTo>
                      <a:lnTo>
                        <a:pt x="136733" y="686513"/>
                      </a:lnTo>
                      <a:lnTo>
                        <a:pt x="182311" y="669421"/>
                      </a:lnTo>
                      <a:lnTo>
                        <a:pt x="236434" y="677967"/>
                      </a:lnTo>
                      <a:lnTo>
                        <a:pt x="296254" y="703604"/>
                      </a:lnTo>
                      <a:lnTo>
                        <a:pt x="358924" y="703604"/>
                      </a:lnTo>
                      <a:lnTo>
                        <a:pt x="361772" y="660875"/>
                      </a:lnTo>
                      <a:lnTo>
                        <a:pt x="387410" y="646632"/>
                      </a:lnTo>
                      <a:lnTo>
                        <a:pt x="424441" y="649481"/>
                      </a:lnTo>
                      <a:lnTo>
                        <a:pt x="447230" y="658027"/>
                      </a:lnTo>
                      <a:lnTo>
                        <a:pt x="492808" y="692210"/>
                      </a:lnTo>
                      <a:lnTo>
                        <a:pt x="501354" y="649481"/>
                      </a:lnTo>
                      <a:lnTo>
                        <a:pt x="467170" y="612449"/>
                      </a:lnTo>
                      <a:lnTo>
                        <a:pt x="458625" y="595357"/>
                      </a:lnTo>
                      <a:lnTo>
                        <a:pt x="472868" y="589660"/>
                      </a:lnTo>
                      <a:lnTo>
                        <a:pt x="492808" y="592509"/>
                      </a:lnTo>
                      <a:lnTo>
                        <a:pt x="535537" y="643784"/>
                      </a:lnTo>
                      <a:lnTo>
                        <a:pt x="524142" y="675118"/>
                      </a:lnTo>
                      <a:lnTo>
                        <a:pt x="529840" y="746333"/>
                      </a:lnTo>
                      <a:lnTo>
                        <a:pt x="589660" y="774819"/>
                      </a:lnTo>
                      <a:lnTo>
                        <a:pt x="620995" y="732090"/>
                      </a:lnTo>
                      <a:lnTo>
                        <a:pt x="683664" y="746333"/>
                      </a:lnTo>
                      <a:lnTo>
                        <a:pt x="709301" y="717847"/>
                      </a:lnTo>
                      <a:lnTo>
                        <a:pt x="700755" y="663724"/>
                      </a:lnTo>
                      <a:lnTo>
                        <a:pt x="680815" y="640935"/>
                      </a:lnTo>
                      <a:lnTo>
                        <a:pt x="683664" y="618146"/>
                      </a:lnTo>
                      <a:lnTo>
                        <a:pt x="734939" y="646632"/>
                      </a:lnTo>
                      <a:lnTo>
                        <a:pt x="757727" y="683664"/>
                      </a:lnTo>
                      <a:lnTo>
                        <a:pt x="803305" y="695058"/>
                      </a:lnTo>
                      <a:lnTo>
                        <a:pt x="848883" y="734939"/>
                      </a:lnTo>
                      <a:lnTo>
                        <a:pt x="883066" y="714999"/>
                      </a:lnTo>
                      <a:lnTo>
                        <a:pt x="883066" y="689361"/>
                      </a:lnTo>
                      <a:lnTo>
                        <a:pt x="846034" y="646632"/>
                      </a:lnTo>
                      <a:lnTo>
                        <a:pt x="817548" y="632389"/>
                      </a:lnTo>
                      <a:lnTo>
                        <a:pt x="791911" y="609600"/>
                      </a:lnTo>
                      <a:lnTo>
                        <a:pt x="803305" y="586812"/>
                      </a:lnTo>
                      <a:lnTo>
                        <a:pt x="817548" y="583963"/>
                      </a:lnTo>
                      <a:lnTo>
                        <a:pt x="837488" y="583963"/>
                      </a:lnTo>
                      <a:lnTo>
                        <a:pt x="848883" y="555477"/>
                      </a:lnTo>
                      <a:lnTo>
                        <a:pt x="846034" y="541234"/>
                      </a:lnTo>
                      <a:lnTo>
                        <a:pt x="806154" y="529840"/>
                      </a:lnTo>
                      <a:lnTo>
                        <a:pt x="771970" y="555477"/>
                      </a:lnTo>
                      <a:lnTo>
                        <a:pt x="752030" y="544083"/>
                      </a:lnTo>
                      <a:lnTo>
                        <a:pt x="740636" y="515597"/>
                      </a:lnTo>
                      <a:lnTo>
                        <a:pt x="709301" y="518445"/>
                      </a:lnTo>
                      <a:lnTo>
                        <a:pt x="712150" y="546931"/>
                      </a:lnTo>
                      <a:lnTo>
                        <a:pt x="675118" y="566872"/>
                      </a:lnTo>
                      <a:lnTo>
                        <a:pt x="655178" y="566872"/>
                      </a:lnTo>
                      <a:lnTo>
                        <a:pt x="632389" y="558326"/>
                      </a:lnTo>
                      <a:lnTo>
                        <a:pt x="635238" y="529840"/>
                      </a:lnTo>
                      <a:lnTo>
                        <a:pt x="603903" y="498505"/>
                      </a:lnTo>
                      <a:lnTo>
                        <a:pt x="620995" y="487111"/>
                      </a:lnTo>
                      <a:lnTo>
                        <a:pt x="660875" y="492808"/>
                      </a:lnTo>
                      <a:lnTo>
                        <a:pt x="683664" y="472868"/>
                      </a:lnTo>
                      <a:lnTo>
                        <a:pt x="729241" y="487111"/>
                      </a:lnTo>
                      <a:lnTo>
                        <a:pt x="729241" y="487111"/>
                      </a:lnTo>
                      <a:lnTo>
                        <a:pt x="766273" y="495657"/>
                      </a:lnTo>
                      <a:lnTo>
                        <a:pt x="766273" y="455776"/>
                      </a:lnTo>
                      <a:lnTo>
                        <a:pt x="734939" y="444382"/>
                      </a:lnTo>
                      <a:lnTo>
                        <a:pt x="734939" y="378864"/>
                      </a:lnTo>
                      <a:lnTo>
                        <a:pt x="723544" y="356075"/>
                      </a:lnTo>
                      <a:lnTo>
                        <a:pt x="438684" y="381713"/>
                      </a:lnTo>
                      <a:lnTo>
                        <a:pt x="444382" y="273466"/>
                      </a:lnTo>
                      <a:lnTo>
                        <a:pt x="492808" y="202251"/>
                      </a:lnTo>
                      <a:lnTo>
                        <a:pt x="481413" y="150976"/>
                      </a:lnTo>
                      <a:lnTo>
                        <a:pt x="495656" y="119642"/>
                      </a:lnTo>
                      <a:lnTo>
                        <a:pt x="475716" y="0"/>
                      </a:lnTo>
                      <a:lnTo>
                        <a:pt x="0" y="62670"/>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90" name="Freeform 189">
                  <a:extLst>
                    <a:ext uri="{FF2B5EF4-FFF2-40B4-BE49-F238E27FC236}">
                      <a16:creationId xmlns:a16="http://schemas.microsoft.com/office/drawing/2014/main" id="{84984F14-FFFA-8E4A-8F1B-CE776579F9CA}"/>
                    </a:ext>
                  </a:extLst>
                </p:cNvPr>
                <p:cNvSpPr/>
                <p:nvPr/>
              </p:nvSpPr>
              <p:spPr>
                <a:xfrm>
                  <a:off x="11433072" y="900389"/>
                  <a:ext cx="552134" cy="857635"/>
                </a:xfrm>
                <a:custGeom>
                  <a:avLst/>
                  <a:gdLst>
                    <a:gd name="connsiteX0" fmla="*/ 57620 w 541125"/>
                    <a:gd name="connsiteY0" fmla="*/ 40084 h 856781"/>
                    <a:gd name="connsiteX1" fmla="*/ 45094 w 541125"/>
                    <a:gd name="connsiteY1" fmla="*/ 125261 h 856781"/>
                    <a:gd name="connsiteX2" fmla="*/ 25053 w 541125"/>
                    <a:gd name="connsiteY2" fmla="*/ 195406 h 856781"/>
                    <a:gd name="connsiteX3" fmla="*/ 32568 w 541125"/>
                    <a:gd name="connsiteY3" fmla="*/ 255531 h 856781"/>
                    <a:gd name="connsiteX4" fmla="*/ 35073 w 541125"/>
                    <a:gd name="connsiteY4" fmla="*/ 333193 h 856781"/>
                    <a:gd name="connsiteX5" fmla="*/ 37579 w 541125"/>
                    <a:gd name="connsiteY5" fmla="*/ 393318 h 856781"/>
                    <a:gd name="connsiteX6" fmla="*/ 15032 w 541125"/>
                    <a:gd name="connsiteY6" fmla="*/ 428391 h 856781"/>
                    <a:gd name="connsiteX7" fmla="*/ 27558 w 541125"/>
                    <a:gd name="connsiteY7" fmla="*/ 460958 h 856781"/>
                    <a:gd name="connsiteX8" fmla="*/ 0 w 541125"/>
                    <a:gd name="connsiteY8" fmla="*/ 506052 h 856781"/>
                    <a:gd name="connsiteX9" fmla="*/ 135282 w 541125"/>
                    <a:gd name="connsiteY9" fmla="*/ 809182 h 856781"/>
                    <a:gd name="connsiteX10" fmla="*/ 160334 w 541125"/>
                    <a:gd name="connsiteY10" fmla="*/ 844255 h 856781"/>
                    <a:gd name="connsiteX11" fmla="*/ 182880 w 541125"/>
                    <a:gd name="connsiteY11" fmla="*/ 856781 h 856781"/>
                    <a:gd name="connsiteX12" fmla="*/ 202922 w 541125"/>
                    <a:gd name="connsiteY12" fmla="*/ 794151 h 856781"/>
                    <a:gd name="connsiteX13" fmla="*/ 207933 w 541125"/>
                    <a:gd name="connsiteY13" fmla="*/ 761583 h 856781"/>
                    <a:gd name="connsiteX14" fmla="*/ 237995 w 541125"/>
                    <a:gd name="connsiteY14" fmla="*/ 721500 h 856781"/>
                    <a:gd name="connsiteX15" fmla="*/ 225469 w 541125"/>
                    <a:gd name="connsiteY15" fmla="*/ 701458 h 856781"/>
                    <a:gd name="connsiteX16" fmla="*/ 258037 w 541125"/>
                    <a:gd name="connsiteY16" fmla="*/ 673901 h 856781"/>
                    <a:gd name="connsiteX17" fmla="*/ 288099 w 541125"/>
                    <a:gd name="connsiteY17" fmla="*/ 666385 h 856781"/>
                    <a:gd name="connsiteX18" fmla="*/ 293110 w 541125"/>
                    <a:gd name="connsiteY18" fmla="*/ 628807 h 856781"/>
                    <a:gd name="connsiteX19" fmla="*/ 323172 w 541125"/>
                    <a:gd name="connsiteY19" fmla="*/ 606260 h 856781"/>
                    <a:gd name="connsiteX20" fmla="*/ 338203 w 541125"/>
                    <a:gd name="connsiteY20" fmla="*/ 563672 h 856781"/>
                    <a:gd name="connsiteX21" fmla="*/ 328182 w 541125"/>
                    <a:gd name="connsiteY21" fmla="*/ 513568 h 856781"/>
                    <a:gd name="connsiteX22" fmla="*/ 343214 w 541125"/>
                    <a:gd name="connsiteY22" fmla="*/ 498536 h 856781"/>
                    <a:gd name="connsiteX23" fmla="*/ 365760 w 541125"/>
                    <a:gd name="connsiteY23" fmla="*/ 528599 h 856781"/>
                    <a:gd name="connsiteX24" fmla="*/ 385802 w 541125"/>
                    <a:gd name="connsiteY24" fmla="*/ 543630 h 856781"/>
                    <a:gd name="connsiteX25" fmla="*/ 388307 w 541125"/>
                    <a:gd name="connsiteY25" fmla="*/ 493526 h 856781"/>
                    <a:gd name="connsiteX26" fmla="*/ 420875 w 541125"/>
                    <a:gd name="connsiteY26" fmla="*/ 468474 h 856781"/>
                    <a:gd name="connsiteX27" fmla="*/ 430896 w 541125"/>
                    <a:gd name="connsiteY27" fmla="*/ 465969 h 856781"/>
                    <a:gd name="connsiteX28" fmla="*/ 523588 w 541125"/>
                    <a:gd name="connsiteY28" fmla="*/ 368266 h 856781"/>
                    <a:gd name="connsiteX29" fmla="*/ 526094 w 541125"/>
                    <a:gd name="connsiteY29" fmla="*/ 348224 h 856781"/>
                    <a:gd name="connsiteX30" fmla="*/ 541125 w 541125"/>
                    <a:gd name="connsiteY30" fmla="*/ 330688 h 856781"/>
                    <a:gd name="connsiteX31" fmla="*/ 493526 w 541125"/>
                    <a:gd name="connsiteY31" fmla="*/ 285594 h 856781"/>
                    <a:gd name="connsiteX32" fmla="*/ 460958 w 541125"/>
                    <a:gd name="connsiteY32" fmla="*/ 278078 h 856781"/>
                    <a:gd name="connsiteX33" fmla="*/ 443422 w 541125"/>
                    <a:gd name="connsiteY33" fmla="*/ 275573 h 856781"/>
                    <a:gd name="connsiteX34" fmla="*/ 420875 w 541125"/>
                    <a:gd name="connsiteY34" fmla="*/ 265552 h 856781"/>
                    <a:gd name="connsiteX35" fmla="*/ 405844 w 541125"/>
                    <a:gd name="connsiteY35" fmla="*/ 237995 h 856781"/>
                    <a:gd name="connsiteX36" fmla="*/ 393318 w 541125"/>
                    <a:gd name="connsiteY36" fmla="*/ 230479 h 856781"/>
                    <a:gd name="connsiteX37" fmla="*/ 365760 w 541125"/>
                    <a:gd name="connsiteY37" fmla="*/ 237995 h 856781"/>
                    <a:gd name="connsiteX38" fmla="*/ 353234 w 541125"/>
                    <a:gd name="connsiteY38" fmla="*/ 222964 h 856781"/>
                    <a:gd name="connsiteX39" fmla="*/ 315656 w 541125"/>
                    <a:gd name="connsiteY39" fmla="*/ 117745 h 856781"/>
                    <a:gd name="connsiteX40" fmla="*/ 293110 w 541125"/>
                    <a:gd name="connsiteY40" fmla="*/ 87683 h 856781"/>
                    <a:gd name="connsiteX41" fmla="*/ 268057 w 541125"/>
                    <a:gd name="connsiteY41" fmla="*/ 35073 h 856781"/>
                    <a:gd name="connsiteX42" fmla="*/ 248016 w 541125"/>
                    <a:gd name="connsiteY42" fmla="*/ 2506 h 856781"/>
                    <a:gd name="connsiteX43" fmla="*/ 195407 w 541125"/>
                    <a:gd name="connsiteY43" fmla="*/ 0 h 856781"/>
                    <a:gd name="connsiteX44" fmla="*/ 165344 w 541125"/>
                    <a:gd name="connsiteY44" fmla="*/ 20042 h 856781"/>
                    <a:gd name="connsiteX45" fmla="*/ 147808 w 541125"/>
                    <a:gd name="connsiteY45" fmla="*/ 42589 h 856781"/>
                    <a:gd name="connsiteX46" fmla="*/ 120250 w 541125"/>
                    <a:gd name="connsiteY46" fmla="*/ 62631 h 856781"/>
                    <a:gd name="connsiteX47" fmla="*/ 107724 w 541125"/>
                    <a:gd name="connsiteY47" fmla="*/ 70146 h 856781"/>
                    <a:gd name="connsiteX48" fmla="*/ 57620 w 541125"/>
                    <a:gd name="connsiteY48" fmla="*/ 40084 h 856781"/>
                    <a:gd name="connsiteX0" fmla="*/ 67141 w 550646"/>
                    <a:gd name="connsiteY0" fmla="*/ 40084 h 856781"/>
                    <a:gd name="connsiteX1" fmla="*/ 54615 w 550646"/>
                    <a:gd name="connsiteY1" fmla="*/ 125261 h 856781"/>
                    <a:gd name="connsiteX2" fmla="*/ 34574 w 550646"/>
                    <a:gd name="connsiteY2" fmla="*/ 195406 h 856781"/>
                    <a:gd name="connsiteX3" fmla="*/ 42089 w 550646"/>
                    <a:gd name="connsiteY3" fmla="*/ 255531 h 856781"/>
                    <a:gd name="connsiteX4" fmla="*/ 44594 w 550646"/>
                    <a:gd name="connsiteY4" fmla="*/ 333193 h 856781"/>
                    <a:gd name="connsiteX5" fmla="*/ 47100 w 550646"/>
                    <a:gd name="connsiteY5" fmla="*/ 393318 h 856781"/>
                    <a:gd name="connsiteX6" fmla="*/ 24553 w 550646"/>
                    <a:gd name="connsiteY6" fmla="*/ 428391 h 856781"/>
                    <a:gd name="connsiteX7" fmla="*/ 37079 w 550646"/>
                    <a:gd name="connsiteY7" fmla="*/ 460958 h 856781"/>
                    <a:gd name="connsiteX8" fmla="*/ 0 w 550646"/>
                    <a:gd name="connsiteY8" fmla="*/ 510821 h 856781"/>
                    <a:gd name="connsiteX9" fmla="*/ 144803 w 550646"/>
                    <a:gd name="connsiteY9" fmla="*/ 809182 h 856781"/>
                    <a:gd name="connsiteX10" fmla="*/ 169855 w 550646"/>
                    <a:gd name="connsiteY10" fmla="*/ 844255 h 856781"/>
                    <a:gd name="connsiteX11" fmla="*/ 192401 w 550646"/>
                    <a:gd name="connsiteY11" fmla="*/ 856781 h 856781"/>
                    <a:gd name="connsiteX12" fmla="*/ 212443 w 550646"/>
                    <a:gd name="connsiteY12" fmla="*/ 794151 h 856781"/>
                    <a:gd name="connsiteX13" fmla="*/ 217454 w 550646"/>
                    <a:gd name="connsiteY13" fmla="*/ 761583 h 856781"/>
                    <a:gd name="connsiteX14" fmla="*/ 247516 w 550646"/>
                    <a:gd name="connsiteY14" fmla="*/ 721500 h 856781"/>
                    <a:gd name="connsiteX15" fmla="*/ 234990 w 550646"/>
                    <a:gd name="connsiteY15" fmla="*/ 701458 h 856781"/>
                    <a:gd name="connsiteX16" fmla="*/ 267558 w 550646"/>
                    <a:gd name="connsiteY16" fmla="*/ 673901 h 856781"/>
                    <a:gd name="connsiteX17" fmla="*/ 297620 w 550646"/>
                    <a:gd name="connsiteY17" fmla="*/ 666385 h 856781"/>
                    <a:gd name="connsiteX18" fmla="*/ 302631 w 550646"/>
                    <a:gd name="connsiteY18" fmla="*/ 628807 h 856781"/>
                    <a:gd name="connsiteX19" fmla="*/ 332693 w 550646"/>
                    <a:gd name="connsiteY19" fmla="*/ 606260 h 856781"/>
                    <a:gd name="connsiteX20" fmla="*/ 347724 w 550646"/>
                    <a:gd name="connsiteY20" fmla="*/ 563672 h 856781"/>
                    <a:gd name="connsiteX21" fmla="*/ 337703 w 550646"/>
                    <a:gd name="connsiteY21" fmla="*/ 513568 h 856781"/>
                    <a:gd name="connsiteX22" fmla="*/ 352735 w 550646"/>
                    <a:gd name="connsiteY22" fmla="*/ 498536 h 856781"/>
                    <a:gd name="connsiteX23" fmla="*/ 375281 w 550646"/>
                    <a:gd name="connsiteY23" fmla="*/ 528599 h 856781"/>
                    <a:gd name="connsiteX24" fmla="*/ 395323 w 550646"/>
                    <a:gd name="connsiteY24" fmla="*/ 543630 h 856781"/>
                    <a:gd name="connsiteX25" fmla="*/ 397828 w 550646"/>
                    <a:gd name="connsiteY25" fmla="*/ 493526 h 856781"/>
                    <a:gd name="connsiteX26" fmla="*/ 430396 w 550646"/>
                    <a:gd name="connsiteY26" fmla="*/ 468474 h 856781"/>
                    <a:gd name="connsiteX27" fmla="*/ 440417 w 550646"/>
                    <a:gd name="connsiteY27" fmla="*/ 465969 h 856781"/>
                    <a:gd name="connsiteX28" fmla="*/ 533109 w 550646"/>
                    <a:gd name="connsiteY28" fmla="*/ 368266 h 856781"/>
                    <a:gd name="connsiteX29" fmla="*/ 535615 w 550646"/>
                    <a:gd name="connsiteY29" fmla="*/ 348224 h 856781"/>
                    <a:gd name="connsiteX30" fmla="*/ 550646 w 550646"/>
                    <a:gd name="connsiteY30" fmla="*/ 330688 h 856781"/>
                    <a:gd name="connsiteX31" fmla="*/ 503047 w 550646"/>
                    <a:gd name="connsiteY31" fmla="*/ 285594 h 856781"/>
                    <a:gd name="connsiteX32" fmla="*/ 470479 w 550646"/>
                    <a:gd name="connsiteY32" fmla="*/ 278078 h 856781"/>
                    <a:gd name="connsiteX33" fmla="*/ 452943 w 550646"/>
                    <a:gd name="connsiteY33" fmla="*/ 275573 h 856781"/>
                    <a:gd name="connsiteX34" fmla="*/ 430396 w 550646"/>
                    <a:gd name="connsiteY34" fmla="*/ 265552 h 856781"/>
                    <a:gd name="connsiteX35" fmla="*/ 415365 w 550646"/>
                    <a:gd name="connsiteY35" fmla="*/ 237995 h 856781"/>
                    <a:gd name="connsiteX36" fmla="*/ 402839 w 550646"/>
                    <a:gd name="connsiteY36" fmla="*/ 230479 h 856781"/>
                    <a:gd name="connsiteX37" fmla="*/ 375281 w 550646"/>
                    <a:gd name="connsiteY37" fmla="*/ 237995 h 856781"/>
                    <a:gd name="connsiteX38" fmla="*/ 362755 w 550646"/>
                    <a:gd name="connsiteY38" fmla="*/ 222964 h 856781"/>
                    <a:gd name="connsiteX39" fmla="*/ 325177 w 550646"/>
                    <a:gd name="connsiteY39" fmla="*/ 117745 h 856781"/>
                    <a:gd name="connsiteX40" fmla="*/ 302631 w 550646"/>
                    <a:gd name="connsiteY40" fmla="*/ 87683 h 856781"/>
                    <a:gd name="connsiteX41" fmla="*/ 277578 w 550646"/>
                    <a:gd name="connsiteY41" fmla="*/ 35073 h 856781"/>
                    <a:gd name="connsiteX42" fmla="*/ 257537 w 550646"/>
                    <a:gd name="connsiteY42" fmla="*/ 2506 h 856781"/>
                    <a:gd name="connsiteX43" fmla="*/ 204928 w 550646"/>
                    <a:gd name="connsiteY43" fmla="*/ 0 h 856781"/>
                    <a:gd name="connsiteX44" fmla="*/ 174865 w 550646"/>
                    <a:gd name="connsiteY44" fmla="*/ 20042 h 856781"/>
                    <a:gd name="connsiteX45" fmla="*/ 157329 w 550646"/>
                    <a:gd name="connsiteY45" fmla="*/ 42589 h 856781"/>
                    <a:gd name="connsiteX46" fmla="*/ 129771 w 550646"/>
                    <a:gd name="connsiteY46" fmla="*/ 62631 h 856781"/>
                    <a:gd name="connsiteX47" fmla="*/ 117245 w 550646"/>
                    <a:gd name="connsiteY47" fmla="*/ 70146 h 856781"/>
                    <a:gd name="connsiteX48" fmla="*/ 67141 w 550646"/>
                    <a:gd name="connsiteY48" fmla="*/ 40084 h 85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50646" h="856781">
                      <a:moveTo>
                        <a:pt x="67141" y="40084"/>
                      </a:moveTo>
                      <a:lnTo>
                        <a:pt x="54615" y="125261"/>
                      </a:lnTo>
                      <a:lnTo>
                        <a:pt x="34574" y="195406"/>
                      </a:lnTo>
                      <a:lnTo>
                        <a:pt x="42089" y="255531"/>
                      </a:lnTo>
                      <a:lnTo>
                        <a:pt x="44594" y="333193"/>
                      </a:lnTo>
                      <a:lnTo>
                        <a:pt x="47100" y="393318"/>
                      </a:lnTo>
                      <a:lnTo>
                        <a:pt x="24553" y="428391"/>
                      </a:lnTo>
                      <a:lnTo>
                        <a:pt x="37079" y="460958"/>
                      </a:lnTo>
                      <a:lnTo>
                        <a:pt x="0" y="510821"/>
                      </a:lnTo>
                      <a:lnTo>
                        <a:pt x="144803" y="809182"/>
                      </a:lnTo>
                      <a:lnTo>
                        <a:pt x="169855" y="844255"/>
                      </a:lnTo>
                      <a:lnTo>
                        <a:pt x="192401" y="856781"/>
                      </a:lnTo>
                      <a:lnTo>
                        <a:pt x="212443" y="794151"/>
                      </a:lnTo>
                      <a:lnTo>
                        <a:pt x="217454" y="761583"/>
                      </a:lnTo>
                      <a:lnTo>
                        <a:pt x="247516" y="721500"/>
                      </a:lnTo>
                      <a:lnTo>
                        <a:pt x="234990" y="701458"/>
                      </a:lnTo>
                      <a:lnTo>
                        <a:pt x="267558" y="673901"/>
                      </a:lnTo>
                      <a:lnTo>
                        <a:pt x="297620" y="666385"/>
                      </a:lnTo>
                      <a:lnTo>
                        <a:pt x="302631" y="628807"/>
                      </a:lnTo>
                      <a:lnTo>
                        <a:pt x="332693" y="606260"/>
                      </a:lnTo>
                      <a:lnTo>
                        <a:pt x="347724" y="563672"/>
                      </a:lnTo>
                      <a:lnTo>
                        <a:pt x="337703" y="513568"/>
                      </a:lnTo>
                      <a:lnTo>
                        <a:pt x="352735" y="498536"/>
                      </a:lnTo>
                      <a:lnTo>
                        <a:pt x="375281" y="528599"/>
                      </a:lnTo>
                      <a:lnTo>
                        <a:pt x="395323" y="543630"/>
                      </a:lnTo>
                      <a:lnTo>
                        <a:pt x="397828" y="493526"/>
                      </a:lnTo>
                      <a:lnTo>
                        <a:pt x="430396" y="468474"/>
                      </a:lnTo>
                      <a:lnTo>
                        <a:pt x="440417" y="465969"/>
                      </a:lnTo>
                      <a:lnTo>
                        <a:pt x="533109" y="368266"/>
                      </a:lnTo>
                      <a:lnTo>
                        <a:pt x="535615" y="348224"/>
                      </a:lnTo>
                      <a:lnTo>
                        <a:pt x="550646" y="330688"/>
                      </a:lnTo>
                      <a:lnTo>
                        <a:pt x="503047" y="285594"/>
                      </a:lnTo>
                      <a:lnTo>
                        <a:pt x="470479" y="278078"/>
                      </a:lnTo>
                      <a:lnTo>
                        <a:pt x="452943" y="275573"/>
                      </a:lnTo>
                      <a:lnTo>
                        <a:pt x="430396" y="265552"/>
                      </a:lnTo>
                      <a:lnTo>
                        <a:pt x="415365" y="237995"/>
                      </a:lnTo>
                      <a:lnTo>
                        <a:pt x="402839" y="230479"/>
                      </a:lnTo>
                      <a:lnTo>
                        <a:pt x="375281" y="237995"/>
                      </a:lnTo>
                      <a:lnTo>
                        <a:pt x="362755" y="222964"/>
                      </a:lnTo>
                      <a:lnTo>
                        <a:pt x="325177" y="117745"/>
                      </a:lnTo>
                      <a:lnTo>
                        <a:pt x="302631" y="87683"/>
                      </a:lnTo>
                      <a:lnTo>
                        <a:pt x="277578" y="35073"/>
                      </a:lnTo>
                      <a:lnTo>
                        <a:pt x="257537" y="2506"/>
                      </a:lnTo>
                      <a:lnTo>
                        <a:pt x="204928" y="0"/>
                      </a:lnTo>
                      <a:lnTo>
                        <a:pt x="174865" y="20042"/>
                      </a:lnTo>
                      <a:lnTo>
                        <a:pt x="157329" y="42589"/>
                      </a:lnTo>
                      <a:lnTo>
                        <a:pt x="129771" y="62631"/>
                      </a:lnTo>
                      <a:lnTo>
                        <a:pt x="117245" y="70146"/>
                      </a:lnTo>
                      <a:lnTo>
                        <a:pt x="67141" y="40084"/>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91" name="Freeform 190">
                  <a:extLst>
                    <a:ext uri="{FF2B5EF4-FFF2-40B4-BE49-F238E27FC236}">
                      <a16:creationId xmlns:a16="http://schemas.microsoft.com/office/drawing/2014/main" id="{E927C7F2-6741-C243-9BEB-4E993825AC6F}"/>
                    </a:ext>
                  </a:extLst>
                </p:cNvPr>
                <p:cNvSpPr/>
                <p:nvPr/>
              </p:nvSpPr>
              <p:spPr>
                <a:xfrm>
                  <a:off x="11378973" y="1409560"/>
                  <a:ext cx="248221" cy="513945"/>
                </a:xfrm>
                <a:custGeom>
                  <a:avLst/>
                  <a:gdLst>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5073 w 240499"/>
                    <a:gd name="connsiteY14" fmla="*/ 438411 h 498536"/>
                    <a:gd name="connsiteX15" fmla="*/ 30062 w 240499"/>
                    <a:gd name="connsiteY15" fmla="*/ 470979 h 498536"/>
                    <a:gd name="connsiteX16" fmla="*/ 47599 w 240499"/>
                    <a:gd name="connsiteY16" fmla="*/ 498536 h 498536"/>
                    <a:gd name="connsiteX17" fmla="*/ 175364 w 240499"/>
                    <a:gd name="connsiteY17" fmla="*/ 453442 h 498536"/>
                    <a:gd name="connsiteX18" fmla="*/ 210437 w 240499"/>
                    <a:gd name="connsiteY18" fmla="*/ 433401 h 498536"/>
                    <a:gd name="connsiteX19" fmla="*/ 240499 w 240499"/>
                    <a:gd name="connsiteY19" fmla="*/ 388307 h 498536"/>
                    <a:gd name="connsiteX20" fmla="*/ 232984 w 240499"/>
                    <a:gd name="connsiteY20" fmla="*/ 348224 h 498536"/>
                    <a:gd name="connsiteX21" fmla="*/ 197911 w 240499"/>
                    <a:gd name="connsiteY21" fmla="*/ 310646 h 498536"/>
                    <a:gd name="connsiteX22" fmla="*/ 187890 w 240499"/>
                    <a:gd name="connsiteY22" fmla="*/ 280583 h 498536"/>
                    <a:gd name="connsiteX23" fmla="*/ 45093 w 240499"/>
                    <a:gd name="connsiteY23" fmla="*/ 0 h 498536"/>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0062 w 240499"/>
                    <a:gd name="connsiteY14" fmla="*/ 470979 h 498536"/>
                    <a:gd name="connsiteX15" fmla="*/ 47599 w 240499"/>
                    <a:gd name="connsiteY15" fmla="*/ 498536 h 498536"/>
                    <a:gd name="connsiteX16" fmla="*/ 175364 w 240499"/>
                    <a:gd name="connsiteY16" fmla="*/ 453442 h 498536"/>
                    <a:gd name="connsiteX17" fmla="*/ 210437 w 240499"/>
                    <a:gd name="connsiteY17" fmla="*/ 433401 h 498536"/>
                    <a:gd name="connsiteX18" fmla="*/ 240499 w 240499"/>
                    <a:gd name="connsiteY18" fmla="*/ 388307 h 498536"/>
                    <a:gd name="connsiteX19" fmla="*/ 232984 w 240499"/>
                    <a:gd name="connsiteY19" fmla="*/ 348224 h 498536"/>
                    <a:gd name="connsiteX20" fmla="*/ 197911 w 240499"/>
                    <a:gd name="connsiteY20" fmla="*/ 310646 h 498536"/>
                    <a:gd name="connsiteX21" fmla="*/ 187890 w 240499"/>
                    <a:gd name="connsiteY21" fmla="*/ 280583 h 498536"/>
                    <a:gd name="connsiteX22" fmla="*/ 45093 w 24049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32172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25053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512826"/>
                    <a:gd name="connsiteX1" fmla="*/ 24656 w 247619"/>
                    <a:gd name="connsiteY1" fmla="*/ 25052 h 512826"/>
                    <a:gd name="connsiteX2" fmla="*/ 34677 w 247619"/>
                    <a:gd name="connsiteY2" fmla="*/ 95198 h 512826"/>
                    <a:gd name="connsiteX3" fmla="*/ 52213 w 247619"/>
                    <a:gd name="connsiteY3" fmla="*/ 120250 h 512826"/>
                    <a:gd name="connsiteX4" fmla="*/ 54719 w 247619"/>
                    <a:gd name="connsiteY4" fmla="*/ 130271 h 512826"/>
                    <a:gd name="connsiteX5" fmla="*/ 54719 w 247619"/>
                    <a:gd name="connsiteY5" fmla="*/ 142797 h 512826"/>
                    <a:gd name="connsiteX6" fmla="*/ 24656 w 247619"/>
                    <a:gd name="connsiteY6" fmla="*/ 187891 h 512826"/>
                    <a:gd name="connsiteX7" fmla="*/ 24656 w 247619"/>
                    <a:gd name="connsiteY7" fmla="*/ 200417 h 512826"/>
                    <a:gd name="connsiteX8" fmla="*/ 27161 w 247619"/>
                    <a:gd name="connsiteY8" fmla="*/ 217953 h 512826"/>
                    <a:gd name="connsiteX9" fmla="*/ 12130 w 247619"/>
                    <a:gd name="connsiteY9" fmla="*/ 255531 h 512826"/>
                    <a:gd name="connsiteX10" fmla="*/ 27161 w 247619"/>
                    <a:gd name="connsiteY10" fmla="*/ 280583 h 512826"/>
                    <a:gd name="connsiteX11" fmla="*/ 12130 w 247619"/>
                    <a:gd name="connsiteY11" fmla="*/ 308140 h 512826"/>
                    <a:gd name="connsiteX12" fmla="*/ 0 w 247619"/>
                    <a:gd name="connsiteY12" fmla="*/ 340585 h 512826"/>
                    <a:gd name="connsiteX13" fmla="*/ 25053 w 247619"/>
                    <a:gd name="connsiteY13" fmla="*/ 413359 h 512826"/>
                    <a:gd name="connsiteX14" fmla="*/ 37182 w 247619"/>
                    <a:gd name="connsiteY14" fmla="*/ 470979 h 512826"/>
                    <a:gd name="connsiteX15" fmla="*/ 54719 w 247619"/>
                    <a:gd name="connsiteY15" fmla="*/ 512826 h 512826"/>
                    <a:gd name="connsiteX16" fmla="*/ 182484 w 247619"/>
                    <a:gd name="connsiteY16" fmla="*/ 453442 h 512826"/>
                    <a:gd name="connsiteX17" fmla="*/ 217557 w 247619"/>
                    <a:gd name="connsiteY17" fmla="*/ 433401 h 512826"/>
                    <a:gd name="connsiteX18" fmla="*/ 247619 w 247619"/>
                    <a:gd name="connsiteY18" fmla="*/ 388307 h 512826"/>
                    <a:gd name="connsiteX19" fmla="*/ 240104 w 247619"/>
                    <a:gd name="connsiteY19" fmla="*/ 348224 h 512826"/>
                    <a:gd name="connsiteX20" fmla="*/ 205031 w 247619"/>
                    <a:gd name="connsiteY20" fmla="*/ 310646 h 512826"/>
                    <a:gd name="connsiteX21" fmla="*/ 195010 w 247619"/>
                    <a:gd name="connsiteY21" fmla="*/ 280583 h 512826"/>
                    <a:gd name="connsiteX22" fmla="*/ 52213 w 247619"/>
                    <a:gd name="connsiteY22" fmla="*/ 0 h 51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7619" h="512826">
                      <a:moveTo>
                        <a:pt x="52213" y="0"/>
                      </a:moveTo>
                      <a:lnTo>
                        <a:pt x="24656" y="25052"/>
                      </a:lnTo>
                      <a:lnTo>
                        <a:pt x="34677" y="95198"/>
                      </a:lnTo>
                      <a:lnTo>
                        <a:pt x="52213" y="120250"/>
                      </a:lnTo>
                      <a:lnTo>
                        <a:pt x="54719" y="130271"/>
                      </a:lnTo>
                      <a:lnTo>
                        <a:pt x="54719" y="142797"/>
                      </a:lnTo>
                      <a:lnTo>
                        <a:pt x="24656" y="187891"/>
                      </a:lnTo>
                      <a:lnTo>
                        <a:pt x="24656" y="200417"/>
                      </a:lnTo>
                      <a:lnTo>
                        <a:pt x="27161" y="217953"/>
                      </a:lnTo>
                      <a:lnTo>
                        <a:pt x="12130" y="255531"/>
                      </a:lnTo>
                      <a:lnTo>
                        <a:pt x="27161" y="280583"/>
                      </a:lnTo>
                      <a:lnTo>
                        <a:pt x="12130" y="308140"/>
                      </a:lnTo>
                      <a:lnTo>
                        <a:pt x="0" y="340585"/>
                      </a:lnTo>
                      <a:lnTo>
                        <a:pt x="25053" y="413359"/>
                      </a:lnTo>
                      <a:lnTo>
                        <a:pt x="37182" y="470979"/>
                      </a:lnTo>
                      <a:lnTo>
                        <a:pt x="54719" y="512826"/>
                      </a:lnTo>
                      <a:lnTo>
                        <a:pt x="182484" y="453442"/>
                      </a:lnTo>
                      <a:lnTo>
                        <a:pt x="217557" y="433401"/>
                      </a:lnTo>
                      <a:lnTo>
                        <a:pt x="247619" y="388307"/>
                      </a:lnTo>
                      <a:lnTo>
                        <a:pt x="240104" y="348224"/>
                      </a:lnTo>
                      <a:lnTo>
                        <a:pt x="205031" y="310646"/>
                      </a:lnTo>
                      <a:lnTo>
                        <a:pt x="195010" y="280583"/>
                      </a:lnTo>
                      <a:lnTo>
                        <a:pt x="52213" y="0"/>
                      </a:lnTo>
                      <a:close/>
                    </a:path>
                  </a:pathLst>
                </a:custGeom>
                <a:solidFill>
                  <a:srgbClr val="0083BF"/>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92" name="Freeform 191">
                  <a:extLst>
                    <a:ext uri="{FF2B5EF4-FFF2-40B4-BE49-F238E27FC236}">
                      <a16:creationId xmlns:a16="http://schemas.microsoft.com/office/drawing/2014/main" id="{71C9B6FE-6EA9-5341-B4F5-38EAA4E60E60}"/>
                    </a:ext>
                  </a:extLst>
                </p:cNvPr>
                <p:cNvSpPr/>
                <p:nvPr/>
              </p:nvSpPr>
              <p:spPr>
                <a:xfrm>
                  <a:off x="11162576" y="1452521"/>
                  <a:ext cx="273680" cy="491668"/>
                </a:xfrm>
                <a:custGeom>
                  <a:avLst/>
                  <a:gdLst>
                    <a:gd name="connsiteX0" fmla="*/ 0 w 273068"/>
                    <a:gd name="connsiteY0" fmla="*/ 92692 h 491020"/>
                    <a:gd name="connsiteX1" fmla="*/ 32568 w 273068"/>
                    <a:gd name="connsiteY1" fmla="*/ 147807 h 491020"/>
                    <a:gd name="connsiteX2" fmla="*/ 50105 w 273068"/>
                    <a:gd name="connsiteY2" fmla="*/ 215447 h 491020"/>
                    <a:gd name="connsiteX3" fmla="*/ 75157 w 273068"/>
                    <a:gd name="connsiteY3" fmla="*/ 270562 h 491020"/>
                    <a:gd name="connsiteX4" fmla="*/ 102714 w 273068"/>
                    <a:gd name="connsiteY4" fmla="*/ 303130 h 491020"/>
                    <a:gd name="connsiteX5" fmla="*/ 127766 w 273068"/>
                    <a:gd name="connsiteY5" fmla="*/ 373275 h 491020"/>
                    <a:gd name="connsiteX6" fmla="*/ 157828 w 273068"/>
                    <a:gd name="connsiteY6" fmla="*/ 491020 h 491020"/>
                    <a:gd name="connsiteX7" fmla="*/ 270563 w 273068"/>
                    <a:gd name="connsiteY7" fmla="*/ 465968 h 491020"/>
                    <a:gd name="connsiteX8" fmla="*/ 255531 w 273068"/>
                    <a:gd name="connsiteY8" fmla="*/ 428390 h 491020"/>
                    <a:gd name="connsiteX9" fmla="*/ 248016 w 273068"/>
                    <a:gd name="connsiteY9" fmla="*/ 390812 h 491020"/>
                    <a:gd name="connsiteX10" fmla="*/ 217953 w 273068"/>
                    <a:gd name="connsiteY10" fmla="*/ 293109 h 491020"/>
                    <a:gd name="connsiteX11" fmla="*/ 245511 w 273068"/>
                    <a:gd name="connsiteY11" fmla="*/ 232984 h 491020"/>
                    <a:gd name="connsiteX12" fmla="*/ 230479 w 273068"/>
                    <a:gd name="connsiteY12" fmla="*/ 215447 h 491020"/>
                    <a:gd name="connsiteX13" fmla="*/ 245511 w 273068"/>
                    <a:gd name="connsiteY13" fmla="*/ 182880 h 491020"/>
                    <a:gd name="connsiteX14" fmla="*/ 245511 w 273068"/>
                    <a:gd name="connsiteY14" fmla="*/ 137786 h 491020"/>
                    <a:gd name="connsiteX15" fmla="*/ 273068 w 273068"/>
                    <a:gd name="connsiteY15" fmla="*/ 97703 h 491020"/>
                    <a:gd name="connsiteX16" fmla="*/ 255531 w 273068"/>
                    <a:gd name="connsiteY16" fmla="*/ 60125 h 491020"/>
                    <a:gd name="connsiteX17" fmla="*/ 245511 w 273068"/>
                    <a:gd name="connsiteY17" fmla="*/ 0 h 491020"/>
                    <a:gd name="connsiteX18" fmla="*/ 205427 w 273068"/>
                    <a:gd name="connsiteY18" fmla="*/ 17536 h 491020"/>
                    <a:gd name="connsiteX19" fmla="*/ 0 w 273068"/>
                    <a:gd name="connsiteY19" fmla="*/ 92692 h 491020"/>
                    <a:gd name="connsiteX0" fmla="*/ 0 w 273068"/>
                    <a:gd name="connsiteY0" fmla="*/ 92692 h 491020"/>
                    <a:gd name="connsiteX1" fmla="*/ 50105 w 273068"/>
                    <a:gd name="connsiteY1" fmla="*/ 215447 h 491020"/>
                    <a:gd name="connsiteX2" fmla="*/ 75157 w 273068"/>
                    <a:gd name="connsiteY2" fmla="*/ 270562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 name="connsiteX0" fmla="*/ 0 w 273068"/>
                    <a:gd name="connsiteY0" fmla="*/ 92692 h 491020"/>
                    <a:gd name="connsiteX1" fmla="*/ 50105 w 273068"/>
                    <a:gd name="connsiteY1" fmla="*/ 215447 h 491020"/>
                    <a:gd name="connsiteX2" fmla="*/ 65631 w 273068"/>
                    <a:gd name="connsiteY2" fmla="*/ 268177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068" h="491020">
                      <a:moveTo>
                        <a:pt x="0" y="92692"/>
                      </a:moveTo>
                      <a:lnTo>
                        <a:pt x="50105" y="215447"/>
                      </a:lnTo>
                      <a:lnTo>
                        <a:pt x="65631" y="268177"/>
                      </a:lnTo>
                      <a:lnTo>
                        <a:pt x="102714" y="303130"/>
                      </a:lnTo>
                      <a:lnTo>
                        <a:pt x="127766" y="373275"/>
                      </a:lnTo>
                      <a:lnTo>
                        <a:pt x="157828" y="491020"/>
                      </a:lnTo>
                      <a:lnTo>
                        <a:pt x="270563" y="465968"/>
                      </a:lnTo>
                      <a:lnTo>
                        <a:pt x="255531" y="428390"/>
                      </a:lnTo>
                      <a:lnTo>
                        <a:pt x="248016" y="390812"/>
                      </a:lnTo>
                      <a:lnTo>
                        <a:pt x="217953" y="293109"/>
                      </a:lnTo>
                      <a:lnTo>
                        <a:pt x="245511" y="232984"/>
                      </a:lnTo>
                      <a:lnTo>
                        <a:pt x="230479" y="215447"/>
                      </a:lnTo>
                      <a:lnTo>
                        <a:pt x="245511" y="182880"/>
                      </a:lnTo>
                      <a:lnTo>
                        <a:pt x="245511" y="137786"/>
                      </a:lnTo>
                      <a:lnTo>
                        <a:pt x="273068" y="97703"/>
                      </a:lnTo>
                      <a:lnTo>
                        <a:pt x="255531" y="60125"/>
                      </a:lnTo>
                      <a:lnTo>
                        <a:pt x="245511" y="0"/>
                      </a:lnTo>
                      <a:lnTo>
                        <a:pt x="205427" y="17536"/>
                      </a:lnTo>
                      <a:lnTo>
                        <a:pt x="0" y="92692"/>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93" name="Freeform 192">
                  <a:extLst>
                    <a:ext uri="{FF2B5EF4-FFF2-40B4-BE49-F238E27FC236}">
                      <a16:creationId xmlns:a16="http://schemas.microsoft.com/office/drawing/2014/main" id="{7796CB41-A544-2449-990C-3609368C2CBF}"/>
                    </a:ext>
                  </a:extLst>
                </p:cNvPr>
                <p:cNvSpPr/>
                <p:nvPr/>
              </p:nvSpPr>
              <p:spPr>
                <a:xfrm>
                  <a:off x="11573095" y="1971239"/>
                  <a:ext cx="81150" cy="132067"/>
                </a:xfrm>
                <a:custGeom>
                  <a:avLst/>
                  <a:gdLst>
                    <a:gd name="connsiteX0" fmla="*/ 0 w 71437"/>
                    <a:gd name="connsiteY0" fmla="*/ 21431 h 123825"/>
                    <a:gd name="connsiteX1" fmla="*/ 26193 w 71437"/>
                    <a:gd name="connsiteY1" fmla="*/ 69056 h 123825"/>
                    <a:gd name="connsiteX2" fmla="*/ 23812 w 71437"/>
                    <a:gd name="connsiteY2" fmla="*/ 95250 h 123825"/>
                    <a:gd name="connsiteX3" fmla="*/ 42862 w 71437"/>
                    <a:gd name="connsiteY3" fmla="*/ 123825 h 123825"/>
                    <a:gd name="connsiteX4" fmla="*/ 66675 w 71437"/>
                    <a:gd name="connsiteY4" fmla="*/ 100013 h 123825"/>
                    <a:gd name="connsiteX5" fmla="*/ 71437 w 71437"/>
                    <a:gd name="connsiteY5" fmla="*/ 76200 h 123825"/>
                    <a:gd name="connsiteX6" fmla="*/ 66675 w 71437"/>
                    <a:gd name="connsiteY6" fmla="*/ 57150 h 123825"/>
                    <a:gd name="connsiteX7" fmla="*/ 71437 w 71437"/>
                    <a:gd name="connsiteY7" fmla="*/ 38100 h 123825"/>
                    <a:gd name="connsiteX8" fmla="*/ 50006 w 71437"/>
                    <a:gd name="connsiteY8" fmla="*/ 0 h 123825"/>
                    <a:gd name="connsiteX9" fmla="*/ 0 w 71437"/>
                    <a:gd name="connsiteY9" fmla="*/ 21431 h 123825"/>
                    <a:gd name="connsiteX0" fmla="*/ 0 w 71437"/>
                    <a:gd name="connsiteY0" fmla="*/ 28575 h 130969"/>
                    <a:gd name="connsiteX1" fmla="*/ 26193 w 71437"/>
                    <a:gd name="connsiteY1" fmla="*/ 76200 h 130969"/>
                    <a:gd name="connsiteX2" fmla="*/ 23812 w 71437"/>
                    <a:gd name="connsiteY2" fmla="*/ 102394 h 130969"/>
                    <a:gd name="connsiteX3" fmla="*/ 42862 w 71437"/>
                    <a:gd name="connsiteY3" fmla="*/ 130969 h 130969"/>
                    <a:gd name="connsiteX4" fmla="*/ 66675 w 71437"/>
                    <a:gd name="connsiteY4" fmla="*/ 107157 h 130969"/>
                    <a:gd name="connsiteX5" fmla="*/ 71437 w 71437"/>
                    <a:gd name="connsiteY5" fmla="*/ 83344 h 130969"/>
                    <a:gd name="connsiteX6" fmla="*/ 66675 w 71437"/>
                    <a:gd name="connsiteY6" fmla="*/ 64294 h 130969"/>
                    <a:gd name="connsiteX7" fmla="*/ 71437 w 71437"/>
                    <a:gd name="connsiteY7" fmla="*/ 45244 h 130969"/>
                    <a:gd name="connsiteX8" fmla="*/ 42862 w 71437"/>
                    <a:gd name="connsiteY8" fmla="*/ 0 h 130969"/>
                    <a:gd name="connsiteX9" fmla="*/ 0 w 71437"/>
                    <a:gd name="connsiteY9" fmla="*/ 28575 h 130969"/>
                    <a:gd name="connsiteX0" fmla="*/ 0 w 80962"/>
                    <a:gd name="connsiteY0" fmla="*/ 26194 h 130969"/>
                    <a:gd name="connsiteX1" fmla="*/ 35718 w 80962"/>
                    <a:gd name="connsiteY1" fmla="*/ 76200 h 130969"/>
                    <a:gd name="connsiteX2" fmla="*/ 33337 w 80962"/>
                    <a:gd name="connsiteY2" fmla="*/ 102394 h 130969"/>
                    <a:gd name="connsiteX3" fmla="*/ 52387 w 80962"/>
                    <a:gd name="connsiteY3" fmla="*/ 130969 h 130969"/>
                    <a:gd name="connsiteX4" fmla="*/ 76200 w 80962"/>
                    <a:gd name="connsiteY4" fmla="*/ 107157 h 130969"/>
                    <a:gd name="connsiteX5" fmla="*/ 80962 w 80962"/>
                    <a:gd name="connsiteY5" fmla="*/ 83344 h 130969"/>
                    <a:gd name="connsiteX6" fmla="*/ 76200 w 80962"/>
                    <a:gd name="connsiteY6" fmla="*/ 64294 h 130969"/>
                    <a:gd name="connsiteX7" fmla="*/ 80962 w 80962"/>
                    <a:gd name="connsiteY7" fmla="*/ 45244 h 130969"/>
                    <a:gd name="connsiteX8" fmla="*/ 52387 w 80962"/>
                    <a:gd name="connsiteY8" fmla="*/ 0 h 130969"/>
                    <a:gd name="connsiteX9" fmla="*/ 0 w 80962"/>
                    <a:gd name="connsiteY9" fmla="*/ 26194 h 13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 h="130969">
                      <a:moveTo>
                        <a:pt x="0" y="26194"/>
                      </a:moveTo>
                      <a:lnTo>
                        <a:pt x="35718" y="76200"/>
                      </a:lnTo>
                      <a:lnTo>
                        <a:pt x="33337" y="102394"/>
                      </a:lnTo>
                      <a:lnTo>
                        <a:pt x="52387" y="130969"/>
                      </a:lnTo>
                      <a:lnTo>
                        <a:pt x="76200" y="107157"/>
                      </a:lnTo>
                      <a:lnTo>
                        <a:pt x="80962" y="83344"/>
                      </a:lnTo>
                      <a:lnTo>
                        <a:pt x="76200" y="64294"/>
                      </a:lnTo>
                      <a:lnTo>
                        <a:pt x="80962" y="45244"/>
                      </a:lnTo>
                      <a:lnTo>
                        <a:pt x="52387" y="0"/>
                      </a:lnTo>
                      <a:lnTo>
                        <a:pt x="0" y="26194"/>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94" name="Freeform 193">
                  <a:extLst>
                    <a:ext uri="{FF2B5EF4-FFF2-40B4-BE49-F238E27FC236}">
                      <a16:creationId xmlns:a16="http://schemas.microsoft.com/office/drawing/2014/main" id="{3011DF22-C00B-6248-A0F2-64532D695633}"/>
                    </a:ext>
                  </a:extLst>
                </p:cNvPr>
                <p:cNvSpPr/>
                <p:nvPr/>
              </p:nvSpPr>
              <p:spPr>
                <a:xfrm>
                  <a:off x="11347150" y="1998290"/>
                  <a:ext cx="275271" cy="241856"/>
                </a:xfrm>
                <a:custGeom>
                  <a:avLst/>
                  <a:gdLst>
                    <a:gd name="connsiteX0" fmla="*/ 0 w 273844"/>
                    <a:gd name="connsiteY0" fmla="*/ 85725 h 235743"/>
                    <a:gd name="connsiteX1" fmla="*/ 11906 w 273844"/>
                    <a:gd name="connsiteY1" fmla="*/ 142875 h 235743"/>
                    <a:gd name="connsiteX2" fmla="*/ 64294 w 273844"/>
                    <a:gd name="connsiteY2" fmla="*/ 235743 h 235743"/>
                    <a:gd name="connsiteX3" fmla="*/ 109538 w 273844"/>
                    <a:gd name="connsiteY3" fmla="*/ 214312 h 235743"/>
                    <a:gd name="connsiteX4" fmla="*/ 121444 w 273844"/>
                    <a:gd name="connsiteY4" fmla="*/ 192881 h 235743"/>
                    <a:gd name="connsiteX5" fmla="*/ 145256 w 273844"/>
                    <a:gd name="connsiteY5" fmla="*/ 164306 h 235743"/>
                    <a:gd name="connsiteX6" fmla="*/ 188119 w 273844"/>
                    <a:gd name="connsiteY6" fmla="*/ 161925 h 235743"/>
                    <a:gd name="connsiteX7" fmla="*/ 207169 w 273844"/>
                    <a:gd name="connsiteY7" fmla="*/ 152400 h 235743"/>
                    <a:gd name="connsiteX8" fmla="*/ 216694 w 273844"/>
                    <a:gd name="connsiteY8" fmla="*/ 126206 h 235743"/>
                    <a:gd name="connsiteX9" fmla="*/ 269081 w 273844"/>
                    <a:gd name="connsiteY9" fmla="*/ 111918 h 235743"/>
                    <a:gd name="connsiteX10" fmla="*/ 273844 w 273844"/>
                    <a:gd name="connsiteY10" fmla="*/ 102393 h 235743"/>
                    <a:gd name="connsiteX11" fmla="*/ 259556 w 273844"/>
                    <a:gd name="connsiteY11" fmla="*/ 69056 h 235743"/>
                    <a:gd name="connsiteX12" fmla="*/ 259556 w 273844"/>
                    <a:gd name="connsiteY12" fmla="*/ 30956 h 235743"/>
                    <a:gd name="connsiteX13" fmla="*/ 223838 w 273844"/>
                    <a:gd name="connsiteY13" fmla="*/ 0 h 235743"/>
                    <a:gd name="connsiteX14" fmla="*/ 0 w 273844"/>
                    <a:gd name="connsiteY14" fmla="*/ 85725 h 235743"/>
                    <a:gd name="connsiteX0" fmla="*/ 0 w 273844"/>
                    <a:gd name="connsiteY0" fmla="*/ 92893 h 242911"/>
                    <a:gd name="connsiteX1" fmla="*/ 11906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 name="connsiteX0" fmla="*/ 0 w 273844"/>
                    <a:gd name="connsiteY0" fmla="*/ 92893 h 242911"/>
                    <a:gd name="connsiteX1" fmla="*/ 2409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844" h="242911">
                      <a:moveTo>
                        <a:pt x="0" y="92893"/>
                      </a:moveTo>
                      <a:lnTo>
                        <a:pt x="2409" y="150043"/>
                      </a:lnTo>
                      <a:lnTo>
                        <a:pt x="64294" y="242911"/>
                      </a:lnTo>
                      <a:lnTo>
                        <a:pt x="109538" y="221480"/>
                      </a:lnTo>
                      <a:lnTo>
                        <a:pt x="121444" y="200049"/>
                      </a:lnTo>
                      <a:lnTo>
                        <a:pt x="145256" y="171474"/>
                      </a:lnTo>
                      <a:lnTo>
                        <a:pt x="188119" y="169093"/>
                      </a:lnTo>
                      <a:lnTo>
                        <a:pt x="207169" y="159568"/>
                      </a:lnTo>
                      <a:lnTo>
                        <a:pt x="216694" y="133374"/>
                      </a:lnTo>
                      <a:lnTo>
                        <a:pt x="269081" y="119086"/>
                      </a:lnTo>
                      <a:lnTo>
                        <a:pt x="273844" y="109561"/>
                      </a:lnTo>
                      <a:lnTo>
                        <a:pt x="259556" y="76224"/>
                      </a:lnTo>
                      <a:lnTo>
                        <a:pt x="259556" y="38124"/>
                      </a:lnTo>
                      <a:lnTo>
                        <a:pt x="219089" y="0"/>
                      </a:lnTo>
                      <a:lnTo>
                        <a:pt x="0" y="92893"/>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95" name="Freeform 194">
                  <a:extLst>
                    <a:ext uri="{FF2B5EF4-FFF2-40B4-BE49-F238E27FC236}">
                      <a16:creationId xmlns:a16="http://schemas.microsoft.com/office/drawing/2014/main" id="{C4E5D5B2-9B2D-8D42-8207-23BC359B4ADF}"/>
                    </a:ext>
                  </a:extLst>
                </p:cNvPr>
                <p:cNvSpPr/>
                <p:nvPr/>
              </p:nvSpPr>
              <p:spPr>
                <a:xfrm>
                  <a:off x="11175306" y="2267195"/>
                  <a:ext cx="219580" cy="458254"/>
                </a:xfrm>
                <a:custGeom>
                  <a:avLst/>
                  <a:gdLst>
                    <a:gd name="connsiteX0" fmla="*/ 21431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21431 w 219075"/>
                    <a:gd name="connsiteY32" fmla="*/ 0 h 457200"/>
                    <a:gd name="connsiteX0" fmla="*/ 11906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11906 w 219075"/>
                    <a:gd name="connsiteY32"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075" h="457200">
                      <a:moveTo>
                        <a:pt x="11906" y="0"/>
                      </a:moveTo>
                      <a:lnTo>
                        <a:pt x="7144" y="64294"/>
                      </a:lnTo>
                      <a:lnTo>
                        <a:pt x="0" y="97631"/>
                      </a:lnTo>
                      <a:lnTo>
                        <a:pt x="14288" y="138113"/>
                      </a:lnTo>
                      <a:lnTo>
                        <a:pt x="16669" y="176213"/>
                      </a:lnTo>
                      <a:lnTo>
                        <a:pt x="45244" y="185738"/>
                      </a:lnTo>
                      <a:lnTo>
                        <a:pt x="88106" y="200025"/>
                      </a:lnTo>
                      <a:lnTo>
                        <a:pt x="90488" y="242888"/>
                      </a:lnTo>
                      <a:lnTo>
                        <a:pt x="52388" y="302419"/>
                      </a:lnTo>
                      <a:lnTo>
                        <a:pt x="30956" y="350044"/>
                      </a:lnTo>
                      <a:lnTo>
                        <a:pt x="42863" y="383381"/>
                      </a:lnTo>
                      <a:lnTo>
                        <a:pt x="83344" y="400050"/>
                      </a:lnTo>
                      <a:lnTo>
                        <a:pt x="126206" y="407194"/>
                      </a:lnTo>
                      <a:lnTo>
                        <a:pt x="130969" y="435769"/>
                      </a:lnTo>
                      <a:lnTo>
                        <a:pt x="150019" y="457200"/>
                      </a:lnTo>
                      <a:lnTo>
                        <a:pt x="161925" y="438150"/>
                      </a:lnTo>
                      <a:lnTo>
                        <a:pt x="166688" y="397669"/>
                      </a:lnTo>
                      <a:lnTo>
                        <a:pt x="171450" y="383381"/>
                      </a:lnTo>
                      <a:lnTo>
                        <a:pt x="183356" y="354806"/>
                      </a:lnTo>
                      <a:lnTo>
                        <a:pt x="185738" y="311944"/>
                      </a:lnTo>
                      <a:lnTo>
                        <a:pt x="202406" y="283369"/>
                      </a:lnTo>
                      <a:lnTo>
                        <a:pt x="200025" y="264319"/>
                      </a:lnTo>
                      <a:lnTo>
                        <a:pt x="216694" y="207169"/>
                      </a:lnTo>
                      <a:lnTo>
                        <a:pt x="219075" y="169069"/>
                      </a:lnTo>
                      <a:lnTo>
                        <a:pt x="192881" y="145256"/>
                      </a:lnTo>
                      <a:lnTo>
                        <a:pt x="171450" y="147638"/>
                      </a:lnTo>
                      <a:lnTo>
                        <a:pt x="166688" y="138113"/>
                      </a:lnTo>
                      <a:lnTo>
                        <a:pt x="159544" y="119063"/>
                      </a:lnTo>
                      <a:lnTo>
                        <a:pt x="171450" y="73819"/>
                      </a:lnTo>
                      <a:lnTo>
                        <a:pt x="192881" y="38100"/>
                      </a:lnTo>
                      <a:lnTo>
                        <a:pt x="164306" y="16669"/>
                      </a:lnTo>
                      <a:lnTo>
                        <a:pt x="111919" y="21431"/>
                      </a:lnTo>
                      <a:lnTo>
                        <a:pt x="11906" y="0"/>
                      </a:lnTo>
                      <a:close/>
                    </a:path>
                  </a:pathLst>
                </a:custGeom>
                <a:solidFill>
                  <a:schemeClr val="accent2"/>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96" name="Freeform 195">
                  <a:extLst>
                    <a:ext uri="{FF2B5EF4-FFF2-40B4-BE49-F238E27FC236}">
                      <a16:creationId xmlns:a16="http://schemas.microsoft.com/office/drawing/2014/main" id="{5A9B67C0-D1B5-A34B-96F8-5A8E3D918302}"/>
                    </a:ext>
                  </a:extLst>
                </p:cNvPr>
                <p:cNvSpPr/>
                <p:nvPr/>
              </p:nvSpPr>
              <p:spPr>
                <a:xfrm>
                  <a:off x="11164168" y="2612478"/>
                  <a:ext cx="154341" cy="251404"/>
                </a:xfrm>
                <a:custGeom>
                  <a:avLst/>
                  <a:gdLst>
                    <a:gd name="connsiteX0" fmla="*/ 0 w 154781"/>
                    <a:gd name="connsiteY0" fmla="*/ 0 h 235744"/>
                    <a:gd name="connsiteX1" fmla="*/ 30956 w 154781"/>
                    <a:gd name="connsiteY1" fmla="*/ 66675 h 235744"/>
                    <a:gd name="connsiteX2" fmla="*/ 28575 w 154781"/>
                    <a:gd name="connsiteY2" fmla="*/ 85725 h 235744"/>
                    <a:gd name="connsiteX3" fmla="*/ 52387 w 154781"/>
                    <a:gd name="connsiteY3" fmla="*/ 126206 h 235744"/>
                    <a:gd name="connsiteX4" fmla="*/ 47625 w 154781"/>
                    <a:gd name="connsiteY4" fmla="*/ 142875 h 235744"/>
                    <a:gd name="connsiteX5" fmla="*/ 66675 w 154781"/>
                    <a:gd name="connsiteY5" fmla="*/ 183356 h 235744"/>
                    <a:gd name="connsiteX6" fmla="*/ 69056 w 154781"/>
                    <a:gd name="connsiteY6" fmla="*/ 207169 h 235744"/>
                    <a:gd name="connsiteX7" fmla="*/ 78581 w 154781"/>
                    <a:gd name="connsiteY7" fmla="*/ 235744 h 235744"/>
                    <a:gd name="connsiteX8" fmla="*/ 92869 w 154781"/>
                    <a:gd name="connsiteY8" fmla="*/ 221456 h 235744"/>
                    <a:gd name="connsiteX9" fmla="*/ 114300 w 154781"/>
                    <a:gd name="connsiteY9" fmla="*/ 214312 h 235744"/>
                    <a:gd name="connsiteX10" fmla="*/ 114300 w 154781"/>
                    <a:gd name="connsiteY10" fmla="*/ 214312 h 235744"/>
                    <a:gd name="connsiteX11" fmla="*/ 152400 w 154781"/>
                    <a:gd name="connsiteY11" fmla="*/ 195262 h 235744"/>
                    <a:gd name="connsiteX12" fmla="*/ 154781 w 154781"/>
                    <a:gd name="connsiteY12" fmla="*/ 159544 h 235744"/>
                    <a:gd name="connsiteX13" fmla="*/ 147637 w 154781"/>
                    <a:gd name="connsiteY13" fmla="*/ 135731 h 235744"/>
                    <a:gd name="connsiteX14" fmla="*/ 128587 w 154781"/>
                    <a:gd name="connsiteY14" fmla="*/ 119062 h 235744"/>
                    <a:gd name="connsiteX15" fmla="*/ 121444 w 154781"/>
                    <a:gd name="connsiteY15" fmla="*/ 126206 h 235744"/>
                    <a:gd name="connsiteX16" fmla="*/ 102394 w 154781"/>
                    <a:gd name="connsiteY16" fmla="*/ 116681 h 235744"/>
                    <a:gd name="connsiteX17" fmla="*/ 83344 w 154781"/>
                    <a:gd name="connsiteY17" fmla="*/ 95250 h 235744"/>
                    <a:gd name="connsiteX18" fmla="*/ 71437 w 154781"/>
                    <a:gd name="connsiteY18" fmla="*/ 76200 h 235744"/>
                    <a:gd name="connsiteX19" fmla="*/ 45244 w 154781"/>
                    <a:gd name="connsiteY19" fmla="*/ 33337 h 235744"/>
                    <a:gd name="connsiteX20" fmla="*/ 0 w 154781"/>
                    <a:gd name="connsiteY20" fmla="*/ 0 h 235744"/>
                    <a:gd name="connsiteX0" fmla="*/ 0 w 154781"/>
                    <a:gd name="connsiteY0" fmla="*/ 14288 h 250032"/>
                    <a:gd name="connsiteX1" fmla="*/ 30956 w 154781"/>
                    <a:gd name="connsiteY1" fmla="*/ 80963 h 250032"/>
                    <a:gd name="connsiteX2" fmla="*/ 28575 w 154781"/>
                    <a:gd name="connsiteY2" fmla="*/ 100013 h 250032"/>
                    <a:gd name="connsiteX3" fmla="*/ 52387 w 154781"/>
                    <a:gd name="connsiteY3" fmla="*/ 140494 h 250032"/>
                    <a:gd name="connsiteX4" fmla="*/ 47625 w 154781"/>
                    <a:gd name="connsiteY4" fmla="*/ 157163 h 250032"/>
                    <a:gd name="connsiteX5" fmla="*/ 66675 w 154781"/>
                    <a:gd name="connsiteY5" fmla="*/ 197644 h 250032"/>
                    <a:gd name="connsiteX6" fmla="*/ 69056 w 154781"/>
                    <a:gd name="connsiteY6" fmla="*/ 221457 h 250032"/>
                    <a:gd name="connsiteX7" fmla="*/ 78581 w 154781"/>
                    <a:gd name="connsiteY7" fmla="*/ 250032 h 250032"/>
                    <a:gd name="connsiteX8" fmla="*/ 92869 w 154781"/>
                    <a:gd name="connsiteY8" fmla="*/ 235744 h 250032"/>
                    <a:gd name="connsiteX9" fmla="*/ 114300 w 154781"/>
                    <a:gd name="connsiteY9" fmla="*/ 228600 h 250032"/>
                    <a:gd name="connsiteX10" fmla="*/ 114300 w 154781"/>
                    <a:gd name="connsiteY10" fmla="*/ 228600 h 250032"/>
                    <a:gd name="connsiteX11" fmla="*/ 152400 w 154781"/>
                    <a:gd name="connsiteY11" fmla="*/ 209550 h 250032"/>
                    <a:gd name="connsiteX12" fmla="*/ 154781 w 154781"/>
                    <a:gd name="connsiteY12" fmla="*/ 173832 h 250032"/>
                    <a:gd name="connsiteX13" fmla="*/ 147637 w 154781"/>
                    <a:gd name="connsiteY13" fmla="*/ 150019 h 250032"/>
                    <a:gd name="connsiteX14" fmla="*/ 128587 w 154781"/>
                    <a:gd name="connsiteY14" fmla="*/ 133350 h 250032"/>
                    <a:gd name="connsiteX15" fmla="*/ 121444 w 154781"/>
                    <a:gd name="connsiteY15" fmla="*/ 140494 h 250032"/>
                    <a:gd name="connsiteX16" fmla="*/ 102394 w 154781"/>
                    <a:gd name="connsiteY16" fmla="*/ 130969 h 250032"/>
                    <a:gd name="connsiteX17" fmla="*/ 83344 w 154781"/>
                    <a:gd name="connsiteY17" fmla="*/ 109538 h 250032"/>
                    <a:gd name="connsiteX18" fmla="*/ 71437 w 154781"/>
                    <a:gd name="connsiteY18" fmla="*/ 90488 h 250032"/>
                    <a:gd name="connsiteX19" fmla="*/ 30957 w 154781"/>
                    <a:gd name="connsiteY19" fmla="*/ 0 h 250032"/>
                    <a:gd name="connsiteX20" fmla="*/ 0 w 154781"/>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4300 w 154793"/>
                    <a:gd name="connsiteY10" fmla="*/ 228600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6694 w 154793"/>
                    <a:gd name="connsiteY10" fmla="*/ 242843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4793" h="250032">
                      <a:moveTo>
                        <a:pt x="0" y="14288"/>
                      </a:moveTo>
                      <a:lnTo>
                        <a:pt x="30956" y="80963"/>
                      </a:lnTo>
                      <a:lnTo>
                        <a:pt x="28575" y="100013"/>
                      </a:lnTo>
                      <a:lnTo>
                        <a:pt x="52387" y="140494"/>
                      </a:lnTo>
                      <a:lnTo>
                        <a:pt x="47625" y="157163"/>
                      </a:lnTo>
                      <a:lnTo>
                        <a:pt x="66675" y="197644"/>
                      </a:lnTo>
                      <a:lnTo>
                        <a:pt x="69056" y="221457"/>
                      </a:lnTo>
                      <a:lnTo>
                        <a:pt x="78581" y="250032"/>
                      </a:lnTo>
                      <a:lnTo>
                        <a:pt x="92869" y="235744"/>
                      </a:lnTo>
                      <a:lnTo>
                        <a:pt x="114300" y="228600"/>
                      </a:lnTo>
                      <a:lnTo>
                        <a:pt x="116694" y="242843"/>
                      </a:lnTo>
                      <a:lnTo>
                        <a:pt x="154793" y="230914"/>
                      </a:lnTo>
                      <a:cubicBezTo>
                        <a:pt x="154789" y="211887"/>
                        <a:pt x="154785" y="192859"/>
                        <a:pt x="154781" y="173832"/>
                      </a:cubicBezTo>
                      <a:lnTo>
                        <a:pt x="147637" y="150019"/>
                      </a:lnTo>
                      <a:lnTo>
                        <a:pt x="128587" y="133350"/>
                      </a:lnTo>
                      <a:lnTo>
                        <a:pt x="121444" y="140494"/>
                      </a:lnTo>
                      <a:lnTo>
                        <a:pt x="102394" y="130969"/>
                      </a:lnTo>
                      <a:lnTo>
                        <a:pt x="83344" y="109538"/>
                      </a:lnTo>
                      <a:lnTo>
                        <a:pt x="71437" y="90488"/>
                      </a:lnTo>
                      <a:lnTo>
                        <a:pt x="30957" y="0"/>
                      </a:lnTo>
                      <a:lnTo>
                        <a:pt x="0" y="14288"/>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197" name="Freeform 196">
                  <a:extLst>
                    <a:ext uri="{FF2B5EF4-FFF2-40B4-BE49-F238E27FC236}">
                      <a16:creationId xmlns:a16="http://schemas.microsoft.com/office/drawing/2014/main" id="{0CD2A23D-06BB-D746-BA4E-4D7FF21E3962}"/>
                    </a:ext>
                  </a:extLst>
                </p:cNvPr>
                <p:cNvSpPr/>
                <p:nvPr/>
              </p:nvSpPr>
              <p:spPr>
                <a:xfrm>
                  <a:off x="10239703" y="2657029"/>
                  <a:ext cx="666696" cy="728751"/>
                </a:xfrm>
                <a:custGeom>
                  <a:avLst/>
                  <a:gdLst>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190500 w 664369"/>
                    <a:gd name="connsiteY68" fmla="*/ 0 h 704850"/>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204788 w 664369"/>
                    <a:gd name="connsiteY68" fmla="*/ 54769 h 704850"/>
                    <a:gd name="connsiteX69" fmla="*/ 190500 w 664369"/>
                    <a:gd name="connsiteY69" fmla="*/ 0 h 704850"/>
                    <a:gd name="connsiteX0" fmla="*/ 190500 w 664369"/>
                    <a:gd name="connsiteY0" fmla="*/ 4762 h 709612"/>
                    <a:gd name="connsiteX1" fmla="*/ 195263 w 664369"/>
                    <a:gd name="connsiteY1" fmla="*/ 78581 h 709612"/>
                    <a:gd name="connsiteX2" fmla="*/ 195263 w 664369"/>
                    <a:gd name="connsiteY2" fmla="*/ 183356 h 709612"/>
                    <a:gd name="connsiteX3" fmla="*/ 147638 w 664369"/>
                    <a:gd name="connsiteY3" fmla="*/ 269081 h 709612"/>
                    <a:gd name="connsiteX4" fmla="*/ 111919 w 664369"/>
                    <a:gd name="connsiteY4" fmla="*/ 290512 h 709612"/>
                    <a:gd name="connsiteX5" fmla="*/ 92869 w 664369"/>
                    <a:gd name="connsiteY5" fmla="*/ 302419 h 709612"/>
                    <a:gd name="connsiteX6" fmla="*/ 90488 w 664369"/>
                    <a:gd name="connsiteY6" fmla="*/ 330994 h 709612"/>
                    <a:gd name="connsiteX7" fmla="*/ 102394 w 664369"/>
                    <a:gd name="connsiteY7" fmla="*/ 335756 h 709612"/>
                    <a:gd name="connsiteX8" fmla="*/ 100013 w 664369"/>
                    <a:gd name="connsiteY8" fmla="*/ 359569 h 709612"/>
                    <a:gd name="connsiteX9" fmla="*/ 104775 w 664369"/>
                    <a:gd name="connsiteY9" fmla="*/ 373856 h 709612"/>
                    <a:gd name="connsiteX10" fmla="*/ 83344 w 664369"/>
                    <a:gd name="connsiteY10" fmla="*/ 392906 h 709612"/>
                    <a:gd name="connsiteX11" fmla="*/ 80963 w 664369"/>
                    <a:gd name="connsiteY11" fmla="*/ 397669 h 709612"/>
                    <a:gd name="connsiteX12" fmla="*/ 69056 w 664369"/>
                    <a:gd name="connsiteY12" fmla="*/ 373856 h 709612"/>
                    <a:gd name="connsiteX13" fmla="*/ 45244 w 664369"/>
                    <a:gd name="connsiteY13" fmla="*/ 385762 h 709612"/>
                    <a:gd name="connsiteX14" fmla="*/ 45244 w 664369"/>
                    <a:gd name="connsiteY14" fmla="*/ 426244 h 709612"/>
                    <a:gd name="connsiteX15" fmla="*/ 52388 w 664369"/>
                    <a:gd name="connsiteY15" fmla="*/ 442912 h 709612"/>
                    <a:gd name="connsiteX16" fmla="*/ 0 w 664369"/>
                    <a:gd name="connsiteY16" fmla="*/ 507206 h 709612"/>
                    <a:gd name="connsiteX17" fmla="*/ 33338 w 664369"/>
                    <a:gd name="connsiteY17" fmla="*/ 611981 h 709612"/>
                    <a:gd name="connsiteX18" fmla="*/ 88106 w 664369"/>
                    <a:gd name="connsiteY18" fmla="*/ 647700 h 709612"/>
                    <a:gd name="connsiteX19" fmla="*/ 104775 w 664369"/>
                    <a:gd name="connsiteY19" fmla="*/ 642937 h 709612"/>
                    <a:gd name="connsiteX20" fmla="*/ 152400 w 664369"/>
                    <a:gd name="connsiteY20" fmla="*/ 690562 h 709612"/>
                    <a:gd name="connsiteX21" fmla="*/ 169069 w 664369"/>
                    <a:gd name="connsiteY21" fmla="*/ 690562 h 709612"/>
                    <a:gd name="connsiteX22" fmla="*/ 214313 w 664369"/>
                    <a:gd name="connsiteY22" fmla="*/ 709612 h 709612"/>
                    <a:gd name="connsiteX23" fmla="*/ 230981 w 664369"/>
                    <a:gd name="connsiteY23" fmla="*/ 671512 h 709612"/>
                    <a:gd name="connsiteX24" fmla="*/ 264319 w 664369"/>
                    <a:gd name="connsiteY24" fmla="*/ 652462 h 709612"/>
                    <a:gd name="connsiteX25" fmla="*/ 285750 w 664369"/>
                    <a:gd name="connsiteY25" fmla="*/ 650081 h 709612"/>
                    <a:gd name="connsiteX26" fmla="*/ 352425 w 664369"/>
                    <a:gd name="connsiteY26" fmla="*/ 609600 h 709612"/>
                    <a:gd name="connsiteX27" fmla="*/ 369094 w 664369"/>
                    <a:gd name="connsiteY27" fmla="*/ 602456 h 709612"/>
                    <a:gd name="connsiteX28" fmla="*/ 366713 w 664369"/>
                    <a:gd name="connsiteY28" fmla="*/ 564356 h 709612"/>
                    <a:gd name="connsiteX29" fmla="*/ 369094 w 664369"/>
                    <a:gd name="connsiteY29" fmla="*/ 533400 h 709612"/>
                    <a:gd name="connsiteX30" fmla="*/ 373856 w 664369"/>
                    <a:gd name="connsiteY30" fmla="*/ 502444 h 709612"/>
                    <a:gd name="connsiteX31" fmla="*/ 381000 w 664369"/>
                    <a:gd name="connsiteY31" fmla="*/ 478631 h 709612"/>
                    <a:gd name="connsiteX32" fmla="*/ 407194 w 664369"/>
                    <a:gd name="connsiteY32" fmla="*/ 440531 h 709612"/>
                    <a:gd name="connsiteX33" fmla="*/ 428625 w 664369"/>
                    <a:gd name="connsiteY33" fmla="*/ 390525 h 709612"/>
                    <a:gd name="connsiteX34" fmla="*/ 428625 w 664369"/>
                    <a:gd name="connsiteY34" fmla="*/ 390525 h 709612"/>
                    <a:gd name="connsiteX35" fmla="*/ 476250 w 664369"/>
                    <a:gd name="connsiteY35" fmla="*/ 359569 h 709612"/>
                    <a:gd name="connsiteX36" fmla="*/ 502444 w 664369"/>
                    <a:gd name="connsiteY36" fmla="*/ 335756 h 709612"/>
                    <a:gd name="connsiteX37" fmla="*/ 507206 w 664369"/>
                    <a:gd name="connsiteY37" fmla="*/ 297656 h 709612"/>
                    <a:gd name="connsiteX38" fmla="*/ 573881 w 664369"/>
                    <a:gd name="connsiteY38" fmla="*/ 192881 h 709612"/>
                    <a:gd name="connsiteX39" fmla="*/ 571500 w 664369"/>
                    <a:gd name="connsiteY39" fmla="*/ 173831 h 709612"/>
                    <a:gd name="connsiteX40" fmla="*/ 573881 w 664369"/>
                    <a:gd name="connsiteY40" fmla="*/ 164306 h 709612"/>
                    <a:gd name="connsiteX41" fmla="*/ 614363 w 664369"/>
                    <a:gd name="connsiteY41" fmla="*/ 154781 h 709612"/>
                    <a:gd name="connsiteX42" fmla="*/ 628650 w 664369"/>
                    <a:gd name="connsiteY42" fmla="*/ 164306 h 709612"/>
                    <a:gd name="connsiteX43" fmla="*/ 647700 w 664369"/>
                    <a:gd name="connsiteY43" fmla="*/ 166687 h 709612"/>
                    <a:gd name="connsiteX44" fmla="*/ 659606 w 664369"/>
                    <a:gd name="connsiteY44" fmla="*/ 138112 h 709612"/>
                    <a:gd name="connsiteX45" fmla="*/ 664369 w 664369"/>
                    <a:gd name="connsiteY45" fmla="*/ 123825 h 709612"/>
                    <a:gd name="connsiteX46" fmla="*/ 645319 w 664369"/>
                    <a:gd name="connsiteY46" fmla="*/ 109537 h 709612"/>
                    <a:gd name="connsiteX47" fmla="*/ 642938 w 664369"/>
                    <a:gd name="connsiteY47" fmla="*/ 97631 h 709612"/>
                    <a:gd name="connsiteX48" fmla="*/ 621506 w 664369"/>
                    <a:gd name="connsiteY48" fmla="*/ 88106 h 709612"/>
                    <a:gd name="connsiteX49" fmla="*/ 590550 w 664369"/>
                    <a:gd name="connsiteY49" fmla="*/ 92869 h 709612"/>
                    <a:gd name="connsiteX50" fmla="*/ 573881 w 664369"/>
                    <a:gd name="connsiteY50" fmla="*/ 109537 h 709612"/>
                    <a:gd name="connsiteX51" fmla="*/ 564356 w 664369"/>
                    <a:gd name="connsiteY51" fmla="*/ 121444 h 709612"/>
                    <a:gd name="connsiteX52" fmla="*/ 547688 w 664369"/>
                    <a:gd name="connsiteY52" fmla="*/ 130969 h 709612"/>
                    <a:gd name="connsiteX53" fmla="*/ 528638 w 664369"/>
                    <a:gd name="connsiteY53" fmla="*/ 138112 h 709612"/>
                    <a:gd name="connsiteX54" fmla="*/ 516731 w 664369"/>
                    <a:gd name="connsiteY54" fmla="*/ 133350 h 709612"/>
                    <a:gd name="connsiteX55" fmla="*/ 502444 w 664369"/>
                    <a:gd name="connsiteY55" fmla="*/ 133350 h 709612"/>
                    <a:gd name="connsiteX56" fmla="*/ 495300 w 664369"/>
                    <a:gd name="connsiteY56" fmla="*/ 126206 h 709612"/>
                    <a:gd name="connsiteX57" fmla="*/ 478631 w 664369"/>
                    <a:gd name="connsiteY57" fmla="*/ 169069 h 709612"/>
                    <a:gd name="connsiteX58" fmla="*/ 469106 w 664369"/>
                    <a:gd name="connsiteY58" fmla="*/ 178594 h 709612"/>
                    <a:gd name="connsiteX59" fmla="*/ 459581 w 664369"/>
                    <a:gd name="connsiteY59" fmla="*/ 178594 h 709612"/>
                    <a:gd name="connsiteX60" fmla="*/ 459581 w 664369"/>
                    <a:gd name="connsiteY60" fmla="*/ 178594 h 709612"/>
                    <a:gd name="connsiteX61" fmla="*/ 445294 w 664369"/>
                    <a:gd name="connsiteY61" fmla="*/ 192881 h 709612"/>
                    <a:gd name="connsiteX62" fmla="*/ 431006 w 664369"/>
                    <a:gd name="connsiteY62" fmla="*/ 204787 h 709612"/>
                    <a:gd name="connsiteX63" fmla="*/ 421481 w 664369"/>
                    <a:gd name="connsiteY63" fmla="*/ 211931 h 709612"/>
                    <a:gd name="connsiteX64" fmla="*/ 411956 w 664369"/>
                    <a:gd name="connsiteY64" fmla="*/ 190500 h 709612"/>
                    <a:gd name="connsiteX65" fmla="*/ 397669 w 664369"/>
                    <a:gd name="connsiteY65" fmla="*/ 169069 h 709612"/>
                    <a:gd name="connsiteX66" fmla="*/ 385763 w 664369"/>
                    <a:gd name="connsiteY66" fmla="*/ 150019 h 709612"/>
                    <a:gd name="connsiteX67" fmla="*/ 247650 w 664369"/>
                    <a:gd name="connsiteY67" fmla="*/ 185737 h 709612"/>
                    <a:gd name="connsiteX68" fmla="*/ 202406 w 664369"/>
                    <a:gd name="connsiteY68" fmla="*/ 0 h 709612"/>
                    <a:gd name="connsiteX69" fmla="*/ 190500 w 664369"/>
                    <a:gd name="connsiteY69" fmla="*/ 4762 h 709612"/>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2425 w 664369"/>
                    <a:gd name="connsiteY26" fmla="*/ 609600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4803 w 664369"/>
                    <a:gd name="connsiteY26" fmla="*/ 628692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85750 w 664369"/>
                    <a:gd name="connsiteY24" fmla="*/ 650081 h 728705"/>
                    <a:gd name="connsiteX25" fmla="*/ 354803 w 664369"/>
                    <a:gd name="connsiteY25" fmla="*/ 628692 h 728705"/>
                    <a:gd name="connsiteX26" fmla="*/ 369094 w 664369"/>
                    <a:gd name="connsiteY26" fmla="*/ 602456 h 728705"/>
                    <a:gd name="connsiteX27" fmla="*/ 366713 w 664369"/>
                    <a:gd name="connsiteY27" fmla="*/ 564356 h 728705"/>
                    <a:gd name="connsiteX28" fmla="*/ 369094 w 664369"/>
                    <a:gd name="connsiteY28" fmla="*/ 533400 h 728705"/>
                    <a:gd name="connsiteX29" fmla="*/ 373856 w 664369"/>
                    <a:gd name="connsiteY29" fmla="*/ 502444 h 728705"/>
                    <a:gd name="connsiteX30" fmla="*/ 381000 w 664369"/>
                    <a:gd name="connsiteY30" fmla="*/ 478631 h 728705"/>
                    <a:gd name="connsiteX31" fmla="*/ 407194 w 664369"/>
                    <a:gd name="connsiteY31" fmla="*/ 440531 h 728705"/>
                    <a:gd name="connsiteX32" fmla="*/ 428625 w 664369"/>
                    <a:gd name="connsiteY32" fmla="*/ 390525 h 728705"/>
                    <a:gd name="connsiteX33" fmla="*/ 428625 w 664369"/>
                    <a:gd name="connsiteY33" fmla="*/ 390525 h 728705"/>
                    <a:gd name="connsiteX34" fmla="*/ 476250 w 664369"/>
                    <a:gd name="connsiteY34" fmla="*/ 359569 h 728705"/>
                    <a:gd name="connsiteX35" fmla="*/ 502444 w 664369"/>
                    <a:gd name="connsiteY35" fmla="*/ 335756 h 728705"/>
                    <a:gd name="connsiteX36" fmla="*/ 507206 w 664369"/>
                    <a:gd name="connsiteY36" fmla="*/ 297656 h 728705"/>
                    <a:gd name="connsiteX37" fmla="*/ 573881 w 664369"/>
                    <a:gd name="connsiteY37" fmla="*/ 192881 h 728705"/>
                    <a:gd name="connsiteX38" fmla="*/ 571500 w 664369"/>
                    <a:gd name="connsiteY38" fmla="*/ 173831 h 728705"/>
                    <a:gd name="connsiteX39" fmla="*/ 573881 w 664369"/>
                    <a:gd name="connsiteY39" fmla="*/ 164306 h 728705"/>
                    <a:gd name="connsiteX40" fmla="*/ 614363 w 664369"/>
                    <a:gd name="connsiteY40" fmla="*/ 154781 h 728705"/>
                    <a:gd name="connsiteX41" fmla="*/ 628650 w 664369"/>
                    <a:gd name="connsiteY41" fmla="*/ 164306 h 728705"/>
                    <a:gd name="connsiteX42" fmla="*/ 647700 w 664369"/>
                    <a:gd name="connsiteY42" fmla="*/ 166687 h 728705"/>
                    <a:gd name="connsiteX43" fmla="*/ 659606 w 664369"/>
                    <a:gd name="connsiteY43" fmla="*/ 138112 h 728705"/>
                    <a:gd name="connsiteX44" fmla="*/ 664369 w 664369"/>
                    <a:gd name="connsiteY44" fmla="*/ 123825 h 728705"/>
                    <a:gd name="connsiteX45" fmla="*/ 645319 w 664369"/>
                    <a:gd name="connsiteY45" fmla="*/ 109537 h 728705"/>
                    <a:gd name="connsiteX46" fmla="*/ 642938 w 664369"/>
                    <a:gd name="connsiteY46" fmla="*/ 97631 h 728705"/>
                    <a:gd name="connsiteX47" fmla="*/ 621506 w 664369"/>
                    <a:gd name="connsiteY47" fmla="*/ 88106 h 728705"/>
                    <a:gd name="connsiteX48" fmla="*/ 590550 w 664369"/>
                    <a:gd name="connsiteY48" fmla="*/ 92869 h 728705"/>
                    <a:gd name="connsiteX49" fmla="*/ 573881 w 664369"/>
                    <a:gd name="connsiteY49" fmla="*/ 109537 h 728705"/>
                    <a:gd name="connsiteX50" fmla="*/ 564356 w 664369"/>
                    <a:gd name="connsiteY50" fmla="*/ 121444 h 728705"/>
                    <a:gd name="connsiteX51" fmla="*/ 547688 w 664369"/>
                    <a:gd name="connsiteY51" fmla="*/ 130969 h 728705"/>
                    <a:gd name="connsiteX52" fmla="*/ 528638 w 664369"/>
                    <a:gd name="connsiteY52" fmla="*/ 138112 h 728705"/>
                    <a:gd name="connsiteX53" fmla="*/ 516731 w 664369"/>
                    <a:gd name="connsiteY53" fmla="*/ 133350 h 728705"/>
                    <a:gd name="connsiteX54" fmla="*/ 502444 w 664369"/>
                    <a:gd name="connsiteY54" fmla="*/ 133350 h 728705"/>
                    <a:gd name="connsiteX55" fmla="*/ 495300 w 664369"/>
                    <a:gd name="connsiteY55" fmla="*/ 126206 h 728705"/>
                    <a:gd name="connsiteX56" fmla="*/ 478631 w 664369"/>
                    <a:gd name="connsiteY56" fmla="*/ 169069 h 728705"/>
                    <a:gd name="connsiteX57" fmla="*/ 469106 w 664369"/>
                    <a:gd name="connsiteY57" fmla="*/ 178594 h 728705"/>
                    <a:gd name="connsiteX58" fmla="*/ 459581 w 664369"/>
                    <a:gd name="connsiteY58" fmla="*/ 178594 h 728705"/>
                    <a:gd name="connsiteX59" fmla="*/ 459581 w 664369"/>
                    <a:gd name="connsiteY59" fmla="*/ 178594 h 728705"/>
                    <a:gd name="connsiteX60" fmla="*/ 445294 w 664369"/>
                    <a:gd name="connsiteY60" fmla="*/ 192881 h 728705"/>
                    <a:gd name="connsiteX61" fmla="*/ 431006 w 664369"/>
                    <a:gd name="connsiteY61" fmla="*/ 204787 h 728705"/>
                    <a:gd name="connsiteX62" fmla="*/ 421481 w 664369"/>
                    <a:gd name="connsiteY62" fmla="*/ 211931 h 728705"/>
                    <a:gd name="connsiteX63" fmla="*/ 411956 w 664369"/>
                    <a:gd name="connsiteY63" fmla="*/ 190500 h 728705"/>
                    <a:gd name="connsiteX64" fmla="*/ 397669 w 664369"/>
                    <a:gd name="connsiteY64" fmla="*/ 169069 h 728705"/>
                    <a:gd name="connsiteX65" fmla="*/ 385763 w 664369"/>
                    <a:gd name="connsiteY65" fmla="*/ 150019 h 728705"/>
                    <a:gd name="connsiteX66" fmla="*/ 247650 w 664369"/>
                    <a:gd name="connsiteY66" fmla="*/ 185737 h 728705"/>
                    <a:gd name="connsiteX67" fmla="*/ 202406 w 664369"/>
                    <a:gd name="connsiteY67" fmla="*/ 0 h 728705"/>
                    <a:gd name="connsiteX68" fmla="*/ 190500 w 664369"/>
                    <a:gd name="connsiteY68"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133288 w 664369"/>
                    <a:gd name="connsiteY11" fmla="*/ 443014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76191 w 664369"/>
                    <a:gd name="connsiteY11" fmla="*/ 366696 h 728705"/>
                    <a:gd name="connsiteX12" fmla="*/ 45244 w 664369"/>
                    <a:gd name="connsiteY12" fmla="*/ 385762 h 728705"/>
                    <a:gd name="connsiteX13" fmla="*/ 45244 w 664369"/>
                    <a:gd name="connsiteY13" fmla="*/ 426244 h 728705"/>
                    <a:gd name="connsiteX14" fmla="*/ 52388 w 664369"/>
                    <a:gd name="connsiteY14" fmla="*/ 442912 h 728705"/>
                    <a:gd name="connsiteX15" fmla="*/ 0 w 664369"/>
                    <a:gd name="connsiteY15" fmla="*/ 507206 h 728705"/>
                    <a:gd name="connsiteX16" fmla="*/ 33338 w 664369"/>
                    <a:gd name="connsiteY16" fmla="*/ 611981 h 728705"/>
                    <a:gd name="connsiteX17" fmla="*/ 88106 w 664369"/>
                    <a:gd name="connsiteY17" fmla="*/ 647700 h 728705"/>
                    <a:gd name="connsiteX18" fmla="*/ 104775 w 664369"/>
                    <a:gd name="connsiteY18" fmla="*/ 642937 h 728705"/>
                    <a:gd name="connsiteX19" fmla="*/ 152400 w 664369"/>
                    <a:gd name="connsiteY19" fmla="*/ 690562 h 728705"/>
                    <a:gd name="connsiteX20" fmla="*/ 214313 w 664369"/>
                    <a:gd name="connsiteY20" fmla="*/ 728705 h 728705"/>
                    <a:gd name="connsiteX21" fmla="*/ 230981 w 664369"/>
                    <a:gd name="connsiteY21" fmla="*/ 671512 h 728705"/>
                    <a:gd name="connsiteX22" fmla="*/ 285750 w 664369"/>
                    <a:gd name="connsiteY22" fmla="*/ 650081 h 728705"/>
                    <a:gd name="connsiteX23" fmla="*/ 354803 w 664369"/>
                    <a:gd name="connsiteY23" fmla="*/ 628692 h 728705"/>
                    <a:gd name="connsiteX24" fmla="*/ 369094 w 664369"/>
                    <a:gd name="connsiteY24" fmla="*/ 602456 h 728705"/>
                    <a:gd name="connsiteX25" fmla="*/ 366713 w 664369"/>
                    <a:gd name="connsiteY25" fmla="*/ 564356 h 728705"/>
                    <a:gd name="connsiteX26" fmla="*/ 369094 w 664369"/>
                    <a:gd name="connsiteY26" fmla="*/ 533400 h 728705"/>
                    <a:gd name="connsiteX27" fmla="*/ 373856 w 664369"/>
                    <a:gd name="connsiteY27" fmla="*/ 502444 h 728705"/>
                    <a:gd name="connsiteX28" fmla="*/ 381000 w 664369"/>
                    <a:gd name="connsiteY28" fmla="*/ 478631 h 728705"/>
                    <a:gd name="connsiteX29" fmla="*/ 407194 w 664369"/>
                    <a:gd name="connsiteY29" fmla="*/ 440531 h 728705"/>
                    <a:gd name="connsiteX30" fmla="*/ 428625 w 664369"/>
                    <a:gd name="connsiteY30" fmla="*/ 390525 h 728705"/>
                    <a:gd name="connsiteX31" fmla="*/ 428625 w 664369"/>
                    <a:gd name="connsiteY31" fmla="*/ 390525 h 728705"/>
                    <a:gd name="connsiteX32" fmla="*/ 476250 w 664369"/>
                    <a:gd name="connsiteY32" fmla="*/ 359569 h 728705"/>
                    <a:gd name="connsiteX33" fmla="*/ 502444 w 664369"/>
                    <a:gd name="connsiteY33" fmla="*/ 335756 h 728705"/>
                    <a:gd name="connsiteX34" fmla="*/ 507206 w 664369"/>
                    <a:gd name="connsiteY34" fmla="*/ 297656 h 728705"/>
                    <a:gd name="connsiteX35" fmla="*/ 573881 w 664369"/>
                    <a:gd name="connsiteY35" fmla="*/ 192881 h 728705"/>
                    <a:gd name="connsiteX36" fmla="*/ 571500 w 664369"/>
                    <a:gd name="connsiteY36" fmla="*/ 173831 h 728705"/>
                    <a:gd name="connsiteX37" fmla="*/ 573881 w 664369"/>
                    <a:gd name="connsiteY37" fmla="*/ 164306 h 728705"/>
                    <a:gd name="connsiteX38" fmla="*/ 614363 w 664369"/>
                    <a:gd name="connsiteY38" fmla="*/ 154781 h 728705"/>
                    <a:gd name="connsiteX39" fmla="*/ 628650 w 664369"/>
                    <a:gd name="connsiteY39" fmla="*/ 164306 h 728705"/>
                    <a:gd name="connsiteX40" fmla="*/ 647700 w 664369"/>
                    <a:gd name="connsiteY40" fmla="*/ 166687 h 728705"/>
                    <a:gd name="connsiteX41" fmla="*/ 659606 w 664369"/>
                    <a:gd name="connsiteY41" fmla="*/ 138112 h 728705"/>
                    <a:gd name="connsiteX42" fmla="*/ 664369 w 664369"/>
                    <a:gd name="connsiteY42" fmla="*/ 123825 h 728705"/>
                    <a:gd name="connsiteX43" fmla="*/ 645319 w 664369"/>
                    <a:gd name="connsiteY43" fmla="*/ 109537 h 728705"/>
                    <a:gd name="connsiteX44" fmla="*/ 642938 w 664369"/>
                    <a:gd name="connsiteY44" fmla="*/ 97631 h 728705"/>
                    <a:gd name="connsiteX45" fmla="*/ 621506 w 664369"/>
                    <a:gd name="connsiteY45" fmla="*/ 88106 h 728705"/>
                    <a:gd name="connsiteX46" fmla="*/ 590550 w 664369"/>
                    <a:gd name="connsiteY46" fmla="*/ 92869 h 728705"/>
                    <a:gd name="connsiteX47" fmla="*/ 573881 w 664369"/>
                    <a:gd name="connsiteY47" fmla="*/ 109537 h 728705"/>
                    <a:gd name="connsiteX48" fmla="*/ 564356 w 664369"/>
                    <a:gd name="connsiteY48" fmla="*/ 121444 h 728705"/>
                    <a:gd name="connsiteX49" fmla="*/ 547688 w 664369"/>
                    <a:gd name="connsiteY49" fmla="*/ 130969 h 728705"/>
                    <a:gd name="connsiteX50" fmla="*/ 528638 w 664369"/>
                    <a:gd name="connsiteY50" fmla="*/ 138112 h 728705"/>
                    <a:gd name="connsiteX51" fmla="*/ 516731 w 664369"/>
                    <a:gd name="connsiteY51" fmla="*/ 133350 h 728705"/>
                    <a:gd name="connsiteX52" fmla="*/ 502444 w 664369"/>
                    <a:gd name="connsiteY52" fmla="*/ 133350 h 728705"/>
                    <a:gd name="connsiteX53" fmla="*/ 495300 w 664369"/>
                    <a:gd name="connsiteY53" fmla="*/ 126206 h 728705"/>
                    <a:gd name="connsiteX54" fmla="*/ 478631 w 664369"/>
                    <a:gd name="connsiteY54" fmla="*/ 169069 h 728705"/>
                    <a:gd name="connsiteX55" fmla="*/ 469106 w 664369"/>
                    <a:gd name="connsiteY55" fmla="*/ 178594 h 728705"/>
                    <a:gd name="connsiteX56" fmla="*/ 459581 w 664369"/>
                    <a:gd name="connsiteY56" fmla="*/ 178594 h 728705"/>
                    <a:gd name="connsiteX57" fmla="*/ 459581 w 664369"/>
                    <a:gd name="connsiteY57" fmla="*/ 178594 h 728705"/>
                    <a:gd name="connsiteX58" fmla="*/ 445294 w 664369"/>
                    <a:gd name="connsiteY58" fmla="*/ 192881 h 728705"/>
                    <a:gd name="connsiteX59" fmla="*/ 431006 w 664369"/>
                    <a:gd name="connsiteY59" fmla="*/ 204787 h 728705"/>
                    <a:gd name="connsiteX60" fmla="*/ 421481 w 664369"/>
                    <a:gd name="connsiteY60" fmla="*/ 211931 h 728705"/>
                    <a:gd name="connsiteX61" fmla="*/ 411956 w 664369"/>
                    <a:gd name="connsiteY61" fmla="*/ 190500 h 728705"/>
                    <a:gd name="connsiteX62" fmla="*/ 397669 w 664369"/>
                    <a:gd name="connsiteY62" fmla="*/ 169069 h 728705"/>
                    <a:gd name="connsiteX63" fmla="*/ 385763 w 664369"/>
                    <a:gd name="connsiteY63" fmla="*/ 150019 h 728705"/>
                    <a:gd name="connsiteX64" fmla="*/ 247650 w 664369"/>
                    <a:gd name="connsiteY64" fmla="*/ 185737 h 728705"/>
                    <a:gd name="connsiteX65" fmla="*/ 202406 w 664369"/>
                    <a:gd name="connsiteY65" fmla="*/ 0 h 728705"/>
                    <a:gd name="connsiteX66" fmla="*/ 190500 w 664369"/>
                    <a:gd name="connsiteY66" fmla="*/ 4762 h 72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64369" h="728705">
                      <a:moveTo>
                        <a:pt x="190500" y="4762"/>
                      </a:moveTo>
                      <a:lnTo>
                        <a:pt x="195263" y="78581"/>
                      </a:lnTo>
                      <a:lnTo>
                        <a:pt x="195263" y="183356"/>
                      </a:lnTo>
                      <a:lnTo>
                        <a:pt x="147638" y="269081"/>
                      </a:lnTo>
                      <a:lnTo>
                        <a:pt x="111919" y="290512"/>
                      </a:lnTo>
                      <a:lnTo>
                        <a:pt x="92869" y="302419"/>
                      </a:lnTo>
                      <a:lnTo>
                        <a:pt x="90488" y="330994"/>
                      </a:lnTo>
                      <a:lnTo>
                        <a:pt x="102394" y="335756"/>
                      </a:lnTo>
                      <a:lnTo>
                        <a:pt x="100013" y="359569"/>
                      </a:lnTo>
                      <a:lnTo>
                        <a:pt x="104775" y="373856"/>
                      </a:lnTo>
                      <a:lnTo>
                        <a:pt x="83344" y="392906"/>
                      </a:lnTo>
                      <a:lnTo>
                        <a:pt x="76191" y="366696"/>
                      </a:lnTo>
                      <a:lnTo>
                        <a:pt x="45244" y="385762"/>
                      </a:lnTo>
                      <a:lnTo>
                        <a:pt x="45244" y="426244"/>
                      </a:lnTo>
                      <a:lnTo>
                        <a:pt x="52388" y="442912"/>
                      </a:lnTo>
                      <a:lnTo>
                        <a:pt x="0" y="507206"/>
                      </a:lnTo>
                      <a:lnTo>
                        <a:pt x="33338" y="611981"/>
                      </a:lnTo>
                      <a:lnTo>
                        <a:pt x="88106" y="647700"/>
                      </a:lnTo>
                      <a:lnTo>
                        <a:pt x="104775" y="642937"/>
                      </a:lnTo>
                      <a:lnTo>
                        <a:pt x="152400" y="690562"/>
                      </a:lnTo>
                      <a:lnTo>
                        <a:pt x="214313" y="728705"/>
                      </a:lnTo>
                      <a:lnTo>
                        <a:pt x="230981" y="671512"/>
                      </a:lnTo>
                      <a:lnTo>
                        <a:pt x="285750" y="650081"/>
                      </a:lnTo>
                      <a:lnTo>
                        <a:pt x="354803" y="628692"/>
                      </a:lnTo>
                      <a:lnTo>
                        <a:pt x="369094" y="602456"/>
                      </a:lnTo>
                      <a:lnTo>
                        <a:pt x="366713" y="564356"/>
                      </a:lnTo>
                      <a:lnTo>
                        <a:pt x="369094" y="533400"/>
                      </a:lnTo>
                      <a:lnTo>
                        <a:pt x="373856" y="502444"/>
                      </a:lnTo>
                      <a:lnTo>
                        <a:pt x="381000" y="478631"/>
                      </a:lnTo>
                      <a:lnTo>
                        <a:pt x="407194" y="440531"/>
                      </a:lnTo>
                      <a:lnTo>
                        <a:pt x="428625" y="390525"/>
                      </a:lnTo>
                      <a:lnTo>
                        <a:pt x="428625" y="390525"/>
                      </a:lnTo>
                      <a:lnTo>
                        <a:pt x="476250" y="359569"/>
                      </a:lnTo>
                      <a:lnTo>
                        <a:pt x="502444" y="335756"/>
                      </a:lnTo>
                      <a:lnTo>
                        <a:pt x="507206" y="297656"/>
                      </a:lnTo>
                      <a:lnTo>
                        <a:pt x="573881" y="192881"/>
                      </a:lnTo>
                      <a:lnTo>
                        <a:pt x="571500" y="173831"/>
                      </a:lnTo>
                      <a:lnTo>
                        <a:pt x="573881" y="164306"/>
                      </a:lnTo>
                      <a:lnTo>
                        <a:pt x="614363" y="154781"/>
                      </a:lnTo>
                      <a:lnTo>
                        <a:pt x="628650" y="164306"/>
                      </a:lnTo>
                      <a:lnTo>
                        <a:pt x="647700" y="166687"/>
                      </a:lnTo>
                      <a:lnTo>
                        <a:pt x="659606" y="138112"/>
                      </a:lnTo>
                      <a:lnTo>
                        <a:pt x="664369" y="123825"/>
                      </a:lnTo>
                      <a:lnTo>
                        <a:pt x="645319" y="109537"/>
                      </a:lnTo>
                      <a:lnTo>
                        <a:pt x="642938" y="97631"/>
                      </a:lnTo>
                      <a:lnTo>
                        <a:pt x="621506" y="88106"/>
                      </a:lnTo>
                      <a:lnTo>
                        <a:pt x="590550" y="92869"/>
                      </a:lnTo>
                      <a:lnTo>
                        <a:pt x="573881" y="109537"/>
                      </a:lnTo>
                      <a:lnTo>
                        <a:pt x="564356" y="121444"/>
                      </a:lnTo>
                      <a:lnTo>
                        <a:pt x="547688" y="130969"/>
                      </a:lnTo>
                      <a:lnTo>
                        <a:pt x="528638" y="138112"/>
                      </a:lnTo>
                      <a:lnTo>
                        <a:pt x="516731" y="133350"/>
                      </a:lnTo>
                      <a:lnTo>
                        <a:pt x="502444" y="133350"/>
                      </a:lnTo>
                      <a:lnTo>
                        <a:pt x="495300" y="126206"/>
                      </a:lnTo>
                      <a:lnTo>
                        <a:pt x="478631" y="169069"/>
                      </a:lnTo>
                      <a:lnTo>
                        <a:pt x="469106" y="178594"/>
                      </a:lnTo>
                      <a:lnTo>
                        <a:pt x="459581" y="178594"/>
                      </a:lnTo>
                      <a:lnTo>
                        <a:pt x="459581" y="178594"/>
                      </a:lnTo>
                      <a:lnTo>
                        <a:pt x="445294" y="192881"/>
                      </a:lnTo>
                      <a:lnTo>
                        <a:pt x="431006" y="204787"/>
                      </a:lnTo>
                      <a:lnTo>
                        <a:pt x="421481" y="211931"/>
                      </a:lnTo>
                      <a:lnTo>
                        <a:pt x="411956" y="190500"/>
                      </a:lnTo>
                      <a:lnTo>
                        <a:pt x="397669" y="169069"/>
                      </a:lnTo>
                      <a:lnTo>
                        <a:pt x="385763" y="150019"/>
                      </a:lnTo>
                      <a:lnTo>
                        <a:pt x="247650" y="185737"/>
                      </a:lnTo>
                      <a:lnTo>
                        <a:pt x="202406" y="0"/>
                      </a:lnTo>
                      <a:lnTo>
                        <a:pt x="190500" y="4762"/>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grpSp>
              <p:nvGrpSpPr>
                <p:cNvPr id="198" name="Group 197">
                  <a:extLst>
                    <a:ext uri="{FF2B5EF4-FFF2-40B4-BE49-F238E27FC236}">
                      <a16:creationId xmlns:a16="http://schemas.microsoft.com/office/drawing/2014/main" id="{099A03A1-3916-C147-B882-EA42A3BEEDD7}"/>
                    </a:ext>
                  </a:extLst>
                </p:cNvPr>
                <p:cNvGrpSpPr/>
                <p:nvPr/>
              </p:nvGrpSpPr>
              <p:grpSpPr>
                <a:xfrm>
                  <a:off x="8886799" y="1654027"/>
                  <a:ext cx="1179047" cy="1014365"/>
                  <a:chOff x="5355431" y="1331119"/>
                  <a:chExt cx="1176334" cy="1012031"/>
                </a:xfrm>
                <a:grpFill/>
              </p:grpSpPr>
              <p:sp>
                <p:nvSpPr>
                  <p:cNvPr id="228" name="Freeform 227">
                    <a:extLst>
                      <a:ext uri="{FF2B5EF4-FFF2-40B4-BE49-F238E27FC236}">
                        <a16:creationId xmlns:a16="http://schemas.microsoft.com/office/drawing/2014/main" id="{5DFF39B9-CD6E-0846-BA09-A726189A4E7F}"/>
                      </a:ext>
                    </a:extLst>
                  </p:cNvPr>
                  <p:cNvSpPr/>
                  <p:nvPr/>
                </p:nvSpPr>
                <p:spPr>
                  <a:xfrm>
                    <a:off x="5355431" y="1331119"/>
                    <a:ext cx="833438" cy="397669"/>
                  </a:xfrm>
                  <a:custGeom>
                    <a:avLst/>
                    <a:gdLst>
                      <a:gd name="connsiteX0" fmla="*/ 0 w 833438"/>
                      <a:gd name="connsiteY0" fmla="*/ 223837 h 397669"/>
                      <a:gd name="connsiteX1" fmla="*/ 90488 w 833438"/>
                      <a:gd name="connsiteY1" fmla="*/ 276225 h 397669"/>
                      <a:gd name="connsiteX2" fmla="*/ 154782 w 833438"/>
                      <a:gd name="connsiteY2" fmla="*/ 271462 h 397669"/>
                      <a:gd name="connsiteX3" fmla="*/ 290513 w 833438"/>
                      <a:gd name="connsiteY3" fmla="*/ 292894 h 397669"/>
                      <a:gd name="connsiteX4" fmla="*/ 309563 w 833438"/>
                      <a:gd name="connsiteY4" fmla="*/ 288131 h 397669"/>
                      <a:gd name="connsiteX5" fmla="*/ 335757 w 833438"/>
                      <a:gd name="connsiteY5" fmla="*/ 328612 h 397669"/>
                      <a:gd name="connsiteX6" fmla="*/ 369094 w 833438"/>
                      <a:gd name="connsiteY6" fmla="*/ 321469 h 397669"/>
                      <a:gd name="connsiteX7" fmla="*/ 352425 w 833438"/>
                      <a:gd name="connsiteY7" fmla="*/ 354806 h 397669"/>
                      <a:gd name="connsiteX8" fmla="*/ 381000 w 833438"/>
                      <a:gd name="connsiteY8" fmla="*/ 397669 h 397669"/>
                      <a:gd name="connsiteX9" fmla="*/ 402432 w 833438"/>
                      <a:gd name="connsiteY9" fmla="*/ 376237 h 397669"/>
                      <a:gd name="connsiteX10" fmla="*/ 423863 w 833438"/>
                      <a:gd name="connsiteY10" fmla="*/ 342900 h 397669"/>
                      <a:gd name="connsiteX11" fmla="*/ 447675 w 833438"/>
                      <a:gd name="connsiteY11" fmla="*/ 304800 h 397669"/>
                      <a:gd name="connsiteX12" fmla="*/ 452438 w 833438"/>
                      <a:gd name="connsiteY12" fmla="*/ 273844 h 397669"/>
                      <a:gd name="connsiteX13" fmla="*/ 452438 w 833438"/>
                      <a:gd name="connsiteY13" fmla="*/ 273844 h 397669"/>
                      <a:gd name="connsiteX14" fmla="*/ 469107 w 833438"/>
                      <a:gd name="connsiteY14" fmla="*/ 278606 h 397669"/>
                      <a:gd name="connsiteX15" fmla="*/ 471488 w 833438"/>
                      <a:gd name="connsiteY15" fmla="*/ 290512 h 397669"/>
                      <a:gd name="connsiteX16" fmla="*/ 476250 w 833438"/>
                      <a:gd name="connsiteY16" fmla="*/ 297656 h 397669"/>
                      <a:gd name="connsiteX17" fmla="*/ 490538 w 833438"/>
                      <a:gd name="connsiteY17" fmla="*/ 269081 h 397669"/>
                      <a:gd name="connsiteX18" fmla="*/ 514350 w 833438"/>
                      <a:gd name="connsiteY18" fmla="*/ 264319 h 397669"/>
                      <a:gd name="connsiteX19" fmla="*/ 507207 w 833438"/>
                      <a:gd name="connsiteY19" fmla="*/ 280987 h 397669"/>
                      <a:gd name="connsiteX20" fmla="*/ 502444 w 833438"/>
                      <a:gd name="connsiteY20" fmla="*/ 297656 h 397669"/>
                      <a:gd name="connsiteX21" fmla="*/ 514350 w 833438"/>
                      <a:gd name="connsiteY21" fmla="*/ 307181 h 397669"/>
                      <a:gd name="connsiteX22" fmla="*/ 547688 w 833438"/>
                      <a:gd name="connsiteY22" fmla="*/ 264319 h 397669"/>
                      <a:gd name="connsiteX23" fmla="*/ 554832 w 833438"/>
                      <a:gd name="connsiteY23" fmla="*/ 245269 h 397669"/>
                      <a:gd name="connsiteX24" fmla="*/ 566738 w 833438"/>
                      <a:gd name="connsiteY24" fmla="*/ 238125 h 397669"/>
                      <a:gd name="connsiteX25" fmla="*/ 592932 w 833438"/>
                      <a:gd name="connsiteY25" fmla="*/ 230981 h 397669"/>
                      <a:gd name="connsiteX26" fmla="*/ 626269 w 833438"/>
                      <a:gd name="connsiteY26" fmla="*/ 192881 h 397669"/>
                      <a:gd name="connsiteX27" fmla="*/ 671513 w 833438"/>
                      <a:gd name="connsiteY27" fmla="*/ 183356 h 397669"/>
                      <a:gd name="connsiteX28" fmla="*/ 716757 w 833438"/>
                      <a:gd name="connsiteY28" fmla="*/ 185737 h 397669"/>
                      <a:gd name="connsiteX29" fmla="*/ 738188 w 833438"/>
                      <a:gd name="connsiteY29" fmla="*/ 204787 h 397669"/>
                      <a:gd name="connsiteX30" fmla="*/ 762000 w 833438"/>
                      <a:gd name="connsiteY30" fmla="*/ 204787 h 397669"/>
                      <a:gd name="connsiteX31" fmla="*/ 762000 w 833438"/>
                      <a:gd name="connsiteY31" fmla="*/ 176212 h 397669"/>
                      <a:gd name="connsiteX32" fmla="*/ 781050 w 833438"/>
                      <a:gd name="connsiteY32" fmla="*/ 169069 h 397669"/>
                      <a:gd name="connsiteX33" fmla="*/ 823913 w 833438"/>
                      <a:gd name="connsiteY33" fmla="*/ 183356 h 397669"/>
                      <a:gd name="connsiteX34" fmla="*/ 833438 w 833438"/>
                      <a:gd name="connsiteY34" fmla="*/ 161925 h 397669"/>
                      <a:gd name="connsiteX35" fmla="*/ 828675 w 833438"/>
                      <a:gd name="connsiteY35" fmla="*/ 138112 h 397669"/>
                      <a:gd name="connsiteX36" fmla="*/ 807244 w 833438"/>
                      <a:gd name="connsiteY36" fmla="*/ 138112 h 397669"/>
                      <a:gd name="connsiteX37" fmla="*/ 802482 w 833438"/>
                      <a:gd name="connsiteY37" fmla="*/ 130969 h 397669"/>
                      <a:gd name="connsiteX38" fmla="*/ 795338 w 833438"/>
                      <a:gd name="connsiteY38" fmla="*/ 109537 h 397669"/>
                      <a:gd name="connsiteX39" fmla="*/ 764382 w 833438"/>
                      <a:gd name="connsiteY39" fmla="*/ 102394 h 397669"/>
                      <a:gd name="connsiteX40" fmla="*/ 745332 w 833438"/>
                      <a:gd name="connsiteY40" fmla="*/ 119062 h 397669"/>
                      <a:gd name="connsiteX41" fmla="*/ 723900 w 833438"/>
                      <a:gd name="connsiteY41" fmla="*/ 126206 h 397669"/>
                      <a:gd name="connsiteX42" fmla="*/ 695325 w 833438"/>
                      <a:gd name="connsiteY42" fmla="*/ 128587 h 397669"/>
                      <a:gd name="connsiteX43" fmla="*/ 666750 w 833438"/>
                      <a:gd name="connsiteY43" fmla="*/ 116681 h 397669"/>
                      <a:gd name="connsiteX44" fmla="*/ 681038 w 833438"/>
                      <a:gd name="connsiteY44" fmla="*/ 80962 h 397669"/>
                      <a:gd name="connsiteX45" fmla="*/ 683419 w 833438"/>
                      <a:gd name="connsiteY45" fmla="*/ 59531 h 397669"/>
                      <a:gd name="connsiteX46" fmla="*/ 671513 w 833438"/>
                      <a:gd name="connsiteY46" fmla="*/ 57150 h 397669"/>
                      <a:gd name="connsiteX47" fmla="*/ 647700 w 833438"/>
                      <a:gd name="connsiteY47" fmla="*/ 69056 h 397669"/>
                      <a:gd name="connsiteX48" fmla="*/ 628650 w 833438"/>
                      <a:gd name="connsiteY48" fmla="*/ 95250 h 397669"/>
                      <a:gd name="connsiteX49" fmla="*/ 581025 w 833438"/>
                      <a:gd name="connsiteY49" fmla="*/ 102394 h 397669"/>
                      <a:gd name="connsiteX50" fmla="*/ 533400 w 833438"/>
                      <a:gd name="connsiteY50" fmla="*/ 119062 h 397669"/>
                      <a:gd name="connsiteX51" fmla="*/ 502444 w 833438"/>
                      <a:gd name="connsiteY51" fmla="*/ 140494 h 397669"/>
                      <a:gd name="connsiteX52" fmla="*/ 492919 w 833438"/>
                      <a:gd name="connsiteY52" fmla="*/ 164306 h 397669"/>
                      <a:gd name="connsiteX53" fmla="*/ 478632 w 833438"/>
                      <a:gd name="connsiteY53" fmla="*/ 166687 h 397669"/>
                      <a:gd name="connsiteX54" fmla="*/ 442913 w 833438"/>
                      <a:gd name="connsiteY54" fmla="*/ 159544 h 397669"/>
                      <a:gd name="connsiteX55" fmla="*/ 388144 w 833438"/>
                      <a:gd name="connsiteY55" fmla="*/ 159544 h 397669"/>
                      <a:gd name="connsiteX56" fmla="*/ 350044 w 833438"/>
                      <a:gd name="connsiteY56" fmla="*/ 119062 h 397669"/>
                      <a:gd name="connsiteX57" fmla="*/ 326232 w 833438"/>
                      <a:gd name="connsiteY57" fmla="*/ 111919 h 397669"/>
                      <a:gd name="connsiteX58" fmla="*/ 288132 w 833438"/>
                      <a:gd name="connsiteY58" fmla="*/ 114300 h 397669"/>
                      <a:gd name="connsiteX59" fmla="*/ 259557 w 833438"/>
                      <a:gd name="connsiteY59" fmla="*/ 116681 h 397669"/>
                      <a:gd name="connsiteX60" fmla="*/ 250032 w 833438"/>
                      <a:gd name="connsiteY60" fmla="*/ 128587 h 397669"/>
                      <a:gd name="connsiteX61" fmla="*/ 238125 w 833438"/>
                      <a:gd name="connsiteY61" fmla="*/ 121444 h 397669"/>
                      <a:gd name="connsiteX62" fmla="*/ 235744 w 833438"/>
                      <a:gd name="connsiteY62" fmla="*/ 76200 h 397669"/>
                      <a:gd name="connsiteX63" fmla="*/ 252413 w 833438"/>
                      <a:gd name="connsiteY63" fmla="*/ 47625 h 397669"/>
                      <a:gd name="connsiteX64" fmla="*/ 285750 w 833438"/>
                      <a:gd name="connsiteY64" fmla="*/ 40481 h 397669"/>
                      <a:gd name="connsiteX65" fmla="*/ 280988 w 833438"/>
                      <a:gd name="connsiteY65" fmla="*/ 21431 h 397669"/>
                      <a:gd name="connsiteX66" fmla="*/ 304800 w 833438"/>
                      <a:gd name="connsiteY66" fmla="*/ 2381 h 397669"/>
                      <a:gd name="connsiteX67" fmla="*/ 273844 w 833438"/>
                      <a:gd name="connsiteY67" fmla="*/ 0 h 397669"/>
                      <a:gd name="connsiteX68" fmla="*/ 254794 w 833438"/>
                      <a:gd name="connsiteY68" fmla="*/ 21431 h 397669"/>
                      <a:gd name="connsiteX69" fmla="*/ 207169 w 833438"/>
                      <a:gd name="connsiteY69" fmla="*/ 26194 h 397669"/>
                      <a:gd name="connsiteX70" fmla="*/ 176213 w 833438"/>
                      <a:gd name="connsiteY70" fmla="*/ 54769 h 397669"/>
                      <a:gd name="connsiteX71" fmla="*/ 166688 w 833438"/>
                      <a:gd name="connsiteY71" fmla="*/ 88106 h 397669"/>
                      <a:gd name="connsiteX72" fmla="*/ 147638 w 833438"/>
                      <a:gd name="connsiteY72" fmla="*/ 109537 h 397669"/>
                      <a:gd name="connsiteX73" fmla="*/ 121444 w 833438"/>
                      <a:gd name="connsiteY73" fmla="*/ 116681 h 397669"/>
                      <a:gd name="connsiteX74" fmla="*/ 71438 w 833438"/>
                      <a:gd name="connsiteY74" fmla="*/ 159544 h 397669"/>
                      <a:gd name="connsiteX75" fmla="*/ 47625 w 833438"/>
                      <a:gd name="connsiteY75" fmla="*/ 161925 h 397669"/>
                      <a:gd name="connsiteX76" fmla="*/ 0 w 833438"/>
                      <a:gd name="connsiteY76" fmla="*/ 223837 h 39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33438" h="397669">
                        <a:moveTo>
                          <a:pt x="0" y="223837"/>
                        </a:moveTo>
                        <a:lnTo>
                          <a:pt x="90488" y="276225"/>
                        </a:lnTo>
                        <a:lnTo>
                          <a:pt x="154782" y="271462"/>
                        </a:lnTo>
                        <a:lnTo>
                          <a:pt x="290513" y="292894"/>
                        </a:lnTo>
                        <a:lnTo>
                          <a:pt x="309563" y="288131"/>
                        </a:lnTo>
                        <a:lnTo>
                          <a:pt x="335757" y="328612"/>
                        </a:lnTo>
                        <a:lnTo>
                          <a:pt x="369094" y="321469"/>
                        </a:lnTo>
                        <a:lnTo>
                          <a:pt x="352425" y="354806"/>
                        </a:lnTo>
                        <a:lnTo>
                          <a:pt x="381000" y="397669"/>
                        </a:lnTo>
                        <a:lnTo>
                          <a:pt x="402432" y="376237"/>
                        </a:lnTo>
                        <a:lnTo>
                          <a:pt x="423863" y="342900"/>
                        </a:lnTo>
                        <a:lnTo>
                          <a:pt x="447675" y="304800"/>
                        </a:lnTo>
                        <a:lnTo>
                          <a:pt x="452438" y="273844"/>
                        </a:lnTo>
                        <a:lnTo>
                          <a:pt x="452438" y="273844"/>
                        </a:lnTo>
                        <a:lnTo>
                          <a:pt x="469107" y="278606"/>
                        </a:lnTo>
                        <a:lnTo>
                          <a:pt x="471488" y="290512"/>
                        </a:lnTo>
                        <a:lnTo>
                          <a:pt x="476250" y="297656"/>
                        </a:lnTo>
                        <a:lnTo>
                          <a:pt x="490538" y="269081"/>
                        </a:lnTo>
                        <a:lnTo>
                          <a:pt x="514350" y="264319"/>
                        </a:lnTo>
                        <a:lnTo>
                          <a:pt x="507207" y="280987"/>
                        </a:lnTo>
                        <a:lnTo>
                          <a:pt x="502444" y="297656"/>
                        </a:lnTo>
                        <a:lnTo>
                          <a:pt x="514350" y="307181"/>
                        </a:lnTo>
                        <a:lnTo>
                          <a:pt x="547688" y="264319"/>
                        </a:lnTo>
                        <a:lnTo>
                          <a:pt x="554832" y="245269"/>
                        </a:lnTo>
                        <a:lnTo>
                          <a:pt x="566738" y="238125"/>
                        </a:lnTo>
                        <a:lnTo>
                          <a:pt x="592932" y="230981"/>
                        </a:lnTo>
                        <a:lnTo>
                          <a:pt x="626269" y="192881"/>
                        </a:lnTo>
                        <a:lnTo>
                          <a:pt x="671513" y="183356"/>
                        </a:lnTo>
                        <a:lnTo>
                          <a:pt x="716757" y="185737"/>
                        </a:lnTo>
                        <a:lnTo>
                          <a:pt x="738188" y="204787"/>
                        </a:lnTo>
                        <a:lnTo>
                          <a:pt x="762000" y="204787"/>
                        </a:lnTo>
                        <a:lnTo>
                          <a:pt x="762000" y="176212"/>
                        </a:lnTo>
                        <a:lnTo>
                          <a:pt x="781050" y="169069"/>
                        </a:lnTo>
                        <a:lnTo>
                          <a:pt x="823913" y="183356"/>
                        </a:lnTo>
                        <a:lnTo>
                          <a:pt x="833438" y="161925"/>
                        </a:lnTo>
                        <a:lnTo>
                          <a:pt x="828675" y="138112"/>
                        </a:lnTo>
                        <a:lnTo>
                          <a:pt x="807244" y="138112"/>
                        </a:lnTo>
                        <a:lnTo>
                          <a:pt x="802482" y="130969"/>
                        </a:lnTo>
                        <a:lnTo>
                          <a:pt x="795338" y="109537"/>
                        </a:lnTo>
                        <a:lnTo>
                          <a:pt x="764382" y="102394"/>
                        </a:lnTo>
                        <a:lnTo>
                          <a:pt x="745332" y="119062"/>
                        </a:lnTo>
                        <a:lnTo>
                          <a:pt x="723900" y="126206"/>
                        </a:lnTo>
                        <a:lnTo>
                          <a:pt x="695325" y="128587"/>
                        </a:lnTo>
                        <a:lnTo>
                          <a:pt x="666750" y="116681"/>
                        </a:lnTo>
                        <a:lnTo>
                          <a:pt x="681038" y="80962"/>
                        </a:lnTo>
                        <a:lnTo>
                          <a:pt x="683419" y="59531"/>
                        </a:lnTo>
                        <a:lnTo>
                          <a:pt x="671513" y="57150"/>
                        </a:lnTo>
                        <a:lnTo>
                          <a:pt x="647700" y="69056"/>
                        </a:lnTo>
                        <a:lnTo>
                          <a:pt x="628650" y="95250"/>
                        </a:lnTo>
                        <a:lnTo>
                          <a:pt x="581025" y="102394"/>
                        </a:lnTo>
                        <a:lnTo>
                          <a:pt x="533400" y="119062"/>
                        </a:lnTo>
                        <a:lnTo>
                          <a:pt x="502444" y="140494"/>
                        </a:lnTo>
                        <a:lnTo>
                          <a:pt x="492919" y="164306"/>
                        </a:lnTo>
                        <a:lnTo>
                          <a:pt x="478632" y="166687"/>
                        </a:lnTo>
                        <a:lnTo>
                          <a:pt x="442913" y="159544"/>
                        </a:lnTo>
                        <a:lnTo>
                          <a:pt x="388144" y="159544"/>
                        </a:lnTo>
                        <a:lnTo>
                          <a:pt x="350044" y="119062"/>
                        </a:lnTo>
                        <a:lnTo>
                          <a:pt x="326232" y="111919"/>
                        </a:lnTo>
                        <a:lnTo>
                          <a:pt x="288132" y="114300"/>
                        </a:lnTo>
                        <a:lnTo>
                          <a:pt x="259557" y="116681"/>
                        </a:lnTo>
                        <a:lnTo>
                          <a:pt x="250032" y="128587"/>
                        </a:lnTo>
                        <a:lnTo>
                          <a:pt x="238125" y="121444"/>
                        </a:lnTo>
                        <a:lnTo>
                          <a:pt x="235744" y="76200"/>
                        </a:lnTo>
                        <a:lnTo>
                          <a:pt x="252413" y="47625"/>
                        </a:lnTo>
                        <a:lnTo>
                          <a:pt x="285750" y="40481"/>
                        </a:lnTo>
                        <a:lnTo>
                          <a:pt x="280988" y="21431"/>
                        </a:lnTo>
                        <a:lnTo>
                          <a:pt x="304800" y="2381"/>
                        </a:lnTo>
                        <a:lnTo>
                          <a:pt x="273844" y="0"/>
                        </a:lnTo>
                        <a:lnTo>
                          <a:pt x="254794" y="21431"/>
                        </a:lnTo>
                        <a:lnTo>
                          <a:pt x="207169" y="26194"/>
                        </a:lnTo>
                        <a:lnTo>
                          <a:pt x="176213" y="54769"/>
                        </a:lnTo>
                        <a:lnTo>
                          <a:pt x="166688" y="88106"/>
                        </a:lnTo>
                        <a:lnTo>
                          <a:pt x="147638" y="109537"/>
                        </a:lnTo>
                        <a:lnTo>
                          <a:pt x="121444" y="116681"/>
                        </a:lnTo>
                        <a:lnTo>
                          <a:pt x="71438" y="159544"/>
                        </a:lnTo>
                        <a:lnTo>
                          <a:pt x="47625" y="161925"/>
                        </a:lnTo>
                        <a:lnTo>
                          <a:pt x="0" y="223837"/>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29" name="Freeform 228">
                    <a:extLst>
                      <a:ext uri="{FF2B5EF4-FFF2-40B4-BE49-F238E27FC236}">
                        <a16:creationId xmlns:a16="http://schemas.microsoft.com/office/drawing/2014/main" id="{E665BF75-CE2E-9E4C-81BD-7FE51F2D0577}"/>
                      </a:ext>
                    </a:extLst>
                  </p:cNvPr>
                  <p:cNvSpPr/>
                  <p:nvPr/>
                </p:nvSpPr>
                <p:spPr>
                  <a:xfrm>
                    <a:off x="5938834" y="1557338"/>
                    <a:ext cx="592931" cy="785812"/>
                  </a:xfrm>
                  <a:custGeom>
                    <a:avLst/>
                    <a:gdLst>
                      <a:gd name="connsiteX0" fmla="*/ 78581 w 592931"/>
                      <a:gd name="connsiteY0" fmla="*/ 130968 h 785812"/>
                      <a:gd name="connsiteX1" fmla="*/ 30956 w 592931"/>
                      <a:gd name="connsiteY1" fmla="*/ 190500 h 785812"/>
                      <a:gd name="connsiteX2" fmla="*/ 21431 w 592931"/>
                      <a:gd name="connsiteY2" fmla="*/ 219075 h 785812"/>
                      <a:gd name="connsiteX3" fmla="*/ 9525 w 592931"/>
                      <a:gd name="connsiteY3" fmla="*/ 261937 h 785812"/>
                      <a:gd name="connsiteX4" fmla="*/ 16668 w 592931"/>
                      <a:gd name="connsiteY4" fmla="*/ 292893 h 785812"/>
                      <a:gd name="connsiteX5" fmla="*/ 0 w 592931"/>
                      <a:gd name="connsiteY5" fmla="*/ 342900 h 785812"/>
                      <a:gd name="connsiteX6" fmla="*/ 0 w 592931"/>
                      <a:gd name="connsiteY6" fmla="*/ 359568 h 785812"/>
                      <a:gd name="connsiteX7" fmla="*/ 16668 w 592931"/>
                      <a:gd name="connsiteY7" fmla="*/ 390525 h 785812"/>
                      <a:gd name="connsiteX8" fmla="*/ 7143 w 592931"/>
                      <a:gd name="connsiteY8" fmla="*/ 431006 h 785812"/>
                      <a:gd name="connsiteX9" fmla="*/ 33337 w 592931"/>
                      <a:gd name="connsiteY9" fmla="*/ 459581 h 785812"/>
                      <a:gd name="connsiteX10" fmla="*/ 52387 w 592931"/>
                      <a:gd name="connsiteY10" fmla="*/ 488156 h 785812"/>
                      <a:gd name="connsiteX11" fmla="*/ 66675 w 592931"/>
                      <a:gd name="connsiteY11" fmla="*/ 521493 h 785812"/>
                      <a:gd name="connsiteX12" fmla="*/ 71437 w 592931"/>
                      <a:gd name="connsiteY12" fmla="*/ 561975 h 785812"/>
                      <a:gd name="connsiteX13" fmla="*/ 78581 w 592931"/>
                      <a:gd name="connsiteY13" fmla="*/ 628650 h 785812"/>
                      <a:gd name="connsiteX14" fmla="*/ 38100 w 592931"/>
                      <a:gd name="connsiteY14" fmla="*/ 785812 h 785812"/>
                      <a:gd name="connsiteX15" fmla="*/ 61912 w 592931"/>
                      <a:gd name="connsiteY15" fmla="*/ 785812 h 785812"/>
                      <a:gd name="connsiteX16" fmla="*/ 304800 w 592931"/>
                      <a:gd name="connsiteY16" fmla="*/ 731043 h 785812"/>
                      <a:gd name="connsiteX17" fmla="*/ 311943 w 592931"/>
                      <a:gd name="connsiteY17" fmla="*/ 752475 h 785812"/>
                      <a:gd name="connsiteX18" fmla="*/ 504825 w 592931"/>
                      <a:gd name="connsiteY18" fmla="*/ 697706 h 785812"/>
                      <a:gd name="connsiteX19" fmla="*/ 523875 w 592931"/>
                      <a:gd name="connsiteY19" fmla="*/ 673893 h 785812"/>
                      <a:gd name="connsiteX20" fmla="*/ 535781 w 592931"/>
                      <a:gd name="connsiteY20" fmla="*/ 635793 h 785812"/>
                      <a:gd name="connsiteX21" fmla="*/ 519112 w 592931"/>
                      <a:gd name="connsiteY21" fmla="*/ 611981 h 785812"/>
                      <a:gd name="connsiteX22" fmla="*/ 535781 w 592931"/>
                      <a:gd name="connsiteY22" fmla="*/ 583406 h 785812"/>
                      <a:gd name="connsiteX23" fmla="*/ 578643 w 592931"/>
                      <a:gd name="connsiteY23" fmla="*/ 540543 h 785812"/>
                      <a:gd name="connsiteX24" fmla="*/ 592931 w 592931"/>
                      <a:gd name="connsiteY24" fmla="*/ 495300 h 785812"/>
                      <a:gd name="connsiteX25" fmla="*/ 585787 w 592931"/>
                      <a:gd name="connsiteY25" fmla="*/ 423862 h 785812"/>
                      <a:gd name="connsiteX26" fmla="*/ 554831 w 592931"/>
                      <a:gd name="connsiteY26" fmla="*/ 357187 h 785812"/>
                      <a:gd name="connsiteX27" fmla="*/ 531018 w 592931"/>
                      <a:gd name="connsiteY27" fmla="*/ 292893 h 785812"/>
                      <a:gd name="connsiteX28" fmla="*/ 500062 w 592931"/>
                      <a:gd name="connsiteY28" fmla="*/ 271462 h 785812"/>
                      <a:gd name="connsiteX29" fmla="*/ 452437 w 592931"/>
                      <a:gd name="connsiteY29" fmla="*/ 271462 h 785812"/>
                      <a:gd name="connsiteX30" fmla="*/ 416718 w 592931"/>
                      <a:gd name="connsiteY30" fmla="*/ 330993 h 785812"/>
                      <a:gd name="connsiteX31" fmla="*/ 404812 w 592931"/>
                      <a:gd name="connsiteY31" fmla="*/ 350043 h 785812"/>
                      <a:gd name="connsiteX32" fmla="*/ 404812 w 592931"/>
                      <a:gd name="connsiteY32" fmla="*/ 350043 h 785812"/>
                      <a:gd name="connsiteX33" fmla="*/ 364331 w 592931"/>
                      <a:gd name="connsiteY33" fmla="*/ 342900 h 785812"/>
                      <a:gd name="connsiteX34" fmla="*/ 366712 w 592931"/>
                      <a:gd name="connsiteY34" fmla="*/ 311943 h 785812"/>
                      <a:gd name="connsiteX35" fmla="*/ 376237 w 592931"/>
                      <a:gd name="connsiteY35" fmla="*/ 290512 h 785812"/>
                      <a:gd name="connsiteX36" fmla="*/ 388143 w 592931"/>
                      <a:gd name="connsiteY36" fmla="*/ 269081 h 785812"/>
                      <a:gd name="connsiteX37" fmla="*/ 395287 w 592931"/>
                      <a:gd name="connsiteY37" fmla="*/ 252412 h 785812"/>
                      <a:gd name="connsiteX38" fmla="*/ 411956 w 592931"/>
                      <a:gd name="connsiteY38" fmla="*/ 202406 h 785812"/>
                      <a:gd name="connsiteX39" fmla="*/ 400050 w 592931"/>
                      <a:gd name="connsiteY39" fmla="*/ 123825 h 785812"/>
                      <a:gd name="connsiteX40" fmla="*/ 371475 w 592931"/>
                      <a:gd name="connsiteY40" fmla="*/ 100012 h 785812"/>
                      <a:gd name="connsiteX41" fmla="*/ 373856 w 592931"/>
                      <a:gd name="connsiteY41" fmla="*/ 88106 h 785812"/>
                      <a:gd name="connsiteX42" fmla="*/ 381000 w 592931"/>
                      <a:gd name="connsiteY42" fmla="*/ 71437 h 785812"/>
                      <a:gd name="connsiteX43" fmla="*/ 376237 w 592931"/>
                      <a:gd name="connsiteY43" fmla="*/ 59531 h 785812"/>
                      <a:gd name="connsiteX44" fmla="*/ 340518 w 592931"/>
                      <a:gd name="connsiteY44" fmla="*/ 52387 h 785812"/>
                      <a:gd name="connsiteX45" fmla="*/ 321468 w 592931"/>
                      <a:gd name="connsiteY45" fmla="*/ 42862 h 785812"/>
                      <a:gd name="connsiteX46" fmla="*/ 311943 w 592931"/>
                      <a:gd name="connsiteY46" fmla="*/ 30956 h 785812"/>
                      <a:gd name="connsiteX47" fmla="*/ 283368 w 592931"/>
                      <a:gd name="connsiteY47" fmla="*/ 35718 h 785812"/>
                      <a:gd name="connsiteX48" fmla="*/ 261937 w 592931"/>
                      <a:gd name="connsiteY48" fmla="*/ 28575 h 785812"/>
                      <a:gd name="connsiteX49" fmla="*/ 238125 w 592931"/>
                      <a:gd name="connsiteY49" fmla="*/ 14287 h 785812"/>
                      <a:gd name="connsiteX50" fmla="*/ 211931 w 592931"/>
                      <a:gd name="connsiteY50" fmla="*/ 21431 h 785812"/>
                      <a:gd name="connsiteX51" fmla="*/ 197643 w 592931"/>
                      <a:gd name="connsiteY51" fmla="*/ 19050 h 785812"/>
                      <a:gd name="connsiteX52" fmla="*/ 169068 w 592931"/>
                      <a:gd name="connsiteY52" fmla="*/ 0 h 785812"/>
                      <a:gd name="connsiteX53" fmla="*/ 142875 w 592931"/>
                      <a:gd name="connsiteY53" fmla="*/ 30956 h 785812"/>
                      <a:gd name="connsiteX54" fmla="*/ 135731 w 592931"/>
                      <a:gd name="connsiteY54" fmla="*/ 66675 h 785812"/>
                      <a:gd name="connsiteX55" fmla="*/ 135731 w 592931"/>
                      <a:gd name="connsiteY55" fmla="*/ 71437 h 785812"/>
                      <a:gd name="connsiteX56" fmla="*/ 154781 w 592931"/>
                      <a:gd name="connsiteY56" fmla="*/ 76200 h 785812"/>
                      <a:gd name="connsiteX57" fmla="*/ 133350 w 592931"/>
                      <a:gd name="connsiteY57" fmla="*/ 90487 h 785812"/>
                      <a:gd name="connsiteX58" fmla="*/ 78581 w 592931"/>
                      <a:gd name="connsiteY58" fmla="*/ 130968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92931" h="785812">
                        <a:moveTo>
                          <a:pt x="78581" y="130968"/>
                        </a:moveTo>
                        <a:lnTo>
                          <a:pt x="30956" y="190500"/>
                        </a:lnTo>
                        <a:lnTo>
                          <a:pt x="21431" y="219075"/>
                        </a:lnTo>
                        <a:lnTo>
                          <a:pt x="9525" y="261937"/>
                        </a:lnTo>
                        <a:lnTo>
                          <a:pt x="16668" y="292893"/>
                        </a:lnTo>
                        <a:lnTo>
                          <a:pt x="0" y="342900"/>
                        </a:lnTo>
                        <a:lnTo>
                          <a:pt x="0" y="359568"/>
                        </a:lnTo>
                        <a:lnTo>
                          <a:pt x="16668" y="390525"/>
                        </a:lnTo>
                        <a:lnTo>
                          <a:pt x="7143" y="431006"/>
                        </a:lnTo>
                        <a:lnTo>
                          <a:pt x="33337" y="459581"/>
                        </a:lnTo>
                        <a:lnTo>
                          <a:pt x="52387" y="488156"/>
                        </a:lnTo>
                        <a:lnTo>
                          <a:pt x="66675" y="521493"/>
                        </a:lnTo>
                        <a:lnTo>
                          <a:pt x="71437" y="561975"/>
                        </a:lnTo>
                        <a:lnTo>
                          <a:pt x="78581" y="628650"/>
                        </a:lnTo>
                        <a:lnTo>
                          <a:pt x="38100" y="785812"/>
                        </a:lnTo>
                        <a:lnTo>
                          <a:pt x="61912" y="785812"/>
                        </a:lnTo>
                        <a:lnTo>
                          <a:pt x="304800" y="731043"/>
                        </a:lnTo>
                        <a:lnTo>
                          <a:pt x="311943" y="752475"/>
                        </a:lnTo>
                        <a:lnTo>
                          <a:pt x="504825" y="697706"/>
                        </a:lnTo>
                        <a:lnTo>
                          <a:pt x="523875" y="673893"/>
                        </a:lnTo>
                        <a:lnTo>
                          <a:pt x="535781" y="635793"/>
                        </a:lnTo>
                        <a:lnTo>
                          <a:pt x="519112" y="611981"/>
                        </a:lnTo>
                        <a:lnTo>
                          <a:pt x="535781" y="583406"/>
                        </a:lnTo>
                        <a:lnTo>
                          <a:pt x="578643" y="540543"/>
                        </a:lnTo>
                        <a:lnTo>
                          <a:pt x="592931" y="495300"/>
                        </a:lnTo>
                        <a:lnTo>
                          <a:pt x="585787" y="423862"/>
                        </a:lnTo>
                        <a:lnTo>
                          <a:pt x="554831" y="357187"/>
                        </a:lnTo>
                        <a:lnTo>
                          <a:pt x="531018" y="292893"/>
                        </a:lnTo>
                        <a:lnTo>
                          <a:pt x="500062" y="271462"/>
                        </a:lnTo>
                        <a:lnTo>
                          <a:pt x="452437" y="271462"/>
                        </a:lnTo>
                        <a:lnTo>
                          <a:pt x="416718" y="330993"/>
                        </a:lnTo>
                        <a:lnTo>
                          <a:pt x="404812" y="350043"/>
                        </a:lnTo>
                        <a:lnTo>
                          <a:pt x="404812" y="350043"/>
                        </a:lnTo>
                        <a:lnTo>
                          <a:pt x="364331" y="342900"/>
                        </a:lnTo>
                        <a:lnTo>
                          <a:pt x="366712" y="311943"/>
                        </a:lnTo>
                        <a:lnTo>
                          <a:pt x="376237" y="290512"/>
                        </a:lnTo>
                        <a:lnTo>
                          <a:pt x="388143" y="269081"/>
                        </a:lnTo>
                        <a:lnTo>
                          <a:pt x="395287" y="252412"/>
                        </a:lnTo>
                        <a:lnTo>
                          <a:pt x="411956" y="202406"/>
                        </a:lnTo>
                        <a:lnTo>
                          <a:pt x="400050" y="123825"/>
                        </a:lnTo>
                        <a:lnTo>
                          <a:pt x="371475" y="100012"/>
                        </a:lnTo>
                        <a:lnTo>
                          <a:pt x="373856" y="88106"/>
                        </a:lnTo>
                        <a:lnTo>
                          <a:pt x="381000" y="71437"/>
                        </a:lnTo>
                        <a:lnTo>
                          <a:pt x="376237" y="59531"/>
                        </a:lnTo>
                        <a:lnTo>
                          <a:pt x="340518" y="52387"/>
                        </a:lnTo>
                        <a:lnTo>
                          <a:pt x="321468" y="42862"/>
                        </a:lnTo>
                        <a:lnTo>
                          <a:pt x="311943" y="30956"/>
                        </a:lnTo>
                        <a:lnTo>
                          <a:pt x="283368" y="35718"/>
                        </a:lnTo>
                        <a:lnTo>
                          <a:pt x="261937" y="28575"/>
                        </a:lnTo>
                        <a:lnTo>
                          <a:pt x="238125" y="14287"/>
                        </a:lnTo>
                        <a:lnTo>
                          <a:pt x="211931" y="21431"/>
                        </a:lnTo>
                        <a:lnTo>
                          <a:pt x="197643" y="19050"/>
                        </a:lnTo>
                        <a:lnTo>
                          <a:pt x="169068" y="0"/>
                        </a:lnTo>
                        <a:lnTo>
                          <a:pt x="142875" y="30956"/>
                        </a:lnTo>
                        <a:lnTo>
                          <a:pt x="135731" y="66675"/>
                        </a:lnTo>
                        <a:lnTo>
                          <a:pt x="135731" y="71437"/>
                        </a:lnTo>
                        <a:lnTo>
                          <a:pt x="154781" y="76200"/>
                        </a:lnTo>
                        <a:lnTo>
                          <a:pt x="133350" y="90487"/>
                        </a:lnTo>
                        <a:lnTo>
                          <a:pt x="78581" y="130968"/>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grpSp>
            <p:grpSp>
              <p:nvGrpSpPr>
                <p:cNvPr id="199" name="Group 198">
                  <a:extLst>
                    <a:ext uri="{FF2B5EF4-FFF2-40B4-BE49-F238E27FC236}">
                      <a16:creationId xmlns:a16="http://schemas.microsoft.com/office/drawing/2014/main" id="{B3CF01F3-9462-8F48-8E1B-5BE6FCC1EB83}"/>
                    </a:ext>
                  </a:extLst>
                </p:cNvPr>
                <p:cNvGrpSpPr/>
                <p:nvPr/>
              </p:nvGrpSpPr>
              <p:grpSpPr>
                <a:xfrm>
                  <a:off x="10168474" y="2778183"/>
                  <a:ext cx="1143249" cy="766143"/>
                  <a:chOff x="6634163" y="2452688"/>
                  <a:chExt cx="1140619" cy="764381"/>
                </a:xfrm>
                <a:grpFill/>
              </p:grpSpPr>
              <p:sp>
                <p:nvSpPr>
                  <p:cNvPr id="226" name="Freeform 225">
                    <a:extLst>
                      <a:ext uri="{FF2B5EF4-FFF2-40B4-BE49-F238E27FC236}">
                        <a16:creationId xmlns:a16="http://schemas.microsoft.com/office/drawing/2014/main" id="{1BB26926-C80C-2B48-8009-9E726D14B0FB}"/>
                      </a:ext>
                    </a:extLst>
                  </p:cNvPr>
                  <p:cNvSpPr/>
                  <p:nvPr/>
                </p:nvSpPr>
                <p:spPr>
                  <a:xfrm>
                    <a:off x="6634163" y="2452688"/>
                    <a:ext cx="1131093" cy="764381"/>
                  </a:xfrm>
                  <a:custGeom>
                    <a:avLst/>
                    <a:gdLst>
                      <a:gd name="connsiteX0" fmla="*/ 0 w 1131093"/>
                      <a:gd name="connsiteY0" fmla="*/ 764381 h 764381"/>
                      <a:gd name="connsiteX1" fmla="*/ 57150 w 1131093"/>
                      <a:gd name="connsiteY1" fmla="*/ 754856 h 764381"/>
                      <a:gd name="connsiteX2" fmla="*/ 1131093 w 1131093"/>
                      <a:gd name="connsiteY2" fmla="*/ 404812 h 764381"/>
                      <a:gd name="connsiteX3" fmla="*/ 1100137 w 1131093"/>
                      <a:gd name="connsiteY3" fmla="*/ 373856 h 764381"/>
                      <a:gd name="connsiteX4" fmla="*/ 1078706 w 1131093"/>
                      <a:gd name="connsiteY4" fmla="*/ 388143 h 764381"/>
                      <a:gd name="connsiteX5" fmla="*/ 1050131 w 1131093"/>
                      <a:gd name="connsiteY5" fmla="*/ 388143 h 764381"/>
                      <a:gd name="connsiteX6" fmla="*/ 1023937 w 1131093"/>
                      <a:gd name="connsiteY6" fmla="*/ 369093 h 764381"/>
                      <a:gd name="connsiteX7" fmla="*/ 985837 w 1131093"/>
                      <a:gd name="connsiteY7" fmla="*/ 371475 h 764381"/>
                      <a:gd name="connsiteX8" fmla="*/ 985837 w 1131093"/>
                      <a:gd name="connsiteY8" fmla="*/ 371475 h 764381"/>
                      <a:gd name="connsiteX9" fmla="*/ 1012031 w 1131093"/>
                      <a:gd name="connsiteY9" fmla="*/ 345281 h 764381"/>
                      <a:gd name="connsiteX10" fmla="*/ 1038225 w 1131093"/>
                      <a:gd name="connsiteY10" fmla="*/ 354806 h 764381"/>
                      <a:gd name="connsiteX11" fmla="*/ 1062037 w 1131093"/>
                      <a:gd name="connsiteY11" fmla="*/ 366712 h 764381"/>
                      <a:gd name="connsiteX12" fmla="*/ 1057275 w 1131093"/>
                      <a:gd name="connsiteY12" fmla="*/ 345281 h 764381"/>
                      <a:gd name="connsiteX13" fmla="*/ 1040606 w 1131093"/>
                      <a:gd name="connsiteY13" fmla="*/ 330993 h 764381"/>
                      <a:gd name="connsiteX14" fmla="*/ 1016793 w 1131093"/>
                      <a:gd name="connsiteY14" fmla="*/ 330993 h 764381"/>
                      <a:gd name="connsiteX15" fmla="*/ 997743 w 1131093"/>
                      <a:gd name="connsiteY15" fmla="*/ 300037 h 764381"/>
                      <a:gd name="connsiteX16" fmla="*/ 1026318 w 1131093"/>
                      <a:gd name="connsiteY16" fmla="*/ 300037 h 764381"/>
                      <a:gd name="connsiteX17" fmla="*/ 1028700 w 1131093"/>
                      <a:gd name="connsiteY17" fmla="*/ 280987 h 764381"/>
                      <a:gd name="connsiteX18" fmla="*/ 957262 w 1131093"/>
                      <a:gd name="connsiteY18" fmla="*/ 233362 h 764381"/>
                      <a:gd name="connsiteX19" fmla="*/ 976312 w 1131093"/>
                      <a:gd name="connsiteY19" fmla="*/ 216693 h 764381"/>
                      <a:gd name="connsiteX20" fmla="*/ 1016793 w 1131093"/>
                      <a:gd name="connsiteY20" fmla="*/ 238125 h 764381"/>
                      <a:gd name="connsiteX21" fmla="*/ 1019175 w 1131093"/>
                      <a:gd name="connsiteY21" fmla="*/ 207168 h 764381"/>
                      <a:gd name="connsiteX22" fmla="*/ 983456 w 1131093"/>
                      <a:gd name="connsiteY22" fmla="*/ 169068 h 764381"/>
                      <a:gd name="connsiteX23" fmla="*/ 926306 w 1131093"/>
                      <a:gd name="connsiteY23" fmla="*/ 171450 h 764381"/>
                      <a:gd name="connsiteX24" fmla="*/ 897731 w 1131093"/>
                      <a:gd name="connsiteY24" fmla="*/ 147637 h 764381"/>
                      <a:gd name="connsiteX25" fmla="*/ 873918 w 1131093"/>
                      <a:gd name="connsiteY25" fmla="*/ 150018 h 764381"/>
                      <a:gd name="connsiteX26" fmla="*/ 850106 w 1131093"/>
                      <a:gd name="connsiteY26" fmla="*/ 138112 h 764381"/>
                      <a:gd name="connsiteX27" fmla="*/ 859631 w 1131093"/>
                      <a:gd name="connsiteY27" fmla="*/ 73818 h 764381"/>
                      <a:gd name="connsiteX28" fmla="*/ 826293 w 1131093"/>
                      <a:gd name="connsiteY28" fmla="*/ 42862 h 764381"/>
                      <a:gd name="connsiteX29" fmla="*/ 754856 w 1131093"/>
                      <a:gd name="connsiteY29" fmla="*/ 0 h 764381"/>
                      <a:gd name="connsiteX30" fmla="*/ 728662 w 1131093"/>
                      <a:gd name="connsiteY30" fmla="*/ 14287 h 764381"/>
                      <a:gd name="connsiteX31" fmla="*/ 721518 w 1131093"/>
                      <a:gd name="connsiteY31" fmla="*/ 42862 h 764381"/>
                      <a:gd name="connsiteX32" fmla="*/ 714375 w 1131093"/>
                      <a:gd name="connsiteY32" fmla="*/ 50006 h 764381"/>
                      <a:gd name="connsiteX33" fmla="*/ 666750 w 1131093"/>
                      <a:gd name="connsiteY33" fmla="*/ 35718 h 764381"/>
                      <a:gd name="connsiteX34" fmla="*/ 645318 w 1131093"/>
                      <a:gd name="connsiteY34" fmla="*/ 42862 h 764381"/>
                      <a:gd name="connsiteX35" fmla="*/ 647700 w 1131093"/>
                      <a:gd name="connsiteY35" fmla="*/ 73818 h 764381"/>
                      <a:gd name="connsiteX36" fmla="*/ 566737 w 1131093"/>
                      <a:gd name="connsiteY36" fmla="*/ 180975 h 764381"/>
                      <a:gd name="connsiteX37" fmla="*/ 559593 w 1131093"/>
                      <a:gd name="connsiteY37" fmla="*/ 226218 h 764381"/>
                      <a:gd name="connsiteX38" fmla="*/ 500062 w 1131093"/>
                      <a:gd name="connsiteY38" fmla="*/ 261937 h 764381"/>
                      <a:gd name="connsiteX39" fmla="*/ 466725 w 1131093"/>
                      <a:gd name="connsiteY39" fmla="*/ 328612 h 764381"/>
                      <a:gd name="connsiteX40" fmla="*/ 450056 w 1131093"/>
                      <a:gd name="connsiteY40" fmla="*/ 364331 h 764381"/>
                      <a:gd name="connsiteX41" fmla="*/ 435768 w 1131093"/>
                      <a:gd name="connsiteY41" fmla="*/ 476250 h 764381"/>
                      <a:gd name="connsiteX42" fmla="*/ 433387 w 1131093"/>
                      <a:gd name="connsiteY42" fmla="*/ 490537 h 764381"/>
                      <a:gd name="connsiteX43" fmla="*/ 381000 w 1131093"/>
                      <a:gd name="connsiteY43" fmla="*/ 516731 h 764381"/>
                      <a:gd name="connsiteX44" fmla="*/ 326231 w 1131093"/>
                      <a:gd name="connsiteY44" fmla="*/ 540543 h 764381"/>
                      <a:gd name="connsiteX45" fmla="*/ 297656 w 1131093"/>
                      <a:gd name="connsiteY45" fmla="*/ 554831 h 764381"/>
                      <a:gd name="connsiteX46" fmla="*/ 285750 w 1131093"/>
                      <a:gd name="connsiteY46" fmla="*/ 597693 h 764381"/>
                      <a:gd name="connsiteX47" fmla="*/ 242887 w 1131093"/>
                      <a:gd name="connsiteY47" fmla="*/ 576262 h 764381"/>
                      <a:gd name="connsiteX48" fmla="*/ 226218 w 1131093"/>
                      <a:gd name="connsiteY48" fmla="*/ 573881 h 764381"/>
                      <a:gd name="connsiteX49" fmla="*/ 176212 w 1131093"/>
                      <a:gd name="connsiteY49" fmla="*/ 521493 h 764381"/>
                      <a:gd name="connsiteX50" fmla="*/ 159543 w 1131093"/>
                      <a:gd name="connsiteY50" fmla="*/ 531018 h 764381"/>
                      <a:gd name="connsiteX51" fmla="*/ 157162 w 1131093"/>
                      <a:gd name="connsiteY51" fmla="*/ 581025 h 764381"/>
                      <a:gd name="connsiteX52" fmla="*/ 100012 w 1131093"/>
                      <a:gd name="connsiteY52" fmla="*/ 626268 h 764381"/>
                      <a:gd name="connsiteX53" fmla="*/ 85725 w 1131093"/>
                      <a:gd name="connsiteY53" fmla="*/ 683418 h 764381"/>
                      <a:gd name="connsiteX54" fmla="*/ 0 w 1131093"/>
                      <a:gd name="connsiteY54" fmla="*/ 764381 h 7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31093" h="764381">
                        <a:moveTo>
                          <a:pt x="0" y="764381"/>
                        </a:moveTo>
                        <a:lnTo>
                          <a:pt x="57150" y="754856"/>
                        </a:lnTo>
                        <a:lnTo>
                          <a:pt x="1131093" y="404812"/>
                        </a:lnTo>
                        <a:lnTo>
                          <a:pt x="1100137" y="373856"/>
                        </a:lnTo>
                        <a:lnTo>
                          <a:pt x="1078706" y="388143"/>
                        </a:lnTo>
                        <a:lnTo>
                          <a:pt x="1050131" y="388143"/>
                        </a:lnTo>
                        <a:lnTo>
                          <a:pt x="1023937" y="369093"/>
                        </a:lnTo>
                        <a:lnTo>
                          <a:pt x="985837" y="371475"/>
                        </a:lnTo>
                        <a:lnTo>
                          <a:pt x="985837" y="371475"/>
                        </a:lnTo>
                        <a:lnTo>
                          <a:pt x="1012031" y="345281"/>
                        </a:lnTo>
                        <a:lnTo>
                          <a:pt x="1038225" y="354806"/>
                        </a:lnTo>
                        <a:lnTo>
                          <a:pt x="1062037" y="366712"/>
                        </a:lnTo>
                        <a:lnTo>
                          <a:pt x="1057275" y="345281"/>
                        </a:lnTo>
                        <a:lnTo>
                          <a:pt x="1040606" y="330993"/>
                        </a:lnTo>
                        <a:lnTo>
                          <a:pt x="1016793" y="330993"/>
                        </a:lnTo>
                        <a:lnTo>
                          <a:pt x="997743" y="300037"/>
                        </a:lnTo>
                        <a:lnTo>
                          <a:pt x="1026318" y="300037"/>
                        </a:lnTo>
                        <a:lnTo>
                          <a:pt x="1028700" y="280987"/>
                        </a:lnTo>
                        <a:lnTo>
                          <a:pt x="957262" y="233362"/>
                        </a:lnTo>
                        <a:lnTo>
                          <a:pt x="976312" y="216693"/>
                        </a:lnTo>
                        <a:lnTo>
                          <a:pt x="1016793" y="238125"/>
                        </a:lnTo>
                        <a:lnTo>
                          <a:pt x="1019175" y="207168"/>
                        </a:lnTo>
                        <a:lnTo>
                          <a:pt x="983456" y="169068"/>
                        </a:lnTo>
                        <a:lnTo>
                          <a:pt x="926306" y="171450"/>
                        </a:lnTo>
                        <a:lnTo>
                          <a:pt x="897731" y="147637"/>
                        </a:lnTo>
                        <a:lnTo>
                          <a:pt x="873918" y="150018"/>
                        </a:lnTo>
                        <a:lnTo>
                          <a:pt x="850106" y="138112"/>
                        </a:lnTo>
                        <a:lnTo>
                          <a:pt x="859631" y="73818"/>
                        </a:lnTo>
                        <a:lnTo>
                          <a:pt x="826293" y="42862"/>
                        </a:lnTo>
                        <a:lnTo>
                          <a:pt x="754856" y="0"/>
                        </a:lnTo>
                        <a:lnTo>
                          <a:pt x="728662" y="14287"/>
                        </a:lnTo>
                        <a:lnTo>
                          <a:pt x="721518" y="42862"/>
                        </a:lnTo>
                        <a:lnTo>
                          <a:pt x="714375" y="50006"/>
                        </a:lnTo>
                        <a:lnTo>
                          <a:pt x="666750" y="35718"/>
                        </a:lnTo>
                        <a:lnTo>
                          <a:pt x="645318" y="42862"/>
                        </a:lnTo>
                        <a:lnTo>
                          <a:pt x="647700" y="73818"/>
                        </a:lnTo>
                        <a:lnTo>
                          <a:pt x="566737" y="180975"/>
                        </a:lnTo>
                        <a:lnTo>
                          <a:pt x="559593" y="226218"/>
                        </a:lnTo>
                        <a:lnTo>
                          <a:pt x="500062" y="261937"/>
                        </a:lnTo>
                        <a:lnTo>
                          <a:pt x="466725" y="328612"/>
                        </a:lnTo>
                        <a:lnTo>
                          <a:pt x="450056" y="364331"/>
                        </a:lnTo>
                        <a:lnTo>
                          <a:pt x="435768" y="476250"/>
                        </a:lnTo>
                        <a:lnTo>
                          <a:pt x="433387" y="490537"/>
                        </a:lnTo>
                        <a:lnTo>
                          <a:pt x="381000" y="516731"/>
                        </a:lnTo>
                        <a:lnTo>
                          <a:pt x="326231" y="540543"/>
                        </a:lnTo>
                        <a:lnTo>
                          <a:pt x="297656" y="554831"/>
                        </a:lnTo>
                        <a:lnTo>
                          <a:pt x="285750" y="597693"/>
                        </a:lnTo>
                        <a:lnTo>
                          <a:pt x="242887" y="576262"/>
                        </a:lnTo>
                        <a:lnTo>
                          <a:pt x="226218" y="573881"/>
                        </a:lnTo>
                        <a:lnTo>
                          <a:pt x="176212" y="521493"/>
                        </a:lnTo>
                        <a:lnTo>
                          <a:pt x="159543" y="531018"/>
                        </a:lnTo>
                        <a:lnTo>
                          <a:pt x="157162" y="581025"/>
                        </a:lnTo>
                        <a:lnTo>
                          <a:pt x="100012" y="626268"/>
                        </a:lnTo>
                        <a:lnTo>
                          <a:pt x="85725" y="683418"/>
                        </a:lnTo>
                        <a:lnTo>
                          <a:pt x="0" y="764381"/>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27" name="Freeform 226">
                    <a:extLst>
                      <a:ext uri="{FF2B5EF4-FFF2-40B4-BE49-F238E27FC236}">
                        <a16:creationId xmlns:a16="http://schemas.microsoft.com/office/drawing/2014/main" id="{8F79578C-B67B-BF40-A7A2-D372A6454834}"/>
                      </a:ext>
                    </a:extLst>
                  </p:cNvPr>
                  <p:cNvSpPr/>
                  <p:nvPr/>
                </p:nvSpPr>
                <p:spPr>
                  <a:xfrm>
                    <a:off x="7724776" y="2605088"/>
                    <a:ext cx="50006" cy="109537"/>
                  </a:xfrm>
                  <a:custGeom>
                    <a:avLst/>
                    <a:gdLst>
                      <a:gd name="connsiteX0" fmla="*/ 14288 w 40481"/>
                      <a:gd name="connsiteY0" fmla="*/ 0 h 109537"/>
                      <a:gd name="connsiteX1" fmla="*/ 4763 w 40481"/>
                      <a:gd name="connsiteY1" fmla="*/ 57150 h 109537"/>
                      <a:gd name="connsiteX2" fmla="*/ 0 w 40481"/>
                      <a:gd name="connsiteY2" fmla="*/ 95250 h 109537"/>
                      <a:gd name="connsiteX3" fmla="*/ 9525 w 40481"/>
                      <a:gd name="connsiteY3" fmla="*/ 109537 h 109537"/>
                      <a:gd name="connsiteX4" fmla="*/ 30956 w 40481"/>
                      <a:gd name="connsiteY4" fmla="*/ 90487 h 109537"/>
                      <a:gd name="connsiteX5" fmla="*/ 40481 w 40481"/>
                      <a:gd name="connsiteY5" fmla="*/ 52387 h 109537"/>
                      <a:gd name="connsiteX6" fmla="*/ 14288 w 40481"/>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14288 w 50006"/>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26193 w 50006"/>
                      <a:gd name="connsiteY6" fmla="*/ 11906 h 109537"/>
                      <a:gd name="connsiteX7" fmla="*/ 14288 w 50006"/>
                      <a:gd name="connsiteY7" fmla="*/ 0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6" h="109537">
                        <a:moveTo>
                          <a:pt x="14288" y="0"/>
                        </a:moveTo>
                        <a:lnTo>
                          <a:pt x="4763" y="57150"/>
                        </a:lnTo>
                        <a:lnTo>
                          <a:pt x="0" y="95250"/>
                        </a:lnTo>
                        <a:lnTo>
                          <a:pt x="9525" y="109537"/>
                        </a:lnTo>
                        <a:lnTo>
                          <a:pt x="30956" y="90487"/>
                        </a:lnTo>
                        <a:lnTo>
                          <a:pt x="50006" y="33337"/>
                        </a:lnTo>
                        <a:lnTo>
                          <a:pt x="26193" y="11906"/>
                        </a:lnTo>
                        <a:lnTo>
                          <a:pt x="14288" y="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grpSp>
            <p:grpSp>
              <p:nvGrpSpPr>
                <p:cNvPr id="202" name="Group 201">
                  <a:extLst>
                    <a:ext uri="{FF2B5EF4-FFF2-40B4-BE49-F238E27FC236}">
                      <a16:creationId xmlns:a16="http://schemas.microsoft.com/office/drawing/2014/main" id="{647F08BC-2992-614C-B7C9-247B2E838FBC}"/>
                    </a:ext>
                  </a:extLst>
                </p:cNvPr>
                <p:cNvGrpSpPr/>
                <p:nvPr/>
              </p:nvGrpSpPr>
              <p:grpSpPr>
                <a:xfrm>
                  <a:off x="8168225" y="1403367"/>
                  <a:ext cx="3241361" cy="973850"/>
                  <a:chOff x="4566545" y="1462212"/>
                  <a:chExt cx="3153781" cy="947535"/>
                </a:xfrm>
                <a:grpFill/>
              </p:grpSpPr>
              <p:sp>
                <p:nvSpPr>
                  <p:cNvPr id="225" name="Freeform 224">
                    <a:extLst>
                      <a:ext uri="{FF2B5EF4-FFF2-40B4-BE49-F238E27FC236}">
                        <a16:creationId xmlns:a16="http://schemas.microsoft.com/office/drawing/2014/main" id="{ED614FC1-3D8A-A546-9263-4943FE1CBEA4}"/>
                      </a:ext>
                    </a:extLst>
                  </p:cNvPr>
                  <p:cNvSpPr/>
                  <p:nvPr/>
                </p:nvSpPr>
                <p:spPr>
                  <a:xfrm>
                    <a:off x="4566545" y="1462212"/>
                    <a:ext cx="35038" cy="58261"/>
                  </a:xfrm>
                  <a:custGeom>
                    <a:avLst/>
                    <a:gdLst>
                      <a:gd name="connsiteX0" fmla="*/ 28575 w 28575"/>
                      <a:gd name="connsiteY0" fmla="*/ 0 h 42863"/>
                      <a:gd name="connsiteX1" fmla="*/ 0 w 28575"/>
                      <a:gd name="connsiteY1" fmla="*/ 42863 h 42863"/>
                      <a:gd name="connsiteX2" fmla="*/ 28575 w 28575"/>
                      <a:gd name="connsiteY2" fmla="*/ 0 h 42863"/>
                      <a:gd name="connsiteX0" fmla="*/ 35885 w 35928"/>
                      <a:gd name="connsiteY0" fmla="*/ 2617 h 45483"/>
                      <a:gd name="connsiteX1" fmla="*/ 7310 w 35928"/>
                      <a:gd name="connsiteY1" fmla="*/ 45480 h 45483"/>
                      <a:gd name="connsiteX2" fmla="*/ 166 w 35928"/>
                      <a:gd name="connsiteY2" fmla="*/ 4999 h 45483"/>
                      <a:gd name="connsiteX3" fmla="*/ 35885 w 35928"/>
                      <a:gd name="connsiteY3" fmla="*/ 2617 h 45483"/>
                      <a:gd name="connsiteX0" fmla="*/ 35885 w 35928"/>
                      <a:gd name="connsiteY0" fmla="*/ 16725 h 59741"/>
                      <a:gd name="connsiteX1" fmla="*/ 7310 w 35928"/>
                      <a:gd name="connsiteY1" fmla="*/ 59588 h 59741"/>
                      <a:gd name="connsiteX2" fmla="*/ 166 w 35928"/>
                      <a:gd name="connsiteY2" fmla="*/ 57 h 59741"/>
                      <a:gd name="connsiteX3" fmla="*/ 35885 w 35928"/>
                      <a:gd name="connsiteY3" fmla="*/ 16725 h 59741"/>
                    </a:gdLst>
                    <a:ahLst/>
                    <a:cxnLst>
                      <a:cxn ang="0">
                        <a:pos x="connsiteX0" y="connsiteY0"/>
                      </a:cxn>
                      <a:cxn ang="0">
                        <a:pos x="connsiteX1" y="connsiteY1"/>
                      </a:cxn>
                      <a:cxn ang="0">
                        <a:pos x="connsiteX2" y="connsiteY2"/>
                      </a:cxn>
                      <a:cxn ang="0">
                        <a:pos x="connsiteX3" y="connsiteY3"/>
                      </a:cxn>
                    </a:cxnLst>
                    <a:rect l="l" t="t" r="r" b="b"/>
                    <a:pathLst>
                      <a:path w="35928" h="59741">
                        <a:moveTo>
                          <a:pt x="35885" y="16725"/>
                        </a:moveTo>
                        <a:cubicBezTo>
                          <a:pt x="37076" y="26647"/>
                          <a:pt x="13263" y="62366"/>
                          <a:pt x="7310" y="59588"/>
                        </a:cubicBezTo>
                        <a:cubicBezTo>
                          <a:pt x="1357" y="56810"/>
                          <a:pt x="-628" y="4820"/>
                          <a:pt x="166" y="57"/>
                        </a:cubicBezTo>
                        <a:cubicBezTo>
                          <a:pt x="12072" y="-737"/>
                          <a:pt x="34694" y="6803"/>
                          <a:pt x="35885" y="16725"/>
                        </a:cubicBez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222" name="Freeform 221">
                    <a:extLst>
                      <a:ext uri="{FF2B5EF4-FFF2-40B4-BE49-F238E27FC236}">
                        <a16:creationId xmlns:a16="http://schemas.microsoft.com/office/drawing/2014/main" id="{E11B0F3E-98E6-F346-A674-4F72E2FD8AB0}"/>
                      </a:ext>
                    </a:extLst>
                  </p:cNvPr>
                  <p:cNvSpPr/>
                  <p:nvPr/>
                </p:nvSpPr>
                <p:spPr>
                  <a:xfrm>
                    <a:off x="6765882" y="1599280"/>
                    <a:ext cx="954444" cy="810467"/>
                  </a:xfrm>
                  <a:custGeom>
                    <a:avLst/>
                    <a:gdLst>
                      <a:gd name="connsiteX0" fmla="*/ 0 w 978694"/>
                      <a:gd name="connsiteY0" fmla="*/ 831057 h 831057"/>
                      <a:gd name="connsiteX1" fmla="*/ 657225 w 978694"/>
                      <a:gd name="connsiteY1" fmla="*/ 647700 h 831057"/>
                      <a:gd name="connsiteX2" fmla="*/ 709612 w 978694"/>
                      <a:gd name="connsiteY2" fmla="*/ 673894 h 831057"/>
                      <a:gd name="connsiteX3" fmla="*/ 769144 w 978694"/>
                      <a:gd name="connsiteY3" fmla="*/ 733425 h 831057"/>
                      <a:gd name="connsiteX4" fmla="*/ 821531 w 978694"/>
                      <a:gd name="connsiteY4" fmla="*/ 733425 h 831057"/>
                      <a:gd name="connsiteX5" fmla="*/ 866775 w 978694"/>
                      <a:gd name="connsiteY5" fmla="*/ 747713 h 831057"/>
                      <a:gd name="connsiteX6" fmla="*/ 909637 w 978694"/>
                      <a:gd name="connsiteY6" fmla="*/ 745332 h 831057"/>
                      <a:gd name="connsiteX7" fmla="*/ 942975 w 978694"/>
                      <a:gd name="connsiteY7" fmla="*/ 757238 h 831057"/>
                      <a:gd name="connsiteX8" fmla="*/ 962025 w 978694"/>
                      <a:gd name="connsiteY8" fmla="*/ 747713 h 831057"/>
                      <a:gd name="connsiteX9" fmla="*/ 978694 w 978694"/>
                      <a:gd name="connsiteY9" fmla="*/ 690563 h 831057"/>
                      <a:gd name="connsiteX10" fmla="*/ 919162 w 978694"/>
                      <a:gd name="connsiteY10" fmla="*/ 581025 h 831057"/>
                      <a:gd name="connsiteX11" fmla="*/ 912019 w 978694"/>
                      <a:gd name="connsiteY11" fmla="*/ 507207 h 831057"/>
                      <a:gd name="connsiteX12" fmla="*/ 895350 w 978694"/>
                      <a:gd name="connsiteY12" fmla="*/ 471488 h 831057"/>
                      <a:gd name="connsiteX13" fmla="*/ 890587 w 978694"/>
                      <a:gd name="connsiteY13" fmla="*/ 383382 h 831057"/>
                      <a:gd name="connsiteX14" fmla="*/ 833437 w 978694"/>
                      <a:gd name="connsiteY14" fmla="*/ 204788 h 831057"/>
                      <a:gd name="connsiteX15" fmla="*/ 800100 w 978694"/>
                      <a:gd name="connsiteY15" fmla="*/ 176213 h 831057"/>
                      <a:gd name="connsiteX16" fmla="*/ 769144 w 978694"/>
                      <a:gd name="connsiteY16" fmla="*/ 85725 h 831057"/>
                      <a:gd name="connsiteX17" fmla="*/ 757237 w 978694"/>
                      <a:gd name="connsiteY17" fmla="*/ 50007 h 831057"/>
                      <a:gd name="connsiteX18" fmla="*/ 740569 w 978694"/>
                      <a:gd name="connsiteY18" fmla="*/ 0 h 831057"/>
                      <a:gd name="connsiteX19" fmla="*/ 528637 w 978694"/>
                      <a:gd name="connsiteY19" fmla="*/ 83344 h 831057"/>
                      <a:gd name="connsiteX20" fmla="*/ 485775 w 978694"/>
                      <a:gd name="connsiteY20" fmla="*/ 123825 h 831057"/>
                      <a:gd name="connsiteX21" fmla="*/ 471487 w 978694"/>
                      <a:gd name="connsiteY21" fmla="*/ 178594 h 831057"/>
                      <a:gd name="connsiteX22" fmla="*/ 471487 w 978694"/>
                      <a:gd name="connsiteY22" fmla="*/ 221457 h 831057"/>
                      <a:gd name="connsiteX23" fmla="*/ 461962 w 978694"/>
                      <a:gd name="connsiteY23" fmla="*/ 242888 h 831057"/>
                      <a:gd name="connsiteX24" fmla="*/ 421481 w 978694"/>
                      <a:gd name="connsiteY24" fmla="*/ 278607 h 831057"/>
                      <a:gd name="connsiteX25" fmla="*/ 411956 w 978694"/>
                      <a:gd name="connsiteY25" fmla="*/ 302419 h 831057"/>
                      <a:gd name="connsiteX26" fmla="*/ 411956 w 978694"/>
                      <a:gd name="connsiteY26" fmla="*/ 302419 h 831057"/>
                      <a:gd name="connsiteX27" fmla="*/ 435769 w 978694"/>
                      <a:gd name="connsiteY27" fmla="*/ 307182 h 831057"/>
                      <a:gd name="connsiteX28" fmla="*/ 457200 w 978694"/>
                      <a:gd name="connsiteY28" fmla="*/ 326232 h 831057"/>
                      <a:gd name="connsiteX29" fmla="*/ 435769 w 978694"/>
                      <a:gd name="connsiteY29" fmla="*/ 369094 h 831057"/>
                      <a:gd name="connsiteX30" fmla="*/ 466725 w 978694"/>
                      <a:gd name="connsiteY30" fmla="*/ 400050 h 831057"/>
                      <a:gd name="connsiteX31" fmla="*/ 461962 w 978694"/>
                      <a:gd name="connsiteY31" fmla="*/ 431007 h 831057"/>
                      <a:gd name="connsiteX32" fmla="*/ 426244 w 978694"/>
                      <a:gd name="connsiteY32" fmla="*/ 433388 h 831057"/>
                      <a:gd name="connsiteX33" fmla="*/ 373856 w 978694"/>
                      <a:gd name="connsiteY33" fmla="*/ 483394 h 831057"/>
                      <a:gd name="connsiteX34" fmla="*/ 330994 w 978694"/>
                      <a:gd name="connsiteY34" fmla="*/ 507207 h 831057"/>
                      <a:gd name="connsiteX35" fmla="*/ 309562 w 978694"/>
                      <a:gd name="connsiteY35" fmla="*/ 526257 h 831057"/>
                      <a:gd name="connsiteX36" fmla="*/ 283369 w 978694"/>
                      <a:gd name="connsiteY36" fmla="*/ 526257 h 831057"/>
                      <a:gd name="connsiteX37" fmla="*/ 235744 w 978694"/>
                      <a:gd name="connsiteY37" fmla="*/ 523875 h 831057"/>
                      <a:gd name="connsiteX38" fmla="*/ 178594 w 978694"/>
                      <a:gd name="connsiteY38" fmla="*/ 547688 h 831057"/>
                      <a:gd name="connsiteX39" fmla="*/ 123825 w 978694"/>
                      <a:gd name="connsiteY39" fmla="*/ 569119 h 831057"/>
                      <a:gd name="connsiteX40" fmla="*/ 123825 w 978694"/>
                      <a:gd name="connsiteY40" fmla="*/ 569119 h 831057"/>
                      <a:gd name="connsiteX41" fmla="*/ 109537 w 978694"/>
                      <a:gd name="connsiteY41" fmla="*/ 633413 h 831057"/>
                      <a:gd name="connsiteX42" fmla="*/ 109537 w 978694"/>
                      <a:gd name="connsiteY42" fmla="*/ 633413 h 831057"/>
                      <a:gd name="connsiteX43" fmla="*/ 140494 w 978694"/>
                      <a:gd name="connsiteY43" fmla="*/ 640557 h 831057"/>
                      <a:gd name="connsiteX44" fmla="*/ 147637 w 978694"/>
                      <a:gd name="connsiteY44" fmla="*/ 671513 h 831057"/>
                      <a:gd name="connsiteX45" fmla="*/ 138112 w 978694"/>
                      <a:gd name="connsiteY45" fmla="*/ 702469 h 831057"/>
                      <a:gd name="connsiteX46" fmla="*/ 0 w 978694"/>
                      <a:gd name="connsiteY46" fmla="*/ 831057 h 83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78694" h="831057">
                        <a:moveTo>
                          <a:pt x="0" y="831057"/>
                        </a:moveTo>
                        <a:lnTo>
                          <a:pt x="657225" y="647700"/>
                        </a:lnTo>
                        <a:lnTo>
                          <a:pt x="709612" y="673894"/>
                        </a:lnTo>
                        <a:lnTo>
                          <a:pt x="769144" y="733425"/>
                        </a:lnTo>
                        <a:lnTo>
                          <a:pt x="821531" y="733425"/>
                        </a:lnTo>
                        <a:lnTo>
                          <a:pt x="866775" y="747713"/>
                        </a:lnTo>
                        <a:lnTo>
                          <a:pt x="909637" y="745332"/>
                        </a:lnTo>
                        <a:lnTo>
                          <a:pt x="942975" y="757238"/>
                        </a:lnTo>
                        <a:lnTo>
                          <a:pt x="962025" y="747713"/>
                        </a:lnTo>
                        <a:lnTo>
                          <a:pt x="978694" y="690563"/>
                        </a:lnTo>
                        <a:lnTo>
                          <a:pt x="919162" y="581025"/>
                        </a:lnTo>
                        <a:lnTo>
                          <a:pt x="912019" y="507207"/>
                        </a:lnTo>
                        <a:lnTo>
                          <a:pt x="895350" y="471488"/>
                        </a:lnTo>
                        <a:lnTo>
                          <a:pt x="890587" y="383382"/>
                        </a:lnTo>
                        <a:lnTo>
                          <a:pt x="833437" y="204788"/>
                        </a:lnTo>
                        <a:lnTo>
                          <a:pt x="800100" y="176213"/>
                        </a:lnTo>
                        <a:lnTo>
                          <a:pt x="769144" y="85725"/>
                        </a:lnTo>
                        <a:lnTo>
                          <a:pt x="757237" y="50007"/>
                        </a:lnTo>
                        <a:lnTo>
                          <a:pt x="740569" y="0"/>
                        </a:lnTo>
                        <a:lnTo>
                          <a:pt x="528637" y="83344"/>
                        </a:lnTo>
                        <a:lnTo>
                          <a:pt x="485775" y="123825"/>
                        </a:lnTo>
                        <a:lnTo>
                          <a:pt x="471487" y="178594"/>
                        </a:lnTo>
                        <a:lnTo>
                          <a:pt x="471487" y="221457"/>
                        </a:lnTo>
                        <a:lnTo>
                          <a:pt x="461962" y="242888"/>
                        </a:lnTo>
                        <a:lnTo>
                          <a:pt x="421481" y="278607"/>
                        </a:lnTo>
                        <a:lnTo>
                          <a:pt x="411956" y="302419"/>
                        </a:lnTo>
                        <a:lnTo>
                          <a:pt x="411956" y="302419"/>
                        </a:lnTo>
                        <a:lnTo>
                          <a:pt x="435769" y="307182"/>
                        </a:lnTo>
                        <a:lnTo>
                          <a:pt x="457200" y="326232"/>
                        </a:lnTo>
                        <a:lnTo>
                          <a:pt x="435769" y="369094"/>
                        </a:lnTo>
                        <a:lnTo>
                          <a:pt x="466725" y="400050"/>
                        </a:lnTo>
                        <a:lnTo>
                          <a:pt x="461962" y="431007"/>
                        </a:lnTo>
                        <a:lnTo>
                          <a:pt x="426244" y="433388"/>
                        </a:lnTo>
                        <a:lnTo>
                          <a:pt x="373856" y="483394"/>
                        </a:lnTo>
                        <a:lnTo>
                          <a:pt x="330994" y="507207"/>
                        </a:lnTo>
                        <a:lnTo>
                          <a:pt x="309562" y="526257"/>
                        </a:lnTo>
                        <a:lnTo>
                          <a:pt x="283369" y="526257"/>
                        </a:lnTo>
                        <a:lnTo>
                          <a:pt x="235744" y="523875"/>
                        </a:lnTo>
                        <a:lnTo>
                          <a:pt x="178594" y="547688"/>
                        </a:lnTo>
                        <a:lnTo>
                          <a:pt x="123825" y="569119"/>
                        </a:lnTo>
                        <a:lnTo>
                          <a:pt x="123825" y="569119"/>
                        </a:lnTo>
                        <a:lnTo>
                          <a:pt x="109537" y="633413"/>
                        </a:lnTo>
                        <a:lnTo>
                          <a:pt x="109537" y="633413"/>
                        </a:lnTo>
                        <a:lnTo>
                          <a:pt x="140494" y="640557"/>
                        </a:lnTo>
                        <a:lnTo>
                          <a:pt x="147637" y="671513"/>
                        </a:lnTo>
                        <a:lnTo>
                          <a:pt x="138112" y="702469"/>
                        </a:lnTo>
                        <a:lnTo>
                          <a:pt x="0" y="831057"/>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grpSp>
          </p:grpSp>
          <p:grpSp>
            <p:nvGrpSpPr>
              <p:cNvPr id="163" name="Group 162">
                <a:extLst>
                  <a:ext uri="{FF2B5EF4-FFF2-40B4-BE49-F238E27FC236}">
                    <a16:creationId xmlns:a16="http://schemas.microsoft.com/office/drawing/2014/main" id="{93527075-139F-F24C-BD45-2BD617F720C7}"/>
                  </a:ext>
                </a:extLst>
              </p:cNvPr>
              <p:cNvGrpSpPr/>
              <p:nvPr/>
            </p:nvGrpSpPr>
            <p:grpSpPr>
              <a:xfrm rot="20700000">
                <a:off x="9510160" y="4373652"/>
                <a:ext cx="2211969" cy="1271392"/>
                <a:chOff x="8980966" y="5285525"/>
                <a:chExt cx="526487" cy="302614"/>
              </a:xfrm>
              <a:grpFill/>
            </p:grpSpPr>
            <p:sp>
              <p:nvSpPr>
                <p:cNvPr id="164" name="Freeform 23" hidden="1">
                  <a:extLst>
                    <a:ext uri="{FF2B5EF4-FFF2-40B4-BE49-F238E27FC236}">
                      <a16:creationId xmlns:a16="http://schemas.microsoft.com/office/drawing/2014/main" id="{E8913C62-D4E9-DE4E-B79A-67B72D4CE4E5}"/>
                    </a:ext>
                  </a:extLst>
                </p:cNvPr>
                <p:cNvSpPr>
                  <a:spLocks/>
                </p:cNvSpPr>
                <p:nvPr/>
              </p:nvSpPr>
              <p:spPr bwMode="auto">
                <a:xfrm>
                  <a:off x="9177047" y="5344195"/>
                  <a:ext cx="23160" cy="47863"/>
                </a:xfrm>
                <a:custGeom>
                  <a:avLst/>
                  <a:gdLst>
                    <a:gd name="T0" fmla="*/ 13 w 15"/>
                    <a:gd name="T1" fmla="*/ 30 h 31"/>
                    <a:gd name="T2" fmla="*/ 8 w 15"/>
                    <a:gd name="T3" fmla="*/ 31 h 31"/>
                    <a:gd name="T4" fmla="*/ 5 w 15"/>
                    <a:gd name="T5" fmla="*/ 19 h 31"/>
                    <a:gd name="T6" fmla="*/ 0 w 15"/>
                    <a:gd name="T7" fmla="*/ 13 h 31"/>
                    <a:gd name="T8" fmla="*/ 6 w 15"/>
                    <a:gd name="T9" fmla="*/ 0 h 31"/>
                    <a:gd name="T10" fmla="*/ 11 w 15"/>
                    <a:gd name="T11" fmla="*/ 0 h 31"/>
                    <a:gd name="T12" fmla="*/ 15 w 15"/>
                    <a:gd name="T13" fmla="*/ 18 h 31"/>
                    <a:gd name="T14" fmla="*/ 13 w 15"/>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1">
                      <a:moveTo>
                        <a:pt x="13" y="30"/>
                      </a:moveTo>
                      <a:lnTo>
                        <a:pt x="8" y="31"/>
                      </a:lnTo>
                      <a:lnTo>
                        <a:pt x="5" y="19"/>
                      </a:lnTo>
                      <a:lnTo>
                        <a:pt x="0" y="13"/>
                      </a:lnTo>
                      <a:lnTo>
                        <a:pt x="6" y="0"/>
                      </a:lnTo>
                      <a:lnTo>
                        <a:pt x="11" y="0"/>
                      </a:lnTo>
                      <a:lnTo>
                        <a:pt x="15" y="18"/>
                      </a:lnTo>
                      <a:lnTo>
                        <a:pt x="13" y="30"/>
                      </a:lnTo>
                      <a:close/>
                    </a:path>
                  </a:pathLst>
                </a:custGeom>
                <a:grpFill/>
                <a:ln w="1"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165" name="Freeform 24" hidden="1">
                  <a:extLst>
                    <a:ext uri="{FF2B5EF4-FFF2-40B4-BE49-F238E27FC236}">
                      <a16:creationId xmlns:a16="http://schemas.microsoft.com/office/drawing/2014/main" id="{8516210F-2B33-604F-BEC6-A126A400CCF8}"/>
                    </a:ext>
                  </a:extLst>
                </p:cNvPr>
                <p:cNvSpPr>
                  <a:spLocks/>
                </p:cNvSpPr>
                <p:nvPr/>
              </p:nvSpPr>
              <p:spPr bwMode="auto">
                <a:xfrm>
                  <a:off x="9172416" y="5290157"/>
                  <a:ext cx="32423" cy="15439"/>
                </a:xfrm>
                <a:custGeom>
                  <a:avLst/>
                  <a:gdLst>
                    <a:gd name="T0" fmla="*/ 20 w 21"/>
                    <a:gd name="T1" fmla="*/ 6 h 10"/>
                    <a:gd name="T2" fmla="*/ 0 w 21"/>
                    <a:gd name="T3" fmla="*/ 10 h 10"/>
                    <a:gd name="T4" fmla="*/ 0 w 21"/>
                    <a:gd name="T5" fmla="*/ 2 h 10"/>
                    <a:gd name="T6" fmla="*/ 9 w 21"/>
                    <a:gd name="T7" fmla="*/ 0 h 10"/>
                    <a:gd name="T8" fmla="*/ 21 w 21"/>
                    <a:gd name="T9" fmla="*/ 1 h 10"/>
                    <a:gd name="T10" fmla="*/ 20 w 21"/>
                    <a:gd name="T11" fmla="*/ 6 h 10"/>
                  </a:gdLst>
                  <a:ahLst/>
                  <a:cxnLst>
                    <a:cxn ang="0">
                      <a:pos x="T0" y="T1"/>
                    </a:cxn>
                    <a:cxn ang="0">
                      <a:pos x="T2" y="T3"/>
                    </a:cxn>
                    <a:cxn ang="0">
                      <a:pos x="T4" y="T5"/>
                    </a:cxn>
                    <a:cxn ang="0">
                      <a:pos x="T6" y="T7"/>
                    </a:cxn>
                    <a:cxn ang="0">
                      <a:pos x="T8" y="T9"/>
                    </a:cxn>
                    <a:cxn ang="0">
                      <a:pos x="T10" y="T11"/>
                    </a:cxn>
                  </a:cxnLst>
                  <a:rect l="0" t="0" r="r" b="b"/>
                  <a:pathLst>
                    <a:path w="21" h="10">
                      <a:moveTo>
                        <a:pt x="20" y="6"/>
                      </a:moveTo>
                      <a:lnTo>
                        <a:pt x="0" y="10"/>
                      </a:lnTo>
                      <a:lnTo>
                        <a:pt x="0" y="2"/>
                      </a:lnTo>
                      <a:lnTo>
                        <a:pt x="9" y="0"/>
                      </a:lnTo>
                      <a:lnTo>
                        <a:pt x="21" y="1"/>
                      </a:lnTo>
                      <a:lnTo>
                        <a:pt x="20" y="6"/>
                      </a:lnTo>
                      <a:close/>
                    </a:path>
                  </a:pathLst>
                </a:custGeom>
                <a:grpFill/>
                <a:ln w="1"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166" name="Freeform 25" hidden="1">
                  <a:extLst>
                    <a:ext uri="{FF2B5EF4-FFF2-40B4-BE49-F238E27FC236}">
                      <a16:creationId xmlns:a16="http://schemas.microsoft.com/office/drawing/2014/main" id="{AEFFBC8D-464A-CB42-97DE-6CD7E0F1811B}"/>
                    </a:ext>
                  </a:extLst>
                </p:cNvPr>
                <p:cNvSpPr>
                  <a:spLocks/>
                </p:cNvSpPr>
                <p:nvPr/>
              </p:nvSpPr>
              <p:spPr bwMode="auto">
                <a:xfrm>
                  <a:off x="9206383" y="5285525"/>
                  <a:ext cx="20072" cy="37055"/>
                </a:xfrm>
                <a:custGeom>
                  <a:avLst/>
                  <a:gdLst>
                    <a:gd name="T0" fmla="*/ 13 w 13"/>
                    <a:gd name="T1" fmla="*/ 9 h 24"/>
                    <a:gd name="T2" fmla="*/ 7 w 13"/>
                    <a:gd name="T3" fmla="*/ 24 h 24"/>
                    <a:gd name="T4" fmla="*/ 5 w 13"/>
                    <a:gd name="T5" fmla="*/ 21 h 24"/>
                    <a:gd name="T6" fmla="*/ 7 w 13"/>
                    <a:gd name="T7" fmla="*/ 10 h 24"/>
                    <a:gd name="T8" fmla="*/ 0 w 13"/>
                    <a:gd name="T9" fmla="*/ 2 h 24"/>
                    <a:gd name="T10" fmla="*/ 1 w 13"/>
                    <a:gd name="T11" fmla="*/ 0 h 24"/>
                    <a:gd name="T12" fmla="*/ 13 w 13"/>
                    <a:gd name="T13" fmla="*/ 9 h 24"/>
                  </a:gdLst>
                  <a:ahLst/>
                  <a:cxnLst>
                    <a:cxn ang="0">
                      <a:pos x="T0" y="T1"/>
                    </a:cxn>
                    <a:cxn ang="0">
                      <a:pos x="T2" y="T3"/>
                    </a:cxn>
                    <a:cxn ang="0">
                      <a:pos x="T4" y="T5"/>
                    </a:cxn>
                    <a:cxn ang="0">
                      <a:pos x="T6" y="T7"/>
                    </a:cxn>
                    <a:cxn ang="0">
                      <a:pos x="T8" y="T9"/>
                    </a:cxn>
                    <a:cxn ang="0">
                      <a:pos x="T10" y="T11"/>
                    </a:cxn>
                    <a:cxn ang="0">
                      <a:pos x="T12" y="T13"/>
                    </a:cxn>
                  </a:cxnLst>
                  <a:rect l="0" t="0" r="r" b="b"/>
                  <a:pathLst>
                    <a:path w="13" h="24">
                      <a:moveTo>
                        <a:pt x="13" y="9"/>
                      </a:moveTo>
                      <a:lnTo>
                        <a:pt x="7" y="24"/>
                      </a:lnTo>
                      <a:lnTo>
                        <a:pt x="5" y="21"/>
                      </a:lnTo>
                      <a:lnTo>
                        <a:pt x="7" y="10"/>
                      </a:lnTo>
                      <a:lnTo>
                        <a:pt x="0" y="2"/>
                      </a:lnTo>
                      <a:lnTo>
                        <a:pt x="1" y="0"/>
                      </a:lnTo>
                      <a:lnTo>
                        <a:pt x="13" y="9"/>
                      </a:lnTo>
                      <a:close/>
                    </a:path>
                  </a:pathLst>
                </a:custGeom>
                <a:grpFill/>
                <a:ln w="1"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167" name="Freeform 47" hidden="1">
                  <a:extLst>
                    <a:ext uri="{FF2B5EF4-FFF2-40B4-BE49-F238E27FC236}">
                      <a16:creationId xmlns:a16="http://schemas.microsoft.com/office/drawing/2014/main" id="{BCD3CEAA-315F-EF4C-A480-B186051B604C}"/>
                    </a:ext>
                  </a:extLst>
                </p:cNvPr>
                <p:cNvSpPr>
                  <a:spLocks/>
                </p:cNvSpPr>
                <p:nvPr/>
              </p:nvSpPr>
              <p:spPr bwMode="auto">
                <a:xfrm>
                  <a:off x="8980966" y="5409041"/>
                  <a:ext cx="293351" cy="106533"/>
                </a:xfrm>
                <a:custGeom>
                  <a:avLst/>
                  <a:gdLst>
                    <a:gd name="T0" fmla="*/ 53 w 190"/>
                    <a:gd name="T1" fmla="*/ 0 h 69"/>
                    <a:gd name="T2" fmla="*/ 68 w 190"/>
                    <a:gd name="T3" fmla="*/ 1 h 69"/>
                    <a:gd name="T4" fmla="*/ 82 w 190"/>
                    <a:gd name="T5" fmla="*/ 1 h 69"/>
                    <a:gd name="T6" fmla="*/ 98 w 190"/>
                    <a:gd name="T7" fmla="*/ 8 h 69"/>
                    <a:gd name="T8" fmla="*/ 104 w 190"/>
                    <a:gd name="T9" fmla="*/ 16 h 69"/>
                    <a:gd name="T10" fmla="*/ 121 w 190"/>
                    <a:gd name="T11" fmla="*/ 14 h 69"/>
                    <a:gd name="T12" fmla="*/ 127 w 190"/>
                    <a:gd name="T13" fmla="*/ 19 h 69"/>
                    <a:gd name="T14" fmla="*/ 140 w 190"/>
                    <a:gd name="T15" fmla="*/ 31 h 69"/>
                    <a:gd name="T16" fmla="*/ 150 w 190"/>
                    <a:gd name="T17" fmla="*/ 41 h 69"/>
                    <a:gd name="T18" fmla="*/ 156 w 190"/>
                    <a:gd name="T19" fmla="*/ 40 h 69"/>
                    <a:gd name="T20" fmla="*/ 166 w 190"/>
                    <a:gd name="T21" fmla="*/ 45 h 69"/>
                    <a:gd name="T22" fmla="*/ 164 w 190"/>
                    <a:gd name="T23" fmla="*/ 51 h 69"/>
                    <a:gd name="T24" fmla="*/ 177 w 190"/>
                    <a:gd name="T25" fmla="*/ 51 h 69"/>
                    <a:gd name="T26" fmla="*/ 190 w 190"/>
                    <a:gd name="T27" fmla="*/ 60 h 69"/>
                    <a:gd name="T28" fmla="*/ 187 w 190"/>
                    <a:gd name="T29" fmla="*/ 65 h 69"/>
                    <a:gd name="T30" fmla="*/ 175 w 190"/>
                    <a:gd name="T31" fmla="*/ 67 h 69"/>
                    <a:gd name="T32" fmla="*/ 163 w 190"/>
                    <a:gd name="T33" fmla="*/ 68 h 69"/>
                    <a:gd name="T34" fmla="*/ 151 w 190"/>
                    <a:gd name="T35" fmla="*/ 67 h 69"/>
                    <a:gd name="T36" fmla="*/ 124 w 190"/>
                    <a:gd name="T37" fmla="*/ 69 h 69"/>
                    <a:gd name="T38" fmla="*/ 138 w 190"/>
                    <a:gd name="T39" fmla="*/ 57 h 69"/>
                    <a:gd name="T40" fmla="*/ 131 w 190"/>
                    <a:gd name="T41" fmla="*/ 52 h 69"/>
                    <a:gd name="T42" fmla="*/ 120 w 190"/>
                    <a:gd name="T43" fmla="*/ 50 h 69"/>
                    <a:gd name="T44" fmla="*/ 114 w 190"/>
                    <a:gd name="T45" fmla="*/ 45 h 69"/>
                    <a:gd name="T46" fmla="*/ 112 w 190"/>
                    <a:gd name="T47" fmla="*/ 33 h 69"/>
                    <a:gd name="T48" fmla="*/ 101 w 190"/>
                    <a:gd name="T49" fmla="*/ 34 h 69"/>
                    <a:gd name="T50" fmla="*/ 86 w 190"/>
                    <a:gd name="T51" fmla="*/ 28 h 69"/>
                    <a:gd name="T52" fmla="*/ 81 w 190"/>
                    <a:gd name="T53" fmla="*/ 24 h 69"/>
                    <a:gd name="T54" fmla="*/ 58 w 190"/>
                    <a:gd name="T55" fmla="*/ 20 h 69"/>
                    <a:gd name="T56" fmla="*/ 52 w 190"/>
                    <a:gd name="T57" fmla="*/ 16 h 69"/>
                    <a:gd name="T58" fmla="*/ 60 w 190"/>
                    <a:gd name="T59" fmla="*/ 11 h 69"/>
                    <a:gd name="T60" fmla="*/ 42 w 190"/>
                    <a:gd name="T61" fmla="*/ 10 h 69"/>
                    <a:gd name="T62" fmla="*/ 28 w 190"/>
                    <a:gd name="T63" fmla="*/ 21 h 69"/>
                    <a:gd name="T64" fmla="*/ 20 w 190"/>
                    <a:gd name="T65" fmla="*/ 21 h 69"/>
                    <a:gd name="T66" fmla="*/ 17 w 190"/>
                    <a:gd name="T67" fmla="*/ 26 h 69"/>
                    <a:gd name="T68" fmla="*/ 7 w 190"/>
                    <a:gd name="T69" fmla="*/ 28 h 69"/>
                    <a:gd name="T70" fmla="*/ 0 w 190"/>
                    <a:gd name="T71" fmla="*/ 27 h 69"/>
                    <a:gd name="T72" fmla="*/ 11 w 190"/>
                    <a:gd name="T73" fmla="*/ 20 h 69"/>
                    <a:gd name="T74" fmla="*/ 16 w 190"/>
                    <a:gd name="T75" fmla="*/ 13 h 69"/>
                    <a:gd name="T76" fmla="*/ 25 w 190"/>
                    <a:gd name="T77" fmla="*/ 8 h 69"/>
                    <a:gd name="T78" fmla="*/ 34 w 190"/>
                    <a:gd name="T79" fmla="*/ 4 h 69"/>
                    <a:gd name="T80" fmla="*/ 48 w 190"/>
                    <a:gd name="T81" fmla="*/ 2 h 69"/>
                    <a:gd name="T82" fmla="*/ 53 w 190"/>
                    <a:gd name="T8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0" h="69">
                      <a:moveTo>
                        <a:pt x="53" y="0"/>
                      </a:moveTo>
                      <a:lnTo>
                        <a:pt x="68" y="1"/>
                      </a:lnTo>
                      <a:lnTo>
                        <a:pt x="82" y="1"/>
                      </a:lnTo>
                      <a:lnTo>
                        <a:pt x="98" y="8"/>
                      </a:lnTo>
                      <a:lnTo>
                        <a:pt x="104" y="16"/>
                      </a:lnTo>
                      <a:lnTo>
                        <a:pt x="121" y="14"/>
                      </a:lnTo>
                      <a:lnTo>
                        <a:pt x="127" y="19"/>
                      </a:lnTo>
                      <a:lnTo>
                        <a:pt x="140" y="31"/>
                      </a:lnTo>
                      <a:lnTo>
                        <a:pt x="150" y="41"/>
                      </a:lnTo>
                      <a:lnTo>
                        <a:pt x="156" y="40"/>
                      </a:lnTo>
                      <a:lnTo>
                        <a:pt x="166" y="45"/>
                      </a:lnTo>
                      <a:lnTo>
                        <a:pt x="164" y="51"/>
                      </a:lnTo>
                      <a:lnTo>
                        <a:pt x="177" y="51"/>
                      </a:lnTo>
                      <a:lnTo>
                        <a:pt x="190" y="60"/>
                      </a:lnTo>
                      <a:lnTo>
                        <a:pt x="187" y="65"/>
                      </a:lnTo>
                      <a:lnTo>
                        <a:pt x="175" y="67"/>
                      </a:lnTo>
                      <a:lnTo>
                        <a:pt x="163" y="68"/>
                      </a:lnTo>
                      <a:lnTo>
                        <a:pt x="151" y="67"/>
                      </a:lnTo>
                      <a:lnTo>
                        <a:pt x="124" y="69"/>
                      </a:lnTo>
                      <a:lnTo>
                        <a:pt x="138" y="57"/>
                      </a:lnTo>
                      <a:lnTo>
                        <a:pt x="131" y="52"/>
                      </a:lnTo>
                      <a:lnTo>
                        <a:pt x="120" y="50"/>
                      </a:lnTo>
                      <a:lnTo>
                        <a:pt x="114" y="45"/>
                      </a:lnTo>
                      <a:lnTo>
                        <a:pt x="112" y="33"/>
                      </a:lnTo>
                      <a:lnTo>
                        <a:pt x="101" y="34"/>
                      </a:lnTo>
                      <a:lnTo>
                        <a:pt x="86" y="28"/>
                      </a:lnTo>
                      <a:lnTo>
                        <a:pt x="81" y="24"/>
                      </a:lnTo>
                      <a:lnTo>
                        <a:pt x="58" y="20"/>
                      </a:lnTo>
                      <a:lnTo>
                        <a:pt x="52" y="16"/>
                      </a:lnTo>
                      <a:lnTo>
                        <a:pt x="60" y="11"/>
                      </a:lnTo>
                      <a:lnTo>
                        <a:pt x="42" y="10"/>
                      </a:lnTo>
                      <a:lnTo>
                        <a:pt x="28" y="21"/>
                      </a:lnTo>
                      <a:lnTo>
                        <a:pt x="20" y="21"/>
                      </a:lnTo>
                      <a:lnTo>
                        <a:pt x="17" y="26"/>
                      </a:lnTo>
                      <a:lnTo>
                        <a:pt x="7" y="28"/>
                      </a:lnTo>
                      <a:lnTo>
                        <a:pt x="0" y="27"/>
                      </a:lnTo>
                      <a:lnTo>
                        <a:pt x="11" y="20"/>
                      </a:lnTo>
                      <a:lnTo>
                        <a:pt x="16" y="13"/>
                      </a:lnTo>
                      <a:lnTo>
                        <a:pt x="25" y="8"/>
                      </a:lnTo>
                      <a:lnTo>
                        <a:pt x="34" y="4"/>
                      </a:lnTo>
                      <a:lnTo>
                        <a:pt x="48" y="2"/>
                      </a:lnTo>
                      <a:lnTo>
                        <a:pt x="53" y="0"/>
                      </a:lnTo>
                      <a:close/>
                    </a:path>
                  </a:pathLst>
                </a:custGeom>
                <a:grpFill/>
                <a:ln w="1"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168" name="Freeform 55" hidden="1">
                  <a:extLst>
                    <a:ext uri="{FF2B5EF4-FFF2-40B4-BE49-F238E27FC236}">
                      <a16:creationId xmlns:a16="http://schemas.microsoft.com/office/drawing/2014/main" id="{DE054A1A-4B64-8C45-A7C8-965636230413}"/>
                    </a:ext>
                  </a:extLst>
                </p:cNvPr>
                <p:cNvSpPr>
                  <a:spLocks/>
                </p:cNvSpPr>
                <p:nvPr/>
              </p:nvSpPr>
              <p:spPr bwMode="auto">
                <a:xfrm>
                  <a:off x="9329899" y="5514029"/>
                  <a:ext cx="101901" cy="74110"/>
                </a:xfrm>
                <a:custGeom>
                  <a:avLst/>
                  <a:gdLst>
                    <a:gd name="T0" fmla="*/ 7 w 66"/>
                    <a:gd name="T1" fmla="*/ 4 h 48"/>
                    <a:gd name="T2" fmla="*/ 10 w 66"/>
                    <a:gd name="T3" fmla="*/ 0 h 48"/>
                    <a:gd name="T4" fmla="*/ 24 w 66"/>
                    <a:gd name="T5" fmla="*/ 0 h 48"/>
                    <a:gd name="T6" fmla="*/ 34 w 66"/>
                    <a:gd name="T7" fmla="*/ 6 h 48"/>
                    <a:gd name="T8" fmla="*/ 39 w 66"/>
                    <a:gd name="T9" fmla="*/ 5 h 48"/>
                    <a:gd name="T10" fmla="*/ 41 w 66"/>
                    <a:gd name="T11" fmla="*/ 13 h 48"/>
                    <a:gd name="T12" fmla="*/ 51 w 66"/>
                    <a:gd name="T13" fmla="*/ 12 h 48"/>
                    <a:gd name="T14" fmla="*/ 50 w 66"/>
                    <a:gd name="T15" fmla="*/ 18 h 48"/>
                    <a:gd name="T16" fmla="*/ 58 w 66"/>
                    <a:gd name="T17" fmla="*/ 19 h 48"/>
                    <a:gd name="T18" fmla="*/ 66 w 66"/>
                    <a:gd name="T19" fmla="*/ 27 h 48"/>
                    <a:gd name="T20" fmla="*/ 58 w 66"/>
                    <a:gd name="T21" fmla="*/ 35 h 48"/>
                    <a:gd name="T22" fmla="*/ 50 w 66"/>
                    <a:gd name="T23" fmla="*/ 31 h 48"/>
                    <a:gd name="T24" fmla="*/ 42 w 66"/>
                    <a:gd name="T25" fmla="*/ 31 h 48"/>
                    <a:gd name="T26" fmla="*/ 36 w 66"/>
                    <a:gd name="T27" fmla="*/ 30 h 48"/>
                    <a:gd name="T28" fmla="*/ 32 w 66"/>
                    <a:gd name="T29" fmla="*/ 34 h 48"/>
                    <a:gd name="T30" fmla="*/ 25 w 66"/>
                    <a:gd name="T31" fmla="*/ 36 h 48"/>
                    <a:gd name="T32" fmla="*/ 23 w 66"/>
                    <a:gd name="T33" fmla="*/ 30 h 48"/>
                    <a:gd name="T34" fmla="*/ 17 w 66"/>
                    <a:gd name="T35" fmla="*/ 34 h 48"/>
                    <a:gd name="T36" fmla="*/ 8 w 66"/>
                    <a:gd name="T37" fmla="*/ 48 h 48"/>
                    <a:gd name="T38" fmla="*/ 4 w 66"/>
                    <a:gd name="T39" fmla="*/ 44 h 48"/>
                    <a:gd name="T40" fmla="*/ 3 w 66"/>
                    <a:gd name="T41" fmla="*/ 39 h 48"/>
                    <a:gd name="T42" fmla="*/ 4 w 66"/>
                    <a:gd name="T43" fmla="*/ 33 h 48"/>
                    <a:gd name="T44" fmla="*/ 0 w 66"/>
                    <a:gd name="T45" fmla="*/ 27 h 48"/>
                    <a:gd name="T46" fmla="*/ 5 w 66"/>
                    <a:gd name="T47" fmla="*/ 23 h 48"/>
                    <a:gd name="T48" fmla="*/ 8 w 66"/>
                    <a:gd name="T49" fmla="*/ 15 h 48"/>
                    <a:gd name="T50" fmla="*/ 7 w 66"/>
                    <a:gd name="T51"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48">
                      <a:moveTo>
                        <a:pt x="7" y="4"/>
                      </a:moveTo>
                      <a:lnTo>
                        <a:pt x="10" y="0"/>
                      </a:lnTo>
                      <a:lnTo>
                        <a:pt x="24" y="0"/>
                      </a:lnTo>
                      <a:lnTo>
                        <a:pt x="34" y="6"/>
                      </a:lnTo>
                      <a:lnTo>
                        <a:pt x="39" y="5"/>
                      </a:lnTo>
                      <a:lnTo>
                        <a:pt x="41" y="13"/>
                      </a:lnTo>
                      <a:lnTo>
                        <a:pt x="51" y="12"/>
                      </a:lnTo>
                      <a:lnTo>
                        <a:pt x="50" y="18"/>
                      </a:lnTo>
                      <a:lnTo>
                        <a:pt x="58" y="19"/>
                      </a:lnTo>
                      <a:lnTo>
                        <a:pt x="66" y="27"/>
                      </a:lnTo>
                      <a:lnTo>
                        <a:pt x="58" y="35"/>
                      </a:lnTo>
                      <a:lnTo>
                        <a:pt x="50" y="31"/>
                      </a:lnTo>
                      <a:lnTo>
                        <a:pt x="42" y="31"/>
                      </a:lnTo>
                      <a:lnTo>
                        <a:pt x="36" y="30"/>
                      </a:lnTo>
                      <a:lnTo>
                        <a:pt x="32" y="34"/>
                      </a:lnTo>
                      <a:lnTo>
                        <a:pt x="25" y="36"/>
                      </a:lnTo>
                      <a:lnTo>
                        <a:pt x="23" y="30"/>
                      </a:lnTo>
                      <a:lnTo>
                        <a:pt x="17" y="34"/>
                      </a:lnTo>
                      <a:lnTo>
                        <a:pt x="8" y="48"/>
                      </a:lnTo>
                      <a:lnTo>
                        <a:pt x="4" y="44"/>
                      </a:lnTo>
                      <a:lnTo>
                        <a:pt x="3" y="39"/>
                      </a:lnTo>
                      <a:lnTo>
                        <a:pt x="4" y="33"/>
                      </a:lnTo>
                      <a:lnTo>
                        <a:pt x="0" y="27"/>
                      </a:lnTo>
                      <a:lnTo>
                        <a:pt x="5" y="23"/>
                      </a:lnTo>
                      <a:lnTo>
                        <a:pt x="8" y="15"/>
                      </a:lnTo>
                      <a:lnTo>
                        <a:pt x="7" y="4"/>
                      </a:lnTo>
                      <a:close/>
                    </a:path>
                  </a:pathLst>
                </a:custGeom>
                <a:grpFill/>
                <a:ln w="1"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169" name="Freeform 84" hidden="1">
                  <a:extLst>
                    <a:ext uri="{FF2B5EF4-FFF2-40B4-BE49-F238E27FC236}">
                      <a16:creationId xmlns:a16="http://schemas.microsoft.com/office/drawing/2014/main" id="{C8ECE1C0-EA78-9349-BBA3-B7D04750F50C}"/>
                    </a:ext>
                  </a:extLst>
                </p:cNvPr>
                <p:cNvSpPr>
                  <a:spLocks/>
                </p:cNvSpPr>
                <p:nvPr/>
              </p:nvSpPr>
              <p:spPr bwMode="auto">
                <a:xfrm>
                  <a:off x="9258877" y="5514029"/>
                  <a:ext cx="83373" cy="60215"/>
                </a:xfrm>
                <a:custGeom>
                  <a:avLst/>
                  <a:gdLst>
                    <a:gd name="T0" fmla="*/ 27 w 54"/>
                    <a:gd name="T1" fmla="*/ 0 h 39"/>
                    <a:gd name="T2" fmla="*/ 38 w 54"/>
                    <a:gd name="T3" fmla="*/ 0 h 39"/>
                    <a:gd name="T4" fmla="*/ 53 w 54"/>
                    <a:gd name="T5" fmla="*/ 4 h 39"/>
                    <a:gd name="T6" fmla="*/ 54 w 54"/>
                    <a:gd name="T7" fmla="*/ 15 h 39"/>
                    <a:gd name="T8" fmla="*/ 51 w 54"/>
                    <a:gd name="T9" fmla="*/ 23 h 39"/>
                    <a:gd name="T10" fmla="*/ 46 w 54"/>
                    <a:gd name="T11" fmla="*/ 27 h 39"/>
                    <a:gd name="T12" fmla="*/ 50 w 54"/>
                    <a:gd name="T13" fmla="*/ 33 h 39"/>
                    <a:gd name="T14" fmla="*/ 49 w 54"/>
                    <a:gd name="T15" fmla="*/ 39 h 39"/>
                    <a:gd name="T16" fmla="*/ 38 w 54"/>
                    <a:gd name="T17" fmla="*/ 35 h 39"/>
                    <a:gd name="T18" fmla="*/ 29 w 54"/>
                    <a:gd name="T19" fmla="*/ 36 h 39"/>
                    <a:gd name="T20" fmla="*/ 18 w 54"/>
                    <a:gd name="T21" fmla="*/ 35 h 39"/>
                    <a:gd name="T22" fmla="*/ 9 w 54"/>
                    <a:gd name="T23" fmla="*/ 39 h 39"/>
                    <a:gd name="T24" fmla="*/ 0 w 54"/>
                    <a:gd name="T25" fmla="*/ 32 h 39"/>
                    <a:gd name="T26" fmla="*/ 3 w 54"/>
                    <a:gd name="T27" fmla="*/ 26 h 39"/>
                    <a:gd name="T28" fmla="*/ 19 w 54"/>
                    <a:gd name="T29" fmla="*/ 29 h 39"/>
                    <a:gd name="T30" fmla="*/ 33 w 54"/>
                    <a:gd name="T31" fmla="*/ 30 h 39"/>
                    <a:gd name="T32" fmla="*/ 39 w 54"/>
                    <a:gd name="T33" fmla="*/ 26 h 39"/>
                    <a:gd name="T34" fmla="*/ 32 w 54"/>
                    <a:gd name="T35" fmla="*/ 17 h 39"/>
                    <a:gd name="T36" fmla="*/ 33 w 54"/>
                    <a:gd name="T37" fmla="*/ 9 h 39"/>
                    <a:gd name="T38" fmla="*/ 22 w 54"/>
                    <a:gd name="T39" fmla="*/ 5 h 39"/>
                    <a:gd name="T40" fmla="*/ 27 w 54"/>
                    <a:gd name="T4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39">
                      <a:moveTo>
                        <a:pt x="27" y="0"/>
                      </a:moveTo>
                      <a:lnTo>
                        <a:pt x="38" y="0"/>
                      </a:lnTo>
                      <a:lnTo>
                        <a:pt x="53" y="4"/>
                      </a:lnTo>
                      <a:lnTo>
                        <a:pt x="54" y="15"/>
                      </a:lnTo>
                      <a:lnTo>
                        <a:pt x="51" y="23"/>
                      </a:lnTo>
                      <a:lnTo>
                        <a:pt x="46" y="27"/>
                      </a:lnTo>
                      <a:lnTo>
                        <a:pt x="50" y="33"/>
                      </a:lnTo>
                      <a:lnTo>
                        <a:pt x="49" y="39"/>
                      </a:lnTo>
                      <a:lnTo>
                        <a:pt x="38" y="35"/>
                      </a:lnTo>
                      <a:lnTo>
                        <a:pt x="29" y="36"/>
                      </a:lnTo>
                      <a:lnTo>
                        <a:pt x="18" y="35"/>
                      </a:lnTo>
                      <a:lnTo>
                        <a:pt x="9" y="39"/>
                      </a:lnTo>
                      <a:lnTo>
                        <a:pt x="0" y="32"/>
                      </a:lnTo>
                      <a:lnTo>
                        <a:pt x="3" y="26"/>
                      </a:lnTo>
                      <a:lnTo>
                        <a:pt x="19" y="29"/>
                      </a:lnTo>
                      <a:lnTo>
                        <a:pt x="33" y="30"/>
                      </a:lnTo>
                      <a:lnTo>
                        <a:pt x="39" y="26"/>
                      </a:lnTo>
                      <a:lnTo>
                        <a:pt x="32" y="17"/>
                      </a:lnTo>
                      <a:lnTo>
                        <a:pt x="33" y="9"/>
                      </a:lnTo>
                      <a:lnTo>
                        <a:pt x="22" y="5"/>
                      </a:lnTo>
                      <a:lnTo>
                        <a:pt x="27" y="0"/>
                      </a:lnTo>
                      <a:close/>
                    </a:path>
                  </a:pathLst>
                </a:custGeom>
                <a:grpFill/>
                <a:ln w="1"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170" name="Freeform 96" hidden="1">
                  <a:extLst>
                    <a:ext uri="{FF2B5EF4-FFF2-40B4-BE49-F238E27FC236}">
                      <a16:creationId xmlns:a16="http://schemas.microsoft.com/office/drawing/2014/main" id="{CA7D2258-691B-5F42-BAAE-D85A15DF15EF}"/>
                    </a:ext>
                  </a:extLst>
                </p:cNvPr>
                <p:cNvSpPr>
                  <a:spLocks/>
                </p:cNvSpPr>
                <p:nvPr/>
              </p:nvSpPr>
              <p:spPr bwMode="auto">
                <a:xfrm>
                  <a:off x="9150800" y="5558804"/>
                  <a:ext cx="58670" cy="26248"/>
                </a:xfrm>
                <a:custGeom>
                  <a:avLst/>
                  <a:gdLst>
                    <a:gd name="T0" fmla="*/ 14 w 38"/>
                    <a:gd name="T1" fmla="*/ 0 h 17"/>
                    <a:gd name="T2" fmla="*/ 26 w 38"/>
                    <a:gd name="T3" fmla="*/ 2 h 17"/>
                    <a:gd name="T4" fmla="*/ 35 w 38"/>
                    <a:gd name="T5" fmla="*/ 7 h 17"/>
                    <a:gd name="T6" fmla="*/ 38 w 38"/>
                    <a:gd name="T7" fmla="*/ 13 h 17"/>
                    <a:gd name="T8" fmla="*/ 25 w 38"/>
                    <a:gd name="T9" fmla="*/ 13 h 17"/>
                    <a:gd name="T10" fmla="*/ 19 w 38"/>
                    <a:gd name="T11" fmla="*/ 17 h 17"/>
                    <a:gd name="T12" fmla="*/ 9 w 38"/>
                    <a:gd name="T13" fmla="*/ 13 h 17"/>
                    <a:gd name="T14" fmla="*/ 0 w 38"/>
                    <a:gd name="T15" fmla="*/ 6 h 17"/>
                    <a:gd name="T16" fmla="*/ 2 w 38"/>
                    <a:gd name="T17" fmla="*/ 1 h 17"/>
                    <a:gd name="T18" fmla="*/ 10 w 38"/>
                    <a:gd name="T19" fmla="*/ 0 h 17"/>
                    <a:gd name="T20" fmla="*/ 14 w 38"/>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17">
                      <a:moveTo>
                        <a:pt x="14" y="0"/>
                      </a:moveTo>
                      <a:lnTo>
                        <a:pt x="26" y="2"/>
                      </a:lnTo>
                      <a:lnTo>
                        <a:pt x="35" y="7"/>
                      </a:lnTo>
                      <a:lnTo>
                        <a:pt x="38" y="13"/>
                      </a:lnTo>
                      <a:lnTo>
                        <a:pt x="25" y="13"/>
                      </a:lnTo>
                      <a:lnTo>
                        <a:pt x="19" y="17"/>
                      </a:lnTo>
                      <a:lnTo>
                        <a:pt x="9" y="13"/>
                      </a:lnTo>
                      <a:lnTo>
                        <a:pt x="0" y="6"/>
                      </a:lnTo>
                      <a:lnTo>
                        <a:pt x="2" y="1"/>
                      </a:lnTo>
                      <a:lnTo>
                        <a:pt x="10" y="0"/>
                      </a:lnTo>
                      <a:lnTo>
                        <a:pt x="14" y="0"/>
                      </a:lnTo>
                      <a:close/>
                    </a:path>
                  </a:pathLst>
                </a:custGeom>
                <a:grpFill/>
                <a:ln w="1"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171" name="Freeform 152" hidden="1">
                  <a:extLst>
                    <a:ext uri="{FF2B5EF4-FFF2-40B4-BE49-F238E27FC236}">
                      <a16:creationId xmlns:a16="http://schemas.microsoft.com/office/drawing/2014/main" id="{73CF0F57-F85E-984C-96A8-B3A27AFAACE9}"/>
                    </a:ext>
                  </a:extLst>
                </p:cNvPr>
                <p:cNvSpPr>
                  <a:spLocks/>
                </p:cNvSpPr>
                <p:nvPr/>
              </p:nvSpPr>
              <p:spPr bwMode="auto">
                <a:xfrm>
                  <a:off x="9461134" y="5558804"/>
                  <a:ext cx="46319" cy="16984"/>
                </a:xfrm>
                <a:custGeom>
                  <a:avLst/>
                  <a:gdLst>
                    <a:gd name="T0" fmla="*/ 18 w 30"/>
                    <a:gd name="T1" fmla="*/ 0 h 11"/>
                    <a:gd name="T2" fmla="*/ 27 w 30"/>
                    <a:gd name="T3" fmla="*/ 1 h 11"/>
                    <a:gd name="T4" fmla="*/ 30 w 30"/>
                    <a:gd name="T5" fmla="*/ 6 h 11"/>
                    <a:gd name="T6" fmla="*/ 24 w 30"/>
                    <a:gd name="T7" fmla="*/ 11 h 11"/>
                    <a:gd name="T8" fmla="*/ 11 w 30"/>
                    <a:gd name="T9" fmla="*/ 11 h 11"/>
                    <a:gd name="T10" fmla="*/ 0 w 30"/>
                    <a:gd name="T11" fmla="*/ 11 h 11"/>
                    <a:gd name="T12" fmla="*/ 0 w 30"/>
                    <a:gd name="T13" fmla="*/ 3 h 11"/>
                    <a:gd name="T14" fmla="*/ 3 w 30"/>
                    <a:gd name="T15" fmla="*/ 0 h 11"/>
                    <a:gd name="T16" fmla="*/ 18 w 30"/>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1">
                      <a:moveTo>
                        <a:pt x="18" y="0"/>
                      </a:moveTo>
                      <a:lnTo>
                        <a:pt x="27" y="1"/>
                      </a:lnTo>
                      <a:lnTo>
                        <a:pt x="30" y="6"/>
                      </a:lnTo>
                      <a:lnTo>
                        <a:pt x="24" y="11"/>
                      </a:lnTo>
                      <a:lnTo>
                        <a:pt x="11" y="11"/>
                      </a:lnTo>
                      <a:lnTo>
                        <a:pt x="0" y="11"/>
                      </a:lnTo>
                      <a:lnTo>
                        <a:pt x="0" y="3"/>
                      </a:lnTo>
                      <a:lnTo>
                        <a:pt x="3" y="0"/>
                      </a:lnTo>
                      <a:lnTo>
                        <a:pt x="18" y="0"/>
                      </a:lnTo>
                      <a:close/>
                    </a:path>
                  </a:pathLst>
                </a:custGeom>
                <a:grp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grpSp>
        </p:grpSp>
      </p:grpSp>
      <p:grpSp>
        <p:nvGrpSpPr>
          <p:cNvPr id="9" name="Group 8">
            <a:extLst>
              <a:ext uri="{FF2B5EF4-FFF2-40B4-BE49-F238E27FC236}">
                <a16:creationId xmlns:a16="http://schemas.microsoft.com/office/drawing/2014/main" id="{2D2B56FD-6EF6-774C-9E96-B37AB9C2C689}"/>
              </a:ext>
            </a:extLst>
          </p:cNvPr>
          <p:cNvGrpSpPr/>
          <p:nvPr/>
        </p:nvGrpSpPr>
        <p:grpSpPr>
          <a:xfrm>
            <a:off x="888770" y="1553404"/>
            <a:ext cx="10717036" cy="4217030"/>
            <a:chOff x="590128" y="1707664"/>
            <a:chExt cx="10717036" cy="4217030"/>
          </a:xfrm>
        </p:grpSpPr>
        <p:grpSp>
          <p:nvGrpSpPr>
            <p:cNvPr id="69" name="Group 68">
              <a:extLst>
                <a:ext uri="{FF2B5EF4-FFF2-40B4-BE49-F238E27FC236}">
                  <a16:creationId xmlns:a16="http://schemas.microsoft.com/office/drawing/2014/main" id="{20EE54C9-7E0B-0E48-A80F-7993E6B7EBF3}"/>
                </a:ext>
              </a:extLst>
            </p:cNvPr>
            <p:cNvGrpSpPr/>
            <p:nvPr/>
          </p:nvGrpSpPr>
          <p:grpSpPr>
            <a:xfrm>
              <a:off x="8134278" y="3814629"/>
              <a:ext cx="3172886" cy="2035373"/>
              <a:chOff x="8793875" y="3923383"/>
              <a:chExt cx="2404920" cy="1692502"/>
            </a:xfrm>
          </p:grpSpPr>
          <p:sp>
            <p:nvSpPr>
              <p:cNvPr id="63" name="Content Placeholder 8">
                <a:extLst>
                  <a:ext uri="{FF2B5EF4-FFF2-40B4-BE49-F238E27FC236}">
                    <a16:creationId xmlns:a16="http://schemas.microsoft.com/office/drawing/2014/main" id="{5072012A-6441-BC4E-9C54-4E4145359870}"/>
                  </a:ext>
                </a:extLst>
              </p:cNvPr>
              <p:cNvSpPr txBox="1">
                <a:spLocks/>
              </p:cNvSpPr>
              <p:nvPr/>
            </p:nvSpPr>
            <p:spPr>
              <a:xfrm>
                <a:off x="9318952" y="3923383"/>
                <a:ext cx="1357921" cy="817989"/>
              </a:xfrm>
              <a:prstGeom prst="rect">
                <a:avLst/>
              </a:prstGeom>
              <a:solidFill>
                <a:schemeClr val="accent1"/>
              </a:solidFill>
            </p:spPr>
            <p:txBody>
              <a:bodyPr vert="horz" lIns="72000" tIns="72000" rIns="72000" bIns="36000" rtlCol="0" anchor="ctr">
                <a:noAutofit/>
              </a:bodyPr>
              <a:lstStyle>
                <a:lvl1pPr marL="228600" indent="-228600" algn="l" defTabSz="914400" rtl="0" eaLnBrk="1" latinLnBrk="0" hangingPunct="1">
                  <a:lnSpc>
                    <a:spcPct val="90000"/>
                  </a:lnSpc>
                  <a:spcBef>
                    <a:spcPts val="1000"/>
                  </a:spcBef>
                  <a:buFont typeface="Arial"/>
                  <a:buChar char="•"/>
                  <a:defRPr sz="24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a:buChar char="•"/>
                  <a:defRPr sz="20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7200" b="1" i="0" u="none" strike="noStrike" kern="1200" cap="none" spc="300" normalizeH="0" baseline="0" noProof="0">
                    <a:ln>
                      <a:noFill/>
                    </a:ln>
                    <a:solidFill>
                      <a:srgbClr val="FFFFFF"/>
                    </a:solidFill>
                    <a:effectLst/>
                    <a:uLnTx/>
                    <a:uFillTx/>
                    <a:latin typeface="Calibri"/>
                    <a:ea typeface="Roboto Light"/>
                    <a:cs typeface="Calibri"/>
                  </a:rPr>
                  <a:t>26</a:t>
                </a:r>
                <a:endParaRPr kumimoji="0" lang="en-US" sz="7200" b="1" i="0" u="none" strike="noStrike" kern="1200" cap="none" spc="300" normalizeH="0" baseline="0" noProof="0">
                  <a:ln>
                    <a:noFill/>
                  </a:ln>
                  <a:solidFill>
                    <a:srgbClr val="FFFFFF"/>
                  </a:solidFill>
                  <a:effectLst/>
                  <a:uLnTx/>
                  <a:uFillTx/>
                  <a:latin typeface="Calibri" panose="020F0502020204030204" pitchFamily="34" charset="0"/>
                  <a:ea typeface="Roboto Light" panose="02000000000000000000" pitchFamily="2" charset="0"/>
                  <a:cs typeface="Calibri" panose="020F0502020204030204" pitchFamily="34" charset="0"/>
                </a:endParaRPr>
              </a:p>
            </p:txBody>
          </p:sp>
          <p:sp>
            <p:nvSpPr>
              <p:cNvPr id="64" name="Content Placeholder 8">
                <a:extLst>
                  <a:ext uri="{FF2B5EF4-FFF2-40B4-BE49-F238E27FC236}">
                    <a16:creationId xmlns:a16="http://schemas.microsoft.com/office/drawing/2014/main" id="{7D5769F2-56E8-C44C-A7CC-CB99CC7DC70D}"/>
                  </a:ext>
                </a:extLst>
              </p:cNvPr>
              <p:cNvSpPr txBox="1">
                <a:spLocks/>
              </p:cNvSpPr>
              <p:nvPr/>
            </p:nvSpPr>
            <p:spPr>
              <a:xfrm>
                <a:off x="8793875" y="4900092"/>
                <a:ext cx="2404920" cy="715793"/>
              </a:xfrm>
              <a:prstGeom prst="rect">
                <a:avLst/>
              </a:prstGeom>
            </p:spPr>
            <p:txBody>
              <a:bodyPr vert="horz" lIns="72000" tIns="0" rIns="72000" bIns="0" rtlCol="0" anchor="ctr">
                <a:noAutofit/>
              </a:bodyPr>
              <a:lstStyle>
                <a:lvl1pPr marL="228600" indent="-228600" algn="l" defTabSz="914400" rtl="0" eaLnBrk="1" latinLnBrk="0" hangingPunct="1">
                  <a:lnSpc>
                    <a:spcPct val="90000"/>
                  </a:lnSpc>
                  <a:spcBef>
                    <a:spcPts val="1000"/>
                  </a:spcBef>
                  <a:buFont typeface="Arial"/>
                  <a:buChar char="•"/>
                  <a:defRPr sz="24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a:buChar char="•"/>
                  <a:defRPr sz="20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a:buNone/>
                  <a:tabLst/>
                  <a:defRPr/>
                </a:pPr>
                <a:r>
                  <a:rPr kumimoji="0" lang="en-US" sz="6000" b="0" i="0" u="none" strike="noStrike" kern="1200" cap="none" spc="220" normalizeH="0" baseline="0" noProof="0">
                    <a:ln>
                      <a:noFill/>
                    </a:ln>
                    <a:solidFill>
                      <a:srgbClr val="0F406B"/>
                    </a:solidFill>
                    <a:effectLst/>
                    <a:uLnTx/>
                    <a:uFillTx/>
                    <a:latin typeface="Calibri"/>
                    <a:ea typeface="Roboto Light"/>
                    <a:cs typeface="Calibri"/>
                  </a:rPr>
                  <a:t>states</a:t>
                </a:r>
                <a:endParaRPr kumimoji="0" lang="en-US" sz="2400" b="0" i="0" u="none" strike="noStrike" kern="1200" cap="none" spc="0" normalizeH="0" baseline="0" noProof="0">
                  <a:ln>
                    <a:noFill/>
                  </a:ln>
                  <a:solidFill>
                    <a:srgbClr val="404040"/>
                  </a:solidFill>
                  <a:effectLst/>
                  <a:uLnTx/>
                  <a:uFillTx/>
                  <a:latin typeface="Calibri Light" panose="020F0302020204030204" pitchFamily="34" charset="0"/>
                  <a:ea typeface="Roboto Light"/>
                  <a:cs typeface="Calibri Light" panose="020F0302020204030204" pitchFamily="34" charset="0"/>
                </a:endParaRPr>
              </a:p>
              <a:p>
                <a:pPr marL="0" marR="0" lvl="0" indent="0" algn="ctr" defTabSz="914400" rtl="0" eaLnBrk="1" fontAlgn="auto" latinLnBrk="0" hangingPunct="1">
                  <a:lnSpc>
                    <a:spcPct val="90000"/>
                  </a:lnSpc>
                  <a:spcBef>
                    <a:spcPts val="0"/>
                  </a:spcBef>
                  <a:spcAft>
                    <a:spcPts val="0"/>
                  </a:spcAft>
                  <a:buClrTx/>
                  <a:buSzTx/>
                  <a:buFont typeface="Arial"/>
                  <a:buNone/>
                  <a:tabLst/>
                  <a:defRPr/>
                </a:pPr>
                <a:r>
                  <a:rPr kumimoji="0" lang="en-US" sz="1800" b="0" i="0" u="none" strike="noStrike" kern="1200" cap="none" spc="0" normalizeH="0" baseline="0" noProof="0">
                    <a:ln>
                      <a:noFill/>
                    </a:ln>
                    <a:solidFill>
                      <a:srgbClr val="0F406B"/>
                    </a:solidFill>
                    <a:effectLst/>
                    <a:uLnTx/>
                    <a:uFillTx/>
                    <a:latin typeface="Calibri"/>
                    <a:ea typeface="Roboto Light"/>
                    <a:cs typeface="Calibri"/>
                  </a:rPr>
                  <a:t>+ Washington, DC</a:t>
                </a:r>
                <a:endParaRPr kumimoji="0" lang="en-US" sz="1800" b="0" i="0" u="none" strike="noStrike" kern="1200" cap="none" spc="0" normalizeH="0" baseline="0" noProof="0">
                  <a:ln>
                    <a:noFill/>
                  </a:ln>
                  <a:solidFill>
                    <a:srgbClr val="0F406B"/>
                  </a:solidFill>
                  <a:effectLst/>
                  <a:uLnTx/>
                  <a:uFillTx/>
                  <a:latin typeface="Calibri"/>
                  <a:ea typeface="Roboto Light" panose="02000000000000000000" pitchFamily="2" charset="0"/>
                  <a:cs typeface="Calibri"/>
                </a:endParaRPr>
              </a:p>
            </p:txBody>
          </p:sp>
        </p:grpSp>
        <p:grpSp>
          <p:nvGrpSpPr>
            <p:cNvPr id="78" name="Group 77">
              <a:extLst>
                <a:ext uri="{FF2B5EF4-FFF2-40B4-BE49-F238E27FC236}">
                  <a16:creationId xmlns:a16="http://schemas.microsoft.com/office/drawing/2014/main" id="{9FE9D8B5-2E3A-7E45-834F-BE3E452D8059}"/>
                </a:ext>
              </a:extLst>
            </p:cNvPr>
            <p:cNvGrpSpPr/>
            <p:nvPr/>
          </p:nvGrpSpPr>
          <p:grpSpPr>
            <a:xfrm>
              <a:off x="8332615" y="3336913"/>
              <a:ext cx="2871463" cy="257578"/>
              <a:chOff x="8703318" y="3165245"/>
              <a:chExt cx="2871463" cy="257578"/>
            </a:xfrm>
          </p:grpSpPr>
          <p:cxnSp>
            <p:nvCxnSpPr>
              <p:cNvPr id="77" name="Straight Connector 76">
                <a:extLst>
                  <a:ext uri="{FF2B5EF4-FFF2-40B4-BE49-F238E27FC236}">
                    <a16:creationId xmlns:a16="http://schemas.microsoft.com/office/drawing/2014/main" id="{ADB704AE-B9ED-F645-9F4D-04B47AF84AB9}"/>
                  </a:ext>
                </a:extLst>
              </p:cNvPr>
              <p:cNvCxnSpPr>
                <a:cxnSpLocks/>
              </p:cNvCxnSpPr>
              <p:nvPr/>
            </p:nvCxnSpPr>
            <p:spPr>
              <a:xfrm>
                <a:off x="8703318" y="3288551"/>
                <a:ext cx="2871463" cy="109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Content Placeholder 8">
                <a:extLst>
                  <a:ext uri="{FF2B5EF4-FFF2-40B4-BE49-F238E27FC236}">
                    <a16:creationId xmlns:a16="http://schemas.microsoft.com/office/drawing/2014/main" id="{4F8BE1CC-E597-664C-9F2B-46CCAB79D0B4}"/>
                  </a:ext>
                </a:extLst>
              </p:cNvPr>
              <p:cNvSpPr txBox="1">
                <a:spLocks/>
              </p:cNvSpPr>
              <p:nvPr/>
            </p:nvSpPr>
            <p:spPr>
              <a:xfrm>
                <a:off x="9438545" y="3165245"/>
                <a:ext cx="1401009" cy="257578"/>
              </a:xfrm>
              <a:prstGeom prst="rect">
                <a:avLst/>
              </a:prstGeom>
              <a:solidFill>
                <a:schemeClr val="bg1"/>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a:buChar char="•"/>
                  <a:defRPr sz="24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a:buChar char="•"/>
                  <a:defRPr sz="20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1600" b="0" i="0" kern="1200">
                    <a:solidFill>
                      <a:schemeClr val="tx1">
                        <a:lumMod val="75000"/>
                        <a:lumOff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400" b="0" i="0" u="none" strike="noStrike" kern="1200" cap="none" spc="150" normalizeH="0" baseline="0" noProof="0">
                    <a:ln>
                      <a:noFill/>
                    </a:ln>
                    <a:solidFill>
                      <a:srgbClr val="000000">
                        <a:lumMod val="50000"/>
                        <a:lumOff val="50000"/>
                      </a:srgbClr>
                    </a:solidFill>
                    <a:effectLst/>
                    <a:uLnTx/>
                    <a:uFillTx/>
                    <a:latin typeface="Calibri Light" panose="020F0302020204030204" pitchFamily="34" charset="0"/>
                    <a:ea typeface="Roboto Light" panose="02000000000000000000" pitchFamily="2" charset="0"/>
                    <a:cs typeface="Calibri Light" panose="020F0302020204030204" pitchFamily="34" charset="0"/>
                  </a:rPr>
                  <a:t>ACROSS</a:t>
                </a:r>
              </a:p>
            </p:txBody>
          </p:sp>
        </p:grpSp>
        <p:grpSp>
          <p:nvGrpSpPr>
            <p:cNvPr id="4" name="Group 3">
              <a:extLst>
                <a:ext uri="{FF2B5EF4-FFF2-40B4-BE49-F238E27FC236}">
                  <a16:creationId xmlns:a16="http://schemas.microsoft.com/office/drawing/2014/main" id="{BE4AF4A1-FECD-444F-ACF6-3718B1C05B46}"/>
                </a:ext>
              </a:extLst>
            </p:cNvPr>
            <p:cNvGrpSpPr/>
            <p:nvPr/>
          </p:nvGrpSpPr>
          <p:grpSpPr>
            <a:xfrm>
              <a:off x="590128" y="1707664"/>
              <a:ext cx="6838088" cy="4217030"/>
              <a:chOff x="590128" y="1707664"/>
              <a:chExt cx="6838088" cy="4217030"/>
            </a:xfrm>
            <a:solidFill>
              <a:schemeClr val="accent2"/>
            </a:solidFill>
          </p:grpSpPr>
          <p:sp>
            <p:nvSpPr>
              <p:cNvPr id="357" name="Freeform 356">
                <a:extLst>
                  <a:ext uri="{FF2B5EF4-FFF2-40B4-BE49-F238E27FC236}">
                    <a16:creationId xmlns:a16="http://schemas.microsoft.com/office/drawing/2014/main" id="{04249AC6-0F46-7640-9F95-548635CDA26C}"/>
                  </a:ext>
                </a:extLst>
              </p:cNvPr>
              <p:cNvSpPr/>
              <p:nvPr/>
            </p:nvSpPr>
            <p:spPr>
              <a:xfrm>
                <a:off x="6992067" y="2475786"/>
                <a:ext cx="240299" cy="211129"/>
              </a:xfrm>
              <a:custGeom>
                <a:avLst/>
                <a:gdLst>
                  <a:gd name="connsiteX0" fmla="*/ 0 w 273844"/>
                  <a:gd name="connsiteY0" fmla="*/ 85725 h 235743"/>
                  <a:gd name="connsiteX1" fmla="*/ 11906 w 273844"/>
                  <a:gd name="connsiteY1" fmla="*/ 142875 h 235743"/>
                  <a:gd name="connsiteX2" fmla="*/ 64294 w 273844"/>
                  <a:gd name="connsiteY2" fmla="*/ 235743 h 235743"/>
                  <a:gd name="connsiteX3" fmla="*/ 109538 w 273844"/>
                  <a:gd name="connsiteY3" fmla="*/ 214312 h 235743"/>
                  <a:gd name="connsiteX4" fmla="*/ 121444 w 273844"/>
                  <a:gd name="connsiteY4" fmla="*/ 192881 h 235743"/>
                  <a:gd name="connsiteX5" fmla="*/ 145256 w 273844"/>
                  <a:gd name="connsiteY5" fmla="*/ 164306 h 235743"/>
                  <a:gd name="connsiteX6" fmla="*/ 188119 w 273844"/>
                  <a:gd name="connsiteY6" fmla="*/ 161925 h 235743"/>
                  <a:gd name="connsiteX7" fmla="*/ 207169 w 273844"/>
                  <a:gd name="connsiteY7" fmla="*/ 152400 h 235743"/>
                  <a:gd name="connsiteX8" fmla="*/ 216694 w 273844"/>
                  <a:gd name="connsiteY8" fmla="*/ 126206 h 235743"/>
                  <a:gd name="connsiteX9" fmla="*/ 269081 w 273844"/>
                  <a:gd name="connsiteY9" fmla="*/ 111918 h 235743"/>
                  <a:gd name="connsiteX10" fmla="*/ 273844 w 273844"/>
                  <a:gd name="connsiteY10" fmla="*/ 102393 h 235743"/>
                  <a:gd name="connsiteX11" fmla="*/ 259556 w 273844"/>
                  <a:gd name="connsiteY11" fmla="*/ 69056 h 235743"/>
                  <a:gd name="connsiteX12" fmla="*/ 259556 w 273844"/>
                  <a:gd name="connsiteY12" fmla="*/ 30956 h 235743"/>
                  <a:gd name="connsiteX13" fmla="*/ 223838 w 273844"/>
                  <a:gd name="connsiteY13" fmla="*/ 0 h 235743"/>
                  <a:gd name="connsiteX14" fmla="*/ 0 w 273844"/>
                  <a:gd name="connsiteY14" fmla="*/ 85725 h 235743"/>
                  <a:gd name="connsiteX0" fmla="*/ 0 w 273844"/>
                  <a:gd name="connsiteY0" fmla="*/ 92893 h 242911"/>
                  <a:gd name="connsiteX1" fmla="*/ 11906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 name="connsiteX0" fmla="*/ 0 w 273844"/>
                  <a:gd name="connsiteY0" fmla="*/ 92893 h 242911"/>
                  <a:gd name="connsiteX1" fmla="*/ 2409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844" h="242911">
                    <a:moveTo>
                      <a:pt x="0" y="92893"/>
                    </a:moveTo>
                    <a:lnTo>
                      <a:pt x="2409" y="150043"/>
                    </a:lnTo>
                    <a:lnTo>
                      <a:pt x="64294" y="242911"/>
                    </a:lnTo>
                    <a:lnTo>
                      <a:pt x="109538" y="221480"/>
                    </a:lnTo>
                    <a:lnTo>
                      <a:pt x="121444" y="200049"/>
                    </a:lnTo>
                    <a:lnTo>
                      <a:pt x="145256" y="171474"/>
                    </a:lnTo>
                    <a:lnTo>
                      <a:pt x="188119" y="169093"/>
                    </a:lnTo>
                    <a:lnTo>
                      <a:pt x="207169" y="159568"/>
                    </a:lnTo>
                    <a:lnTo>
                      <a:pt x="216694" y="133374"/>
                    </a:lnTo>
                    <a:lnTo>
                      <a:pt x="269081" y="119086"/>
                    </a:lnTo>
                    <a:lnTo>
                      <a:pt x="273844" y="109561"/>
                    </a:lnTo>
                    <a:lnTo>
                      <a:pt x="259556" y="76224"/>
                    </a:lnTo>
                    <a:lnTo>
                      <a:pt x="259556" y="38124"/>
                    </a:lnTo>
                    <a:lnTo>
                      <a:pt x="219089" y="0"/>
                    </a:lnTo>
                    <a:lnTo>
                      <a:pt x="0" y="92893"/>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grpSp>
            <p:nvGrpSpPr>
              <p:cNvPr id="363" name="Group 362">
                <a:extLst>
                  <a:ext uri="{FF2B5EF4-FFF2-40B4-BE49-F238E27FC236}">
                    <a16:creationId xmlns:a16="http://schemas.microsoft.com/office/drawing/2014/main" id="{0A6DA2FE-E303-5B45-9523-D893DE6A17FF}"/>
                  </a:ext>
                </a:extLst>
              </p:cNvPr>
              <p:cNvGrpSpPr/>
              <p:nvPr/>
            </p:nvGrpSpPr>
            <p:grpSpPr>
              <a:xfrm>
                <a:off x="590128" y="1707664"/>
                <a:ext cx="6838088" cy="4217030"/>
                <a:chOff x="524073" y="1184928"/>
                <a:chExt cx="7621636" cy="4700242"/>
              </a:xfrm>
              <a:grpFill/>
            </p:grpSpPr>
            <p:sp>
              <p:nvSpPr>
                <p:cNvPr id="364" name="Freeform 363">
                  <a:extLst>
                    <a:ext uri="{FF2B5EF4-FFF2-40B4-BE49-F238E27FC236}">
                      <a16:creationId xmlns:a16="http://schemas.microsoft.com/office/drawing/2014/main" id="{863CD102-0A42-4448-9AEC-58BC4FA1191F}"/>
                    </a:ext>
                  </a:extLst>
                </p:cNvPr>
                <p:cNvSpPr/>
                <p:nvPr/>
              </p:nvSpPr>
              <p:spPr>
                <a:xfrm>
                  <a:off x="6958263" y="2654140"/>
                  <a:ext cx="673453" cy="323567"/>
                </a:xfrm>
                <a:custGeom>
                  <a:avLst/>
                  <a:gdLst>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50043 w 690562"/>
                    <a:gd name="connsiteY15" fmla="*/ 171450 h 319087"/>
                    <a:gd name="connsiteX16" fmla="*/ 369093 w 690562"/>
                    <a:gd name="connsiteY16" fmla="*/ 188119 h 319087"/>
                    <a:gd name="connsiteX17" fmla="*/ 397668 w 690562"/>
                    <a:gd name="connsiteY17" fmla="*/ 214312 h 319087"/>
                    <a:gd name="connsiteX18" fmla="*/ 402431 w 690562"/>
                    <a:gd name="connsiteY18" fmla="*/ 235744 h 319087"/>
                    <a:gd name="connsiteX19" fmla="*/ 400050 w 690562"/>
                    <a:gd name="connsiteY19" fmla="*/ 264319 h 319087"/>
                    <a:gd name="connsiteX20" fmla="*/ 388143 w 690562"/>
                    <a:gd name="connsiteY20" fmla="*/ 290512 h 319087"/>
                    <a:gd name="connsiteX21" fmla="*/ 409575 w 690562"/>
                    <a:gd name="connsiteY21" fmla="*/ 302419 h 319087"/>
                    <a:gd name="connsiteX22" fmla="*/ 419100 w 690562"/>
                    <a:gd name="connsiteY22" fmla="*/ 302419 h 319087"/>
                    <a:gd name="connsiteX23" fmla="*/ 438150 w 690562"/>
                    <a:gd name="connsiteY23" fmla="*/ 290512 h 319087"/>
                    <a:gd name="connsiteX24" fmla="*/ 454818 w 690562"/>
                    <a:gd name="connsiteY24" fmla="*/ 295275 h 319087"/>
                    <a:gd name="connsiteX25" fmla="*/ 473868 w 690562"/>
                    <a:gd name="connsiteY25" fmla="*/ 309562 h 319087"/>
                    <a:gd name="connsiteX26" fmla="*/ 507206 w 690562"/>
                    <a:gd name="connsiteY26" fmla="*/ 314325 h 319087"/>
                    <a:gd name="connsiteX27" fmla="*/ 523875 w 690562"/>
                    <a:gd name="connsiteY27" fmla="*/ 319087 h 319087"/>
                    <a:gd name="connsiteX28" fmla="*/ 526256 w 690562"/>
                    <a:gd name="connsiteY28" fmla="*/ 302419 h 319087"/>
                    <a:gd name="connsiteX29" fmla="*/ 535781 w 690562"/>
                    <a:gd name="connsiteY29" fmla="*/ 290512 h 319087"/>
                    <a:gd name="connsiteX30" fmla="*/ 528637 w 690562"/>
                    <a:gd name="connsiteY30" fmla="*/ 261937 h 319087"/>
                    <a:gd name="connsiteX31" fmla="*/ 509587 w 690562"/>
                    <a:gd name="connsiteY31" fmla="*/ 257175 h 319087"/>
                    <a:gd name="connsiteX32" fmla="*/ 490537 w 690562"/>
                    <a:gd name="connsiteY32" fmla="*/ 235744 h 319087"/>
                    <a:gd name="connsiteX33" fmla="*/ 481012 w 690562"/>
                    <a:gd name="connsiteY33" fmla="*/ 202406 h 319087"/>
                    <a:gd name="connsiteX34" fmla="*/ 461962 w 690562"/>
                    <a:gd name="connsiteY34" fmla="*/ 154781 h 319087"/>
                    <a:gd name="connsiteX35" fmla="*/ 457200 w 690562"/>
                    <a:gd name="connsiteY35" fmla="*/ 126206 h 319087"/>
                    <a:gd name="connsiteX36" fmla="*/ 457200 w 690562"/>
                    <a:gd name="connsiteY36" fmla="*/ 111919 h 319087"/>
                    <a:gd name="connsiteX37" fmla="*/ 469106 w 690562"/>
                    <a:gd name="connsiteY37" fmla="*/ 100012 h 319087"/>
                    <a:gd name="connsiteX38" fmla="*/ 476250 w 690562"/>
                    <a:gd name="connsiteY38" fmla="*/ 78581 h 319087"/>
                    <a:gd name="connsiteX39" fmla="*/ 497681 w 690562"/>
                    <a:gd name="connsiteY39" fmla="*/ 73819 h 319087"/>
                    <a:gd name="connsiteX40" fmla="*/ 500062 w 690562"/>
                    <a:gd name="connsiteY40" fmla="*/ 92869 h 319087"/>
                    <a:gd name="connsiteX41" fmla="*/ 495300 w 690562"/>
                    <a:gd name="connsiteY41" fmla="*/ 107156 h 319087"/>
                    <a:gd name="connsiteX42" fmla="*/ 509587 w 690562"/>
                    <a:gd name="connsiteY42" fmla="*/ 116681 h 319087"/>
                    <a:gd name="connsiteX43" fmla="*/ 509587 w 690562"/>
                    <a:gd name="connsiteY43" fmla="*/ 126206 h 319087"/>
                    <a:gd name="connsiteX44" fmla="*/ 504825 w 690562"/>
                    <a:gd name="connsiteY44" fmla="*/ 147637 h 319087"/>
                    <a:gd name="connsiteX45" fmla="*/ 502443 w 690562"/>
                    <a:gd name="connsiteY45" fmla="*/ 154781 h 319087"/>
                    <a:gd name="connsiteX46" fmla="*/ 523875 w 690562"/>
                    <a:gd name="connsiteY46" fmla="*/ 171450 h 319087"/>
                    <a:gd name="connsiteX47" fmla="*/ 531018 w 690562"/>
                    <a:gd name="connsiteY47" fmla="*/ 185737 h 319087"/>
                    <a:gd name="connsiteX48" fmla="*/ 545306 w 690562"/>
                    <a:gd name="connsiteY48" fmla="*/ 190500 h 319087"/>
                    <a:gd name="connsiteX49" fmla="*/ 531018 w 690562"/>
                    <a:gd name="connsiteY49" fmla="*/ 204787 h 319087"/>
                    <a:gd name="connsiteX50" fmla="*/ 528637 w 690562"/>
                    <a:gd name="connsiteY50" fmla="*/ 216694 h 319087"/>
                    <a:gd name="connsiteX51" fmla="*/ 547687 w 690562"/>
                    <a:gd name="connsiteY51" fmla="*/ 235744 h 319087"/>
                    <a:gd name="connsiteX52" fmla="*/ 547687 w 690562"/>
                    <a:gd name="connsiteY52" fmla="*/ 235744 h 319087"/>
                    <a:gd name="connsiteX53" fmla="*/ 581025 w 690562"/>
                    <a:gd name="connsiteY53" fmla="*/ 247650 h 319087"/>
                    <a:gd name="connsiteX54" fmla="*/ 595312 w 690562"/>
                    <a:gd name="connsiteY54" fmla="*/ 242887 h 319087"/>
                    <a:gd name="connsiteX55" fmla="*/ 602456 w 690562"/>
                    <a:gd name="connsiteY55" fmla="*/ 264319 h 319087"/>
                    <a:gd name="connsiteX56" fmla="*/ 602456 w 690562"/>
                    <a:gd name="connsiteY56" fmla="*/ 292894 h 319087"/>
                    <a:gd name="connsiteX57" fmla="*/ 611981 w 690562"/>
                    <a:gd name="connsiteY57" fmla="*/ 297656 h 319087"/>
                    <a:gd name="connsiteX58" fmla="*/ 631031 w 690562"/>
                    <a:gd name="connsiteY58" fmla="*/ 297656 h 319087"/>
                    <a:gd name="connsiteX59" fmla="*/ 650081 w 690562"/>
                    <a:gd name="connsiteY59" fmla="*/ 285750 h 319087"/>
                    <a:gd name="connsiteX60" fmla="*/ 669131 w 690562"/>
                    <a:gd name="connsiteY60" fmla="*/ 278606 h 319087"/>
                    <a:gd name="connsiteX61" fmla="*/ 681037 w 690562"/>
                    <a:gd name="connsiteY61" fmla="*/ 278606 h 319087"/>
                    <a:gd name="connsiteX62" fmla="*/ 690562 w 690562"/>
                    <a:gd name="connsiteY62" fmla="*/ 204787 h 319087"/>
                    <a:gd name="connsiteX63" fmla="*/ 614362 w 690562"/>
                    <a:gd name="connsiteY63" fmla="*/ 228600 h 319087"/>
                    <a:gd name="connsiteX64" fmla="*/ 600075 w 690562"/>
                    <a:gd name="connsiteY64" fmla="*/ 173831 h 319087"/>
                    <a:gd name="connsiteX65" fmla="*/ 583406 w 690562"/>
                    <a:gd name="connsiteY65" fmla="*/ 145256 h 319087"/>
                    <a:gd name="connsiteX66" fmla="*/ 585787 w 690562"/>
                    <a:gd name="connsiteY66" fmla="*/ 121444 h 319087"/>
                    <a:gd name="connsiteX67" fmla="*/ 566737 w 690562"/>
                    <a:gd name="connsiteY67" fmla="*/ 83344 h 319087"/>
                    <a:gd name="connsiteX68" fmla="*/ 561975 w 690562"/>
                    <a:gd name="connsiteY68" fmla="*/ 50006 h 319087"/>
                    <a:gd name="connsiteX69" fmla="*/ 533400 w 690562"/>
                    <a:gd name="connsiteY69" fmla="*/ 0 h 319087"/>
                    <a:gd name="connsiteX70" fmla="*/ 411956 w 690562"/>
                    <a:gd name="connsiteY70" fmla="*/ 42862 h 319087"/>
                    <a:gd name="connsiteX71" fmla="*/ 319087 w 690562"/>
                    <a:gd name="connsiteY71" fmla="*/ 71437 h 319087"/>
                    <a:gd name="connsiteX72" fmla="*/ 257175 w 690562"/>
                    <a:gd name="connsiteY72" fmla="*/ 92869 h 319087"/>
                    <a:gd name="connsiteX73" fmla="*/ 147637 w 690562"/>
                    <a:gd name="connsiteY73" fmla="*/ 126206 h 319087"/>
                    <a:gd name="connsiteX74" fmla="*/ 64293 w 690562"/>
                    <a:gd name="connsiteY74" fmla="*/ 157162 h 319087"/>
                    <a:gd name="connsiteX75" fmla="*/ 0 w 690562"/>
                    <a:gd name="connsiteY75"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69093 w 690562"/>
                    <a:gd name="connsiteY15" fmla="*/ 188119 h 319087"/>
                    <a:gd name="connsiteX16" fmla="*/ 397668 w 690562"/>
                    <a:gd name="connsiteY16" fmla="*/ 214312 h 319087"/>
                    <a:gd name="connsiteX17" fmla="*/ 402431 w 690562"/>
                    <a:gd name="connsiteY17" fmla="*/ 235744 h 319087"/>
                    <a:gd name="connsiteX18" fmla="*/ 400050 w 690562"/>
                    <a:gd name="connsiteY18" fmla="*/ 264319 h 319087"/>
                    <a:gd name="connsiteX19" fmla="*/ 388143 w 690562"/>
                    <a:gd name="connsiteY19" fmla="*/ 290512 h 319087"/>
                    <a:gd name="connsiteX20" fmla="*/ 409575 w 690562"/>
                    <a:gd name="connsiteY20" fmla="*/ 302419 h 319087"/>
                    <a:gd name="connsiteX21" fmla="*/ 419100 w 690562"/>
                    <a:gd name="connsiteY21" fmla="*/ 302419 h 319087"/>
                    <a:gd name="connsiteX22" fmla="*/ 438150 w 690562"/>
                    <a:gd name="connsiteY22" fmla="*/ 290512 h 319087"/>
                    <a:gd name="connsiteX23" fmla="*/ 454818 w 690562"/>
                    <a:gd name="connsiteY23" fmla="*/ 295275 h 319087"/>
                    <a:gd name="connsiteX24" fmla="*/ 473868 w 690562"/>
                    <a:gd name="connsiteY24" fmla="*/ 309562 h 319087"/>
                    <a:gd name="connsiteX25" fmla="*/ 507206 w 690562"/>
                    <a:gd name="connsiteY25" fmla="*/ 314325 h 319087"/>
                    <a:gd name="connsiteX26" fmla="*/ 523875 w 690562"/>
                    <a:gd name="connsiteY26" fmla="*/ 319087 h 319087"/>
                    <a:gd name="connsiteX27" fmla="*/ 526256 w 690562"/>
                    <a:gd name="connsiteY27" fmla="*/ 302419 h 319087"/>
                    <a:gd name="connsiteX28" fmla="*/ 535781 w 690562"/>
                    <a:gd name="connsiteY28" fmla="*/ 290512 h 319087"/>
                    <a:gd name="connsiteX29" fmla="*/ 528637 w 690562"/>
                    <a:gd name="connsiteY29" fmla="*/ 261937 h 319087"/>
                    <a:gd name="connsiteX30" fmla="*/ 509587 w 690562"/>
                    <a:gd name="connsiteY30" fmla="*/ 257175 h 319087"/>
                    <a:gd name="connsiteX31" fmla="*/ 490537 w 690562"/>
                    <a:gd name="connsiteY31" fmla="*/ 235744 h 319087"/>
                    <a:gd name="connsiteX32" fmla="*/ 481012 w 690562"/>
                    <a:gd name="connsiteY32" fmla="*/ 202406 h 319087"/>
                    <a:gd name="connsiteX33" fmla="*/ 461962 w 690562"/>
                    <a:gd name="connsiteY33" fmla="*/ 154781 h 319087"/>
                    <a:gd name="connsiteX34" fmla="*/ 457200 w 690562"/>
                    <a:gd name="connsiteY34" fmla="*/ 126206 h 319087"/>
                    <a:gd name="connsiteX35" fmla="*/ 457200 w 690562"/>
                    <a:gd name="connsiteY35" fmla="*/ 111919 h 319087"/>
                    <a:gd name="connsiteX36" fmla="*/ 469106 w 690562"/>
                    <a:gd name="connsiteY36" fmla="*/ 100012 h 319087"/>
                    <a:gd name="connsiteX37" fmla="*/ 476250 w 690562"/>
                    <a:gd name="connsiteY37" fmla="*/ 78581 h 319087"/>
                    <a:gd name="connsiteX38" fmla="*/ 497681 w 690562"/>
                    <a:gd name="connsiteY38" fmla="*/ 73819 h 319087"/>
                    <a:gd name="connsiteX39" fmla="*/ 500062 w 690562"/>
                    <a:gd name="connsiteY39" fmla="*/ 92869 h 319087"/>
                    <a:gd name="connsiteX40" fmla="*/ 495300 w 690562"/>
                    <a:gd name="connsiteY40" fmla="*/ 107156 h 319087"/>
                    <a:gd name="connsiteX41" fmla="*/ 509587 w 690562"/>
                    <a:gd name="connsiteY41" fmla="*/ 116681 h 319087"/>
                    <a:gd name="connsiteX42" fmla="*/ 509587 w 690562"/>
                    <a:gd name="connsiteY42" fmla="*/ 126206 h 319087"/>
                    <a:gd name="connsiteX43" fmla="*/ 504825 w 690562"/>
                    <a:gd name="connsiteY43" fmla="*/ 147637 h 319087"/>
                    <a:gd name="connsiteX44" fmla="*/ 502443 w 690562"/>
                    <a:gd name="connsiteY44" fmla="*/ 154781 h 319087"/>
                    <a:gd name="connsiteX45" fmla="*/ 523875 w 690562"/>
                    <a:gd name="connsiteY45" fmla="*/ 171450 h 319087"/>
                    <a:gd name="connsiteX46" fmla="*/ 531018 w 690562"/>
                    <a:gd name="connsiteY46" fmla="*/ 185737 h 319087"/>
                    <a:gd name="connsiteX47" fmla="*/ 545306 w 690562"/>
                    <a:gd name="connsiteY47" fmla="*/ 190500 h 319087"/>
                    <a:gd name="connsiteX48" fmla="*/ 531018 w 690562"/>
                    <a:gd name="connsiteY48" fmla="*/ 204787 h 319087"/>
                    <a:gd name="connsiteX49" fmla="*/ 528637 w 690562"/>
                    <a:gd name="connsiteY49" fmla="*/ 216694 h 319087"/>
                    <a:gd name="connsiteX50" fmla="*/ 547687 w 690562"/>
                    <a:gd name="connsiteY50" fmla="*/ 235744 h 319087"/>
                    <a:gd name="connsiteX51" fmla="*/ 547687 w 690562"/>
                    <a:gd name="connsiteY51" fmla="*/ 235744 h 319087"/>
                    <a:gd name="connsiteX52" fmla="*/ 581025 w 690562"/>
                    <a:gd name="connsiteY52" fmla="*/ 247650 h 319087"/>
                    <a:gd name="connsiteX53" fmla="*/ 595312 w 690562"/>
                    <a:gd name="connsiteY53" fmla="*/ 242887 h 319087"/>
                    <a:gd name="connsiteX54" fmla="*/ 602456 w 690562"/>
                    <a:gd name="connsiteY54" fmla="*/ 264319 h 319087"/>
                    <a:gd name="connsiteX55" fmla="*/ 602456 w 690562"/>
                    <a:gd name="connsiteY55" fmla="*/ 292894 h 319087"/>
                    <a:gd name="connsiteX56" fmla="*/ 611981 w 690562"/>
                    <a:gd name="connsiteY56" fmla="*/ 297656 h 319087"/>
                    <a:gd name="connsiteX57" fmla="*/ 631031 w 690562"/>
                    <a:gd name="connsiteY57" fmla="*/ 297656 h 319087"/>
                    <a:gd name="connsiteX58" fmla="*/ 650081 w 690562"/>
                    <a:gd name="connsiteY58" fmla="*/ 285750 h 319087"/>
                    <a:gd name="connsiteX59" fmla="*/ 669131 w 690562"/>
                    <a:gd name="connsiteY59" fmla="*/ 278606 h 319087"/>
                    <a:gd name="connsiteX60" fmla="*/ 681037 w 690562"/>
                    <a:gd name="connsiteY60" fmla="*/ 278606 h 319087"/>
                    <a:gd name="connsiteX61" fmla="*/ 690562 w 690562"/>
                    <a:gd name="connsiteY61" fmla="*/ 204787 h 319087"/>
                    <a:gd name="connsiteX62" fmla="*/ 614362 w 690562"/>
                    <a:gd name="connsiteY62" fmla="*/ 228600 h 319087"/>
                    <a:gd name="connsiteX63" fmla="*/ 600075 w 690562"/>
                    <a:gd name="connsiteY63" fmla="*/ 173831 h 319087"/>
                    <a:gd name="connsiteX64" fmla="*/ 583406 w 690562"/>
                    <a:gd name="connsiteY64" fmla="*/ 145256 h 319087"/>
                    <a:gd name="connsiteX65" fmla="*/ 585787 w 690562"/>
                    <a:gd name="connsiteY65" fmla="*/ 121444 h 319087"/>
                    <a:gd name="connsiteX66" fmla="*/ 566737 w 690562"/>
                    <a:gd name="connsiteY66" fmla="*/ 83344 h 319087"/>
                    <a:gd name="connsiteX67" fmla="*/ 561975 w 690562"/>
                    <a:gd name="connsiteY67" fmla="*/ 50006 h 319087"/>
                    <a:gd name="connsiteX68" fmla="*/ 533400 w 690562"/>
                    <a:gd name="connsiteY68" fmla="*/ 0 h 319087"/>
                    <a:gd name="connsiteX69" fmla="*/ 411956 w 690562"/>
                    <a:gd name="connsiteY69" fmla="*/ 42862 h 319087"/>
                    <a:gd name="connsiteX70" fmla="*/ 319087 w 690562"/>
                    <a:gd name="connsiteY70" fmla="*/ 71437 h 319087"/>
                    <a:gd name="connsiteX71" fmla="*/ 257175 w 690562"/>
                    <a:gd name="connsiteY71" fmla="*/ 92869 h 319087"/>
                    <a:gd name="connsiteX72" fmla="*/ 147637 w 690562"/>
                    <a:gd name="connsiteY72" fmla="*/ 126206 h 319087"/>
                    <a:gd name="connsiteX73" fmla="*/ 64293 w 690562"/>
                    <a:gd name="connsiteY73" fmla="*/ 157162 h 319087"/>
                    <a:gd name="connsiteX74" fmla="*/ 0 w 690562"/>
                    <a:gd name="connsiteY74"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9093 w 690562"/>
                    <a:gd name="connsiteY14" fmla="*/ 188119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07206 w 690562"/>
                    <a:gd name="connsiteY23" fmla="*/ 314325 h 319087"/>
                    <a:gd name="connsiteX24" fmla="*/ 523875 w 690562"/>
                    <a:gd name="connsiteY24" fmla="*/ 319087 h 319087"/>
                    <a:gd name="connsiteX25" fmla="*/ 526256 w 690562"/>
                    <a:gd name="connsiteY25" fmla="*/ 302419 h 319087"/>
                    <a:gd name="connsiteX26" fmla="*/ 535781 w 690562"/>
                    <a:gd name="connsiteY26" fmla="*/ 290512 h 319087"/>
                    <a:gd name="connsiteX27" fmla="*/ 528637 w 690562"/>
                    <a:gd name="connsiteY27" fmla="*/ 261937 h 319087"/>
                    <a:gd name="connsiteX28" fmla="*/ 509587 w 690562"/>
                    <a:gd name="connsiteY28" fmla="*/ 257175 h 319087"/>
                    <a:gd name="connsiteX29" fmla="*/ 490537 w 690562"/>
                    <a:gd name="connsiteY29" fmla="*/ 235744 h 319087"/>
                    <a:gd name="connsiteX30" fmla="*/ 481012 w 690562"/>
                    <a:gd name="connsiteY30" fmla="*/ 202406 h 319087"/>
                    <a:gd name="connsiteX31" fmla="*/ 461962 w 690562"/>
                    <a:gd name="connsiteY31" fmla="*/ 154781 h 319087"/>
                    <a:gd name="connsiteX32" fmla="*/ 457200 w 690562"/>
                    <a:gd name="connsiteY32" fmla="*/ 126206 h 319087"/>
                    <a:gd name="connsiteX33" fmla="*/ 457200 w 690562"/>
                    <a:gd name="connsiteY33" fmla="*/ 111919 h 319087"/>
                    <a:gd name="connsiteX34" fmla="*/ 469106 w 690562"/>
                    <a:gd name="connsiteY34" fmla="*/ 100012 h 319087"/>
                    <a:gd name="connsiteX35" fmla="*/ 476250 w 690562"/>
                    <a:gd name="connsiteY35" fmla="*/ 78581 h 319087"/>
                    <a:gd name="connsiteX36" fmla="*/ 497681 w 690562"/>
                    <a:gd name="connsiteY36" fmla="*/ 73819 h 319087"/>
                    <a:gd name="connsiteX37" fmla="*/ 500062 w 690562"/>
                    <a:gd name="connsiteY37" fmla="*/ 92869 h 319087"/>
                    <a:gd name="connsiteX38" fmla="*/ 495300 w 690562"/>
                    <a:gd name="connsiteY38" fmla="*/ 107156 h 319087"/>
                    <a:gd name="connsiteX39" fmla="*/ 509587 w 690562"/>
                    <a:gd name="connsiteY39" fmla="*/ 116681 h 319087"/>
                    <a:gd name="connsiteX40" fmla="*/ 509587 w 690562"/>
                    <a:gd name="connsiteY40" fmla="*/ 126206 h 319087"/>
                    <a:gd name="connsiteX41" fmla="*/ 504825 w 690562"/>
                    <a:gd name="connsiteY41" fmla="*/ 147637 h 319087"/>
                    <a:gd name="connsiteX42" fmla="*/ 502443 w 690562"/>
                    <a:gd name="connsiteY42" fmla="*/ 154781 h 319087"/>
                    <a:gd name="connsiteX43" fmla="*/ 523875 w 690562"/>
                    <a:gd name="connsiteY43" fmla="*/ 171450 h 319087"/>
                    <a:gd name="connsiteX44" fmla="*/ 531018 w 690562"/>
                    <a:gd name="connsiteY44" fmla="*/ 185737 h 319087"/>
                    <a:gd name="connsiteX45" fmla="*/ 545306 w 690562"/>
                    <a:gd name="connsiteY45" fmla="*/ 190500 h 319087"/>
                    <a:gd name="connsiteX46" fmla="*/ 531018 w 690562"/>
                    <a:gd name="connsiteY46" fmla="*/ 204787 h 319087"/>
                    <a:gd name="connsiteX47" fmla="*/ 528637 w 690562"/>
                    <a:gd name="connsiteY47" fmla="*/ 216694 h 319087"/>
                    <a:gd name="connsiteX48" fmla="*/ 547687 w 690562"/>
                    <a:gd name="connsiteY48" fmla="*/ 235744 h 319087"/>
                    <a:gd name="connsiteX49" fmla="*/ 547687 w 690562"/>
                    <a:gd name="connsiteY49" fmla="*/ 235744 h 319087"/>
                    <a:gd name="connsiteX50" fmla="*/ 581025 w 690562"/>
                    <a:gd name="connsiteY50" fmla="*/ 247650 h 319087"/>
                    <a:gd name="connsiteX51" fmla="*/ 595312 w 690562"/>
                    <a:gd name="connsiteY51" fmla="*/ 242887 h 319087"/>
                    <a:gd name="connsiteX52" fmla="*/ 602456 w 690562"/>
                    <a:gd name="connsiteY52" fmla="*/ 264319 h 319087"/>
                    <a:gd name="connsiteX53" fmla="*/ 602456 w 690562"/>
                    <a:gd name="connsiteY53" fmla="*/ 292894 h 319087"/>
                    <a:gd name="connsiteX54" fmla="*/ 611981 w 690562"/>
                    <a:gd name="connsiteY54" fmla="*/ 297656 h 319087"/>
                    <a:gd name="connsiteX55" fmla="*/ 631031 w 690562"/>
                    <a:gd name="connsiteY55" fmla="*/ 297656 h 319087"/>
                    <a:gd name="connsiteX56" fmla="*/ 650081 w 690562"/>
                    <a:gd name="connsiteY56" fmla="*/ 285750 h 319087"/>
                    <a:gd name="connsiteX57" fmla="*/ 669131 w 690562"/>
                    <a:gd name="connsiteY57" fmla="*/ 278606 h 319087"/>
                    <a:gd name="connsiteX58" fmla="*/ 681037 w 690562"/>
                    <a:gd name="connsiteY58" fmla="*/ 278606 h 319087"/>
                    <a:gd name="connsiteX59" fmla="*/ 690562 w 690562"/>
                    <a:gd name="connsiteY59" fmla="*/ 204787 h 319087"/>
                    <a:gd name="connsiteX60" fmla="*/ 614362 w 690562"/>
                    <a:gd name="connsiteY60" fmla="*/ 228600 h 319087"/>
                    <a:gd name="connsiteX61" fmla="*/ 600075 w 690562"/>
                    <a:gd name="connsiteY61" fmla="*/ 173831 h 319087"/>
                    <a:gd name="connsiteX62" fmla="*/ 583406 w 690562"/>
                    <a:gd name="connsiteY62" fmla="*/ 145256 h 319087"/>
                    <a:gd name="connsiteX63" fmla="*/ 585787 w 690562"/>
                    <a:gd name="connsiteY63" fmla="*/ 121444 h 319087"/>
                    <a:gd name="connsiteX64" fmla="*/ 566737 w 690562"/>
                    <a:gd name="connsiteY64" fmla="*/ 83344 h 319087"/>
                    <a:gd name="connsiteX65" fmla="*/ 561975 w 690562"/>
                    <a:gd name="connsiteY65" fmla="*/ 50006 h 319087"/>
                    <a:gd name="connsiteX66" fmla="*/ 533400 w 690562"/>
                    <a:gd name="connsiteY66" fmla="*/ 0 h 319087"/>
                    <a:gd name="connsiteX67" fmla="*/ 411956 w 690562"/>
                    <a:gd name="connsiteY67" fmla="*/ 42862 h 319087"/>
                    <a:gd name="connsiteX68" fmla="*/ 319087 w 690562"/>
                    <a:gd name="connsiteY68" fmla="*/ 71437 h 319087"/>
                    <a:gd name="connsiteX69" fmla="*/ 257175 w 690562"/>
                    <a:gd name="connsiteY69" fmla="*/ 92869 h 319087"/>
                    <a:gd name="connsiteX70" fmla="*/ 147637 w 690562"/>
                    <a:gd name="connsiteY70" fmla="*/ 126206 h 319087"/>
                    <a:gd name="connsiteX71" fmla="*/ 64293 w 690562"/>
                    <a:gd name="connsiteY71" fmla="*/ 157162 h 319087"/>
                    <a:gd name="connsiteX72" fmla="*/ 0 w 690562"/>
                    <a:gd name="connsiteY72"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23875 w 690562"/>
                    <a:gd name="connsiteY23" fmla="*/ 319087 h 319087"/>
                    <a:gd name="connsiteX24" fmla="*/ 526256 w 690562"/>
                    <a:gd name="connsiteY24" fmla="*/ 302419 h 319087"/>
                    <a:gd name="connsiteX25" fmla="*/ 535781 w 690562"/>
                    <a:gd name="connsiteY25" fmla="*/ 290512 h 319087"/>
                    <a:gd name="connsiteX26" fmla="*/ 528637 w 690562"/>
                    <a:gd name="connsiteY26" fmla="*/ 261937 h 319087"/>
                    <a:gd name="connsiteX27" fmla="*/ 509587 w 690562"/>
                    <a:gd name="connsiteY27" fmla="*/ 257175 h 319087"/>
                    <a:gd name="connsiteX28" fmla="*/ 490537 w 690562"/>
                    <a:gd name="connsiteY28" fmla="*/ 235744 h 319087"/>
                    <a:gd name="connsiteX29" fmla="*/ 481012 w 690562"/>
                    <a:gd name="connsiteY29" fmla="*/ 202406 h 319087"/>
                    <a:gd name="connsiteX30" fmla="*/ 461962 w 690562"/>
                    <a:gd name="connsiteY30" fmla="*/ 154781 h 319087"/>
                    <a:gd name="connsiteX31" fmla="*/ 457200 w 690562"/>
                    <a:gd name="connsiteY31" fmla="*/ 126206 h 319087"/>
                    <a:gd name="connsiteX32" fmla="*/ 457200 w 690562"/>
                    <a:gd name="connsiteY32" fmla="*/ 111919 h 319087"/>
                    <a:gd name="connsiteX33" fmla="*/ 469106 w 690562"/>
                    <a:gd name="connsiteY33" fmla="*/ 100012 h 319087"/>
                    <a:gd name="connsiteX34" fmla="*/ 476250 w 690562"/>
                    <a:gd name="connsiteY34" fmla="*/ 78581 h 319087"/>
                    <a:gd name="connsiteX35" fmla="*/ 497681 w 690562"/>
                    <a:gd name="connsiteY35" fmla="*/ 73819 h 319087"/>
                    <a:gd name="connsiteX36" fmla="*/ 500062 w 690562"/>
                    <a:gd name="connsiteY36" fmla="*/ 92869 h 319087"/>
                    <a:gd name="connsiteX37" fmla="*/ 495300 w 690562"/>
                    <a:gd name="connsiteY37" fmla="*/ 107156 h 319087"/>
                    <a:gd name="connsiteX38" fmla="*/ 509587 w 690562"/>
                    <a:gd name="connsiteY38" fmla="*/ 116681 h 319087"/>
                    <a:gd name="connsiteX39" fmla="*/ 509587 w 690562"/>
                    <a:gd name="connsiteY39" fmla="*/ 126206 h 319087"/>
                    <a:gd name="connsiteX40" fmla="*/ 504825 w 690562"/>
                    <a:gd name="connsiteY40" fmla="*/ 147637 h 319087"/>
                    <a:gd name="connsiteX41" fmla="*/ 502443 w 690562"/>
                    <a:gd name="connsiteY41" fmla="*/ 154781 h 319087"/>
                    <a:gd name="connsiteX42" fmla="*/ 523875 w 690562"/>
                    <a:gd name="connsiteY42" fmla="*/ 171450 h 319087"/>
                    <a:gd name="connsiteX43" fmla="*/ 531018 w 690562"/>
                    <a:gd name="connsiteY43" fmla="*/ 185737 h 319087"/>
                    <a:gd name="connsiteX44" fmla="*/ 545306 w 690562"/>
                    <a:gd name="connsiteY44" fmla="*/ 190500 h 319087"/>
                    <a:gd name="connsiteX45" fmla="*/ 531018 w 690562"/>
                    <a:gd name="connsiteY45" fmla="*/ 204787 h 319087"/>
                    <a:gd name="connsiteX46" fmla="*/ 528637 w 690562"/>
                    <a:gd name="connsiteY46" fmla="*/ 216694 h 319087"/>
                    <a:gd name="connsiteX47" fmla="*/ 547687 w 690562"/>
                    <a:gd name="connsiteY47" fmla="*/ 235744 h 319087"/>
                    <a:gd name="connsiteX48" fmla="*/ 547687 w 690562"/>
                    <a:gd name="connsiteY48" fmla="*/ 235744 h 319087"/>
                    <a:gd name="connsiteX49" fmla="*/ 581025 w 690562"/>
                    <a:gd name="connsiteY49" fmla="*/ 247650 h 319087"/>
                    <a:gd name="connsiteX50" fmla="*/ 595312 w 690562"/>
                    <a:gd name="connsiteY50" fmla="*/ 242887 h 319087"/>
                    <a:gd name="connsiteX51" fmla="*/ 602456 w 690562"/>
                    <a:gd name="connsiteY51" fmla="*/ 264319 h 319087"/>
                    <a:gd name="connsiteX52" fmla="*/ 602456 w 690562"/>
                    <a:gd name="connsiteY52" fmla="*/ 292894 h 319087"/>
                    <a:gd name="connsiteX53" fmla="*/ 611981 w 690562"/>
                    <a:gd name="connsiteY53" fmla="*/ 297656 h 319087"/>
                    <a:gd name="connsiteX54" fmla="*/ 631031 w 690562"/>
                    <a:gd name="connsiteY54" fmla="*/ 297656 h 319087"/>
                    <a:gd name="connsiteX55" fmla="*/ 650081 w 690562"/>
                    <a:gd name="connsiteY55" fmla="*/ 285750 h 319087"/>
                    <a:gd name="connsiteX56" fmla="*/ 669131 w 690562"/>
                    <a:gd name="connsiteY56" fmla="*/ 278606 h 319087"/>
                    <a:gd name="connsiteX57" fmla="*/ 681037 w 690562"/>
                    <a:gd name="connsiteY57" fmla="*/ 278606 h 319087"/>
                    <a:gd name="connsiteX58" fmla="*/ 690562 w 690562"/>
                    <a:gd name="connsiteY58" fmla="*/ 204787 h 319087"/>
                    <a:gd name="connsiteX59" fmla="*/ 614362 w 690562"/>
                    <a:gd name="connsiteY59" fmla="*/ 228600 h 319087"/>
                    <a:gd name="connsiteX60" fmla="*/ 600075 w 690562"/>
                    <a:gd name="connsiteY60" fmla="*/ 173831 h 319087"/>
                    <a:gd name="connsiteX61" fmla="*/ 583406 w 690562"/>
                    <a:gd name="connsiteY61" fmla="*/ 145256 h 319087"/>
                    <a:gd name="connsiteX62" fmla="*/ 585787 w 690562"/>
                    <a:gd name="connsiteY62" fmla="*/ 121444 h 319087"/>
                    <a:gd name="connsiteX63" fmla="*/ 566737 w 690562"/>
                    <a:gd name="connsiteY63" fmla="*/ 83344 h 319087"/>
                    <a:gd name="connsiteX64" fmla="*/ 561975 w 690562"/>
                    <a:gd name="connsiteY64" fmla="*/ 50006 h 319087"/>
                    <a:gd name="connsiteX65" fmla="*/ 533400 w 690562"/>
                    <a:gd name="connsiteY65" fmla="*/ 0 h 319087"/>
                    <a:gd name="connsiteX66" fmla="*/ 411956 w 690562"/>
                    <a:gd name="connsiteY66" fmla="*/ 42862 h 319087"/>
                    <a:gd name="connsiteX67" fmla="*/ 319087 w 690562"/>
                    <a:gd name="connsiteY67" fmla="*/ 71437 h 319087"/>
                    <a:gd name="connsiteX68" fmla="*/ 257175 w 690562"/>
                    <a:gd name="connsiteY68" fmla="*/ 92869 h 319087"/>
                    <a:gd name="connsiteX69" fmla="*/ 147637 w 690562"/>
                    <a:gd name="connsiteY69" fmla="*/ 126206 h 319087"/>
                    <a:gd name="connsiteX70" fmla="*/ 64293 w 690562"/>
                    <a:gd name="connsiteY70" fmla="*/ 157162 h 319087"/>
                    <a:gd name="connsiteX71" fmla="*/ 0 w 690562"/>
                    <a:gd name="connsiteY71" fmla="*/ 180975 h 319087"/>
                    <a:gd name="connsiteX0" fmla="*/ 0 w 690562"/>
                    <a:gd name="connsiteY0" fmla="*/ 180975 h 333493"/>
                    <a:gd name="connsiteX1" fmla="*/ 40481 w 690562"/>
                    <a:gd name="connsiteY1" fmla="*/ 238125 h 333493"/>
                    <a:gd name="connsiteX2" fmla="*/ 76200 w 690562"/>
                    <a:gd name="connsiteY2" fmla="*/ 207169 h 333493"/>
                    <a:gd name="connsiteX3" fmla="*/ 92868 w 690562"/>
                    <a:gd name="connsiteY3" fmla="*/ 209550 h 333493"/>
                    <a:gd name="connsiteX4" fmla="*/ 104775 w 690562"/>
                    <a:gd name="connsiteY4" fmla="*/ 161925 h 333493"/>
                    <a:gd name="connsiteX5" fmla="*/ 145256 w 690562"/>
                    <a:gd name="connsiteY5" fmla="*/ 169069 h 333493"/>
                    <a:gd name="connsiteX6" fmla="*/ 171450 w 690562"/>
                    <a:gd name="connsiteY6" fmla="*/ 161925 h 333493"/>
                    <a:gd name="connsiteX7" fmla="*/ 192881 w 690562"/>
                    <a:gd name="connsiteY7" fmla="*/ 140494 h 333493"/>
                    <a:gd name="connsiteX8" fmla="*/ 216693 w 690562"/>
                    <a:gd name="connsiteY8" fmla="*/ 119062 h 333493"/>
                    <a:gd name="connsiteX9" fmla="*/ 238125 w 690562"/>
                    <a:gd name="connsiteY9" fmla="*/ 119062 h 333493"/>
                    <a:gd name="connsiteX10" fmla="*/ 259556 w 690562"/>
                    <a:gd name="connsiteY10" fmla="*/ 130969 h 333493"/>
                    <a:gd name="connsiteX11" fmla="*/ 264318 w 690562"/>
                    <a:gd name="connsiteY11" fmla="*/ 145256 h 333493"/>
                    <a:gd name="connsiteX12" fmla="*/ 283368 w 690562"/>
                    <a:gd name="connsiteY12" fmla="*/ 157162 h 333493"/>
                    <a:gd name="connsiteX13" fmla="*/ 304800 w 690562"/>
                    <a:gd name="connsiteY13" fmla="*/ 154817 h 333493"/>
                    <a:gd name="connsiteX14" fmla="*/ 361950 w 690562"/>
                    <a:gd name="connsiteY14" fmla="*/ 195297 h 333493"/>
                    <a:gd name="connsiteX15" fmla="*/ 397668 w 690562"/>
                    <a:gd name="connsiteY15" fmla="*/ 214312 h 333493"/>
                    <a:gd name="connsiteX16" fmla="*/ 402431 w 690562"/>
                    <a:gd name="connsiteY16" fmla="*/ 235744 h 333493"/>
                    <a:gd name="connsiteX17" fmla="*/ 400050 w 690562"/>
                    <a:gd name="connsiteY17" fmla="*/ 264319 h 333493"/>
                    <a:gd name="connsiteX18" fmla="*/ 388143 w 690562"/>
                    <a:gd name="connsiteY18" fmla="*/ 290512 h 333493"/>
                    <a:gd name="connsiteX19" fmla="*/ 409575 w 690562"/>
                    <a:gd name="connsiteY19" fmla="*/ 302419 h 333493"/>
                    <a:gd name="connsiteX20" fmla="*/ 419100 w 690562"/>
                    <a:gd name="connsiteY20" fmla="*/ 302419 h 333493"/>
                    <a:gd name="connsiteX21" fmla="*/ 438150 w 690562"/>
                    <a:gd name="connsiteY21" fmla="*/ 290512 h 333493"/>
                    <a:gd name="connsiteX22" fmla="*/ 473868 w 690562"/>
                    <a:gd name="connsiteY22" fmla="*/ 333493 h 333493"/>
                    <a:gd name="connsiteX23" fmla="*/ 523875 w 690562"/>
                    <a:gd name="connsiteY23" fmla="*/ 319087 h 333493"/>
                    <a:gd name="connsiteX24" fmla="*/ 526256 w 690562"/>
                    <a:gd name="connsiteY24" fmla="*/ 302419 h 333493"/>
                    <a:gd name="connsiteX25" fmla="*/ 535781 w 690562"/>
                    <a:gd name="connsiteY25" fmla="*/ 290512 h 333493"/>
                    <a:gd name="connsiteX26" fmla="*/ 528637 w 690562"/>
                    <a:gd name="connsiteY26" fmla="*/ 261937 h 333493"/>
                    <a:gd name="connsiteX27" fmla="*/ 509587 w 690562"/>
                    <a:gd name="connsiteY27" fmla="*/ 257175 h 333493"/>
                    <a:gd name="connsiteX28" fmla="*/ 490537 w 690562"/>
                    <a:gd name="connsiteY28" fmla="*/ 235744 h 333493"/>
                    <a:gd name="connsiteX29" fmla="*/ 481012 w 690562"/>
                    <a:gd name="connsiteY29" fmla="*/ 202406 h 333493"/>
                    <a:gd name="connsiteX30" fmla="*/ 461962 w 690562"/>
                    <a:gd name="connsiteY30" fmla="*/ 154781 h 333493"/>
                    <a:gd name="connsiteX31" fmla="*/ 457200 w 690562"/>
                    <a:gd name="connsiteY31" fmla="*/ 126206 h 333493"/>
                    <a:gd name="connsiteX32" fmla="*/ 457200 w 690562"/>
                    <a:gd name="connsiteY32" fmla="*/ 111919 h 333493"/>
                    <a:gd name="connsiteX33" fmla="*/ 469106 w 690562"/>
                    <a:gd name="connsiteY33" fmla="*/ 100012 h 333493"/>
                    <a:gd name="connsiteX34" fmla="*/ 476250 w 690562"/>
                    <a:gd name="connsiteY34" fmla="*/ 78581 h 333493"/>
                    <a:gd name="connsiteX35" fmla="*/ 497681 w 690562"/>
                    <a:gd name="connsiteY35" fmla="*/ 73819 h 333493"/>
                    <a:gd name="connsiteX36" fmla="*/ 500062 w 690562"/>
                    <a:gd name="connsiteY36" fmla="*/ 92869 h 333493"/>
                    <a:gd name="connsiteX37" fmla="*/ 495300 w 690562"/>
                    <a:gd name="connsiteY37" fmla="*/ 107156 h 333493"/>
                    <a:gd name="connsiteX38" fmla="*/ 509587 w 690562"/>
                    <a:gd name="connsiteY38" fmla="*/ 116681 h 333493"/>
                    <a:gd name="connsiteX39" fmla="*/ 509587 w 690562"/>
                    <a:gd name="connsiteY39" fmla="*/ 126206 h 333493"/>
                    <a:gd name="connsiteX40" fmla="*/ 504825 w 690562"/>
                    <a:gd name="connsiteY40" fmla="*/ 147637 h 333493"/>
                    <a:gd name="connsiteX41" fmla="*/ 502443 w 690562"/>
                    <a:gd name="connsiteY41" fmla="*/ 154781 h 333493"/>
                    <a:gd name="connsiteX42" fmla="*/ 523875 w 690562"/>
                    <a:gd name="connsiteY42" fmla="*/ 171450 h 333493"/>
                    <a:gd name="connsiteX43" fmla="*/ 531018 w 690562"/>
                    <a:gd name="connsiteY43" fmla="*/ 185737 h 333493"/>
                    <a:gd name="connsiteX44" fmla="*/ 545306 w 690562"/>
                    <a:gd name="connsiteY44" fmla="*/ 190500 h 333493"/>
                    <a:gd name="connsiteX45" fmla="*/ 531018 w 690562"/>
                    <a:gd name="connsiteY45" fmla="*/ 204787 h 333493"/>
                    <a:gd name="connsiteX46" fmla="*/ 528637 w 690562"/>
                    <a:gd name="connsiteY46" fmla="*/ 216694 h 333493"/>
                    <a:gd name="connsiteX47" fmla="*/ 547687 w 690562"/>
                    <a:gd name="connsiteY47" fmla="*/ 235744 h 333493"/>
                    <a:gd name="connsiteX48" fmla="*/ 547687 w 690562"/>
                    <a:gd name="connsiteY48" fmla="*/ 235744 h 333493"/>
                    <a:gd name="connsiteX49" fmla="*/ 581025 w 690562"/>
                    <a:gd name="connsiteY49" fmla="*/ 247650 h 333493"/>
                    <a:gd name="connsiteX50" fmla="*/ 595312 w 690562"/>
                    <a:gd name="connsiteY50" fmla="*/ 242887 h 333493"/>
                    <a:gd name="connsiteX51" fmla="*/ 602456 w 690562"/>
                    <a:gd name="connsiteY51" fmla="*/ 264319 h 333493"/>
                    <a:gd name="connsiteX52" fmla="*/ 602456 w 690562"/>
                    <a:gd name="connsiteY52" fmla="*/ 292894 h 333493"/>
                    <a:gd name="connsiteX53" fmla="*/ 611981 w 690562"/>
                    <a:gd name="connsiteY53" fmla="*/ 297656 h 333493"/>
                    <a:gd name="connsiteX54" fmla="*/ 631031 w 690562"/>
                    <a:gd name="connsiteY54" fmla="*/ 297656 h 333493"/>
                    <a:gd name="connsiteX55" fmla="*/ 650081 w 690562"/>
                    <a:gd name="connsiteY55" fmla="*/ 285750 h 333493"/>
                    <a:gd name="connsiteX56" fmla="*/ 669131 w 690562"/>
                    <a:gd name="connsiteY56" fmla="*/ 278606 h 333493"/>
                    <a:gd name="connsiteX57" fmla="*/ 681037 w 690562"/>
                    <a:gd name="connsiteY57" fmla="*/ 278606 h 333493"/>
                    <a:gd name="connsiteX58" fmla="*/ 690562 w 690562"/>
                    <a:gd name="connsiteY58" fmla="*/ 204787 h 333493"/>
                    <a:gd name="connsiteX59" fmla="*/ 614362 w 690562"/>
                    <a:gd name="connsiteY59" fmla="*/ 228600 h 333493"/>
                    <a:gd name="connsiteX60" fmla="*/ 600075 w 690562"/>
                    <a:gd name="connsiteY60" fmla="*/ 173831 h 333493"/>
                    <a:gd name="connsiteX61" fmla="*/ 583406 w 690562"/>
                    <a:gd name="connsiteY61" fmla="*/ 145256 h 333493"/>
                    <a:gd name="connsiteX62" fmla="*/ 585787 w 690562"/>
                    <a:gd name="connsiteY62" fmla="*/ 121444 h 333493"/>
                    <a:gd name="connsiteX63" fmla="*/ 566737 w 690562"/>
                    <a:gd name="connsiteY63" fmla="*/ 83344 h 333493"/>
                    <a:gd name="connsiteX64" fmla="*/ 561975 w 690562"/>
                    <a:gd name="connsiteY64" fmla="*/ 50006 h 333493"/>
                    <a:gd name="connsiteX65" fmla="*/ 533400 w 690562"/>
                    <a:gd name="connsiteY65" fmla="*/ 0 h 333493"/>
                    <a:gd name="connsiteX66" fmla="*/ 411956 w 690562"/>
                    <a:gd name="connsiteY66" fmla="*/ 42862 h 333493"/>
                    <a:gd name="connsiteX67" fmla="*/ 319087 w 690562"/>
                    <a:gd name="connsiteY67" fmla="*/ 71437 h 333493"/>
                    <a:gd name="connsiteX68" fmla="*/ 257175 w 690562"/>
                    <a:gd name="connsiteY68" fmla="*/ 92869 h 333493"/>
                    <a:gd name="connsiteX69" fmla="*/ 147637 w 690562"/>
                    <a:gd name="connsiteY69" fmla="*/ 126206 h 333493"/>
                    <a:gd name="connsiteX70" fmla="*/ 64293 w 690562"/>
                    <a:gd name="connsiteY70" fmla="*/ 157162 h 333493"/>
                    <a:gd name="connsiteX71" fmla="*/ 0 w 690562"/>
                    <a:gd name="connsiteY71" fmla="*/ 180975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90562" h="333493">
                      <a:moveTo>
                        <a:pt x="0" y="180975"/>
                      </a:moveTo>
                      <a:lnTo>
                        <a:pt x="40481" y="238125"/>
                      </a:lnTo>
                      <a:lnTo>
                        <a:pt x="76200" y="207169"/>
                      </a:lnTo>
                      <a:lnTo>
                        <a:pt x="92868" y="209550"/>
                      </a:lnTo>
                      <a:lnTo>
                        <a:pt x="104775" y="161925"/>
                      </a:lnTo>
                      <a:lnTo>
                        <a:pt x="145256" y="169069"/>
                      </a:lnTo>
                      <a:lnTo>
                        <a:pt x="171450" y="161925"/>
                      </a:lnTo>
                      <a:lnTo>
                        <a:pt x="192881" y="140494"/>
                      </a:lnTo>
                      <a:lnTo>
                        <a:pt x="216693" y="119062"/>
                      </a:lnTo>
                      <a:lnTo>
                        <a:pt x="238125" y="119062"/>
                      </a:lnTo>
                      <a:lnTo>
                        <a:pt x="259556" y="130969"/>
                      </a:lnTo>
                      <a:lnTo>
                        <a:pt x="264318" y="145256"/>
                      </a:lnTo>
                      <a:lnTo>
                        <a:pt x="283368" y="157162"/>
                      </a:lnTo>
                      <a:lnTo>
                        <a:pt x="304800" y="154817"/>
                      </a:lnTo>
                      <a:lnTo>
                        <a:pt x="361950" y="195297"/>
                      </a:lnTo>
                      <a:lnTo>
                        <a:pt x="397668" y="214312"/>
                      </a:lnTo>
                      <a:lnTo>
                        <a:pt x="402431" y="235744"/>
                      </a:lnTo>
                      <a:lnTo>
                        <a:pt x="400050" y="264319"/>
                      </a:lnTo>
                      <a:lnTo>
                        <a:pt x="388143" y="290512"/>
                      </a:lnTo>
                      <a:lnTo>
                        <a:pt x="409575" y="302419"/>
                      </a:lnTo>
                      <a:lnTo>
                        <a:pt x="419100" y="302419"/>
                      </a:lnTo>
                      <a:lnTo>
                        <a:pt x="438150" y="290512"/>
                      </a:lnTo>
                      <a:lnTo>
                        <a:pt x="473868" y="333493"/>
                      </a:lnTo>
                      <a:lnTo>
                        <a:pt x="523875" y="319087"/>
                      </a:lnTo>
                      <a:lnTo>
                        <a:pt x="526256" y="302419"/>
                      </a:lnTo>
                      <a:lnTo>
                        <a:pt x="535781" y="290512"/>
                      </a:lnTo>
                      <a:lnTo>
                        <a:pt x="528637" y="261937"/>
                      </a:lnTo>
                      <a:lnTo>
                        <a:pt x="509587" y="257175"/>
                      </a:lnTo>
                      <a:lnTo>
                        <a:pt x="490537" y="235744"/>
                      </a:lnTo>
                      <a:lnTo>
                        <a:pt x="481012" y="202406"/>
                      </a:lnTo>
                      <a:lnTo>
                        <a:pt x="461962" y="154781"/>
                      </a:lnTo>
                      <a:lnTo>
                        <a:pt x="457200" y="126206"/>
                      </a:lnTo>
                      <a:lnTo>
                        <a:pt x="457200" y="111919"/>
                      </a:lnTo>
                      <a:lnTo>
                        <a:pt x="469106" y="100012"/>
                      </a:lnTo>
                      <a:lnTo>
                        <a:pt x="476250" y="78581"/>
                      </a:lnTo>
                      <a:lnTo>
                        <a:pt x="497681" y="73819"/>
                      </a:lnTo>
                      <a:lnTo>
                        <a:pt x="500062" y="92869"/>
                      </a:lnTo>
                      <a:lnTo>
                        <a:pt x="495300" y="107156"/>
                      </a:lnTo>
                      <a:lnTo>
                        <a:pt x="509587" y="116681"/>
                      </a:lnTo>
                      <a:lnTo>
                        <a:pt x="509587" y="126206"/>
                      </a:lnTo>
                      <a:lnTo>
                        <a:pt x="504825" y="147637"/>
                      </a:lnTo>
                      <a:lnTo>
                        <a:pt x="502443" y="154781"/>
                      </a:lnTo>
                      <a:lnTo>
                        <a:pt x="523875" y="171450"/>
                      </a:lnTo>
                      <a:lnTo>
                        <a:pt x="531018" y="185737"/>
                      </a:lnTo>
                      <a:lnTo>
                        <a:pt x="545306" y="190500"/>
                      </a:lnTo>
                      <a:lnTo>
                        <a:pt x="531018" y="204787"/>
                      </a:lnTo>
                      <a:lnTo>
                        <a:pt x="528637" y="216694"/>
                      </a:lnTo>
                      <a:lnTo>
                        <a:pt x="547687" y="235744"/>
                      </a:lnTo>
                      <a:lnTo>
                        <a:pt x="547687" y="235744"/>
                      </a:lnTo>
                      <a:lnTo>
                        <a:pt x="581025" y="247650"/>
                      </a:lnTo>
                      <a:lnTo>
                        <a:pt x="595312" y="242887"/>
                      </a:lnTo>
                      <a:lnTo>
                        <a:pt x="602456" y="264319"/>
                      </a:lnTo>
                      <a:lnTo>
                        <a:pt x="602456" y="292894"/>
                      </a:lnTo>
                      <a:lnTo>
                        <a:pt x="611981" y="297656"/>
                      </a:lnTo>
                      <a:lnTo>
                        <a:pt x="631031" y="297656"/>
                      </a:lnTo>
                      <a:lnTo>
                        <a:pt x="650081" y="285750"/>
                      </a:lnTo>
                      <a:lnTo>
                        <a:pt x="669131" y="278606"/>
                      </a:lnTo>
                      <a:lnTo>
                        <a:pt x="681037" y="278606"/>
                      </a:lnTo>
                      <a:lnTo>
                        <a:pt x="690562" y="204787"/>
                      </a:lnTo>
                      <a:lnTo>
                        <a:pt x="614362" y="228600"/>
                      </a:lnTo>
                      <a:lnTo>
                        <a:pt x="600075" y="173831"/>
                      </a:lnTo>
                      <a:lnTo>
                        <a:pt x="583406" y="145256"/>
                      </a:lnTo>
                      <a:lnTo>
                        <a:pt x="585787" y="121444"/>
                      </a:lnTo>
                      <a:lnTo>
                        <a:pt x="566737" y="83344"/>
                      </a:lnTo>
                      <a:lnTo>
                        <a:pt x="561975" y="50006"/>
                      </a:lnTo>
                      <a:lnTo>
                        <a:pt x="533400" y="0"/>
                      </a:lnTo>
                      <a:lnTo>
                        <a:pt x="411956" y="42862"/>
                      </a:lnTo>
                      <a:lnTo>
                        <a:pt x="319087" y="71437"/>
                      </a:lnTo>
                      <a:lnTo>
                        <a:pt x="257175" y="92869"/>
                      </a:lnTo>
                      <a:lnTo>
                        <a:pt x="147637" y="126206"/>
                      </a:lnTo>
                      <a:lnTo>
                        <a:pt x="64293" y="157162"/>
                      </a:lnTo>
                      <a:lnTo>
                        <a:pt x="0" y="180975"/>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grpSp>
              <p:nvGrpSpPr>
                <p:cNvPr id="365" name="Group 364">
                  <a:extLst>
                    <a:ext uri="{FF2B5EF4-FFF2-40B4-BE49-F238E27FC236}">
                      <a16:creationId xmlns:a16="http://schemas.microsoft.com/office/drawing/2014/main" id="{0A140F14-DEE4-8742-A46A-10837AD32D79}"/>
                    </a:ext>
                  </a:extLst>
                </p:cNvPr>
                <p:cNvGrpSpPr/>
                <p:nvPr/>
              </p:nvGrpSpPr>
              <p:grpSpPr>
                <a:xfrm>
                  <a:off x="524073" y="1184928"/>
                  <a:ext cx="7621636" cy="4700242"/>
                  <a:chOff x="524073" y="1184928"/>
                  <a:chExt cx="7621636" cy="4700242"/>
                </a:xfrm>
                <a:grpFill/>
              </p:grpSpPr>
              <p:sp>
                <p:nvSpPr>
                  <p:cNvPr id="366" name="Freeform 365">
                    <a:extLst>
                      <a:ext uri="{FF2B5EF4-FFF2-40B4-BE49-F238E27FC236}">
                        <a16:creationId xmlns:a16="http://schemas.microsoft.com/office/drawing/2014/main" id="{7F903A18-DAF8-514B-BC0A-23DEFAE13D14}"/>
                      </a:ext>
                    </a:extLst>
                  </p:cNvPr>
                  <p:cNvSpPr/>
                  <p:nvPr/>
                </p:nvSpPr>
                <p:spPr>
                  <a:xfrm>
                    <a:off x="872410" y="1184928"/>
                    <a:ext cx="981540" cy="730736"/>
                  </a:xfrm>
                  <a:custGeom>
                    <a:avLst/>
                    <a:gdLst>
                      <a:gd name="connsiteX0" fmla="*/ 992221 w 992221"/>
                      <a:gd name="connsiteY0" fmla="*/ 184826 h 749030"/>
                      <a:gd name="connsiteX1" fmla="*/ 262647 w 992221"/>
                      <a:gd name="connsiteY1" fmla="*/ 0 h 749030"/>
                      <a:gd name="connsiteX2" fmla="*/ 291830 w 992221"/>
                      <a:gd name="connsiteY2" fmla="*/ 24319 h 749030"/>
                      <a:gd name="connsiteX3" fmla="*/ 325877 w 992221"/>
                      <a:gd name="connsiteY3" fmla="*/ 63230 h 749030"/>
                      <a:gd name="connsiteX4" fmla="*/ 296694 w 992221"/>
                      <a:gd name="connsiteY4" fmla="*/ 102141 h 749030"/>
                      <a:gd name="connsiteX5" fmla="*/ 316149 w 992221"/>
                      <a:gd name="connsiteY5" fmla="*/ 136187 h 749030"/>
                      <a:gd name="connsiteX6" fmla="*/ 296694 w 992221"/>
                      <a:gd name="connsiteY6" fmla="*/ 160506 h 749030"/>
                      <a:gd name="connsiteX7" fmla="*/ 321013 w 992221"/>
                      <a:gd name="connsiteY7" fmla="*/ 189689 h 749030"/>
                      <a:gd name="connsiteX8" fmla="*/ 321013 w 992221"/>
                      <a:gd name="connsiteY8" fmla="*/ 233464 h 749030"/>
                      <a:gd name="connsiteX9" fmla="*/ 282102 w 992221"/>
                      <a:gd name="connsiteY9" fmla="*/ 243192 h 749030"/>
                      <a:gd name="connsiteX10" fmla="*/ 277239 w 992221"/>
                      <a:gd name="connsiteY10" fmla="*/ 291830 h 749030"/>
                      <a:gd name="connsiteX11" fmla="*/ 218873 w 992221"/>
                      <a:gd name="connsiteY11" fmla="*/ 350196 h 749030"/>
                      <a:gd name="connsiteX12" fmla="*/ 189690 w 992221"/>
                      <a:gd name="connsiteY12" fmla="*/ 335604 h 749030"/>
                      <a:gd name="connsiteX13" fmla="*/ 189690 w 992221"/>
                      <a:gd name="connsiteY13" fmla="*/ 335604 h 749030"/>
                      <a:gd name="connsiteX14" fmla="*/ 238328 w 992221"/>
                      <a:gd name="connsiteY14" fmla="*/ 291830 h 749030"/>
                      <a:gd name="connsiteX15" fmla="*/ 248056 w 992221"/>
                      <a:gd name="connsiteY15" fmla="*/ 262647 h 749030"/>
                      <a:gd name="connsiteX16" fmla="*/ 218873 w 992221"/>
                      <a:gd name="connsiteY16" fmla="*/ 233464 h 749030"/>
                      <a:gd name="connsiteX17" fmla="*/ 252919 w 992221"/>
                      <a:gd name="connsiteY17" fmla="*/ 204281 h 749030"/>
                      <a:gd name="connsiteX18" fmla="*/ 238328 w 992221"/>
                      <a:gd name="connsiteY18" fmla="*/ 175098 h 749030"/>
                      <a:gd name="connsiteX19" fmla="*/ 199417 w 992221"/>
                      <a:gd name="connsiteY19" fmla="*/ 145915 h 749030"/>
                      <a:gd name="connsiteX20" fmla="*/ 34047 w 992221"/>
                      <a:gd name="connsiteY20" fmla="*/ 63230 h 749030"/>
                      <a:gd name="connsiteX21" fmla="*/ 0 w 992221"/>
                      <a:gd name="connsiteY21" fmla="*/ 92413 h 749030"/>
                      <a:gd name="connsiteX22" fmla="*/ 29183 w 992221"/>
                      <a:gd name="connsiteY22" fmla="*/ 189689 h 749030"/>
                      <a:gd name="connsiteX23" fmla="*/ 24319 w 992221"/>
                      <a:gd name="connsiteY23" fmla="*/ 223736 h 749030"/>
                      <a:gd name="connsiteX24" fmla="*/ 9728 w 992221"/>
                      <a:gd name="connsiteY24" fmla="*/ 286966 h 749030"/>
                      <a:gd name="connsiteX25" fmla="*/ 14592 w 992221"/>
                      <a:gd name="connsiteY25" fmla="*/ 306421 h 749030"/>
                      <a:gd name="connsiteX26" fmla="*/ 34047 w 992221"/>
                      <a:gd name="connsiteY26" fmla="*/ 306421 h 749030"/>
                      <a:gd name="connsiteX27" fmla="*/ 48639 w 992221"/>
                      <a:gd name="connsiteY27" fmla="*/ 325877 h 749030"/>
                      <a:gd name="connsiteX28" fmla="*/ 43775 w 992221"/>
                      <a:gd name="connsiteY28" fmla="*/ 345332 h 749030"/>
                      <a:gd name="connsiteX29" fmla="*/ 14592 w 992221"/>
                      <a:gd name="connsiteY29" fmla="*/ 345332 h 749030"/>
                      <a:gd name="connsiteX30" fmla="*/ 29183 w 992221"/>
                      <a:gd name="connsiteY30" fmla="*/ 379379 h 749030"/>
                      <a:gd name="connsiteX31" fmla="*/ 0 w 992221"/>
                      <a:gd name="connsiteY31" fmla="*/ 413426 h 749030"/>
                      <a:gd name="connsiteX32" fmla="*/ 4864 w 992221"/>
                      <a:gd name="connsiteY32" fmla="*/ 452336 h 749030"/>
                      <a:gd name="connsiteX33" fmla="*/ 43775 w 992221"/>
                      <a:gd name="connsiteY33" fmla="*/ 457200 h 749030"/>
                      <a:gd name="connsiteX34" fmla="*/ 58366 w 992221"/>
                      <a:gd name="connsiteY34" fmla="*/ 476655 h 749030"/>
                      <a:gd name="connsiteX35" fmla="*/ 136187 w 992221"/>
                      <a:gd name="connsiteY35" fmla="*/ 515566 h 749030"/>
                      <a:gd name="connsiteX36" fmla="*/ 145915 w 992221"/>
                      <a:gd name="connsiteY36" fmla="*/ 627434 h 749030"/>
                      <a:gd name="connsiteX37" fmla="*/ 145915 w 992221"/>
                      <a:gd name="connsiteY37" fmla="*/ 627434 h 749030"/>
                      <a:gd name="connsiteX38" fmla="*/ 199417 w 992221"/>
                      <a:gd name="connsiteY38" fmla="*/ 622570 h 749030"/>
                      <a:gd name="connsiteX39" fmla="*/ 223736 w 992221"/>
                      <a:gd name="connsiteY39" fmla="*/ 617706 h 749030"/>
                      <a:gd name="connsiteX40" fmla="*/ 248056 w 992221"/>
                      <a:gd name="connsiteY40" fmla="*/ 617706 h 749030"/>
                      <a:gd name="connsiteX41" fmla="*/ 272375 w 992221"/>
                      <a:gd name="connsiteY41" fmla="*/ 603115 h 749030"/>
                      <a:gd name="connsiteX42" fmla="*/ 330741 w 992221"/>
                      <a:gd name="connsiteY42" fmla="*/ 661481 h 749030"/>
                      <a:gd name="connsiteX43" fmla="*/ 389107 w 992221"/>
                      <a:gd name="connsiteY43" fmla="*/ 637162 h 749030"/>
                      <a:gd name="connsiteX44" fmla="*/ 452336 w 992221"/>
                      <a:gd name="connsiteY44" fmla="*/ 680936 h 749030"/>
                      <a:gd name="connsiteX45" fmla="*/ 515566 w 992221"/>
                      <a:gd name="connsiteY45" fmla="*/ 676072 h 749030"/>
                      <a:gd name="connsiteX46" fmla="*/ 569068 w 992221"/>
                      <a:gd name="connsiteY46" fmla="*/ 680936 h 749030"/>
                      <a:gd name="connsiteX47" fmla="*/ 598251 w 992221"/>
                      <a:gd name="connsiteY47" fmla="*/ 690664 h 749030"/>
                      <a:gd name="connsiteX48" fmla="*/ 642026 w 992221"/>
                      <a:gd name="connsiteY48" fmla="*/ 676072 h 749030"/>
                      <a:gd name="connsiteX49" fmla="*/ 710119 w 992221"/>
                      <a:gd name="connsiteY49" fmla="*/ 700392 h 749030"/>
                      <a:gd name="connsiteX50" fmla="*/ 749030 w 992221"/>
                      <a:gd name="connsiteY50" fmla="*/ 695528 h 749030"/>
                      <a:gd name="connsiteX51" fmla="*/ 797668 w 992221"/>
                      <a:gd name="connsiteY51" fmla="*/ 719847 h 749030"/>
                      <a:gd name="connsiteX52" fmla="*/ 846307 w 992221"/>
                      <a:gd name="connsiteY52" fmla="*/ 729575 h 749030"/>
                      <a:gd name="connsiteX53" fmla="*/ 870626 w 992221"/>
                      <a:gd name="connsiteY53" fmla="*/ 724711 h 749030"/>
                      <a:gd name="connsiteX54" fmla="*/ 894945 w 992221"/>
                      <a:gd name="connsiteY54" fmla="*/ 739302 h 749030"/>
                      <a:gd name="connsiteX55" fmla="*/ 919264 w 992221"/>
                      <a:gd name="connsiteY55" fmla="*/ 749030 h 749030"/>
                      <a:gd name="connsiteX56" fmla="*/ 992221 w 992221"/>
                      <a:gd name="connsiteY56" fmla="*/ 184826 h 749030"/>
                      <a:gd name="connsiteX0" fmla="*/ 1006541 w 1006541"/>
                      <a:gd name="connsiteY0" fmla="*/ 182379 h 749030"/>
                      <a:gd name="connsiteX1" fmla="*/ 262647 w 1006541"/>
                      <a:gd name="connsiteY1" fmla="*/ 0 h 749030"/>
                      <a:gd name="connsiteX2" fmla="*/ 291830 w 1006541"/>
                      <a:gd name="connsiteY2" fmla="*/ 24319 h 749030"/>
                      <a:gd name="connsiteX3" fmla="*/ 325877 w 1006541"/>
                      <a:gd name="connsiteY3" fmla="*/ 63230 h 749030"/>
                      <a:gd name="connsiteX4" fmla="*/ 296694 w 1006541"/>
                      <a:gd name="connsiteY4" fmla="*/ 102141 h 749030"/>
                      <a:gd name="connsiteX5" fmla="*/ 316149 w 1006541"/>
                      <a:gd name="connsiteY5" fmla="*/ 136187 h 749030"/>
                      <a:gd name="connsiteX6" fmla="*/ 296694 w 1006541"/>
                      <a:gd name="connsiteY6" fmla="*/ 160506 h 749030"/>
                      <a:gd name="connsiteX7" fmla="*/ 321013 w 1006541"/>
                      <a:gd name="connsiteY7" fmla="*/ 189689 h 749030"/>
                      <a:gd name="connsiteX8" fmla="*/ 321013 w 1006541"/>
                      <a:gd name="connsiteY8" fmla="*/ 233464 h 749030"/>
                      <a:gd name="connsiteX9" fmla="*/ 282102 w 1006541"/>
                      <a:gd name="connsiteY9" fmla="*/ 243192 h 749030"/>
                      <a:gd name="connsiteX10" fmla="*/ 277239 w 1006541"/>
                      <a:gd name="connsiteY10" fmla="*/ 291830 h 749030"/>
                      <a:gd name="connsiteX11" fmla="*/ 218873 w 1006541"/>
                      <a:gd name="connsiteY11" fmla="*/ 350196 h 749030"/>
                      <a:gd name="connsiteX12" fmla="*/ 189690 w 1006541"/>
                      <a:gd name="connsiteY12" fmla="*/ 335604 h 749030"/>
                      <a:gd name="connsiteX13" fmla="*/ 189690 w 1006541"/>
                      <a:gd name="connsiteY13" fmla="*/ 335604 h 749030"/>
                      <a:gd name="connsiteX14" fmla="*/ 238328 w 1006541"/>
                      <a:gd name="connsiteY14" fmla="*/ 291830 h 749030"/>
                      <a:gd name="connsiteX15" fmla="*/ 248056 w 1006541"/>
                      <a:gd name="connsiteY15" fmla="*/ 262647 h 749030"/>
                      <a:gd name="connsiteX16" fmla="*/ 218873 w 1006541"/>
                      <a:gd name="connsiteY16" fmla="*/ 233464 h 749030"/>
                      <a:gd name="connsiteX17" fmla="*/ 252919 w 1006541"/>
                      <a:gd name="connsiteY17" fmla="*/ 204281 h 749030"/>
                      <a:gd name="connsiteX18" fmla="*/ 238328 w 1006541"/>
                      <a:gd name="connsiteY18" fmla="*/ 175098 h 749030"/>
                      <a:gd name="connsiteX19" fmla="*/ 199417 w 1006541"/>
                      <a:gd name="connsiteY19" fmla="*/ 145915 h 749030"/>
                      <a:gd name="connsiteX20" fmla="*/ 34047 w 1006541"/>
                      <a:gd name="connsiteY20" fmla="*/ 63230 h 749030"/>
                      <a:gd name="connsiteX21" fmla="*/ 0 w 1006541"/>
                      <a:gd name="connsiteY21" fmla="*/ 92413 h 749030"/>
                      <a:gd name="connsiteX22" fmla="*/ 29183 w 1006541"/>
                      <a:gd name="connsiteY22" fmla="*/ 189689 h 749030"/>
                      <a:gd name="connsiteX23" fmla="*/ 24319 w 1006541"/>
                      <a:gd name="connsiteY23" fmla="*/ 223736 h 749030"/>
                      <a:gd name="connsiteX24" fmla="*/ 9728 w 1006541"/>
                      <a:gd name="connsiteY24" fmla="*/ 286966 h 749030"/>
                      <a:gd name="connsiteX25" fmla="*/ 14592 w 1006541"/>
                      <a:gd name="connsiteY25" fmla="*/ 306421 h 749030"/>
                      <a:gd name="connsiteX26" fmla="*/ 34047 w 1006541"/>
                      <a:gd name="connsiteY26" fmla="*/ 306421 h 749030"/>
                      <a:gd name="connsiteX27" fmla="*/ 48639 w 1006541"/>
                      <a:gd name="connsiteY27" fmla="*/ 325877 h 749030"/>
                      <a:gd name="connsiteX28" fmla="*/ 43775 w 1006541"/>
                      <a:gd name="connsiteY28" fmla="*/ 345332 h 749030"/>
                      <a:gd name="connsiteX29" fmla="*/ 14592 w 1006541"/>
                      <a:gd name="connsiteY29" fmla="*/ 345332 h 749030"/>
                      <a:gd name="connsiteX30" fmla="*/ 29183 w 1006541"/>
                      <a:gd name="connsiteY30" fmla="*/ 379379 h 749030"/>
                      <a:gd name="connsiteX31" fmla="*/ 0 w 1006541"/>
                      <a:gd name="connsiteY31" fmla="*/ 413426 h 749030"/>
                      <a:gd name="connsiteX32" fmla="*/ 4864 w 1006541"/>
                      <a:gd name="connsiteY32" fmla="*/ 452336 h 749030"/>
                      <a:gd name="connsiteX33" fmla="*/ 43775 w 1006541"/>
                      <a:gd name="connsiteY33" fmla="*/ 457200 h 749030"/>
                      <a:gd name="connsiteX34" fmla="*/ 58366 w 1006541"/>
                      <a:gd name="connsiteY34" fmla="*/ 476655 h 749030"/>
                      <a:gd name="connsiteX35" fmla="*/ 136187 w 1006541"/>
                      <a:gd name="connsiteY35" fmla="*/ 515566 h 749030"/>
                      <a:gd name="connsiteX36" fmla="*/ 145915 w 1006541"/>
                      <a:gd name="connsiteY36" fmla="*/ 627434 h 749030"/>
                      <a:gd name="connsiteX37" fmla="*/ 145915 w 1006541"/>
                      <a:gd name="connsiteY37" fmla="*/ 627434 h 749030"/>
                      <a:gd name="connsiteX38" fmla="*/ 199417 w 1006541"/>
                      <a:gd name="connsiteY38" fmla="*/ 622570 h 749030"/>
                      <a:gd name="connsiteX39" fmla="*/ 223736 w 1006541"/>
                      <a:gd name="connsiteY39" fmla="*/ 617706 h 749030"/>
                      <a:gd name="connsiteX40" fmla="*/ 248056 w 1006541"/>
                      <a:gd name="connsiteY40" fmla="*/ 617706 h 749030"/>
                      <a:gd name="connsiteX41" fmla="*/ 272375 w 1006541"/>
                      <a:gd name="connsiteY41" fmla="*/ 603115 h 749030"/>
                      <a:gd name="connsiteX42" fmla="*/ 330741 w 1006541"/>
                      <a:gd name="connsiteY42" fmla="*/ 661481 h 749030"/>
                      <a:gd name="connsiteX43" fmla="*/ 389107 w 1006541"/>
                      <a:gd name="connsiteY43" fmla="*/ 637162 h 749030"/>
                      <a:gd name="connsiteX44" fmla="*/ 452336 w 1006541"/>
                      <a:gd name="connsiteY44" fmla="*/ 680936 h 749030"/>
                      <a:gd name="connsiteX45" fmla="*/ 515566 w 1006541"/>
                      <a:gd name="connsiteY45" fmla="*/ 676072 h 749030"/>
                      <a:gd name="connsiteX46" fmla="*/ 569068 w 1006541"/>
                      <a:gd name="connsiteY46" fmla="*/ 680936 h 749030"/>
                      <a:gd name="connsiteX47" fmla="*/ 598251 w 1006541"/>
                      <a:gd name="connsiteY47" fmla="*/ 690664 h 749030"/>
                      <a:gd name="connsiteX48" fmla="*/ 642026 w 1006541"/>
                      <a:gd name="connsiteY48" fmla="*/ 676072 h 749030"/>
                      <a:gd name="connsiteX49" fmla="*/ 710119 w 1006541"/>
                      <a:gd name="connsiteY49" fmla="*/ 700392 h 749030"/>
                      <a:gd name="connsiteX50" fmla="*/ 749030 w 1006541"/>
                      <a:gd name="connsiteY50" fmla="*/ 695528 h 749030"/>
                      <a:gd name="connsiteX51" fmla="*/ 797668 w 1006541"/>
                      <a:gd name="connsiteY51" fmla="*/ 719847 h 749030"/>
                      <a:gd name="connsiteX52" fmla="*/ 846307 w 1006541"/>
                      <a:gd name="connsiteY52" fmla="*/ 729575 h 749030"/>
                      <a:gd name="connsiteX53" fmla="*/ 870626 w 1006541"/>
                      <a:gd name="connsiteY53" fmla="*/ 724711 h 749030"/>
                      <a:gd name="connsiteX54" fmla="*/ 894945 w 1006541"/>
                      <a:gd name="connsiteY54" fmla="*/ 739302 h 749030"/>
                      <a:gd name="connsiteX55" fmla="*/ 919264 w 1006541"/>
                      <a:gd name="connsiteY55" fmla="*/ 749030 h 749030"/>
                      <a:gd name="connsiteX56" fmla="*/ 1006541 w 1006541"/>
                      <a:gd name="connsiteY56" fmla="*/ 182379 h 74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06541" h="749030">
                        <a:moveTo>
                          <a:pt x="1006541" y="182379"/>
                        </a:moveTo>
                        <a:lnTo>
                          <a:pt x="262647" y="0"/>
                        </a:lnTo>
                        <a:lnTo>
                          <a:pt x="291830" y="24319"/>
                        </a:lnTo>
                        <a:lnTo>
                          <a:pt x="325877" y="63230"/>
                        </a:lnTo>
                        <a:lnTo>
                          <a:pt x="296694" y="102141"/>
                        </a:lnTo>
                        <a:lnTo>
                          <a:pt x="316149" y="136187"/>
                        </a:lnTo>
                        <a:lnTo>
                          <a:pt x="296694" y="160506"/>
                        </a:lnTo>
                        <a:lnTo>
                          <a:pt x="321013" y="189689"/>
                        </a:lnTo>
                        <a:lnTo>
                          <a:pt x="321013" y="233464"/>
                        </a:lnTo>
                        <a:lnTo>
                          <a:pt x="282102" y="243192"/>
                        </a:lnTo>
                        <a:lnTo>
                          <a:pt x="277239" y="291830"/>
                        </a:lnTo>
                        <a:lnTo>
                          <a:pt x="218873" y="350196"/>
                        </a:lnTo>
                        <a:lnTo>
                          <a:pt x="189690" y="335604"/>
                        </a:lnTo>
                        <a:lnTo>
                          <a:pt x="189690" y="335604"/>
                        </a:lnTo>
                        <a:lnTo>
                          <a:pt x="238328" y="291830"/>
                        </a:lnTo>
                        <a:lnTo>
                          <a:pt x="248056" y="262647"/>
                        </a:lnTo>
                        <a:lnTo>
                          <a:pt x="218873" y="233464"/>
                        </a:lnTo>
                        <a:lnTo>
                          <a:pt x="252919" y="204281"/>
                        </a:lnTo>
                        <a:lnTo>
                          <a:pt x="238328" y="175098"/>
                        </a:lnTo>
                        <a:lnTo>
                          <a:pt x="199417" y="145915"/>
                        </a:lnTo>
                        <a:lnTo>
                          <a:pt x="34047" y="63230"/>
                        </a:lnTo>
                        <a:lnTo>
                          <a:pt x="0" y="92413"/>
                        </a:lnTo>
                        <a:lnTo>
                          <a:pt x="29183" y="189689"/>
                        </a:lnTo>
                        <a:lnTo>
                          <a:pt x="24319" y="223736"/>
                        </a:lnTo>
                        <a:lnTo>
                          <a:pt x="9728" y="286966"/>
                        </a:lnTo>
                        <a:lnTo>
                          <a:pt x="14592" y="306421"/>
                        </a:lnTo>
                        <a:lnTo>
                          <a:pt x="34047" y="306421"/>
                        </a:lnTo>
                        <a:lnTo>
                          <a:pt x="48639" y="325877"/>
                        </a:lnTo>
                        <a:lnTo>
                          <a:pt x="43775" y="345332"/>
                        </a:lnTo>
                        <a:lnTo>
                          <a:pt x="14592" y="345332"/>
                        </a:lnTo>
                        <a:lnTo>
                          <a:pt x="29183" y="379379"/>
                        </a:lnTo>
                        <a:lnTo>
                          <a:pt x="0" y="413426"/>
                        </a:lnTo>
                        <a:lnTo>
                          <a:pt x="4864" y="452336"/>
                        </a:lnTo>
                        <a:lnTo>
                          <a:pt x="43775" y="457200"/>
                        </a:lnTo>
                        <a:lnTo>
                          <a:pt x="58366" y="476655"/>
                        </a:lnTo>
                        <a:lnTo>
                          <a:pt x="136187" y="515566"/>
                        </a:lnTo>
                        <a:lnTo>
                          <a:pt x="145915" y="627434"/>
                        </a:lnTo>
                        <a:lnTo>
                          <a:pt x="145915" y="627434"/>
                        </a:lnTo>
                        <a:lnTo>
                          <a:pt x="199417" y="622570"/>
                        </a:lnTo>
                        <a:lnTo>
                          <a:pt x="223736" y="617706"/>
                        </a:lnTo>
                        <a:lnTo>
                          <a:pt x="248056" y="617706"/>
                        </a:lnTo>
                        <a:lnTo>
                          <a:pt x="272375" y="603115"/>
                        </a:lnTo>
                        <a:lnTo>
                          <a:pt x="330741" y="661481"/>
                        </a:lnTo>
                        <a:lnTo>
                          <a:pt x="389107" y="637162"/>
                        </a:lnTo>
                        <a:lnTo>
                          <a:pt x="452336" y="680936"/>
                        </a:lnTo>
                        <a:lnTo>
                          <a:pt x="515566" y="676072"/>
                        </a:lnTo>
                        <a:lnTo>
                          <a:pt x="569068" y="680936"/>
                        </a:lnTo>
                        <a:lnTo>
                          <a:pt x="598251" y="690664"/>
                        </a:lnTo>
                        <a:lnTo>
                          <a:pt x="642026" y="676072"/>
                        </a:lnTo>
                        <a:lnTo>
                          <a:pt x="710119" y="700392"/>
                        </a:lnTo>
                        <a:lnTo>
                          <a:pt x="749030" y="695528"/>
                        </a:lnTo>
                        <a:lnTo>
                          <a:pt x="797668" y="719847"/>
                        </a:lnTo>
                        <a:lnTo>
                          <a:pt x="846307" y="729575"/>
                        </a:lnTo>
                        <a:lnTo>
                          <a:pt x="870626" y="724711"/>
                        </a:lnTo>
                        <a:lnTo>
                          <a:pt x="894945" y="739302"/>
                        </a:lnTo>
                        <a:lnTo>
                          <a:pt x="919264" y="749030"/>
                        </a:lnTo>
                        <a:lnTo>
                          <a:pt x="1006541" y="182379"/>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367" name="Freeform 366">
                    <a:extLst>
                      <a:ext uri="{FF2B5EF4-FFF2-40B4-BE49-F238E27FC236}">
                        <a16:creationId xmlns:a16="http://schemas.microsoft.com/office/drawing/2014/main" id="{103F9F3F-92D9-DC41-8822-B088724D42FC}"/>
                      </a:ext>
                    </a:extLst>
                  </p:cNvPr>
                  <p:cNvSpPr/>
                  <p:nvPr/>
                </p:nvSpPr>
                <p:spPr>
                  <a:xfrm>
                    <a:off x="620060" y="1613772"/>
                    <a:ext cx="1176608" cy="1007858"/>
                  </a:xfrm>
                  <a:custGeom>
                    <a:avLst/>
                    <a:gdLst>
                      <a:gd name="connsiteX0" fmla="*/ 265568 w 1195057"/>
                      <a:gd name="connsiteY0" fmla="*/ 0 h 1013988"/>
                      <a:gd name="connsiteX1" fmla="*/ 250479 w 1195057"/>
                      <a:gd name="connsiteY1" fmla="*/ 72428 h 1013988"/>
                      <a:gd name="connsiteX2" fmla="*/ 250479 w 1195057"/>
                      <a:gd name="connsiteY2" fmla="*/ 114677 h 1013988"/>
                      <a:gd name="connsiteX3" fmla="*/ 232372 w 1195057"/>
                      <a:gd name="connsiteY3" fmla="*/ 132784 h 1013988"/>
                      <a:gd name="connsiteX4" fmla="*/ 217283 w 1195057"/>
                      <a:gd name="connsiteY4" fmla="*/ 193140 h 1013988"/>
                      <a:gd name="connsiteX5" fmla="*/ 172016 w 1195057"/>
                      <a:gd name="connsiteY5" fmla="*/ 238408 h 1013988"/>
                      <a:gd name="connsiteX6" fmla="*/ 162962 w 1195057"/>
                      <a:gd name="connsiteY6" fmla="*/ 325925 h 1013988"/>
                      <a:gd name="connsiteX7" fmla="*/ 54321 w 1195057"/>
                      <a:gd name="connsiteY7" fmla="*/ 476816 h 1013988"/>
                      <a:gd name="connsiteX8" fmla="*/ 54321 w 1195057"/>
                      <a:gd name="connsiteY8" fmla="*/ 519065 h 1013988"/>
                      <a:gd name="connsiteX9" fmla="*/ 21125 w 1195057"/>
                      <a:gd name="connsiteY9" fmla="*/ 558297 h 1013988"/>
                      <a:gd name="connsiteX10" fmla="*/ 15089 w 1195057"/>
                      <a:gd name="connsiteY10" fmla="*/ 615636 h 1013988"/>
                      <a:gd name="connsiteX11" fmla="*/ 0 w 1195057"/>
                      <a:gd name="connsiteY11" fmla="*/ 688063 h 1013988"/>
                      <a:gd name="connsiteX12" fmla="*/ 6036 w 1195057"/>
                      <a:gd name="connsiteY12" fmla="*/ 748420 h 1013988"/>
                      <a:gd name="connsiteX13" fmla="*/ 591493 w 1195057"/>
                      <a:gd name="connsiteY13" fmla="*/ 917418 h 1013988"/>
                      <a:gd name="connsiteX14" fmla="*/ 1029077 w 1195057"/>
                      <a:gd name="connsiteY14" fmla="*/ 1013988 h 1013988"/>
                      <a:gd name="connsiteX15" fmla="*/ 1071327 w 1195057"/>
                      <a:gd name="connsiteY15" fmla="*/ 712206 h 1013988"/>
                      <a:gd name="connsiteX16" fmla="*/ 1107541 w 1195057"/>
                      <a:gd name="connsiteY16" fmla="*/ 642796 h 1013988"/>
                      <a:gd name="connsiteX17" fmla="*/ 1092452 w 1195057"/>
                      <a:gd name="connsiteY17" fmla="*/ 612618 h 1013988"/>
                      <a:gd name="connsiteX18" fmla="*/ 1083398 w 1195057"/>
                      <a:gd name="connsiteY18" fmla="*/ 615636 h 1013988"/>
                      <a:gd name="connsiteX19" fmla="*/ 1083398 w 1195057"/>
                      <a:gd name="connsiteY19" fmla="*/ 543208 h 1013988"/>
                      <a:gd name="connsiteX20" fmla="*/ 1134701 w 1195057"/>
                      <a:gd name="connsiteY20" fmla="*/ 519065 h 1013988"/>
                      <a:gd name="connsiteX21" fmla="*/ 1149790 w 1195057"/>
                      <a:gd name="connsiteY21" fmla="*/ 419477 h 1013988"/>
                      <a:gd name="connsiteX22" fmla="*/ 1195057 w 1195057"/>
                      <a:gd name="connsiteY22" fmla="*/ 392317 h 1013988"/>
                      <a:gd name="connsiteX23" fmla="*/ 1195057 w 1195057"/>
                      <a:gd name="connsiteY23" fmla="*/ 322907 h 1013988"/>
                      <a:gd name="connsiteX24" fmla="*/ 1182986 w 1195057"/>
                      <a:gd name="connsiteY24" fmla="*/ 292729 h 1013988"/>
                      <a:gd name="connsiteX25" fmla="*/ 1164879 w 1195057"/>
                      <a:gd name="connsiteY25" fmla="*/ 292729 h 1013988"/>
                      <a:gd name="connsiteX26" fmla="*/ 1131683 w 1195057"/>
                      <a:gd name="connsiteY26" fmla="*/ 271604 h 1013988"/>
                      <a:gd name="connsiteX27" fmla="*/ 1089434 w 1195057"/>
                      <a:gd name="connsiteY27" fmla="*/ 271604 h 1013988"/>
                      <a:gd name="connsiteX28" fmla="*/ 1059256 w 1195057"/>
                      <a:gd name="connsiteY28" fmla="*/ 268586 h 1013988"/>
                      <a:gd name="connsiteX29" fmla="*/ 998899 w 1195057"/>
                      <a:gd name="connsiteY29" fmla="*/ 235390 h 1013988"/>
                      <a:gd name="connsiteX30" fmla="*/ 968721 w 1195057"/>
                      <a:gd name="connsiteY30" fmla="*/ 247461 h 1013988"/>
                      <a:gd name="connsiteX31" fmla="*/ 908364 w 1195057"/>
                      <a:gd name="connsiteY31" fmla="*/ 220301 h 1013988"/>
                      <a:gd name="connsiteX32" fmla="*/ 854044 w 1195057"/>
                      <a:gd name="connsiteY32" fmla="*/ 235390 h 1013988"/>
                      <a:gd name="connsiteX33" fmla="*/ 832919 w 1195057"/>
                      <a:gd name="connsiteY33" fmla="*/ 226336 h 1013988"/>
                      <a:gd name="connsiteX34" fmla="*/ 715224 w 1195057"/>
                      <a:gd name="connsiteY34" fmla="*/ 226336 h 1013988"/>
                      <a:gd name="connsiteX35" fmla="*/ 648832 w 1195057"/>
                      <a:gd name="connsiteY35" fmla="*/ 181069 h 1013988"/>
                      <a:gd name="connsiteX36" fmla="*/ 588475 w 1195057"/>
                      <a:gd name="connsiteY36" fmla="*/ 208230 h 1013988"/>
                      <a:gd name="connsiteX37" fmla="*/ 531137 w 1195057"/>
                      <a:gd name="connsiteY37" fmla="*/ 144855 h 1013988"/>
                      <a:gd name="connsiteX38" fmla="*/ 407406 w 1195057"/>
                      <a:gd name="connsiteY38" fmla="*/ 172016 h 1013988"/>
                      <a:gd name="connsiteX39" fmla="*/ 392317 w 1195057"/>
                      <a:gd name="connsiteY39" fmla="*/ 60356 h 1013988"/>
                      <a:gd name="connsiteX40" fmla="*/ 265568 w 1195057"/>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195057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23384 w 1206976"/>
                      <a:gd name="connsiteY33" fmla="*/ 219195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88475 w 1206976"/>
                      <a:gd name="connsiteY36" fmla="*/ 227272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7263 w 1206976"/>
                      <a:gd name="connsiteY25" fmla="*/ 287969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06976" h="1033030">
                        <a:moveTo>
                          <a:pt x="275103" y="0"/>
                        </a:moveTo>
                        <a:lnTo>
                          <a:pt x="250479" y="91470"/>
                        </a:lnTo>
                        <a:lnTo>
                          <a:pt x="250479" y="133719"/>
                        </a:lnTo>
                        <a:lnTo>
                          <a:pt x="232372" y="151826"/>
                        </a:lnTo>
                        <a:lnTo>
                          <a:pt x="217283" y="212182"/>
                        </a:lnTo>
                        <a:lnTo>
                          <a:pt x="172016" y="257450"/>
                        </a:lnTo>
                        <a:lnTo>
                          <a:pt x="162962" y="344967"/>
                        </a:lnTo>
                        <a:lnTo>
                          <a:pt x="54321" y="495858"/>
                        </a:lnTo>
                        <a:lnTo>
                          <a:pt x="54321" y="538107"/>
                        </a:lnTo>
                        <a:lnTo>
                          <a:pt x="21125" y="577339"/>
                        </a:lnTo>
                        <a:lnTo>
                          <a:pt x="15089" y="634678"/>
                        </a:lnTo>
                        <a:lnTo>
                          <a:pt x="0" y="707105"/>
                        </a:lnTo>
                        <a:lnTo>
                          <a:pt x="6036" y="767462"/>
                        </a:lnTo>
                        <a:lnTo>
                          <a:pt x="591493" y="936460"/>
                        </a:lnTo>
                        <a:lnTo>
                          <a:pt x="1029077" y="1033030"/>
                        </a:lnTo>
                        <a:lnTo>
                          <a:pt x="1071327" y="731248"/>
                        </a:lnTo>
                        <a:lnTo>
                          <a:pt x="1107541" y="661838"/>
                        </a:lnTo>
                        <a:lnTo>
                          <a:pt x="1092452" y="631660"/>
                        </a:lnTo>
                        <a:lnTo>
                          <a:pt x="1083398" y="634678"/>
                        </a:lnTo>
                        <a:lnTo>
                          <a:pt x="1083398" y="562250"/>
                        </a:lnTo>
                        <a:lnTo>
                          <a:pt x="1134701" y="538107"/>
                        </a:lnTo>
                        <a:lnTo>
                          <a:pt x="1149790" y="438519"/>
                        </a:lnTo>
                        <a:lnTo>
                          <a:pt x="1206976" y="411359"/>
                        </a:lnTo>
                        <a:cubicBezTo>
                          <a:pt x="1206181" y="388222"/>
                          <a:pt x="1205387" y="365086"/>
                          <a:pt x="1204592" y="341949"/>
                        </a:cubicBezTo>
                        <a:lnTo>
                          <a:pt x="1182986" y="311771"/>
                        </a:lnTo>
                        <a:lnTo>
                          <a:pt x="1167263" y="287969"/>
                        </a:lnTo>
                        <a:lnTo>
                          <a:pt x="1131683" y="290646"/>
                        </a:lnTo>
                        <a:lnTo>
                          <a:pt x="1089434" y="290646"/>
                        </a:lnTo>
                        <a:lnTo>
                          <a:pt x="1061640" y="275727"/>
                        </a:lnTo>
                        <a:lnTo>
                          <a:pt x="1006050" y="247291"/>
                        </a:lnTo>
                        <a:lnTo>
                          <a:pt x="968721" y="266503"/>
                        </a:lnTo>
                        <a:cubicBezTo>
                          <a:pt x="965502" y="266267"/>
                          <a:pt x="969436" y="261270"/>
                          <a:pt x="966217" y="261034"/>
                        </a:cubicBezTo>
                        <a:lnTo>
                          <a:pt x="908364" y="239343"/>
                        </a:lnTo>
                        <a:lnTo>
                          <a:pt x="854044" y="254432"/>
                        </a:lnTo>
                        <a:lnTo>
                          <a:pt x="823384" y="238237"/>
                        </a:lnTo>
                        <a:lnTo>
                          <a:pt x="717607" y="233477"/>
                        </a:lnTo>
                        <a:lnTo>
                          <a:pt x="648832" y="200111"/>
                        </a:lnTo>
                        <a:lnTo>
                          <a:pt x="593242" y="215370"/>
                        </a:lnTo>
                        <a:lnTo>
                          <a:pt x="531137" y="163897"/>
                        </a:lnTo>
                        <a:lnTo>
                          <a:pt x="407406" y="191058"/>
                        </a:lnTo>
                        <a:lnTo>
                          <a:pt x="392317" y="79398"/>
                        </a:lnTo>
                        <a:lnTo>
                          <a:pt x="275103" y="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368" name="Freeform 367">
                    <a:extLst>
                      <a:ext uri="{FF2B5EF4-FFF2-40B4-BE49-F238E27FC236}">
                        <a16:creationId xmlns:a16="http://schemas.microsoft.com/office/drawing/2014/main" id="{2A4C7BF9-56E9-A040-B8F7-CFFD368D9FA7}"/>
                      </a:ext>
                    </a:extLst>
                  </p:cNvPr>
                  <p:cNvSpPr/>
                  <p:nvPr/>
                </p:nvSpPr>
                <p:spPr>
                  <a:xfrm>
                    <a:off x="1688297" y="3641873"/>
                    <a:ext cx="967605" cy="1171964"/>
                  </a:xfrm>
                  <a:custGeom>
                    <a:avLst/>
                    <a:gdLst>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45268 w 995882"/>
                      <a:gd name="connsiteY12" fmla="*/ 802741 h 1201093"/>
                      <a:gd name="connsiteX13" fmla="*/ 21125 w 995882"/>
                      <a:gd name="connsiteY13" fmla="*/ 787652 h 1201093"/>
                      <a:gd name="connsiteX14" fmla="*/ 0 w 995882"/>
                      <a:gd name="connsiteY14" fmla="*/ 811794 h 1201093"/>
                      <a:gd name="connsiteX15" fmla="*/ 0 w 995882"/>
                      <a:gd name="connsiteY15" fmla="*/ 838955 h 1201093"/>
                      <a:gd name="connsiteX16" fmla="*/ 576404 w 995882"/>
                      <a:gd name="connsiteY16" fmla="*/ 1170915 h 1201093"/>
                      <a:gd name="connsiteX17" fmla="*/ 908365 w 995882"/>
                      <a:gd name="connsiteY17" fmla="*/ 1201093 h 1201093"/>
                      <a:gd name="connsiteX18" fmla="*/ 995882 w 995882"/>
                      <a:gd name="connsiteY18" fmla="*/ 102606 h 1201093"/>
                      <a:gd name="connsiteX19" fmla="*/ 223319 w 995882"/>
                      <a:gd name="connsiteY19" fmla="*/ 0 h 1201093"/>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21125 w 995882"/>
                      <a:gd name="connsiteY12" fmla="*/ 787652 h 1201093"/>
                      <a:gd name="connsiteX13" fmla="*/ 0 w 995882"/>
                      <a:gd name="connsiteY13" fmla="*/ 811794 h 1201093"/>
                      <a:gd name="connsiteX14" fmla="*/ 0 w 995882"/>
                      <a:gd name="connsiteY14" fmla="*/ 838955 h 1201093"/>
                      <a:gd name="connsiteX15" fmla="*/ 576404 w 995882"/>
                      <a:gd name="connsiteY15" fmla="*/ 1170915 h 1201093"/>
                      <a:gd name="connsiteX16" fmla="*/ 908365 w 995882"/>
                      <a:gd name="connsiteY16" fmla="*/ 1201093 h 1201093"/>
                      <a:gd name="connsiteX17" fmla="*/ 995882 w 995882"/>
                      <a:gd name="connsiteY17" fmla="*/ 102606 h 1201093"/>
                      <a:gd name="connsiteX18" fmla="*/ 223319 w 995882"/>
                      <a:gd name="connsiteY18" fmla="*/ 0 h 1201093"/>
                      <a:gd name="connsiteX0" fmla="*/ 223319 w 991638"/>
                      <a:gd name="connsiteY0" fmla="*/ 0 h 1201093"/>
                      <a:gd name="connsiteX1" fmla="*/ 199177 w 991638"/>
                      <a:gd name="connsiteY1" fmla="*/ 172016 h 1201093"/>
                      <a:gd name="connsiteX2" fmla="*/ 108642 w 991638"/>
                      <a:gd name="connsiteY2" fmla="*/ 147873 h 1201093"/>
                      <a:gd name="connsiteX3" fmla="*/ 75446 w 991638"/>
                      <a:gd name="connsiteY3" fmla="*/ 223319 h 1201093"/>
                      <a:gd name="connsiteX4" fmla="*/ 84499 w 991638"/>
                      <a:gd name="connsiteY4" fmla="*/ 286693 h 1201093"/>
                      <a:gd name="connsiteX5" fmla="*/ 66392 w 991638"/>
                      <a:gd name="connsiteY5" fmla="*/ 344032 h 1201093"/>
                      <a:gd name="connsiteX6" fmla="*/ 78464 w 991638"/>
                      <a:gd name="connsiteY6" fmla="*/ 383264 h 1201093"/>
                      <a:gd name="connsiteX7" fmla="*/ 132785 w 991638"/>
                      <a:gd name="connsiteY7" fmla="*/ 510012 h 1201093"/>
                      <a:gd name="connsiteX8" fmla="*/ 132785 w 991638"/>
                      <a:gd name="connsiteY8" fmla="*/ 528119 h 1201093"/>
                      <a:gd name="connsiteX9" fmla="*/ 78464 w 991638"/>
                      <a:gd name="connsiteY9" fmla="*/ 552262 h 1201093"/>
                      <a:gd name="connsiteX10" fmla="*/ 66392 w 991638"/>
                      <a:gd name="connsiteY10" fmla="*/ 633743 h 1201093"/>
                      <a:gd name="connsiteX11" fmla="*/ 15089 w 991638"/>
                      <a:gd name="connsiteY11" fmla="*/ 715224 h 1201093"/>
                      <a:gd name="connsiteX12" fmla="*/ 21125 w 991638"/>
                      <a:gd name="connsiteY12" fmla="*/ 787652 h 1201093"/>
                      <a:gd name="connsiteX13" fmla="*/ 0 w 991638"/>
                      <a:gd name="connsiteY13" fmla="*/ 811794 h 1201093"/>
                      <a:gd name="connsiteX14" fmla="*/ 0 w 991638"/>
                      <a:gd name="connsiteY14" fmla="*/ 838955 h 1201093"/>
                      <a:gd name="connsiteX15" fmla="*/ 576404 w 991638"/>
                      <a:gd name="connsiteY15" fmla="*/ 1170915 h 1201093"/>
                      <a:gd name="connsiteX16" fmla="*/ 908365 w 991638"/>
                      <a:gd name="connsiteY16" fmla="*/ 1201093 h 1201093"/>
                      <a:gd name="connsiteX17" fmla="*/ 991638 w 991638"/>
                      <a:gd name="connsiteY17" fmla="*/ 112071 h 1201093"/>
                      <a:gd name="connsiteX18" fmla="*/ 223319 w 991638"/>
                      <a:gd name="connsiteY18" fmla="*/ 0 h 120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1638" h="1201093">
                        <a:moveTo>
                          <a:pt x="223319" y="0"/>
                        </a:moveTo>
                        <a:lnTo>
                          <a:pt x="199177" y="172016"/>
                        </a:lnTo>
                        <a:lnTo>
                          <a:pt x="108642" y="147873"/>
                        </a:lnTo>
                        <a:lnTo>
                          <a:pt x="75446" y="223319"/>
                        </a:lnTo>
                        <a:lnTo>
                          <a:pt x="84499" y="286693"/>
                        </a:lnTo>
                        <a:lnTo>
                          <a:pt x="66392" y="344032"/>
                        </a:lnTo>
                        <a:lnTo>
                          <a:pt x="78464" y="383264"/>
                        </a:lnTo>
                        <a:lnTo>
                          <a:pt x="132785" y="510012"/>
                        </a:lnTo>
                        <a:lnTo>
                          <a:pt x="132785" y="528119"/>
                        </a:lnTo>
                        <a:lnTo>
                          <a:pt x="78464" y="552262"/>
                        </a:lnTo>
                        <a:lnTo>
                          <a:pt x="66392" y="633743"/>
                        </a:lnTo>
                        <a:lnTo>
                          <a:pt x="15089" y="715224"/>
                        </a:lnTo>
                        <a:lnTo>
                          <a:pt x="21125" y="787652"/>
                        </a:lnTo>
                        <a:lnTo>
                          <a:pt x="0" y="811794"/>
                        </a:lnTo>
                        <a:lnTo>
                          <a:pt x="0" y="838955"/>
                        </a:lnTo>
                        <a:lnTo>
                          <a:pt x="576404" y="1170915"/>
                        </a:lnTo>
                        <a:lnTo>
                          <a:pt x="908365" y="1201093"/>
                        </a:lnTo>
                        <a:lnTo>
                          <a:pt x="991638" y="112071"/>
                        </a:lnTo>
                        <a:lnTo>
                          <a:pt x="223319" y="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lIns="91440" tIns="45720" rIns="91440" bIns="45720" anchor="t"/>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Calibri"/>
                    </a:endParaRPr>
                  </a:p>
                </p:txBody>
              </p:sp>
              <p:sp>
                <p:nvSpPr>
                  <p:cNvPr id="369" name="Freeform 368">
                    <a:extLst>
                      <a:ext uri="{FF2B5EF4-FFF2-40B4-BE49-F238E27FC236}">
                        <a16:creationId xmlns:a16="http://schemas.microsoft.com/office/drawing/2014/main" id="{9D2622D6-4189-FD4A-B3E4-FF29DBD196DB}"/>
                      </a:ext>
                    </a:extLst>
                  </p:cNvPr>
                  <p:cNvSpPr/>
                  <p:nvPr/>
                </p:nvSpPr>
                <p:spPr>
                  <a:xfrm>
                    <a:off x="2651258" y="2985449"/>
                    <a:ext cx="1069784" cy="818981"/>
                  </a:xfrm>
                  <a:custGeom>
                    <a:avLst/>
                    <a:gdLst>
                      <a:gd name="connsiteX0" fmla="*/ 54321 w 1083398"/>
                      <a:gd name="connsiteY0" fmla="*/ 0 h 838954"/>
                      <a:gd name="connsiteX1" fmla="*/ 0 w 1083398"/>
                      <a:gd name="connsiteY1" fmla="*/ 778598 h 838954"/>
                      <a:gd name="connsiteX2" fmla="*/ 359121 w 1083398"/>
                      <a:gd name="connsiteY2" fmla="*/ 811794 h 838954"/>
                      <a:gd name="connsiteX3" fmla="*/ 926471 w 1083398"/>
                      <a:gd name="connsiteY3" fmla="*/ 838954 h 838954"/>
                      <a:gd name="connsiteX4" fmla="*/ 1071327 w 1083398"/>
                      <a:gd name="connsiteY4" fmla="*/ 832919 h 838954"/>
                      <a:gd name="connsiteX5" fmla="*/ 1083398 w 1083398"/>
                      <a:gd name="connsiteY5" fmla="*/ 69410 h 838954"/>
                      <a:gd name="connsiteX6" fmla="*/ 639778 w 1083398"/>
                      <a:gd name="connsiteY6" fmla="*/ 45267 h 838954"/>
                      <a:gd name="connsiteX7" fmla="*/ 416460 w 1083398"/>
                      <a:gd name="connsiteY7" fmla="*/ 27160 h 838954"/>
                      <a:gd name="connsiteX8" fmla="*/ 54321 w 1083398"/>
                      <a:gd name="connsiteY8" fmla="*/ 0 h 838954"/>
                      <a:gd name="connsiteX0" fmla="*/ 68618 w 1097695"/>
                      <a:gd name="connsiteY0" fmla="*/ 0 h 838954"/>
                      <a:gd name="connsiteX1" fmla="*/ 0 w 1097695"/>
                      <a:gd name="connsiteY1" fmla="*/ 780977 h 838954"/>
                      <a:gd name="connsiteX2" fmla="*/ 373418 w 1097695"/>
                      <a:gd name="connsiteY2" fmla="*/ 811794 h 838954"/>
                      <a:gd name="connsiteX3" fmla="*/ 940768 w 1097695"/>
                      <a:gd name="connsiteY3" fmla="*/ 838954 h 838954"/>
                      <a:gd name="connsiteX4" fmla="*/ 1085624 w 1097695"/>
                      <a:gd name="connsiteY4" fmla="*/ 832919 h 838954"/>
                      <a:gd name="connsiteX5" fmla="*/ 1097695 w 1097695"/>
                      <a:gd name="connsiteY5" fmla="*/ 69410 h 838954"/>
                      <a:gd name="connsiteX6" fmla="*/ 654075 w 1097695"/>
                      <a:gd name="connsiteY6" fmla="*/ 45267 h 838954"/>
                      <a:gd name="connsiteX7" fmla="*/ 430757 w 1097695"/>
                      <a:gd name="connsiteY7" fmla="*/ 27160 h 838954"/>
                      <a:gd name="connsiteX8" fmla="*/ 68618 w 1097695"/>
                      <a:gd name="connsiteY8" fmla="*/ 0 h 83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695" h="838954">
                        <a:moveTo>
                          <a:pt x="68618" y="0"/>
                        </a:moveTo>
                        <a:lnTo>
                          <a:pt x="0" y="780977"/>
                        </a:lnTo>
                        <a:lnTo>
                          <a:pt x="373418" y="811794"/>
                        </a:lnTo>
                        <a:lnTo>
                          <a:pt x="940768" y="838954"/>
                        </a:lnTo>
                        <a:lnTo>
                          <a:pt x="1085624" y="832919"/>
                        </a:lnTo>
                        <a:lnTo>
                          <a:pt x="1097695" y="69410"/>
                        </a:lnTo>
                        <a:lnTo>
                          <a:pt x="654075" y="45267"/>
                        </a:lnTo>
                        <a:lnTo>
                          <a:pt x="430757" y="27160"/>
                        </a:lnTo>
                        <a:lnTo>
                          <a:pt x="68618" y="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370" name="Freeform 369">
                    <a:extLst>
                      <a:ext uri="{FF2B5EF4-FFF2-40B4-BE49-F238E27FC236}">
                        <a16:creationId xmlns:a16="http://schemas.microsoft.com/office/drawing/2014/main" id="{B1749016-7246-5346-96F4-CF34169001DE}"/>
                      </a:ext>
                    </a:extLst>
                  </p:cNvPr>
                  <p:cNvSpPr/>
                  <p:nvPr/>
                </p:nvSpPr>
                <p:spPr>
                  <a:xfrm>
                    <a:off x="3704012" y="3191354"/>
                    <a:ext cx="1141000" cy="613076"/>
                  </a:xfrm>
                  <a:custGeom>
                    <a:avLst/>
                    <a:gdLst>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43755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87505 w 1170915"/>
                      <a:gd name="connsiteY7" fmla="*/ 98350 h 618653"/>
                      <a:gd name="connsiteX8" fmla="*/ 1068309 w 1170915"/>
                      <a:gd name="connsiteY8" fmla="*/ 93552 h 618653"/>
                      <a:gd name="connsiteX9" fmla="*/ 1080380 w 1170915"/>
                      <a:gd name="connsiteY9" fmla="*/ 45267 h 618653"/>
                      <a:gd name="connsiteX10" fmla="*/ 1017006 w 1170915"/>
                      <a:gd name="connsiteY10" fmla="*/ 0 h 618653"/>
                      <a:gd name="connsiteX11" fmla="*/ 15089 w 1170915"/>
                      <a:gd name="connsiteY11" fmla="*/ 21125 h 618653"/>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68309 w 1170915"/>
                      <a:gd name="connsiteY8" fmla="*/ 103070 h 628171"/>
                      <a:gd name="connsiteX9" fmla="*/ 1080380 w 1170915"/>
                      <a:gd name="connsiteY9" fmla="*/ 54785 h 628171"/>
                      <a:gd name="connsiteX10" fmla="*/ 1021773 w 1170915"/>
                      <a:gd name="connsiteY10" fmla="*/ 0 h 628171"/>
                      <a:gd name="connsiteX11" fmla="*/ 15089 w 1170915"/>
                      <a:gd name="connsiteY11" fmla="*/ 30643 h 628171"/>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80380 w 1170915"/>
                      <a:gd name="connsiteY8" fmla="*/ 54785 h 628171"/>
                      <a:gd name="connsiteX9" fmla="*/ 1021773 w 1170915"/>
                      <a:gd name="connsiteY9" fmla="*/ 0 h 628171"/>
                      <a:gd name="connsiteX10" fmla="*/ 15089 w 1170915"/>
                      <a:gd name="connsiteY10" fmla="*/ 30643 h 62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915" h="628171">
                        <a:moveTo>
                          <a:pt x="15089" y="30643"/>
                        </a:moveTo>
                        <a:lnTo>
                          <a:pt x="0" y="628171"/>
                        </a:lnTo>
                        <a:lnTo>
                          <a:pt x="467763" y="625154"/>
                        </a:lnTo>
                        <a:lnTo>
                          <a:pt x="636761" y="622136"/>
                        </a:lnTo>
                        <a:lnTo>
                          <a:pt x="887240" y="597993"/>
                        </a:lnTo>
                        <a:lnTo>
                          <a:pt x="1170915" y="570833"/>
                        </a:lnTo>
                        <a:lnTo>
                          <a:pt x="1153288" y="178516"/>
                        </a:lnTo>
                        <a:cubicBezTo>
                          <a:pt x="1128183" y="154967"/>
                          <a:pt x="1112610" y="131417"/>
                          <a:pt x="1087505" y="107868"/>
                        </a:cubicBezTo>
                        <a:lnTo>
                          <a:pt x="1080380" y="54785"/>
                        </a:lnTo>
                        <a:lnTo>
                          <a:pt x="1021773" y="0"/>
                        </a:lnTo>
                        <a:lnTo>
                          <a:pt x="15089" y="30643"/>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371" name="Freeform 370">
                    <a:extLst>
                      <a:ext uri="{FF2B5EF4-FFF2-40B4-BE49-F238E27FC236}">
                        <a16:creationId xmlns:a16="http://schemas.microsoft.com/office/drawing/2014/main" id="{C3B719D7-4A24-AA49-8983-5BADA5E01132}"/>
                      </a:ext>
                    </a:extLst>
                  </p:cNvPr>
                  <p:cNvSpPr/>
                  <p:nvPr/>
                </p:nvSpPr>
                <p:spPr>
                  <a:xfrm>
                    <a:off x="3564678" y="3751793"/>
                    <a:ext cx="1356197" cy="661069"/>
                  </a:xfrm>
                  <a:custGeom>
                    <a:avLst/>
                    <a:gdLst>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9600 w 1376126"/>
                      <a:gd name="connsiteY8" fmla="*/ 540190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6187 w 1376126"/>
                      <a:gd name="connsiteY10" fmla="*/ 589252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70091 w 1390176"/>
                      <a:gd name="connsiteY26" fmla="*/ 353085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62384 w 1390176"/>
                      <a:gd name="connsiteY27" fmla="*/ 196260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924"/>
                      <a:gd name="connsiteX1" fmla="*/ 3017 w 1390176"/>
                      <a:gd name="connsiteY1" fmla="*/ 147873 h 677924"/>
                      <a:gd name="connsiteX2" fmla="*/ 464744 w 1390176"/>
                      <a:gd name="connsiteY2" fmla="*/ 156926 h 677924"/>
                      <a:gd name="connsiteX3" fmla="*/ 461726 w 1390176"/>
                      <a:gd name="connsiteY3" fmla="*/ 513029 h 677924"/>
                      <a:gd name="connsiteX4" fmla="*/ 482851 w 1390176"/>
                      <a:gd name="connsiteY4" fmla="*/ 525101 h 677924"/>
                      <a:gd name="connsiteX5" fmla="*/ 525101 w 1390176"/>
                      <a:gd name="connsiteY5" fmla="*/ 528118 h 677924"/>
                      <a:gd name="connsiteX6" fmla="*/ 549243 w 1390176"/>
                      <a:gd name="connsiteY6" fmla="*/ 534154 h 677924"/>
                      <a:gd name="connsiteX7" fmla="*/ 564332 w 1390176"/>
                      <a:gd name="connsiteY7" fmla="*/ 546225 h 677924"/>
                      <a:gd name="connsiteX8" fmla="*/ 607114 w 1390176"/>
                      <a:gd name="connsiteY8" fmla="*/ 550001 h 677924"/>
                      <a:gd name="connsiteX9" fmla="*/ 633742 w 1390176"/>
                      <a:gd name="connsiteY9" fmla="*/ 585457 h 677924"/>
                      <a:gd name="connsiteX10" fmla="*/ 666187 w 1390176"/>
                      <a:gd name="connsiteY10" fmla="*/ 589252 h 677924"/>
                      <a:gd name="connsiteX11" fmla="*/ 691081 w 1390176"/>
                      <a:gd name="connsiteY11" fmla="*/ 597528 h 677924"/>
                      <a:gd name="connsiteX12" fmla="*/ 757473 w 1390176"/>
                      <a:gd name="connsiteY12" fmla="*/ 585457 h 677924"/>
                      <a:gd name="connsiteX13" fmla="*/ 841972 w 1390176"/>
                      <a:gd name="connsiteY13" fmla="*/ 630724 h 677924"/>
                      <a:gd name="connsiteX14" fmla="*/ 884221 w 1390176"/>
                      <a:gd name="connsiteY14" fmla="*/ 615635 h 677924"/>
                      <a:gd name="connsiteX15" fmla="*/ 920435 w 1390176"/>
                      <a:gd name="connsiteY15" fmla="*/ 642796 h 677924"/>
                      <a:gd name="connsiteX16" fmla="*/ 962685 w 1390176"/>
                      <a:gd name="connsiteY16" fmla="*/ 636760 h 677924"/>
                      <a:gd name="connsiteX17" fmla="*/ 1001917 w 1390176"/>
                      <a:gd name="connsiteY17" fmla="*/ 648831 h 677924"/>
                      <a:gd name="connsiteX18" fmla="*/ 1038130 w 1390176"/>
                      <a:gd name="connsiteY18" fmla="*/ 645813 h 677924"/>
                      <a:gd name="connsiteX19" fmla="*/ 1074344 w 1390176"/>
                      <a:gd name="connsiteY19" fmla="*/ 663920 h 677924"/>
                      <a:gd name="connsiteX20" fmla="*/ 1100043 w 1390176"/>
                      <a:gd name="connsiteY20" fmla="*/ 677924 h 677924"/>
                      <a:gd name="connsiteX21" fmla="*/ 1146772 w 1390176"/>
                      <a:gd name="connsiteY21" fmla="*/ 624689 h 677924"/>
                      <a:gd name="connsiteX22" fmla="*/ 1186004 w 1390176"/>
                      <a:gd name="connsiteY22" fmla="*/ 615635 h 677924"/>
                      <a:gd name="connsiteX23" fmla="*/ 1237307 w 1390176"/>
                      <a:gd name="connsiteY23" fmla="*/ 621671 h 677924"/>
                      <a:gd name="connsiteX24" fmla="*/ 1270503 w 1390176"/>
                      <a:gd name="connsiteY24" fmla="*/ 609600 h 677924"/>
                      <a:gd name="connsiteX25" fmla="*/ 1390176 w 1390176"/>
                      <a:gd name="connsiteY25" fmla="*/ 677287 h 677924"/>
                      <a:gd name="connsiteX26" fmla="*/ 1381761 w 1390176"/>
                      <a:gd name="connsiteY26" fmla="*/ 353269 h 677924"/>
                      <a:gd name="connsiteX27" fmla="*/ 1362384 w 1390176"/>
                      <a:gd name="connsiteY27" fmla="*/ 196260 h 677924"/>
                      <a:gd name="connsiteX28" fmla="*/ 1333877 w 1390176"/>
                      <a:gd name="connsiteY28" fmla="*/ 90534 h 677924"/>
                      <a:gd name="connsiteX29" fmla="*/ 1312752 w 1390176"/>
                      <a:gd name="connsiteY29" fmla="*/ 0 h 677924"/>
                      <a:gd name="connsiteX30" fmla="*/ 742384 w 1390176"/>
                      <a:gd name="connsiteY30" fmla="*/ 45267 h 677924"/>
                      <a:gd name="connsiteX31" fmla="*/ 0 w 1390176"/>
                      <a:gd name="connsiteY31" fmla="*/ 51303 h 67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0176" h="677924">
                        <a:moveTo>
                          <a:pt x="0" y="51303"/>
                        </a:moveTo>
                        <a:cubicBezTo>
                          <a:pt x="1006" y="83493"/>
                          <a:pt x="2011" y="115683"/>
                          <a:pt x="3017" y="147873"/>
                        </a:cubicBezTo>
                        <a:lnTo>
                          <a:pt x="464744" y="156926"/>
                        </a:lnTo>
                        <a:lnTo>
                          <a:pt x="461726" y="513029"/>
                        </a:lnTo>
                        <a:lnTo>
                          <a:pt x="482851" y="525101"/>
                        </a:lnTo>
                        <a:lnTo>
                          <a:pt x="525101" y="528118"/>
                        </a:lnTo>
                        <a:lnTo>
                          <a:pt x="549243" y="534154"/>
                        </a:lnTo>
                        <a:lnTo>
                          <a:pt x="564332" y="546225"/>
                        </a:lnTo>
                        <a:lnTo>
                          <a:pt x="607114" y="550001"/>
                        </a:lnTo>
                        <a:lnTo>
                          <a:pt x="633742" y="585457"/>
                        </a:lnTo>
                        <a:lnTo>
                          <a:pt x="666187" y="589252"/>
                        </a:lnTo>
                        <a:lnTo>
                          <a:pt x="691081" y="597528"/>
                        </a:lnTo>
                        <a:lnTo>
                          <a:pt x="757473" y="585457"/>
                        </a:lnTo>
                        <a:lnTo>
                          <a:pt x="841972" y="630724"/>
                        </a:lnTo>
                        <a:lnTo>
                          <a:pt x="884221" y="615635"/>
                        </a:lnTo>
                        <a:lnTo>
                          <a:pt x="920435" y="642796"/>
                        </a:lnTo>
                        <a:lnTo>
                          <a:pt x="962685" y="636760"/>
                        </a:lnTo>
                        <a:lnTo>
                          <a:pt x="1001917" y="648831"/>
                        </a:lnTo>
                        <a:lnTo>
                          <a:pt x="1038130" y="645813"/>
                        </a:lnTo>
                        <a:lnTo>
                          <a:pt x="1074344" y="663920"/>
                        </a:lnTo>
                        <a:lnTo>
                          <a:pt x="1100043" y="677924"/>
                        </a:lnTo>
                        <a:lnTo>
                          <a:pt x="1146772" y="624689"/>
                        </a:lnTo>
                        <a:lnTo>
                          <a:pt x="1186004" y="615635"/>
                        </a:lnTo>
                        <a:lnTo>
                          <a:pt x="1237307" y="621671"/>
                        </a:lnTo>
                        <a:lnTo>
                          <a:pt x="1270503" y="609600"/>
                        </a:lnTo>
                        <a:lnTo>
                          <a:pt x="1390176" y="677287"/>
                        </a:lnTo>
                        <a:lnTo>
                          <a:pt x="1381761" y="353269"/>
                        </a:lnTo>
                        <a:lnTo>
                          <a:pt x="1362384" y="196260"/>
                        </a:lnTo>
                        <a:lnTo>
                          <a:pt x="1333877" y="90534"/>
                        </a:lnTo>
                        <a:lnTo>
                          <a:pt x="1312752" y="0"/>
                        </a:lnTo>
                        <a:lnTo>
                          <a:pt x="742384" y="45267"/>
                        </a:lnTo>
                        <a:lnTo>
                          <a:pt x="0" y="51303"/>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372" name="Freeform 371">
                    <a:extLst>
                      <a:ext uri="{FF2B5EF4-FFF2-40B4-BE49-F238E27FC236}">
                        <a16:creationId xmlns:a16="http://schemas.microsoft.com/office/drawing/2014/main" id="{5785226C-8CEE-2B49-A883-091B873B7901}"/>
                      </a:ext>
                    </a:extLst>
                  </p:cNvPr>
                  <p:cNvSpPr/>
                  <p:nvPr/>
                </p:nvSpPr>
                <p:spPr>
                  <a:xfrm>
                    <a:off x="4636010" y="3050472"/>
                    <a:ext cx="1063591" cy="809693"/>
                  </a:xfrm>
                  <a:custGeom>
                    <a:avLst/>
                    <a:gdLst>
                      <a:gd name="connsiteX0" fmla="*/ 0 w 1089433"/>
                      <a:gd name="connsiteY0" fmla="*/ 63374 h 826883"/>
                      <a:gd name="connsiteX1" fmla="*/ 57338 w 1089433"/>
                      <a:gd name="connsiteY1" fmla="*/ 159945 h 826883"/>
                      <a:gd name="connsiteX2" fmla="*/ 117695 w 1089433"/>
                      <a:gd name="connsiteY2" fmla="*/ 202194 h 826883"/>
                      <a:gd name="connsiteX3" fmla="*/ 120713 w 1089433"/>
                      <a:gd name="connsiteY3" fmla="*/ 262550 h 826883"/>
                      <a:gd name="connsiteX4" fmla="*/ 193140 w 1089433"/>
                      <a:gd name="connsiteY4" fmla="*/ 331960 h 826883"/>
                      <a:gd name="connsiteX5" fmla="*/ 214265 w 1089433"/>
                      <a:gd name="connsiteY5" fmla="*/ 721259 h 826883"/>
                      <a:gd name="connsiteX6" fmla="*/ 247461 w 1089433"/>
                      <a:gd name="connsiteY6" fmla="*/ 826883 h 826883"/>
                      <a:gd name="connsiteX7" fmla="*/ 905346 w 1089433"/>
                      <a:gd name="connsiteY7" fmla="*/ 754455 h 826883"/>
                      <a:gd name="connsiteX8" fmla="*/ 908364 w 1089433"/>
                      <a:gd name="connsiteY8" fmla="*/ 805758 h 826883"/>
                      <a:gd name="connsiteX9" fmla="*/ 932507 w 1089433"/>
                      <a:gd name="connsiteY9" fmla="*/ 823865 h 826883"/>
                      <a:gd name="connsiteX10" fmla="*/ 989845 w 1089433"/>
                      <a:gd name="connsiteY10" fmla="*/ 823865 h 826883"/>
                      <a:gd name="connsiteX11" fmla="*/ 998899 w 1089433"/>
                      <a:gd name="connsiteY11" fmla="*/ 799723 h 826883"/>
                      <a:gd name="connsiteX12" fmla="*/ 995881 w 1089433"/>
                      <a:gd name="connsiteY12" fmla="*/ 772562 h 826883"/>
                      <a:gd name="connsiteX13" fmla="*/ 1029077 w 1089433"/>
                      <a:gd name="connsiteY13" fmla="*/ 700135 h 826883"/>
                      <a:gd name="connsiteX14" fmla="*/ 1056237 w 1089433"/>
                      <a:gd name="connsiteY14" fmla="*/ 675992 h 826883"/>
                      <a:gd name="connsiteX15" fmla="*/ 1089433 w 1089433"/>
                      <a:gd name="connsiteY15" fmla="*/ 682028 h 826883"/>
                      <a:gd name="connsiteX16" fmla="*/ 1068309 w 1089433"/>
                      <a:gd name="connsiteY16" fmla="*/ 648832 h 826883"/>
                      <a:gd name="connsiteX17" fmla="*/ 1065291 w 1089433"/>
                      <a:gd name="connsiteY17" fmla="*/ 597529 h 826883"/>
                      <a:gd name="connsiteX18" fmla="*/ 1035113 w 1089433"/>
                      <a:gd name="connsiteY18" fmla="*/ 588475 h 826883"/>
                      <a:gd name="connsiteX19" fmla="*/ 1001917 w 1089433"/>
                      <a:gd name="connsiteY19" fmla="*/ 576404 h 826883"/>
                      <a:gd name="connsiteX20" fmla="*/ 977774 w 1089433"/>
                      <a:gd name="connsiteY20" fmla="*/ 528119 h 826883"/>
                      <a:gd name="connsiteX21" fmla="*/ 965703 w 1089433"/>
                      <a:gd name="connsiteY21" fmla="*/ 479834 h 826883"/>
                      <a:gd name="connsiteX22" fmla="*/ 935525 w 1089433"/>
                      <a:gd name="connsiteY22" fmla="*/ 461727 h 826883"/>
                      <a:gd name="connsiteX23" fmla="*/ 872150 w 1089433"/>
                      <a:gd name="connsiteY23" fmla="*/ 422495 h 826883"/>
                      <a:gd name="connsiteX24" fmla="*/ 829901 w 1089433"/>
                      <a:gd name="connsiteY24" fmla="*/ 356103 h 826883"/>
                      <a:gd name="connsiteX25" fmla="*/ 838954 w 1089433"/>
                      <a:gd name="connsiteY25" fmla="*/ 328943 h 826883"/>
                      <a:gd name="connsiteX26" fmla="*/ 866115 w 1089433"/>
                      <a:gd name="connsiteY26" fmla="*/ 301782 h 826883"/>
                      <a:gd name="connsiteX27" fmla="*/ 817830 w 1089433"/>
                      <a:gd name="connsiteY27" fmla="*/ 256515 h 826883"/>
                      <a:gd name="connsiteX28" fmla="*/ 805758 w 1089433"/>
                      <a:gd name="connsiteY28" fmla="*/ 271604 h 826883"/>
                      <a:gd name="connsiteX29" fmla="*/ 787651 w 1089433"/>
                      <a:gd name="connsiteY29" fmla="*/ 277640 h 826883"/>
                      <a:gd name="connsiteX30" fmla="*/ 766527 w 1089433"/>
                      <a:gd name="connsiteY30" fmla="*/ 241426 h 826883"/>
                      <a:gd name="connsiteX31" fmla="*/ 745402 w 1089433"/>
                      <a:gd name="connsiteY31" fmla="*/ 181069 h 826883"/>
                      <a:gd name="connsiteX32" fmla="*/ 712206 w 1089433"/>
                      <a:gd name="connsiteY32" fmla="*/ 168998 h 826883"/>
                      <a:gd name="connsiteX33" fmla="*/ 675992 w 1089433"/>
                      <a:gd name="connsiteY33" fmla="*/ 156927 h 826883"/>
                      <a:gd name="connsiteX34" fmla="*/ 657885 w 1089433"/>
                      <a:gd name="connsiteY34" fmla="*/ 141838 h 826883"/>
                      <a:gd name="connsiteX35" fmla="*/ 648831 w 1089433"/>
                      <a:gd name="connsiteY35" fmla="*/ 90535 h 826883"/>
                      <a:gd name="connsiteX36" fmla="*/ 639778 w 1089433"/>
                      <a:gd name="connsiteY36" fmla="*/ 57339 h 826883"/>
                      <a:gd name="connsiteX37" fmla="*/ 633742 w 1089433"/>
                      <a:gd name="connsiteY37" fmla="*/ 24143 h 826883"/>
                      <a:gd name="connsiteX38" fmla="*/ 576404 w 1089433"/>
                      <a:gd name="connsiteY38" fmla="*/ 0 h 826883"/>
                      <a:gd name="connsiteX39" fmla="*/ 0 w 1089433"/>
                      <a:gd name="connsiteY39" fmla="*/ 63374 h 826883"/>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56237 w 1089433"/>
                      <a:gd name="connsiteY14" fmla="*/ 675992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60995 w 1089433"/>
                      <a:gd name="connsiteY14" fmla="*/ 687895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89433" h="829264">
                        <a:moveTo>
                          <a:pt x="0" y="63374"/>
                        </a:moveTo>
                        <a:lnTo>
                          <a:pt x="57338" y="159945"/>
                        </a:lnTo>
                        <a:lnTo>
                          <a:pt x="117695" y="202194"/>
                        </a:lnTo>
                        <a:lnTo>
                          <a:pt x="120713" y="262550"/>
                        </a:lnTo>
                        <a:lnTo>
                          <a:pt x="193140" y="331960"/>
                        </a:lnTo>
                        <a:lnTo>
                          <a:pt x="214265" y="721259"/>
                        </a:lnTo>
                        <a:lnTo>
                          <a:pt x="235568" y="829264"/>
                        </a:lnTo>
                        <a:lnTo>
                          <a:pt x="905346" y="754455"/>
                        </a:lnTo>
                        <a:lnTo>
                          <a:pt x="908364" y="805758"/>
                        </a:lnTo>
                        <a:lnTo>
                          <a:pt x="932507" y="823865"/>
                        </a:lnTo>
                        <a:lnTo>
                          <a:pt x="989845" y="823865"/>
                        </a:lnTo>
                        <a:lnTo>
                          <a:pt x="998899" y="799723"/>
                        </a:lnTo>
                        <a:lnTo>
                          <a:pt x="995881" y="772562"/>
                        </a:lnTo>
                        <a:lnTo>
                          <a:pt x="1029077" y="700135"/>
                        </a:lnTo>
                        <a:lnTo>
                          <a:pt x="1060995" y="687895"/>
                        </a:lnTo>
                        <a:lnTo>
                          <a:pt x="1089433" y="682028"/>
                        </a:lnTo>
                        <a:lnTo>
                          <a:pt x="1068309" y="648832"/>
                        </a:lnTo>
                        <a:lnTo>
                          <a:pt x="1065291" y="597529"/>
                        </a:lnTo>
                        <a:lnTo>
                          <a:pt x="1035113" y="588475"/>
                        </a:lnTo>
                        <a:lnTo>
                          <a:pt x="1001917" y="576404"/>
                        </a:lnTo>
                        <a:lnTo>
                          <a:pt x="977774" y="528119"/>
                        </a:lnTo>
                        <a:lnTo>
                          <a:pt x="965703" y="479834"/>
                        </a:lnTo>
                        <a:lnTo>
                          <a:pt x="935525" y="461727"/>
                        </a:lnTo>
                        <a:lnTo>
                          <a:pt x="872150" y="422495"/>
                        </a:lnTo>
                        <a:lnTo>
                          <a:pt x="829901" y="356103"/>
                        </a:lnTo>
                        <a:lnTo>
                          <a:pt x="838954" y="328943"/>
                        </a:lnTo>
                        <a:lnTo>
                          <a:pt x="866115" y="301782"/>
                        </a:lnTo>
                        <a:lnTo>
                          <a:pt x="817830" y="256515"/>
                        </a:lnTo>
                        <a:lnTo>
                          <a:pt x="805758" y="271604"/>
                        </a:lnTo>
                        <a:lnTo>
                          <a:pt x="787651" y="277640"/>
                        </a:lnTo>
                        <a:lnTo>
                          <a:pt x="766527" y="241426"/>
                        </a:lnTo>
                        <a:lnTo>
                          <a:pt x="745402" y="181069"/>
                        </a:lnTo>
                        <a:lnTo>
                          <a:pt x="712206" y="168998"/>
                        </a:lnTo>
                        <a:lnTo>
                          <a:pt x="675992" y="156927"/>
                        </a:lnTo>
                        <a:lnTo>
                          <a:pt x="657885" y="141838"/>
                        </a:lnTo>
                        <a:lnTo>
                          <a:pt x="648831" y="90535"/>
                        </a:lnTo>
                        <a:lnTo>
                          <a:pt x="639778" y="57339"/>
                        </a:lnTo>
                        <a:lnTo>
                          <a:pt x="633742" y="24143"/>
                        </a:lnTo>
                        <a:lnTo>
                          <a:pt x="576404" y="0"/>
                        </a:lnTo>
                        <a:lnTo>
                          <a:pt x="0" y="63374"/>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373" name="Freeform 372">
                    <a:extLst>
                      <a:ext uri="{FF2B5EF4-FFF2-40B4-BE49-F238E27FC236}">
                        <a16:creationId xmlns:a16="http://schemas.microsoft.com/office/drawing/2014/main" id="{2BC1A609-11DD-0F4B-B6E7-B984F8A83C78}"/>
                      </a:ext>
                    </a:extLst>
                  </p:cNvPr>
                  <p:cNvSpPr/>
                  <p:nvPr/>
                </p:nvSpPr>
                <p:spPr>
                  <a:xfrm>
                    <a:off x="5249085" y="2599955"/>
                    <a:ext cx="600690" cy="1031081"/>
                  </a:xfrm>
                  <a:custGeom>
                    <a:avLst/>
                    <a:gdLst>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89711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09918 w 615635"/>
                      <a:gd name="connsiteY8" fmla="*/ 648656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15635" h="1056238">
                        <a:moveTo>
                          <a:pt x="78463" y="78464"/>
                        </a:moveTo>
                        <a:lnTo>
                          <a:pt x="147873" y="159945"/>
                        </a:lnTo>
                        <a:lnTo>
                          <a:pt x="150891" y="202194"/>
                        </a:lnTo>
                        <a:lnTo>
                          <a:pt x="93552" y="280658"/>
                        </a:lnTo>
                        <a:lnTo>
                          <a:pt x="27160" y="277816"/>
                        </a:lnTo>
                        <a:lnTo>
                          <a:pt x="54321" y="356103"/>
                        </a:lnTo>
                        <a:lnTo>
                          <a:pt x="0" y="431549"/>
                        </a:lnTo>
                        <a:lnTo>
                          <a:pt x="30178" y="620855"/>
                        </a:lnTo>
                        <a:lnTo>
                          <a:pt x="109918" y="648656"/>
                        </a:lnTo>
                        <a:lnTo>
                          <a:pt x="156926" y="739367"/>
                        </a:lnTo>
                        <a:lnTo>
                          <a:pt x="196158" y="727295"/>
                        </a:lnTo>
                        <a:lnTo>
                          <a:pt x="223319" y="760491"/>
                        </a:lnTo>
                        <a:lnTo>
                          <a:pt x="205212" y="793687"/>
                        </a:lnTo>
                        <a:lnTo>
                          <a:pt x="196330" y="814173"/>
                        </a:lnTo>
                        <a:lnTo>
                          <a:pt x="247461" y="902329"/>
                        </a:lnTo>
                        <a:lnTo>
                          <a:pt x="337996" y="944578"/>
                        </a:lnTo>
                        <a:lnTo>
                          <a:pt x="359292" y="1043351"/>
                        </a:lnTo>
                        <a:lnTo>
                          <a:pt x="431548" y="1056238"/>
                        </a:lnTo>
                        <a:lnTo>
                          <a:pt x="437584" y="1020024"/>
                        </a:lnTo>
                        <a:lnTo>
                          <a:pt x="478558" y="1036038"/>
                        </a:lnTo>
                        <a:lnTo>
                          <a:pt x="525101" y="1032095"/>
                        </a:lnTo>
                        <a:lnTo>
                          <a:pt x="534154" y="1017006"/>
                        </a:lnTo>
                        <a:lnTo>
                          <a:pt x="525101" y="983810"/>
                        </a:lnTo>
                        <a:lnTo>
                          <a:pt x="587665" y="967266"/>
                        </a:lnTo>
                        <a:lnTo>
                          <a:pt x="579422" y="920436"/>
                        </a:lnTo>
                        <a:lnTo>
                          <a:pt x="579422" y="893275"/>
                        </a:lnTo>
                        <a:lnTo>
                          <a:pt x="573386" y="866115"/>
                        </a:lnTo>
                        <a:lnTo>
                          <a:pt x="576404" y="826883"/>
                        </a:lnTo>
                        <a:lnTo>
                          <a:pt x="579422" y="802741"/>
                        </a:lnTo>
                        <a:lnTo>
                          <a:pt x="586390" y="787012"/>
                        </a:lnTo>
                        <a:lnTo>
                          <a:pt x="603564" y="748420"/>
                        </a:lnTo>
                        <a:lnTo>
                          <a:pt x="606582" y="715224"/>
                        </a:lnTo>
                        <a:lnTo>
                          <a:pt x="615635" y="703153"/>
                        </a:lnTo>
                        <a:lnTo>
                          <a:pt x="609600" y="672974"/>
                        </a:lnTo>
                        <a:lnTo>
                          <a:pt x="597528" y="624689"/>
                        </a:lnTo>
                        <a:lnTo>
                          <a:pt x="597528" y="582440"/>
                        </a:lnTo>
                        <a:lnTo>
                          <a:pt x="615635" y="519066"/>
                        </a:lnTo>
                        <a:lnTo>
                          <a:pt x="579422" y="334978"/>
                        </a:lnTo>
                        <a:lnTo>
                          <a:pt x="570368" y="307818"/>
                        </a:lnTo>
                        <a:lnTo>
                          <a:pt x="561315" y="250479"/>
                        </a:lnTo>
                        <a:lnTo>
                          <a:pt x="552261" y="202194"/>
                        </a:lnTo>
                        <a:lnTo>
                          <a:pt x="540190" y="141838"/>
                        </a:lnTo>
                        <a:lnTo>
                          <a:pt x="531136" y="126749"/>
                        </a:lnTo>
                        <a:lnTo>
                          <a:pt x="488887" y="63374"/>
                        </a:lnTo>
                        <a:lnTo>
                          <a:pt x="479833" y="21125"/>
                        </a:lnTo>
                        <a:lnTo>
                          <a:pt x="473798" y="0"/>
                        </a:lnTo>
                        <a:lnTo>
                          <a:pt x="78463" y="78464"/>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374" name="Freeform 373">
                    <a:extLst>
                      <a:ext uri="{FF2B5EF4-FFF2-40B4-BE49-F238E27FC236}">
                        <a16:creationId xmlns:a16="http://schemas.microsoft.com/office/drawing/2014/main" id="{86842B48-A3C4-A24A-B58E-EEDFEAE224CA}"/>
                      </a:ext>
                    </a:extLst>
                  </p:cNvPr>
                  <p:cNvSpPr/>
                  <p:nvPr/>
                </p:nvSpPr>
                <p:spPr>
                  <a:xfrm>
                    <a:off x="6614571" y="3719282"/>
                    <a:ext cx="741573" cy="569726"/>
                  </a:xfrm>
                  <a:custGeom>
                    <a:avLst/>
                    <a:gdLst>
                      <a:gd name="connsiteX0" fmla="*/ 0 w 760491"/>
                      <a:gd name="connsiteY0" fmla="*/ 111659 h 585457"/>
                      <a:gd name="connsiteX1" fmla="*/ 9054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 name="connsiteX0" fmla="*/ 0 w 760491"/>
                      <a:gd name="connsiteY0" fmla="*/ 111659 h 585457"/>
                      <a:gd name="connsiteX1" fmla="*/ 1909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0491" h="585457">
                        <a:moveTo>
                          <a:pt x="0" y="111659"/>
                        </a:moveTo>
                        <a:cubicBezTo>
                          <a:pt x="636" y="135802"/>
                          <a:pt x="1273" y="159944"/>
                          <a:pt x="1909" y="184087"/>
                        </a:cubicBezTo>
                        <a:lnTo>
                          <a:pt x="57339" y="217283"/>
                        </a:lnTo>
                        <a:lnTo>
                          <a:pt x="99588" y="277639"/>
                        </a:lnTo>
                        <a:lnTo>
                          <a:pt x="190123" y="307817"/>
                        </a:lnTo>
                        <a:lnTo>
                          <a:pt x="262551" y="395334"/>
                        </a:lnTo>
                        <a:lnTo>
                          <a:pt x="344032" y="422495"/>
                        </a:lnTo>
                        <a:lnTo>
                          <a:pt x="359121" y="491904"/>
                        </a:lnTo>
                        <a:lnTo>
                          <a:pt x="434566" y="576403"/>
                        </a:lnTo>
                        <a:lnTo>
                          <a:pt x="455691" y="585457"/>
                        </a:lnTo>
                        <a:lnTo>
                          <a:pt x="473798" y="540190"/>
                        </a:lnTo>
                        <a:lnTo>
                          <a:pt x="470780" y="500958"/>
                        </a:lnTo>
                        <a:lnTo>
                          <a:pt x="500958" y="513029"/>
                        </a:lnTo>
                        <a:lnTo>
                          <a:pt x="510012" y="473798"/>
                        </a:lnTo>
                        <a:lnTo>
                          <a:pt x="546226" y="470780"/>
                        </a:lnTo>
                        <a:lnTo>
                          <a:pt x="594511" y="425512"/>
                        </a:lnTo>
                        <a:lnTo>
                          <a:pt x="609600" y="374209"/>
                        </a:lnTo>
                        <a:lnTo>
                          <a:pt x="639778" y="362138"/>
                        </a:lnTo>
                        <a:lnTo>
                          <a:pt x="651850" y="331960"/>
                        </a:lnTo>
                        <a:lnTo>
                          <a:pt x="672974" y="271603"/>
                        </a:lnTo>
                        <a:lnTo>
                          <a:pt x="709188" y="256514"/>
                        </a:lnTo>
                        <a:lnTo>
                          <a:pt x="733331" y="193140"/>
                        </a:lnTo>
                        <a:lnTo>
                          <a:pt x="760491" y="135801"/>
                        </a:lnTo>
                        <a:lnTo>
                          <a:pt x="564333" y="0"/>
                        </a:lnTo>
                        <a:lnTo>
                          <a:pt x="416459" y="45267"/>
                        </a:lnTo>
                        <a:lnTo>
                          <a:pt x="386281" y="51302"/>
                        </a:lnTo>
                        <a:lnTo>
                          <a:pt x="377228" y="48285"/>
                        </a:lnTo>
                        <a:lnTo>
                          <a:pt x="347050" y="24142"/>
                        </a:lnTo>
                        <a:lnTo>
                          <a:pt x="322907" y="12071"/>
                        </a:lnTo>
                        <a:lnTo>
                          <a:pt x="280657" y="18106"/>
                        </a:lnTo>
                        <a:lnTo>
                          <a:pt x="229354" y="27160"/>
                        </a:lnTo>
                        <a:lnTo>
                          <a:pt x="187105" y="27160"/>
                        </a:lnTo>
                        <a:lnTo>
                          <a:pt x="147873" y="45267"/>
                        </a:lnTo>
                        <a:lnTo>
                          <a:pt x="0" y="111659"/>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375" name="Freeform 374">
                    <a:extLst>
                      <a:ext uri="{FF2B5EF4-FFF2-40B4-BE49-F238E27FC236}">
                        <a16:creationId xmlns:a16="http://schemas.microsoft.com/office/drawing/2014/main" id="{5CC9F7C5-263C-8B47-84AB-EA8344880768}"/>
                      </a:ext>
                    </a:extLst>
                  </p:cNvPr>
                  <p:cNvSpPr/>
                  <p:nvPr/>
                </p:nvSpPr>
                <p:spPr>
                  <a:xfrm>
                    <a:off x="5673284" y="3118592"/>
                    <a:ext cx="1006310" cy="597593"/>
                  </a:xfrm>
                  <a:custGeom>
                    <a:avLst/>
                    <a:gdLst>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881204 w 1023042"/>
                      <a:gd name="connsiteY16" fmla="*/ 404388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64267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89846 w 1032573"/>
                      <a:gd name="connsiteY19" fmla="*/ 274622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77639 h 612618"/>
                      <a:gd name="connsiteX46" fmla="*/ 356103 w 1032573"/>
                      <a:gd name="connsiteY46" fmla="*/ 298764 h 612618"/>
                      <a:gd name="connsiteX47" fmla="*/ 334978 w 1032573"/>
                      <a:gd name="connsiteY47" fmla="*/ 286693 h 612618"/>
                      <a:gd name="connsiteX48" fmla="*/ 316871 w 1032573"/>
                      <a:gd name="connsiteY48" fmla="*/ 283675 h 612618"/>
                      <a:gd name="connsiteX49" fmla="*/ 277640 w 1032573"/>
                      <a:gd name="connsiteY49" fmla="*/ 316871 h 612618"/>
                      <a:gd name="connsiteX50" fmla="*/ 262551 w 1032573"/>
                      <a:gd name="connsiteY50" fmla="*/ 328942 h 612618"/>
                      <a:gd name="connsiteX51" fmla="*/ 229355 w 1032573"/>
                      <a:gd name="connsiteY51" fmla="*/ 334978 h 612618"/>
                      <a:gd name="connsiteX52" fmla="*/ 211248 w 1032573"/>
                      <a:gd name="connsiteY52" fmla="*/ 316871 h 612618"/>
                      <a:gd name="connsiteX53" fmla="*/ 196158 w 1032573"/>
                      <a:gd name="connsiteY53" fmla="*/ 310836 h 612618"/>
                      <a:gd name="connsiteX54" fmla="*/ 132784 w 1032573"/>
                      <a:gd name="connsiteY54"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02586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32573" h="612618">
                        <a:moveTo>
                          <a:pt x="132784" y="350067"/>
                        </a:moveTo>
                        <a:lnTo>
                          <a:pt x="141838" y="425513"/>
                        </a:lnTo>
                        <a:lnTo>
                          <a:pt x="93553" y="452673"/>
                        </a:lnTo>
                        <a:lnTo>
                          <a:pt x="90535" y="488887"/>
                        </a:lnTo>
                        <a:lnTo>
                          <a:pt x="90535" y="503976"/>
                        </a:lnTo>
                        <a:lnTo>
                          <a:pt x="0" y="482851"/>
                        </a:lnTo>
                        <a:lnTo>
                          <a:pt x="0" y="570368"/>
                        </a:lnTo>
                        <a:lnTo>
                          <a:pt x="15089" y="612618"/>
                        </a:lnTo>
                        <a:lnTo>
                          <a:pt x="75446" y="609600"/>
                        </a:lnTo>
                        <a:lnTo>
                          <a:pt x="135802" y="597529"/>
                        </a:lnTo>
                        <a:lnTo>
                          <a:pt x="208230" y="564333"/>
                        </a:lnTo>
                        <a:lnTo>
                          <a:pt x="310836" y="549243"/>
                        </a:lnTo>
                        <a:lnTo>
                          <a:pt x="449656" y="522083"/>
                        </a:lnTo>
                        <a:lnTo>
                          <a:pt x="624689" y="488887"/>
                        </a:lnTo>
                        <a:lnTo>
                          <a:pt x="781616" y="464744"/>
                        </a:lnTo>
                        <a:lnTo>
                          <a:pt x="841972" y="446637"/>
                        </a:lnTo>
                        <a:lnTo>
                          <a:pt x="919330" y="406769"/>
                        </a:lnTo>
                        <a:lnTo>
                          <a:pt x="951092" y="356103"/>
                        </a:lnTo>
                        <a:lnTo>
                          <a:pt x="969834" y="308924"/>
                        </a:lnTo>
                        <a:lnTo>
                          <a:pt x="999378" y="281763"/>
                        </a:lnTo>
                        <a:lnTo>
                          <a:pt x="1032573" y="255709"/>
                        </a:lnTo>
                        <a:lnTo>
                          <a:pt x="1018118" y="180601"/>
                        </a:lnTo>
                        <a:lnTo>
                          <a:pt x="959667" y="156927"/>
                        </a:lnTo>
                        <a:lnTo>
                          <a:pt x="932507" y="57338"/>
                        </a:lnTo>
                        <a:lnTo>
                          <a:pt x="917418" y="54321"/>
                        </a:lnTo>
                        <a:lnTo>
                          <a:pt x="899311" y="33196"/>
                        </a:lnTo>
                        <a:lnTo>
                          <a:pt x="878186" y="27160"/>
                        </a:lnTo>
                        <a:lnTo>
                          <a:pt x="860079" y="0"/>
                        </a:lnTo>
                        <a:lnTo>
                          <a:pt x="817830" y="21125"/>
                        </a:lnTo>
                        <a:lnTo>
                          <a:pt x="754456" y="30178"/>
                        </a:lnTo>
                        <a:lnTo>
                          <a:pt x="715224" y="30178"/>
                        </a:lnTo>
                        <a:lnTo>
                          <a:pt x="654867" y="36214"/>
                        </a:lnTo>
                        <a:lnTo>
                          <a:pt x="618654" y="18107"/>
                        </a:lnTo>
                        <a:lnTo>
                          <a:pt x="582440" y="6036"/>
                        </a:lnTo>
                        <a:lnTo>
                          <a:pt x="561315" y="27160"/>
                        </a:lnTo>
                        <a:lnTo>
                          <a:pt x="576561" y="60356"/>
                        </a:lnTo>
                        <a:lnTo>
                          <a:pt x="579579" y="79738"/>
                        </a:lnTo>
                        <a:lnTo>
                          <a:pt x="546226" y="96570"/>
                        </a:lnTo>
                        <a:lnTo>
                          <a:pt x="513030" y="108641"/>
                        </a:lnTo>
                        <a:lnTo>
                          <a:pt x="459502" y="112933"/>
                        </a:lnTo>
                        <a:lnTo>
                          <a:pt x="464267" y="181069"/>
                        </a:lnTo>
                        <a:lnTo>
                          <a:pt x="437584" y="214265"/>
                        </a:lnTo>
                        <a:lnTo>
                          <a:pt x="416459" y="247461"/>
                        </a:lnTo>
                        <a:lnTo>
                          <a:pt x="392317" y="259533"/>
                        </a:lnTo>
                        <a:lnTo>
                          <a:pt x="353242" y="223486"/>
                        </a:lnTo>
                        <a:lnTo>
                          <a:pt x="356103" y="298764"/>
                        </a:lnTo>
                        <a:lnTo>
                          <a:pt x="334978" y="286693"/>
                        </a:lnTo>
                        <a:lnTo>
                          <a:pt x="316871" y="283675"/>
                        </a:lnTo>
                        <a:lnTo>
                          <a:pt x="277640" y="302586"/>
                        </a:lnTo>
                        <a:lnTo>
                          <a:pt x="262551" y="317039"/>
                        </a:lnTo>
                        <a:lnTo>
                          <a:pt x="229355" y="334978"/>
                        </a:lnTo>
                        <a:lnTo>
                          <a:pt x="211248" y="316871"/>
                        </a:lnTo>
                        <a:lnTo>
                          <a:pt x="196158" y="310836"/>
                        </a:lnTo>
                        <a:lnTo>
                          <a:pt x="132784" y="350067"/>
                        </a:lnTo>
                        <a:close/>
                      </a:path>
                    </a:pathLst>
                  </a:custGeom>
                  <a:solidFill>
                    <a:schemeClr val="bg2">
                      <a:lumMod val="90000"/>
                    </a:schemeClr>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376" name="Freeform 375">
                    <a:extLst>
                      <a:ext uri="{FF2B5EF4-FFF2-40B4-BE49-F238E27FC236}">
                        <a16:creationId xmlns:a16="http://schemas.microsoft.com/office/drawing/2014/main" id="{BABF014C-B8E4-A54F-A923-35939F5112F9}"/>
                      </a:ext>
                    </a:extLst>
                  </p:cNvPr>
                  <p:cNvSpPr/>
                  <p:nvPr/>
                </p:nvSpPr>
                <p:spPr>
                  <a:xfrm>
                    <a:off x="2973276" y="3895773"/>
                    <a:ext cx="2124088" cy="1989397"/>
                  </a:xfrm>
                  <a:custGeom>
                    <a:avLst/>
                    <a:gdLst>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56502 w 2168610"/>
                      <a:gd name="connsiteY101" fmla="*/ 6179 h 2032687"/>
                      <a:gd name="connsiteX102" fmla="*/ 586946 w 2168610"/>
                      <a:gd name="connsiteY102" fmla="*/ 0 h 2032687"/>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86946 w 2168610"/>
                      <a:gd name="connsiteY102" fmla="*/ 0 h 2032687"/>
                      <a:gd name="connsiteX0" fmla="*/ 598875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98875 w 2168610"/>
                      <a:gd name="connsiteY102" fmla="*/ 0 h 203268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36821 w 2168610"/>
                      <a:gd name="connsiteY96" fmla="*/ 402557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40486 w 2168610"/>
                      <a:gd name="connsiteY94" fmla="*/ 432292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602245 w 2171957"/>
                      <a:gd name="connsiteY0" fmla="*/ 0 h 2039827"/>
                      <a:gd name="connsiteX1" fmla="*/ 584114 w 2171957"/>
                      <a:gd name="connsiteY1" fmla="*/ 872113 h 2039827"/>
                      <a:gd name="connsiteX2" fmla="*/ 0 w 2171957"/>
                      <a:gd name="connsiteY2" fmla="*/ 841299 h 2039827"/>
                      <a:gd name="connsiteX3" fmla="*/ 3347 w 2171957"/>
                      <a:gd name="connsiteY3" fmla="*/ 890649 h 2039827"/>
                      <a:gd name="connsiteX4" fmla="*/ 52774 w 2171957"/>
                      <a:gd name="connsiteY4" fmla="*/ 921540 h 2039827"/>
                      <a:gd name="connsiteX5" fmla="*/ 108379 w 2171957"/>
                      <a:gd name="connsiteY5" fmla="*/ 989503 h 2039827"/>
                      <a:gd name="connsiteX6" fmla="*/ 157806 w 2171957"/>
                      <a:gd name="connsiteY6" fmla="*/ 1063643 h 2039827"/>
                      <a:gd name="connsiteX7" fmla="*/ 207233 w 2171957"/>
                      <a:gd name="connsiteY7" fmla="*/ 1076000 h 2039827"/>
                      <a:gd name="connsiteX8" fmla="*/ 244303 w 2171957"/>
                      <a:gd name="connsiteY8" fmla="*/ 1125427 h 2039827"/>
                      <a:gd name="connsiteX9" fmla="*/ 275195 w 2171957"/>
                      <a:gd name="connsiteY9" fmla="*/ 1174854 h 2039827"/>
                      <a:gd name="connsiteX10" fmla="*/ 299909 w 2171957"/>
                      <a:gd name="connsiteY10" fmla="*/ 1230459 h 2039827"/>
                      <a:gd name="connsiteX11" fmla="*/ 312266 w 2171957"/>
                      <a:gd name="connsiteY11" fmla="*/ 1304600 h 2039827"/>
                      <a:gd name="connsiteX12" fmla="*/ 330801 w 2171957"/>
                      <a:gd name="connsiteY12" fmla="*/ 1329313 h 2039827"/>
                      <a:gd name="connsiteX13" fmla="*/ 435833 w 2171957"/>
                      <a:gd name="connsiteY13" fmla="*/ 1409632 h 2039827"/>
                      <a:gd name="connsiteX14" fmla="*/ 442012 w 2171957"/>
                      <a:gd name="connsiteY14" fmla="*/ 1384919 h 2039827"/>
                      <a:gd name="connsiteX15" fmla="*/ 577936 w 2171957"/>
                      <a:gd name="connsiteY15" fmla="*/ 1452881 h 2039827"/>
                      <a:gd name="connsiteX16" fmla="*/ 577936 w 2171957"/>
                      <a:gd name="connsiteY16" fmla="*/ 1452881 h 2039827"/>
                      <a:gd name="connsiteX17" fmla="*/ 608828 w 2171957"/>
                      <a:gd name="connsiteY17" fmla="*/ 1397276 h 2039827"/>
                      <a:gd name="connsiteX18" fmla="*/ 664433 w 2171957"/>
                      <a:gd name="connsiteY18" fmla="*/ 1329313 h 2039827"/>
                      <a:gd name="connsiteX19" fmla="*/ 732395 w 2171957"/>
                      <a:gd name="connsiteY19" fmla="*/ 1310778 h 2039827"/>
                      <a:gd name="connsiteX20" fmla="*/ 825071 w 2171957"/>
                      <a:gd name="connsiteY20" fmla="*/ 1323135 h 2039827"/>
                      <a:gd name="connsiteX21" fmla="*/ 905390 w 2171957"/>
                      <a:gd name="connsiteY21" fmla="*/ 1384919 h 2039827"/>
                      <a:gd name="connsiteX22" fmla="*/ 960995 w 2171957"/>
                      <a:gd name="connsiteY22" fmla="*/ 1465238 h 2039827"/>
                      <a:gd name="connsiteX23" fmla="*/ 1016601 w 2171957"/>
                      <a:gd name="connsiteY23" fmla="*/ 1545557 h 2039827"/>
                      <a:gd name="connsiteX24" fmla="*/ 1066028 w 2171957"/>
                      <a:gd name="connsiteY24" fmla="*/ 1632054 h 2039827"/>
                      <a:gd name="connsiteX25" fmla="*/ 1121633 w 2171957"/>
                      <a:gd name="connsiteY25" fmla="*/ 1700016 h 2039827"/>
                      <a:gd name="connsiteX26" fmla="*/ 1171060 w 2171957"/>
                      <a:gd name="connsiteY26" fmla="*/ 1737086 h 2039827"/>
                      <a:gd name="connsiteX27" fmla="*/ 1201952 w 2171957"/>
                      <a:gd name="connsiteY27" fmla="*/ 1817405 h 2039827"/>
                      <a:gd name="connsiteX28" fmla="*/ 1226666 w 2171957"/>
                      <a:gd name="connsiteY28" fmla="*/ 1879189 h 2039827"/>
                      <a:gd name="connsiteX29" fmla="*/ 1251379 w 2171957"/>
                      <a:gd name="connsiteY29" fmla="*/ 1940973 h 2039827"/>
                      <a:gd name="connsiteX30" fmla="*/ 1282271 w 2171957"/>
                      <a:gd name="connsiteY30" fmla="*/ 1984222 h 2039827"/>
                      <a:gd name="connsiteX31" fmla="*/ 1344055 w 2171957"/>
                      <a:gd name="connsiteY31" fmla="*/ 2008935 h 2039827"/>
                      <a:gd name="connsiteX32" fmla="*/ 1442909 w 2171957"/>
                      <a:gd name="connsiteY32" fmla="*/ 2027470 h 2039827"/>
                      <a:gd name="connsiteX33" fmla="*/ 1517049 w 2171957"/>
                      <a:gd name="connsiteY33" fmla="*/ 2039827 h 2039827"/>
                      <a:gd name="connsiteX34" fmla="*/ 1609725 w 2171957"/>
                      <a:gd name="connsiteY34" fmla="*/ 2039827 h 2039827"/>
                      <a:gd name="connsiteX35" fmla="*/ 1591190 w 2171957"/>
                      <a:gd name="connsiteY35" fmla="*/ 2027470 h 2039827"/>
                      <a:gd name="connsiteX36" fmla="*/ 1591190 w 2171957"/>
                      <a:gd name="connsiteY36" fmla="*/ 2027470 h 2039827"/>
                      <a:gd name="connsiteX37" fmla="*/ 1578833 w 2171957"/>
                      <a:gd name="connsiteY37" fmla="*/ 1959508 h 2039827"/>
                      <a:gd name="connsiteX38" fmla="*/ 1554120 w 2171957"/>
                      <a:gd name="connsiteY38" fmla="*/ 1928616 h 2039827"/>
                      <a:gd name="connsiteX39" fmla="*/ 1547941 w 2171957"/>
                      <a:gd name="connsiteY39" fmla="*/ 1891546 h 2039827"/>
                      <a:gd name="connsiteX40" fmla="*/ 1529406 w 2171957"/>
                      <a:gd name="connsiteY40" fmla="*/ 1848297 h 2039827"/>
                      <a:gd name="connsiteX41" fmla="*/ 1541763 w 2171957"/>
                      <a:gd name="connsiteY41" fmla="*/ 1817405 h 2039827"/>
                      <a:gd name="connsiteX42" fmla="*/ 1535584 w 2171957"/>
                      <a:gd name="connsiteY42" fmla="*/ 1798870 h 2039827"/>
                      <a:gd name="connsiteX43" fmla="*/ 1492336 w 2171957"/>
                      <a:gd name="connsiteY43" fmla="*/ 1774157 h 2039827"/>
                      <a:gd name="connsiteX44" fmla="*/ 1541763 w 2171957"/>
                      <a:gd name="connsiteY44" fmla="*/ 1743265 h 2039827"/>
                      <a:gd name="connsiteX45" fmla="*/ 1547941 w 2171957"/>
                      <a:gd name="connsiteY45" fmla="*/ 1730908 h 2039827"/>
                      <a:gd name="connsiteX46" fmla="*/ 1554120 w 2171957"/>
                      <a:gd name="connsiteY46" fmla="*/ 1700016 h 2039827"/>
                      <a:gd name="connsiteX47" fmla="*/ 1529406 w 2171957"/>
                      <a:gd name="connsiteY47" fmla="*/ 1669124 h 2039827"/>
                      <a:gd name="connsiteX48" fmla="*/ 1554120 w 2171957"/>
                      <a:gd name="connsiteY48" fmla="*/ 1669124 h 2039827"/>
                      <a:gd name="connsiteX49" fmla="*/ 1578833 w 2171957"/>
                      <a:gd name="connsiteY49" fmla="*/ 1650589 h 2039827"/>
                      <a:gd name="connsiteX50" fmla="*/ 1554120 w 2171957"/>
                      <a:gd name="connsiteY50" fmla="*/ 1594984 h 2039827"/>
                      <a:gd name="connsiteX51" fmla="*/ 1554120 w 2171957"/>
                      <a:gd name="connsiteY51" fmla="*/ 1594984 h 2039827"/>
                      <a:gd name="connsiteX52" fmla="*/ 1622082 w 2171957"/>
                      <a:gd name="connsiteY52" fmla="*/ 1594984 h 2039827"/>
                      <a:gd name="connsiteX53" fmla="*/ 1634439 w 2171957"/>
                      <a:gd name="connsiteY53" fmla="*/ 1582627 h 2039827"/>
                      <a:gd name="connsiteX54" fmla="*/ 1652974 w 2171957"/>
                      <a:gd name="connsiteY54" fmla="*/ 1533200 h 2039827"/>
                      <a:gd name="connsiteX55" fmla="*/ 1690044 w 2171957"/>
                      <a:gd name="connsiteY55" fmla="*/ 1533200 h 2039827"/>
                      <a:gd name="connsiteX56" fmla="*/ 1708579 w 2171957"/>
                      <a:gd name="connsiteY56" fmla="*/ 1533200 h 2039827"/>
                      <a:gd name="connsiteX57" fmla="*/ 1708579 w 2171957"/>
                      <a:gd name="connsiteY57" fmla="*/ 1502308 h 2039827"/>
                      <a:gd name="connsiteX58" fmla="*/ 1702401 w 2171957"/>
                      <a:gd name="connsiteY58" fmla="*/ 1483773 h 2039827"/>
                      <a:gd name="connsiteX59" fmla="*/ 1702401 w 2171957"/>
                      <a:gd name="connsiteY59" fmla="*/ 1483773 h 2039827"/>
                      <a:gd name="connsiteX60" fmla="*/ 1776541 w 2171957"/>
                      <a:gd name="connsiteY60" fmla="*/ 1489951 h 2039827"/>
                      <a:gd name="connsiteX61" fmla="*/ 1838325 w 2171957"/>
                      <a:gd name="connsiteY61" fmla="*/ 1477595 h 2039827"/>
                      <a:gd name="connsiteX62" fmla="*/ 1900109 w 2171957"/>
                      <a:gd name="connsiteY62" fmla="*/ 1421989 h 2039827"/>
                      <a:gd name="connsiteX63" fmla="*/ 1900109 w 2171957"/>
                      <a:gd name="connsiteY63" fmla="*/ 1378740 h 2039827"/>
                      <a:gd name="connsiteX64" fmla="*/ 1949536 w 2171957"/>
                      <a:gd name="connsiteY64" fmla="*/ 1347849 h 2039827"/>
                      <a:gd name="connsiteX65" fmla="*/ 1943357 w 2171957"/>
                      <a:gd name="connsiteY65" fmla="*/ 1286065 h 2039827"/>
                      <a:gd name="connsiteX66" fmla="*/ 1986606 w 2171957"/>
                      <a:gd name="connsiteY66" fmla="*/ 1267530 h 2039827"/>
                      <a:gd name="connsiteX67" fmla="*/ 2011320 w 2171957"/>
                      <a:gd name="connsiteY67" fmla="*/ 1329313 h 2039827"/>
                      <a:gd name="connsiteX68" fmla="*/ 2147244 w 2171957"/>
                      <a:gd name="connsiteY68" fmla="*/ 1255173 h 2039827"/>
                      <a:gd name="connsiteX69" fmla="*/ 2159601 w 2171957"/>
                      <a:gd name="connsiteY69" fmla="*/ 1168676 h 2039827"/>
                      <a:gd name="connsiteX70" fmla="*/ 2147244 w 2171957"/>
                      <a:gd name="connsiteY70" fmla="*/ 1131605 h 2039827"/>
                      <a:gd name="connsiteX71" fmla="*/ 2141066 w 2171957"/>
                      <a:gd name="connsiteY71" fmla="*/ 1094535 h 2039827"/>
                      <a:gd name="connsiteX72" fmla="*/ 2153422 w 2171957"/>
                      <a:gd name="connsiteY72" fmla="*/ 1051286 h 2039827"/>
                      <a:gd name="connsiteX73" fmla="*/ 2171957 w 2171957"/>
                      <a:gd name="connsiteY73" fmla="*/ 1014216 h 2039827"/>
                      <a:gd name="connsiteX74" fmla="*/ 2134887 w 2171957"/>
                      <a:gd name="connsiteY74" fmla="*/ 903005 h 2039827"/>
                      <a:gd name="connsiteX75" fmla="*/ 2103995 w 2171957"/>
                      <a:gd name="connsiteY75" fmla="*/ 872113 h 2039827"/>
                      <a:gd name="connsiteX76" fmla="*/ 2079282 w 2171957"/>
                      <a:gd name="connsiteY76" fmla="*/ 791795 h 2039827"/>
                      <a:gd name="connsiteX77" fmla="*/ 2066925 w 2171957"/>
                      <a:gd name="connsiteY77" fmla="*/ 618800 h 2039827"/>
                      <a:gd name="connsiteX78" fmla="*/ 2054568 w 2171957"/>
                      <a:gd name="connsiteY78" fmla="*/ 519946 h 2039827"/>
                      <a:gd name="connsiteX79" fmla="*/ 2036033 w 2171957"/>
                      <a:gd name="connsiteY79" fmla="*/ 501411 h 2039827"/>
                      <a:gd name="connsiteX80" fmla="*/ 1986606 w 2171957"/>
                      <a:gd name="connsiteY80" fmla="*/ 526124 h 2039827"/>
                      <a:gd name="connsiteX81" fmla="*/ 1875395 w 2171957"/>
                      <a:gd name="connsiteY81" fmla="*/ 470519 h 2039827"/>
                      <a:gd name="connsiteX82" fmla="*/ 1838325 w 2171957"/>
                      <a:gd name="connsiteY82" fmla="*/ 470519 h 2039827"/>
                      <a:gd name="connsiteX83" fmla="*/ 1770363 w 2171957"/>
                      <a:gd name="connsiteY83" fmla="*/ 464340 h 2039827"/>
                      <a:gd name="connsiteX84" fmla="*/ 1696222 w 2171957"/>
                      <a:gd name="connsiteY84" fmla="*/ 519946 h 2039827"/>
                      <a:gd name="connsiteX85" fmla="*/ 1634439 w 2171957"/>
                      <a:gd name="connsiteY85" fmla="*/ 489054 h 2039827"/>
                      <a:gd name="connsiteX86" fmla="*/ 1597368 w 2171957"/>
                      <a:gd name="connsiteY86" fmla="*/ 501411 h 2039827"/>
                      <a:gd name="connsiteX87" fmla="*/ 1597430 w 2171957"/>
                      <a:gd name="connsiteY87" fmla="*/ 489288 h 2039827"/>
                      <a:gd name="connsiteX88" fmla="*/ 1523228 w 2171957"/>
                      <a:gd name="connsiteY88" fmla="*/ 495232 h 2039827"/>
                      <a:gd name="connsiteX89" fmla="*/ 1492336 w 2171957"/>
                      <a:gd name="connsiteY89" fmla="*/ 470519 h 2039827"/>
                      <a:gd name="connsiteX90" fmla="*/ 1442909 w 2171957"/>
                      <a:gd name="connsiteY90" fmla="*/ 489054 h 2039827"/>
                      <a:gd name="connsiteX91" fmla="*/ 1365990 w 2171957"/>
                      <a:gd name="connsiteY91" fmla="*/ 433707 h 2039827"/>
                      <a:gd name="connsiteX92" fmla="*/ 1294628 w 2171957"/>
                      <a:gd name="connsiteY92" fmla="*/ 451984 h 2039827"/>
                      <a:gd name="connsiteX93" fmla="*/ 1263736 w 2171957"/>
                      <a:gd name="connsiteY93" fmla="*/ 439627 h 2039827"/>
                      <a:gd name="connsiteX94" fmla="*/ 1243833 w 2171957"/>
                      <a:gd name="connsiteY94" fmla="*/ 432292 h 2039827"/>
                      <a:gd name="connsiteX95" fmla="*/ 1214309 w 2171957"/>
                      <a:gd name="connsiteY95" fmla="*/ 396378 h 2039827"/>
                      <a:gd name="connsiteX96" fmla="*/ 1147357 w 2171957"/>
                      <a:gd name="connsiteY96" fmla="*/ 390478 h 2039827"/>
                      <a:gd name="connsiteX97" fmla="*/ 1109276 w 2171957"/>
                      <a:gd name="connsiteY97" fmla="*/ 371665 h 2039827"/>
                      <a:gd name="connsiteX98" fmla="*/ 1090741 w 2171957"/>
                      <a:gd name="connsiteY98" fmla="*/ 371665 h 2039827"/>
                      <a:gd name="connsiteX99" fmla="*/ 1078384 w 2171957"/>
                      <a:gd name="connsiteY99" fmla="*/ 359308 h 2039827"/>
                      <a:gd name="connsiteX100" fmla="*/ 1066028 w 2171957"/>
                      <a:gd name="connsiteY100" fmla="*/ 353130 h 2039827"/>
                      <a:gd name="connsiteX101" fmla="*/ 1071797 w 2171957"/>
                      <a:gd name="connsiteY101" fmla="*/ 10936 h 2039827"/>
                      <a:gd name="connsiteX102" fmla="*/ 602245 w 2171957"/>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49087 w 2178135"/>
                      <a:gd name="connsiteY90" fmla="*/ 489054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4028 w 2178135"/>
                      <a:gd name="connsiteY81" fmla="*/ 45364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178135" h="2039827">
                        <a:moveTo>
                          <a:pt x="608423" y="0"/>
                        </a:moveTo>
                        <a:cubicBezTo>
                          <a:pt x="606363" y="288324"/>
                          <a:pt x="592352" y="583789"/>
                          <a:pt x="590292" y="872113"/>
                        </a:cubicBezTo>
                        <a:lnTo>
                          <a:pt x="6178" y="841299"/>
                        </a:lnTo>
                        <a:lnTo>
                          <a:pt x="0" y="880734"/>
                        </a:lnTo>
                        <a:lnTo>
                          <a:pt x="58952" y="921540"/>
                        </a:lnTo>
                        <a:lnTo>
                          <a:pt x="114557" y="989503"/>
                        </a:lnTo>
                        <a:lnTo>
                          <a:pt x="163984" y="1063643"/>
                        </a:lnTo>
                        <a:lnTo>
                          <a:pt x="213411" y="1076000"/>
                        </a:lnTo>
                        <a:lnTo>
                          <a:pt x="250481" y="1125427"/>
                        </a:lnTo>
                        <a:lnTo>
                          <a:pt x="281373" y="1174854"/>
                        </a:lnTo>
                        <a:lnTo>
                          <a:pt x="306087" y="1230459"/>
                        </a:lnTo>
                        <a:lnTo>
                          <a:pt x="318444" y="1304600"/>
                        </a:lnTo>
                        <a:lnTo>
                          <a:pt x="336979" y="1329313"/>
                        </a:lnTo>
                        <a:lnTo>
                          <a:pt x="442011" y="1409632"/>
                        </a:lnTo>
                        <a:lnTo>
                          <a:pt x="448190" y="1384919"/>
                        </a:lnTo>
                        <a:lnTo>
                          <a:pt x="584114" y="1452881"/>
                        </a:lnTo>
                        <a:lnTo>
                          <a:pt x="584114" y="1452881"/>
                        </a:lnTo>
                        <a:lnTo>
                          <a:pt x="615006" y="1397276"/>
                        </a:lnTo>
                        <a:lnTo>
                          <a:pt x="670611" y="1329313"/>
                        </a:lnTo>
                        <a:lnTo>
                          <a:pt x="738573" y="1310778"/>
                        </a:lnTo>
                        <a:lnTo>
                          <a:pt x="831249" y="1323135"/>
                        </a:lnTo>
                        <a:lnTo>
                          <a:pt x="911568" y="1384919"/>
                        </a:lnTo>
                        <a:lnTo>
                          <a:pt x="967173" y="1465238"/>
                        </a:lnTo>
                        <a:lnTo>
                          <a:pt x="1022779" y="1545557"/>
                        </a:lnTo>
                        <a:lnTo>
                          <a:pt x="1072206" y="1632054"/>
                        </a:lnTo>
                        <a:lnTo>
                          <a:pt x="1127811" y="1700016"/>
                        </a:lnTo>
                        <a:lnTo>
                          <a:pt x="1177238" y="1737086"/>
                        </a:lnTo>
                        <a:lnTo>
                          <a:pt x="1208130" y="1817405"/>
                        </a:lnTo>
                        <a:lnTo>
                          <a:pt x="1232844" y="1879189"/>
                        </a:lnTo>
                        <a:lnTo>
                          <a:pt x="1257557" y="1940973"/>
                        </a:lnTo>
                        <a:lnTo>
                          <a:pt x="1288449" y="1984222"/>
                        </a:lnTo>
                        <a:lnTo>
                          <a:pt x="1350233" y="2008935"/>
                        </a:lnTo>
                        <a:lnTo>
                          <a:pt x="1449087" y="2027470"/>
                        </a:lnTo>
                        <a:lnTo>
                          <a:pt x="1523227" y="2039827"/>
                        </a:lnTo>
                        <a:lnTo>
                          <a:pt x="1615903" y="2039827"/>
                        </a:lnTo>
                        <a:lnTo>
                          <a:pt x="1597368" y="2027470"/>
                        </a:lnTo>
                        <a:lnTo>
                          <a:pt x="1597368" y="2027470"/>
                        </a:lnTo>
                        <a:lnTo>
                          <a:pt x="1585011" y="1959508"/>
                        </a:lnTo>
                        <a:lnTo>
                          <a:pt x="1560298" y="1928616"/>
                        </a:lnTo>
                        <a:lnTo>
                          <a:pt x="1554119" y="1891546"/>
                        </a:lnTo>
                        <a:lnTo>
                          <a:pt x="1535584" y="1848297"/>
                        </a:lnTo>
                        <a:lnTo>
                          <a:pt x="1547941" y="1817405"/>
                        </a:lnTo>
                        <a:lnTo>
                          <a:pt x="1541762" y="1798870"/>
                        </a:lnTo>
                        <a:lnTo>
                          <a:pt x="1498514" y="1774157"/>
                        </a:lnTo>
                        <a:lnTo>
                          <a:pt x="1547941" y="1743265"/>
                        </a:lnTo>
                        <a:lnTo>
                          <a:pt x="1554119" y="1730908"/>
                        </a:lnTo>
                        <a:lnTo>
                          <a:pt x="1560298" y="1700016"/>
                        </a:lnTo>
                        <a:lnTo>
                          <a:pt x="1535584" y="1669124"/>
                        </a:lnTo>
                        <a:lnTo>
                          <a:pt x="1560298" y="1669124"/>
                        </a:lnTo>
                        <a:lnTo>
                          <a:pt x="1585011" y="1650589"/>
                        </a:lnTo>
                        <a:lnTo>
                          <a:pt x="1560298" y="1594984"/>
                        </a:lnTo>
                        <a:lnTo>
                          <a:pt x="1560298" y="1594984"/>
                        </a:lnTo>
                        <a:lnTo>
                          <a:pt x="1628260" y="1594984"/>
                        </a:lnTo>
                        <a:lnTo>
                          <a:pt x="1640617" y="1582627"/>
                        </a:lnTo>
                        <a:lnTo>
                          <a:pt x="1659152" y="1533200"/>
                        </a:lnTo>
                        <a:lnTo>
                          <a:pt x="1696222" y="1533200"/>
                        </a:lnTo>
                        <a:lnTo>
                          <a:pt x="1714757" y="1533200"/>
                        </a:lnTo>
                        <a:lnTo>
                          <a:pt x="1714757" y="1502308"/>
                        </a:lnTo>
                        <a:lnTo>
                          <a:pt x="1708579" y="1483773"/>
                        </a:lnTo>
                        <a:lnTo>
                          <a:pt x="1708579" y="1483773"/>
                        </a:lnTo>
                        <a:lnTo>
                          <a:pt x="1782719" y="1489951"/>
                        </a:lnTo>
                        <a:lnTo>
                          <a:pt x="1844503" y="1477595"/>
                        </a:lnTo>
                        <a:lnTo>
                          <a:pt x="1906287" y="1421989"/>
                        </a:lnTo>
                        <a:lnTo>
                          <a:pt x="1906287" y="1378740"/>
                        </a:lnTo>
                        <a:lnTo>
                          <a:pt x="1955714" y="1347849"/>
                        </a:lnTo>
                        <a:lnTo>
                          <a:pt x="1949535" y="1286065"/>
                        </a:lnTo>
                        <a:lnTo>
                          <a:pt x="1992784" y="1267530"/>
                        </a:lnTo>
                        <a:lnTo>
                          <a:pt x="2017498" y="1329313"/>
                        </a:lnTo>
                        <a:lnTo>
                          <a:pt x="2153422" y="1255173"/>
                        </a:lnTo>
                        <a:lnTo>
                          <a:pt x="2165779" y="1168676"/>
                        </a:lnTo>
                        <a:lnTo>
                          <a:pt x="2153422" y="1131605"/>
                        </a:lnTo>
                        <a:lnTo>
                          <a:pt x="2147244" y="1094535"/>
                        </a:lnTo>
                        <a:lnTo>
                          <a:pt x="2159600" y="1051286"/>
                        </a:lnTo>
                        <a:lnTo>
                          <a:pt x="2178135" y="1014216"/>
                        </a:lnTo>
                        <a:lnTo>
                          <a:pt x="2141065" y="903005"/>
                        </a:lnTo>
                        <a:lnTo>
                          <a:pt x="2110173" y="872113"/>
                        </a:lnTo>
                        <a:lnTo>
                          <a:pt x="2085460" y="791795"/>
                        </a:lnTo>
                        <a:lnTo>
                          <a:pt x="2073103" y="618800"/>
                        </a:lnTo>
                        <a:lnTo>
                          <a:pt x="2060746" y="519946"/>
                        </a:lnTo>
                        <a:lnTo>
                          <a:pt x="2042211" y="501411"/>
                        </a:lnTo>
                        <a:lnTo>
                          <a:pt x="1992784" y="526124"/>
                        </a:lnTo>
                        <a:lnTo>
                          <a:pt x="1884028" y="453649"/>
                        </a:lnTo>
                        <a:lnTo>
                          <a:pt x="1844503" y="470519"/>
                        </a:lnTo>
                        <a:lnTo>
                          <a:pt x="1776541" y="464340"/>
                        </a:lnTo>
                        <a:lnTo>
                          <a:pt x="1702400" y="519946"/>
                        </a:lnTo>
                        <a:lnTo>
                          <a:pt x="1640617" y="489054"/>
                        </a:lnTo>
                        <a:lnTo>
                          <a:pt x="1603546" y="501411"/>
                        </a:lnTo>
                        <a:cubicBezTo>
                          <a:pt x="1603567" y="497370"/>
                          <a:pt x="1603587" y="493329"/>
                          <a:pt x="1603608" y="489288"/>
                        </a:cubicBezTo>
                        <a:lnTo>
                          <a:pt x="1529406" y="495232"/>
                        </a:lnTo>
                        <a:lnTo>
                          <a:pt x="1498514" y="470519"/>
                        </a:lnTo>
                        <a:lnTo>
                          <a:pt x="1451525" y="481697"/>
                        </a:lnTo>
                        <a:lnTo>
                          <a:pt x="1372168" y="433707"/>
                        </a:lnTo>
                        <a:lnTo>
                          <a:pt x="1300806" y="451984"/>
                        </a:lnTo>
                        <a:lnTo>
                          <a:pt x="1269914" y="439627"/>
                        </a:lnTo>
                        <a:lnTo>
                          <a:pt x="1250011" y="432292"/>
                        </a:lnTo>
                        <a:lnTo>
                          <a:pt x="1220487" y="396378"/>
                        </a:lnTo>
                        <a:lnTo>
                          <a:pt x="1153535" y="390478"/>
                        </a:lnTo>
                        <a:lnTo>
                          <a:pt x="1115454" y="371665"/>
                        </a:lnTo>
                        <a:lnTo>
                          <a:pt x="1096919" y="371665"/>
                        </a:lnTo>
                        <a:lnTo>
                          <a:pt x="1084562" y="359308"/>
                        </a:lnTo>
                        <a:lnTo>
                          <a:pt x="1072206" y="353130"/>
                        </a:lnTo>
                        <a:lnTo>
                          <a:pt x="1077975" y="10936"/>
                        </a:lnTo>
                        <a:lnTo>
                          <a:pt x="608423" y="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377" name="Freeform 376">
                    <a:extLst>
                      <a:ext uri="{FF2B5EF4-FFF2-40B4-BE49-F238E27FC236}">
                        <a16:creationId xmlns:a16="http://schemas.microsoft.com/office/drawing/2014/main" id="{10F37868-EC56-784F-B855-6F789A7F7426}"/>
                      </a:ext>
                    </a:extLst>
                  </p:cNvPr>
                  <p:cNvSpPr/>
                  <p:nvPr/>
                </p:nvSpPr>
                <p:spPr>
                  <a:xfrm>
                    <a:off x="524073" y="2363085"/>
                    <a:ext cx="1300462" cy="2071451"/>
                  </a:xfrm>
                  <a:custGeom>
                    <a:avLst/>
                    <a:gdLst>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87185 w 1313411"/>
                      <a:gd name="connsiteY59" fmla="*/ 177338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64016 w 1313411"/>
                      <a:gd name="connsiteY60" fmla="*/ 45720 h 2116975"/>
                      <a:gd name="connsiteX61" fmla="*/ 99753 w 1313411"/>
                      <a:gd name="connsiteY61"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56872 w 1313411"/>
                      <a:gd name="connsiteY60" fmla="*/ 36195 h 2116975"/>
                      <a:gd name="connsiteX61" fmla="*/ 99753 w 1313411"/>
                      <a:gd name="connsiteY61" fmla="*/ 0 h 2116975"/>
                      <a:gd name="connsiteX0" fmla="*/ 106896 w 1313411"/>
                      <a:gd name="connsiteY0" fmla="*/ 0 h 2124119"/>
                      <a:gd name="connsiteX1" fmla="*/ 99753 w 1313411"/>
                      <a:gd name="connsiteY1" fmla="*/ 68104 h 2124119"/>
                      <a:gd name="connsiteX2" fmla="*/ 94211 w 1313411"/>
                      <a:gd name="connsiteY2" fmla="*/ 106897 h 2124119"/>
                      <a:gd name="connsiteX3" fmla="*/ 72043 w 1313411"/>
                      <a:gd name="connsiteY3" fmla="*/ 145689 h 2124119"/>
                      <a:gd name="connsiteX4" fmla="*/ 83127 w 1313411"/>
                      <a:gd name="connsiteY4" fmla="*/ 201108 h 2124119"/>
                      <a:gd name="connsiteX5" fmla="*/ 0 w 1313411"/>
                      <a:gd name="connsiteY5" fmla="*/ 262068 h 2124119"/>
                      <a:gd name="connsiteX6" fmla="*/ 0 w 1313411"/>
                      <a:gd name="connsiteY6" fmla="*/ 306402 h 2124119"/>
                      <a:gd name="connsiteX7" fmla="*/ 38793 w 1313411"/>
                      <a:gd name="connsiteY7" fmla="*/ 395071 h 2124119"/>
                      <a:gd name="connsiteX8" fmla="*/ 38793 w 1313411"/>
                      <a:gd name="connsiteY8" fmla="*/ 433864 h 2124119"/>
                      <a:gd name="connsiteX9" fmla="*/ 22167 w 1313411"/>
                      <a:gd name="connsiteY9" fmla="*/ 583493 h 2124119"/>
                      <a:gd name="connsiteX10" fmla="*/ 49876 w 1313411"/>
                      <a:gd name="connsiteY10" fmla="*/ 677704 h 2124119"/>
                      <a:gd name="connsiteX11" fmla="*/ 77585 w 1313411"/>
                      <a:gd name="connsiteY11" fmla="*/ 710955 h 2124119"/>
                      <a:gd name="connsiteX12" fmla="*/ 83127 w 1313411"/>
                      <a:gd name="connsiteY12" fmla="*/ 749748 h 2124119"/>
                      <a:gd name="connsiteX13" fmla="*/ 72043 w 1313411"/>
                      <a:gd name="connsiteY13" fmla="*/ 821791 h 2124119"/>
                      <a:gd name="connsiteX14" fmla="*/ 121920 w 1313411"/>
                      <a:gd name="connsiteY14" fmla="*/ 832875 h 2124119"/>
                      <a:gd name="connsiteX15" fmla="*/ 144087 w 1313411"/>
                      <a:gd name="connsiteY15" fmla="*/ 832875 h 2124119"/>
                      <a:gd name="connsiteX16" fmla="*/ 166254 w 1313411"/>
                      <a:gd name="connsiteY16" fmla="*/ 799624 h 2124119"/>
                      <a:gd name="connsiteX17" fmla="*/ 182880 w 1313411"/>
                      <a:gd name="connsiteY17" fmla="*/ 788540 h 2124119"/>
                      <a:gd name="connsiteX18" fmla="*/ 193963 w 1313411"/>
                      <a:gd name="connsiteY18" fmla="*/ 832875 h 2124119"/>
                      <a:gd name="connsiteX19" fmla="*/ 188422 w 1313411"/>
                      <a:gd name="connsiteY19" fmla="*/ 882751 h 2124119"/>
                      <a:gd name="connsiteX20" fmla="*/ 182880 w 1313411"/>
                      <a:gd name="connsiteY20" fmla="*/ 899377 h 2124119"/>
                      <a:gd name="connsiteX21" fmla="*/ 149629 w 1313411"/>
                      <a:gd name="connsiteY21" fmla="*/ 893835 h 2124119"/>
                      <a:gd name="connsiteX22" fmla="*/ 133003 w 1313411"/>
                      <a:gd name="connsiteY22" fmla="*/ 949253 h 2124119"/>
                      <a:gd name="connsiteX23" fmla="*/ 144087 w 1313411"/>
                      <a:gd name="connsiteY23" fmla="*/ 1004671 h 2124119"/>
                      <a:gd name="connsiteX24" fmla="*/ 171796 w 1313411"/>
                      <a:gd name="connsiteY24" fmla="*/ 1032380 h 2124119"/>
                      <a:gd name="connsiteX25" fmla="*/ 205047 w 1313411"/>
                      <a:gd name="connsiteY25" fmla="*/ 1071173 h 2124119"/>
                      <a:gd name="connsiteX26" fmla="*/ 205047 w 1313411"/>
                      <a:gd name="connsiteY26" fmla="*/ 1109966 h 2124119"/>
                      <a:gd name="connsiteX27" fmla="*/ 182880 w 1313411"/>
                      <a:gd name="connsiteY27" fmla="*/ 1126591 h 2124119"/>
                      <a:gd name="connsiteX28" fmla="*/ 182880 w 1313411"/>
                      <a:gd name="connsiteY28" fmla="*/ 1126591 h 2124119"/>
                      <a:gd name="connsiteX29" fmla="*/ 238298 w 1313411"/>
                      <a:gd name="connsiteY29" fmla="*/ 1237428 h 2124119"/>
                      <a:gd name="connsiteX30" fmla="*/ 249382 w 1313411"/>
                      <a:gd name="connsiteY30" fmla="*/ 1326097 h 2124119"/>
                      <a:gd name="connsiteX31" fmla="*/ 282633 w 1313411"/>
                      <a:gd name="connsiteY31" fmla="*/ 1348264 h 2124119"/>
                      <a:gd name="connsiteX32" fmla="*/ 282633 w 1313411"/>
                      <a:gd name="connsiteY32" fmla="*/ 1348264 h 2124119"/>
                      <a:gd name="connsiteX33" fmla="*/ 304800 w 1313411"/>
                      <a:gd name="connsiteY33" fmla="*/ 1398140 h 2124119"/>
                      <a:gd name="connsiteX34" fmla="*/ 321425 w 1313411"/>
                      <a:gd name="connsiteY34" fmla="*/ 1425849 h 2124119"/>
                      <a:gd name="connsiteX35" fmla="*/ 326967 w 1313411"/>
                      <a:gd name="connsiteY35" fmla="*/ 1470184 h 2124119"/>
                      <a:gd name="connsiteX36" fmla="*/ 299258 w 1313411"/>
                      <a:gd name="connsiteY36" fmla="*/ 1514519 h 2124119"/>
                      <a:gd name="connsiteX37" fmla="*/ 315883 w 1313411"/>
                      <a:gd name="connsiteY37" fmla="*/ 1553311 h 2124119"/>
                      <a:gd name="connsiteX38" fmla="*/ 410094 w 1313411"/>
                      <a:gd name="connsiteY38" fmla="*/ 1619813 h 2124119"/>
                      <a:gd name="connsiteX39" fmla="*/ 459971 w 1313411"/>
                      <a:gd name="connsiteY39" fmla="*/ 1630897 h 2124119"/>
                      <a:gd name="connsiteX40" fmla="*/ 465513 w 1313411"/>
                      <a:gd name="connsiteY40" fmla="*/ 1614271 h 2124119"/>
                      <a:gd name="connsiteX41" fmla="*/ 465513 w 1313411"/>
                      <a:gd name="connsiteY41" fmla="*/ 1614271 h 2124119"/>
                      <a:gd name="connsiteX42" fmla="*/ 543098 w 1313411"/>
                      <a:gd name="connsiteY42" fmla="*/ 1719566 h 2124119"/>
                      <a:gd name="connsiteX43" fmla="*/ 604058 w 1313411"/>
                      <a:gd name="connsiteY43" fmla="*/ 1741733 h 2124119"/>
                      <a:gd name="connsiteX44" fmla="*/ 604058 w 1313411"/>
                      <a:gd name="connsiteY44" fmla="*/ 1741733 h 2124119"/>
                      <a:gd name="connsiteX45" fmla="*/ 642851 w 1313411"/>
                      <a:gd name="connsiteY45" fmla="*/ 1802693 h 2124119"/>
                      <a:gd name="connsiteX46" fmla="*/ 703811 w 1313411"/>
                      <a:gd name="connsiteY46" fmla="*/ 1841486 h 2124119"/>
                      <a:gd name="connsiteX47" fmla="*/ 775854 w 1313411"/>
                      <a:gd name="connsiteY47" fmla="*/ 1930155 h 2124119"/>
                      <a:gd name="connsiteX48" fmla="*/ 786938 w 1313411"/>
                      <a:gd name="connsiteY48" fmla="*/ 2024366 h 2124119"/>
                      <a:gd name="connsiteX49" fmla="*/ 803563 w 1313411"/>
                      <a:gd name="connsiteY49" fmla="*/ 2057617 h 2124119"/>
                      <a:gd name="connsiteX50" fmla="*/ 809105 w 1313411"/>
                      <a:gd name="connsiteY50" fmla="*/ 2090868 h 2124119"/>
                      <a:gd name="connsiteX51" fmla="*/ 1197033 w 1313411"/>
                      <a:gd name="connsiteY51" fmla="*/ 2124119 h 2124119"/>
                      <a:gd name="connsiteX52" fmla="*/ 1230283 w 1313411"/>
                      <a:gd name="connsiteY52" fmla="*/ 2096409 h 2124119"/>
                      <a:gd name="connsiteX53" fmla="*/ 1213658 w 1313411"/>
                      <a:gd name="connsiteY53" fmla="*/ 2018824 h 2124119"/>
                      <a:gd name="connsiteX54" fmla="*/ 1263534 w 1313411"/>
                      <a:gd name="connsiteY54" fmla="*/ 1913529 h 2124119"/>
                      <a:gd name="connsiteX55" fmla="*/ 1285702 w 1313411"/>
                      <a:gd name="connsiteY55" fmla="*/ 1874737 h 2124119"/>
                      <a:gd name="connsiteX56" fmla="*/ 1313411 w 1313411"/>
                      <a:gd name="connsiteY56" fmla="*/ 1813777 h 2124119"/>
                      <a:gd name="connsiteX57" fmla="*/ 1252451 w 1313411"/>
                      <a:gd name="connsiteY57" fmla="*/ 1664148 h 2124119"/>
                      <a:gd name="connsiteX58" fmla="*/ 576349 w 1313411"/>
                      <a:gd name="connsiteY58" fmla="*/ 722039 h 2124119"/>
                      <a:gd name="connsiteX59" fmla="*/ 696710 w 1313411"/>
                      <a:gd name="connsiteY59" fmla="*/ 167813 h 2124119"/>
                      <a:gd name="connsiteX60" fmla="*/ 256872 w 1313411"/>
                      <a:gd name="connsiteY60" fmla="*/ 43339 h 2124119"/>
                      <a:gd name="connsiteX61" fmla="*/ 106896 w 1313411"/>
                      <a:gd name="connsiteY61" fmla="*/ 0 h 2124119"/>
                      <a:gd name="connsiteX0" fmla="*/ 106896 w 1313411"/>
                      <a:gd name="connsiteY0" fmla="*/ 0 h 2124119"/>
                      <a:gd name="connsiteX1" fmla="*/ 102091 w 1313411"/>
                      <a:gd name="connsiteY1" fmla="*/ 29052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13411"/>
                      <a:gd name="connsiteY0" fmla="*/ 0 h 2124119"/>
                      <a:gd name="connsiteX1" fmla="*/ 83041 w 1313411"/>
                      <a:gd name="connsiteY1" fmla="*/ 21908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52451 w 1333018"/>
                      <a:gd name="connsiteY58" fmla="*/ 1664148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4062 w 1333018"/>
                      <a:gd name="connsiteY55" fmla="*/ 1946907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333018" h="2124119">
                        <a:moveTo>
                          <a:pt x="106896" y="0"/>
                        </a:moveTo>
                        <a:lnTo>
                          <a:pt x="83041" y="21908"/>
                        </a:lnTo>
                        <a:lnTo>
                          <a:pt x="99753" y="68104"/>
                        </a:lnTo>
                        <a:lnTo>
                          <a:pt x="94211" y="106897"/>
                        </a:lnTo>
                        <a:lnTo>
                          <a:pt x="72043" y="145689"/>
                        </a:lnTo>
                        <a:lnTo>
                          <a:pt x="83127" y="201108"/>
                        </a:lnTo>
                        <a:lnTo>
                          <a:pt x="0" y="262068"/>
                        </a:lnTo>
                        <a:lnTo>
                          <a:pt x="0" y="306402"/>
                        </a:lnTo>
                        <a:lnTo>
                          <a:pt x="38793" y="395071"/>
                        </a:lnTo>
                        <a:lnTo>
                          <a:pt x="38793" y="433864"/>
                        </a:lnTo>
                        <a:lnTo>
                          <a:pt x="22167" y="583493"/>
                        </a:lnTo>
                        <a:lnTo>
                          <a:pt x="49876" y="677704"/>
                        </a:lnTo>
                        <a:lnTo>
                          <a:pt x="77585" y="710955"/>
                        </a:lnTo>
                        <a:lnTo>
                          <a:pt x="83127" y="749748"/>
                        </a:lnTo>
                        <a:lnTo>
                          <a:pt x="72043" y="821791"/>
                        </a:lnTo>
                        <a:lnTo>
                          <a:pt x="121920" y="832875"/>
                        </a:lnTo>
                        <a:lnTo>
                          <a:pt x="144087" y="832875"/>
                        </a:lnTo>
                        <a:lnTo>
                          <a:pt x="166254" y="799624"/>
                        </a:lnTo>
                        <a:lnTo>
                          <a:pt x="182880" y="788540"/>
                        </a:lnTo>
                        <a:lnTo>
                          <a:pt x="193963" y="832875"/>
                        </a:lnTo>
                        <a:lnTo>
                          <a:pt x="188422" y="882751"/>
                        </a:lnTo>
                        <a:lnTo>
                          <a:pt x="182880" y="899377"/>
                        </a:lnTo>
                        <a:lnTo>
                          <a:pt x="149629" y="893835"/>
                        </a:lnTo>
                        <a:lnTo>
                          <a:pt x="133003" y="949253"/>
                        </a:lnTo>
                        <a:lnTo>
                          <a:pt x="144087" y="1004671"/>
                        </a:lnTo>
                        <a:lnTo>
                          <a:pt x="171796" y="1032380"/>
                        </a:lnTo>
                        <a:lnTo>
                          <a:pt x="205047" y="1071173"/>
                        </a:lnTo>
                        <a:lnTo>
                          <a:pt x="205047" y="1109966"/>
                        </a:lnTo>
                        <a:lnTo>
                          <a:pt x="182880" y="1126591"/>
                        </a:lnTo>
                        <a:lnTo>
                          <a:pt x="182880" y="1126591"/>
                        </a:lnTo>
                        <a:lnTo>
                          <a:pt x="238298" y="1237428"/>
                        </a:lnTo>
                        <a:lnTo>
                          <a:pt x="249382" y="1326097"/>
                        </a:lnTo>
                        <a:lnTo>
                          <a:pt x="282633" y="1348264"/>
                        </a:lnTo>
                        <a:lnTo>
                          <a:pt x="282633" y="1348264"/>
                        </a:lnTo>
                        <a:lnTo>
                          <a:pt x="304800" y="1398140"/>
                        </a:lnTo>
                        <a:lnTo>
                          <a:pt x="321425" y="1425849"/>
                        </a:lnTo>
                        <a:lnTo>
                          <a:pt x="326967" y="1470184"/>
                        </a:lnTo>
                        <a:lnTo>
                          <a:pt x="299258" y="1514519"/>
                        </a:lnTo>
                        <a:lnTo>
                          <a:pt x="315883" y="1553311"/>
                        </a:lnTo>
                        <a:lnTo>
                          <a:pt x="410094" y="1619813"/>
                        </a:lnTo>
                        <a:lnTo>
                          <a:pt x="459971" y="1630897"/>
                        </a:lnTo>
                        <a:lnTo>
                          <a:pt x="465513" y="1614271"/>
                        </a:lnTo>
                        <a:lnTo>
                          <a:pt x="465513" y="1614271"/>
                        </a:lnTo>
                        <a:lnTo>
                          <a:pt x="543098" y="1719566"/>
                        </a:lnTo>
                        <a:lnTo>
                          <a:pt x="604058" y="1741733"/>
                        </a:lnTo>
                        <a:lnTo>
                          <a:pt x="604058" y="1741733"/>
                        </a:lnTo>
                        <a:lnTo>
                          <a:pt x="642851" y="1802693"/>
                        </a:lnTo>
                        <a:lnTo>
                          <a:pt x="703811" y="1841486"/>
                        </a:lnTo>
                        <a:lnTo>
                          <a:pt x="775854" y="1930155"/>
                        </a:lnTo>
                        <a:lnTo>
                          <a:pt x="786938" y="2024366"/>
                        </a:lnTo>
                        <a:lnTo>
                          <a:pt x="803563" y="2057617"/>
                        </a:lnTo>
                        <a:lnTo>
                          <a:pt x="809105" y="2090868"/>
                        </a:lnTo>
                        <a:lnTo>
                          <a:pt x="1197033" y="2124119"/>
                        </a:lnTo>
                        <a:lnTo>
                          <a:pt x="1230283" y="2096409"/>
                        </a:lnTo>
                        <a:lnTo>
                          <a:pt x="1213658" y="2018824"/>
                        </a:lnTo>
                        <a:lnTo>
                          <a:pt x="1264062" y="1946907"/>
                        </a:lnTo>
                        <a:lnTo>
                          <a:pt x="1285702" y="1874737"/>
                        </a:lnTo>
                        <a:lnTo>
                          <a:pt x="1333018" y="1835246"/>
                        </a:lnTo>
                        <a:lnTo>
                          <a:pt x="1262504" y="1661801"/>
                        </a:lnTo>
                        <a:lnTo>
                          <a:pt x="576349" y="722039"/>
                        </a:lnTo>
                        <a:lnTo>
                          <a:pt x="696710" y="167813"/>
                        </a:lnTo>
                        <a:lnTo>
                          <a:pt x="256872" y="43339"/>
                        </a:lnTo>
                        <a:lnTo>
                          <a:pt x="106896" y="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378" name="Freeform 377">
                    <a:extLst>
                      <a:ext uri="{FF2B5EF4-FFF2-40B4-BE49-F238E27FC236}">
                        <a16:creationId xmlns:a16="http://schemas.microsoft.com/office/drawing/2014/main" id="{AC5E8798-05B0-4642-9E73-84F513A2FBC9}"/>
                      </a:ext>
                    </a:extLst>
                  </p:cNvPr>
                  <p:cNvSpPr/>
                  <p:nvPr/>
                </p:nvSpPr>
                <p:spPr>
                  <a:xfrm>
                    <a:off x="6044844" y="4566130"/>
                    <a:ext cx="1345358" cy="1046563"/>
                  </a:xfrm>
                  <a:custGeom>
                    <a:avLst/>
                    <a:gdLst>
                      <a:gd name="connsiteX0" fmla="*/ 0 w 1379716"/>
                      <a:gd name="connsiteY0" fmla="*/ 183962 h 1074014"/>
                      <a:gd name="connsiteX1" fmla="*/ 27054 w 1379716"/>
                      <a:gd name="connsiteY1" fmla="*/ 302996 h 1074014"/>
                      <a:gd name="connsiteX2" fmla="*/ 48696 w 1379716"/>
                      <a:gd name="connsiteY2" fmla="*/ 294880 h 1074014"/>
                      <a:gd name="connsiteX3" fmla="*/ 64928 w 1379716"/>
                      <a:gd name="connsiteY3" fmla="*/ 278648 h 1074014"/>
                      <a:gd name="connsiteX4" fmla="*/ 70339 w 1379716"/>
                      <a:gd name="connsiteY4" fmla="*/ 246185 h 1074014"/>
                      <a:gd name="connsiteX5" fmla="*/ 105508 w 1379716"/>
                      <a:gd name="connsiteY5" fmla="*/ 246185 h 1074014"/>
                      <a:gd name="connsiteX6" fmla="*/ 135267 w 1379716"/>
                      <a:gd name="connsiteY6" fmla="*/ 265122 h 1074014"/>
                      <a:gd name="connsiteX7" fmla="*/ 208310 w 1379716"/>
                      <a:gd name="connsiteY7" fmla="*/ 238069 h 1074014"/>
                      <a:gd name="connsiteX8" fmla="*/ 257006 w 1379716"/>
                      <a:gd name="connsiteY8" fmla="*/ 257006 h 1074014"/>
                      <a:gd name="connsiteX9" fmla="*/ 281354 w 1379716"/>
                      <a:gd name="connsiteY9" fmla="*/ 257006 h 1074014"/>
                      <a:gd name="connsiteX10" fmla="*/ 327345 w 1379716"/>
                      <a:gd name="connsiteY10" fmla="*/ 243479 h 1074014"/>
                      <a:gd name="connsiteX11" fmla="*/ 348987 w 1379716"/>
                      <a:gd name="connsiteY11" fmla="*/ 267827 h 1074014"/>
                      <a:gd name="connsiteX12" fmla="*/ 351693 w 1379716"/>
                      <a:gd name="connsiteY12" fmla="*/ 292175 h 1074014"/>
                      <a:gd name="connsiteX13" fmla="*/ 373335 w 1379716"/>
                      <a:gd name="connsiteY13" fmla="*/ 297586 h 1074014"/>
                      <a:gd name="connsiteX14" fmla="*/ 416621 w 1379716"/>
                      <a:gd name="connsiteY14" fmla="*/ 338166 h 1074014"/>
                      <a:gd name="connsiteX15" fmla="*/ 435558 w 1379716"/>
                      <a:gd name="connsiteY15" fmla="*/ 319228 h 1074014"/>
                      <a:gd name="connsiteX16" fmla="*/ 478843 w 1379716"/>
                      <a:gd name="connsiteY16" fmla="*/ 321934 h 1074014"/>
                      <a:gd name="connsiteX17" fmla="*/ 541065 w 1379716"/>
                      <a:gd name="connsiteY17" fmla="*/ 278648 h 1074014"/>
                      <a:gd name="connsiteX18" fmla="*/ 554592 w 1379716"/>
                      <a:gd name="connsiteY18" fmla="*/ 246185 h 1074014"/>
                      <a:gd name="connsiteX19" fmla="*/ 578940 w 1379716"/>
                      <a:gd name="connsiteY19" fmla="*/ 227247 h 1074014"/>
                      <a:gd name="connsiteX20" fmla="*/ 646573 w 1379716"/>
                      <a:gd name="connsiteY20" fmla="*/ 238069 h 1074014"/>
                      <a:gd name="connsiteX21" fmla="*/ 692564 w 1379716"/>
                      <a:gd name="connsiteY21" fmla="*/ 265122 h 1074014"/>
                      <a:gd name="connsiteX22" fmla="*/ 711501 w 1379716"/>
                      <a:gd name="connsiteY22" fmla="*/ 324639 h 1074014"/>
                      <a:gd name="connsiteX23" fmla="*/ 825125 w 1379716"/>
                      <a:gd name="connsiteY23" fmla="*/ 376040 h 1074014"/>
                      <a:gd name="connsiteX24" fmla="*/ 854883 w 1379716"/>
                      <a:gd name="connsiteY24" fmla="*/ 435557 h 1074014"/>
                      <a:gd name="connsiteX25" fmla="*/ 862999 w 1379716"/>
                      <a:gd name="connsiteY25" fmla="*/ 568118 h 1074014"/>
                      <a:gd name="connsiteX26" fmla="*/ 887347 w 1379716"/>
                      <a:gd name="connsiteY26" fmla="*/ 611403 h 1074014"/>
                      <a:gd name="connsiteX27" fmla="*/ 906284 w 1379716"/>
                      <a:gd name="connsiteY27" fmla="*/ 592466 h 1074014"/>
                      <a:gd name="connsiteX28" fmla="*/ 933338 w 1379716"/>
                      <a:gd name="connsiteY28" fmla="*/ 624930 h 1074014"/>
                      <a:gd name="connsiteX29" fmla="*/ 919811 w 1379716"/>
                      <a:gd name="connsiteY29" fmla="*/ 662805 h 1074014"/>
                      <a:gd name="connsiteX30" fmla="*/ 919811 w 1379716"/>
                      <a:gd name="connsiteY30" fmla="*/ 684447 h 1074014"/>
                      <a:gd name="connsiteX31" fmla="*/ 1009087 w 1379716"/>
                      <a:gd name="connsiteY31" fmla="*/ 773723 h 1074014"/>
                      <a:gd name="connsiteX32" fmla="*/ 1022613 w 1379716"/>
                      <a:gd name="connsiteY32" fmla="*/ 754786 h 1074014"/>
                      <a:gd name="connsiteX33" fmla="*/ 1030729 w 1379716"/>
                      <a:gd name="connsiteY33" fmla="*/ 754786 h 1074014"/>
                      <a:gd name="connsiteX34" fmla="*/ 1038845 w 1379716"/>
                      <a:gd name="connsiteY34" fmla="*/ 787250 h 1074014"/>
                      <a:gd name="connsiteX35" fmla="*/ 1068604 w 1379716"/>
                      <a:gd name="connsiteY35" fmla="*/ 819714 h 1074014"/>
                      <a:gd name="connsiteX36" fmla="*/ 1068604 w 1379716"/>
                      <a:gd name="connsiteY36" fmla="*/ 844061 h 1074014"/>
                      <a:gd name="connsiteX37" fmla="*/ 1106478 w 1379716"/>
                      <a:gd name="connsiteY37" fmla="*/ 881936 h 1074014"/>
                      <a:gd name="connsiteX38" fmla="*/ 1120005 w 1379716"/>
                      <a:gd name="connsiteY38" fmla="*/ 922516 h 1074014"/>
                      <a:gd name="connsiteX39" fmla="*/ 1152469 w 1379716"/>
                      <a:gd name="connsiteY39" fmla="*/ 944158 h 1074014"/>
                      <a:gd name="connsiteX40" fmla="*/ 1176817 w 1379716"/>
                      <a:gd name="connsiteY40" fmla="*/ 941453 h 1074014"/>
                      <a:gd name="connsiteX41" fmla="*/ 1211986 w 1379716"/>
                      <a:gd name="connsiteY41" fmla="*/ 998265 h 1074014"/>
                      <a:gd name="connsiteX42" fmla="*/ 1241745 w 1379716"/>
                      <a:gd name="connsiteY42" fmla="*/ 1014497 h 1074014"/>
                      <a:gd name="connsiteX43" fmla="*/ 1260682 w 1379716"/>
                      <a:gd name="connsiteY43" fmla="*/ 1030729 h 1074014"/>
                      <a:gd name="connsiteX44" fmla="*/ 1266093 w 1379716"/>
                      <a:gd name="connsiteY44" fmla="*/ 1038845 h 1074014"/>
                      <a:gd name="connsiteX45" fmla="*/ 1252566 w 1379716"/>
                      <a:gd name="connsiteY45" fmla="*/ 1046961 h 1074014"/>
                      <a:gd name="connsiteX46" fmla="*/ 1247155 w 1379716"/>
                      <a:gd name="connsiteY46" fmla="*/ 1055077 h 1074014"/>
                      <a:gd name="connsiteX47" fmla="*/ 1268798 w 1379716"/>
                      <a:gd name="connsiteY47" fmla="*/ 1074014 h 1074014"/>
                      <a:gd name="connsiteX48" fmla="*/ 1282325 w 1379716"/>
                      <a:gd name="connsiteY48" fmla="*/ 1068603 h 1074014"/>
                      <a:gd name="connsiteX49" fmla="*/ 1298557 w 1379716"/>
                      <a:gd name="connsiteY49" fmla="*/ 1052371 h 1074014"/>
                      <a:gd name="connsiteX50" fmla="*/ 1314789 w 1379716"/>
                      <a:gd name="connsiteY50" fmla="*/ 1033434 h 1074014"/>
                      <a:gd name="connsiteX51" fmla="*/ 1341842 w 1379716"/>
                      <a:gd name="connsiteY51" fmla="*/ 1038845 h 1074014"/>
                      <a:gd name="connsiteX52" fmla="*/ 1349958 w 1379716"/>
                      <a:gd name="connsiteY52" fmla="*/ 1014497 h 1074014"/>
                      <a:gd name="connsiteX53" fmla="*/ 1363484 w 1379716"/>
                      <a:gd name="connsiteY53" fmla="*/ 979328 h 1074014"/>
                      <a:gd name="connsiteX54" fmla="*/ 1355368 w 1379716"/>
                      <a:gd name="connsiteY54" fmla="*/ 949569 h 1074014"/>
                      <a:gd name="connsiteX55" fmla="*/ 1360779 w 1379716"/>
                      <a:gd name="connsiteY55" fmla="*/ 925221 h 1074014"/>
                      <a:gd name="connsiteX56" fmla="*/ 1368895 w 1379716"/>
                      <a:gd name="connsiteY56" fmla="*/ 890052 h 1074014"/>
                      <a:gd name="connsiteX57" fmla="*/ 1379716 w 1379716"/>
                      <a:gd name="connsiteY57" fmla="*/ 830535 h 1074014"/>
                      <a:gd name="connsiteX58" fmla="*/ 1377011 w 1379716"/>
                      <a:gd name="connsiteY58" fmla="*/ 752080 h 1074014"/>
                      <a:gd name="connsiteX59" fmla="*/ 1352663 w 1379716"/>
                      <a:gd name="connsiteY59" fmla="*/ 673626 h 1074014"/>
                      <a:gd name="connsiteX60" fmla="*/ 1325610 w 1379716"/>
                      <a:gd name="connsiteY60" fmla="*/ 614109 h 1074014"/>
                      <a:gd name="connsiteX61" fmla="*/ 1328315 w 1379716"/>
                      <a:gd name="connsiteY61" fmla="*/ 603287 h 1074014"/>
                      <a:gd name="connsiteX62" fmla="*/ 1306673 w 1379716"/>
                      <a:gd name="connsiteY62" fmla="*/ 560002 h 1074014"/>
                      <a:gd name="connsiteX63" fmla="*/ 1266093 w 1379716"/>
                      <a:gd name="connsiteY63" fmla="*/ 508601 h 1074014"/>
                      <a:gd name="connsiteX64" fmla="*/ 1195754 w 1379716"/>
                      <a:gd name="connsiteY64" fmla="*/ 403093 h 1074014"/>
                      <a:gd name="connsiteX65" fmla="*/ 1184933 w 1379716"/>
                      <a:gd name="connsiteY65" fmla="*/ 378745 h 1074014"/>
                      <a:gd name="connsiteX66" fmla="*/ 1203870 w 1379716"/>
                      <a:gd name="connsiteY66" fmla="*/ 373335 h 1074014"/>
                      <a:gd name="connsiteX67" fmla="*/ 1230923 w 1379716"/>
                      <a:gd name="connsiteY67" fmla="*/ 392272 h 1074014"/>
                      <a:gd name="connsiteX68" fmla="*/ 1257977 w 1379716"/>
                      <a:gd name="connsiteY68" fmla="*/ 470727 h 1074014"/>
                      <a:gd name="connsiteX69" fmla="*/ 1217397 w 1379716"/>
                      <a:gd name="connsiteY69" fmla="*/ 362514 h 1074014"/>
                      <a:gd name="connsiteX70" fmla="*/ 1138942 w 1379716"/>
                      <a:gd name="connsiteY70" fmla="*/ 286764 h 1074014"/>
                      <a:gd name="connsiteX71" fmla="*/ 1117300 w 1379716"/>
                      <a:gd name="connsiteY71" fmla="*/ 224542 h 1074014"/>
                      <a:gd name="connsiteX72" fmla="*/ 1076720 w 1379716"/>
                      <a:gd name="connsiteY72" fmla="*/ 175846 h 1074014"/>
                      <a:gd name="connsiteX73" fmla="*/ 1057783 w 1379716"/>
                      <a:gd name="connsiteY73" fmla="*/ 129856 h 1074014"/>
                      <a:gd name="connsiteX74" fmla="*/ 1028024 w 1379716"/>
                      <a:gd name="connsiteY74" fmla="*/ 67633 h 1074014"/>
                      <a:gd name="connsiteX75" fmla="*/ 1011792 w 1379716"/>
                      <a:gd name="connsiteY75" fmla="*/ 81160 h 1074014"/>
                      <a:gd name="connsiteX76" fmla="*/ 1017203 w 1379716"/>
                      <a:gd name="connsiteY76" fmla="*/ 119034 h 1074014"/>
                      <a:gd name="connsiteX77" fmla="*/ 1025319 w 1379716"/>
                      <a:gd name="connsiteY77" fmla="*/ 148793 h 1074014"/>
                      <a:gd name="connsiteX78" fmla="*/ 1025319 w 1379716"/>
                      <a:gd name="connsiteY78" fmla="*/ 165025 h 1074014"/>
                      <a:gd name="connsiteX79" fmla="*/ 995560 w 1379716"/>
                      <a:gd name="connsiteY79" fmla="*/ 143382 h 1074014"/>
                      <a:gd name="connsiteX80" fmla="*/ 990149 w 1379716"/>
                      <a:gd name="connsiteY80" fmla="*/ 110918 h 1074014"/>
                      <a:gd name="connsiteX81" fmla="*/ 987444 w 1379716"/>
                      <a:gd name="connsiteY81" fmla="*/ 83865 h 1074014"/>
                      <a:gd name="connsiteX82" fmla="*/ 1006381 w 1379716"/>
                      <a:gd name="connsiteY82" fmla="*/ 54106 h 1074014"/>
                      <a:gd name="connsiteX83" fmla="*/ 1025319 w 1379716"/>
                      <a:gd name="connsiteY83" fmla="*/ 13527 h 1074014"/>
                      <a:gd name="connsiteX84" fmla="*/ 968507 w 1379716"/>
                      <a:gd name="connsiteY84" fmla="*/ 13527 h 1074014"/>
                      <a:gd name="connsiteX85" fmla="*/ 941454 w 1379716"/>
                      <a:gd name="connsiteY85" fmla="*/ 0 h 1074014"/>
                      <a:gd name="connsiteX86" fmla="*/ 917106 w 1379716"/>
                      <a:gd name="connsiteY86" fmla="*/ 18937 h 1074014"/>
                      <a:gd name="connsiteX87" fmla="*/ 911695 w 1379716"/>
                      <a:gd name="connsiteY87" fmla="*/ 97392 h 1074014"/>
                      <a:gd name="connsiteX88" fmla="*/ 862999 w 1379716"/>
                      <a:gd name="connsiteY88" fmla="*/ 81160 h 1074014"/>
                      <a:gd name="connsiteX89" fmla="*/ 465316 w 1379716"/>
                      <a:gd name="connsiteY89" fmla="*/ 119034 h 1074014"/>
                      <a:gd name="connsiteX90" fmla="*/ 392273 w 1379716"/>
                      <a:gd name="connsiteY90" fmla="*/ 91981 h 1074014"/>
                      <a:gd name="connsiteX91" fmla="*/ 0 w 1379716"/>
                      <a:gd name="connsiteY91" fmla="*/ 183962 h 1074014"/>
                      <a:gd name="connsiteX0" fmla="*/ 0 w 1379716"/>
                      <a:gd name="connsiteY0" fmla="*/ 184734 h 1074786"/>
                      <a:gd name="connsiteX1" fmla="*/ 27054 w 1379716"/>
                      <a:gd name="connsiteY1" fmla="*/ 303768 h 1074786"/>
                      <a:gd name="connsiteX2" fmla="*/ 48696 w 1379716"/>
                      <a:gd name="connsiteY2" fmla="*/ 295652 h 1074786"/>
                      <a:gd name="connsiteX3" fmla="*/ 64928 w 1379716"/>
                      <a:gd name="connsiteY3" fmla="*/ 279420 h 1074786"/>
                      <a:gd name="connsiteX4" fmla="*/ 70339 w 1379716"/>
                      <a:gd name="connsiteY4" fmla="*/ 246957 h 1074786"/>
                      <a:gd name="connsiteX5" fmla="*/ 105508 w 1379716"/>
                      <a:gd name="connsiteY5" fmla="*/ 246957 h 1074786"/>
                      <a:gd name="connsiteX6" fmla="*/ 135267 w 1379716"/>
                      <a:gd name="connsiteY6" fmla="*/ 265894 h 1074786"/>
                      <a:gd name="connsiteX7" fmla="*/ 208310 w 1379716"/>
                      <a:gd name="connsiteY7" fmla="*/ 238841 h 1074786"/>
                      <a:gd name="connsiteX8" fmla="*/ 257006 w 1379716"/>
                      <a:gd name="connsiteY8" fmla="*/ 257778 h 1074786"/>
                      <a:gd name="connsiteX9" fmla="*/ 281354 w 1379716"/>
                      <a:gd name="connsiteY9" fmla="*/ 257778 h 1074786"/>
                      <a:gd name="connsiteX10" fmla="*/ 327345 w 1379716"/>
                      <a:gd name="connsiteY10" fmla="*/ 244251 h 1074786"/>
                      <a:gd name="connsiteX11" fmla="*/ 348987 w 1379716"/>
                      <a:gd name="connsiteY11" fmla="*/ 268599 h 1074786"/>
                      <a:gd name="connsiteX12" fmla="*/ 351693 w 1379716"/>
                      <a:gd name="connsiteY12" fmla="*/ 292947 h 1074786"/>
                      <a:gd name="connsiteX13" fmla="*/ 373335 w 1379716"/>
                      <a:gd name="connsiteY13" fmla="*/ 298358 h 1074786"/>
                      <a:gd name="connsiteX14" fmla="*/ 416621 w 1379716"/>
                      <a:gd name="connsiteY14" fmla="*/ 338938 h 1074786"/>
                      <a:gd name="connsiteX15" fmla="*/ 435558 w 1379716"/>
                      <a:gd name="connsiteY15" fmla="*/ 320000 h 1074786"/>
                      <a:gd name="connsiteX16" fmla="*/ 478843 w 1379716"/>
                      <a:gd name="connsiteY16" fmla="*/ 322706 h 1074786"/>
                      <a:gd name="connsiteX17" fmla="*/ 541065 w 1379716"/>
                      <a:gd name="connsiteY17" fmla="*/ 279420 h 1074786"/>
                      <a:gd name="connsiteX18" fmla="*/ 554592 w 1379716"/>
                      <a:gd name="connsiteY18" fmla="*/ 246957 h 1074786"/>
                      <a:gd name="connsiteX19" fmla="*/ 578940 w 1379716"/>
                      <a:gd name="connsiteY19" fmla="*/ 228019 h 1074786"/>
                      <a:gd name="connsiteX20" fmla="*/ 646573 w 1379716"/>
                      <a:gd name="connsiteY20" fmla="*/ 238841 h 1074786"/>
                      <a:gd name="connsiteX21" fmla="*/ 692564 w 1379716"/>
                      <a:gd name="connsiteY21" fmla="*/ 265894 h 1074786"/>
                      <a:gd name="connsiteX22" fmla="*/ 711501 w 1379716"/>
                      <a:gd name="connsiteY22" fmla="*/ 325411 h 1074786"/>
                      <a:gd name="connsiteX23" fmla="*/ 825125 w 1379716"/>
                      <a:gd name="connsiteY23" fmla="*/ 376812 h 1074786"/>
                      <a:gd name="connsiteX24" fmla="*/ 854883 w 1379716"/>
                      <a:gd name="connsiteY24" fmla="*/ 436329 h 1074786"/>
                      <a:gd name="connsiteX25" fmla="*/ 862999 w 1379716"/>
                      <a:gd name="connsiteY25" fmla="*/ 568890 h 1074786"/>
                      <a:gd name="connsiteX26" fmla="*/ 887347 w 1379716"/>
                      <a:gd name="connsiteY26" fmla="*/ 612175 h 1074786"/>
                      <a:gd name="connsiteX27" fmla="*/ 906284 w 1379716"/>
                      <a:gd name="connsiteY27" fmla="*/ 593238 h 1074786"/>
                      <a:gd name="connsiteX28" fmla="*/ 933338 w 1379716"/>
                      <a:gd name="connsiteY28" fmla="*/ 625702 h 1074786"/>
                      <a:gd name="connsiteX29" fmla="*/ 919811 w 1379716"/>
                      <a:gd name="connsiteY29" fmla="*/ 663577 h 1074786"/>
                      <a:gd name="connsiteX30" fmla="*/ 919811 w 1379716"/>
                      <a:gd name="connsiteY30" fmla="*/ 685219 h 1074786"/>
                      <a:gd name="connsiteX31" fmla="*/ 1009087 w 1379716"/>
                      <a:gd name="connsiteY31" fmla="*/ 774495 h 1074786"/>
                      <a:gd name="connsiteX32" fmla="*/ 1022613 w 1379716"/>
                      <a:gd name="connsiteY32" fmla="*/ 755558 h 1074786"/>
                      <a:gd name="connsiteX33" fmla="*/ 1030729 w 1379716"/>
                      <a:gd name="connsiteY33" fmla="*/ 755558 h 1074786"/>
                      <a:gd name="connsiteX34" fmla="*/ 1038845 w 1379716"/>
                      <a:gd name="connsiteY34" fmla="*/ 788022 h 1074786"/>
                      <a:gd name="connsiteX35" fmla="*/ 1068604 w 1379716"/>
                      <a:gd name="connsiteY35" fmla="*/ 820486 h 1074786"/>
                      <a:gd name="connsiteX36" fmla="*/ 1068604 w 1379716"/>
                      <a:gd name="connsiteY36" fmla="*/ 844833 h 1074786"/>
                      <a:gd name="connsiteX37" fmla="*/ 1106478 w 1379716"/>
                      <a:gd name="connsiteY37" fmla="*/ 882708 h 1074786"/>
                      <a:gd name="connsiteX38" fmla="*/ 1120005 w 1379716"/>
                      <a:gd name="connsiteY38" fmla="*/ 923288 h 1074786"/>
                      <a:gd name="connsiteX39" fmla="*/ 1152469 w 1379716"/>
                      <a:gd name="connsiteY39" fmla="*/ 944930 h 1074786"/>
                      <a:gd name="connsiteX40" fmla="*/ 1176817 w 1379716"/>
                      <a:gd name="connsiteY40" fmla="*/ 942225 h 1074786"/>
                      <a:gd name="connsiteX41" fmla="*/ 1211986 w 1379716"/>
                      <a:gd name="connsiteY41" fmla="*/ 999037 h 1074786"/>
                      <a:gd name="connsiteX42" fmla="*/ 1241745 w 1379716"/>
                      <a:gd name="connsiteY42" fmla="*/ 1015269 h 1074786"/>
                      <a:gd name="connsiteX43" fmla="*/ 1260682 w 1379716"/>
                      <a:gd name="connsiteY43" fmla="*/ 1031501 h 1074786"/>
                      <a:gd name="connsiteX44" fmla="*/ 1266093 w 1379716"/>
                      <a:gd name="connsiteY44" fmla="*/ 1039617 h 1074786"/>
                      <a:gd name="connsiteX45" fmla="*/ 1252566 w 1379716"/>
                      <a:gd name="connsiteY45" fmla="*/ 1047733 h 1074786"/>
                      <a:gd name="connsiteX46" fmla="*/ 1247155 w 1379716"/>
                      <a:gd name="connsiteY46" fmla="*/ 1055849 h 1074786"/>
                      <a:gd name="connsiteX47" fmla="*/ 1268798 w 1379716"/>
                      <a:gd name="connsiteY47" fmla="*/ 1074786 h 1074786"/>
                      <a:gd name="connsiteX48" fmla="*/ 1282325 w 1379716"/>
                      <a:gd name="connsiteY48" fmla="*/ 1069375 h 1074786"/>
                      <a:gd name="connsiteX49" fmla="*/ 1298557 w 1379716"/>
                      <a:gd name="connsiteY49" fmla="*/ 1053143 h 1074786"/>
                      <a:gd name="connsiteX50" fmla="*/ 1314789 w 1379716"/>
                      <a:gd name="connsiteY50" fmla="*/ 1034206 h 1074786"/>
                      <a:gd name="connsiteX51" fmla="*/ 1341842 w 1379716"/>
                      <a:gd name="connsiteY51" fmla="*/ 1039617 h 1074786"/>
                      <a:gd name="connsiteX52" fmla="*/ 1349958 w 1379716"/>
                      <a:gd name="connsiteY52" fmla="*/ 1015269 h 1074786"/>
                      <a:gd name="connsiteX53" fmla="*/ 1363484 w 1379716"/>
                      <a:gd name="connsiteY53" fmla="*/ 980100 h 1074786"/>
                      <a:gd name="connsiteX54" fmla="*/ 1355368 w 1379716"/>
                      <a:gd name="connsiteY54" fmla="*/ 950341 h 1074786"/>
                      <a:gd name="connsiteX55" fmla="*/ 1360779 w 1379716"/>
                      <a:gd name="connsiteY55" fmla="*/ 925993 h 1074786"/>
                      <a:gd name="connsiteX56" fmla="*/ 1368895 w 1379716"/>
                      <a:gd name="connsiteY56" fmla="*/ 890824 h 1074786"/>
                      <a:gd name="connsiteX57" fmla="*/ 1379716 w 1379716"/>
                      <a:gd name="connsiteY57" fmla="*/ 831307 h 1074786"/>
                      <a:gd name="connsiteX58" fmla="*/ 1377011 w 1379716"/>
                      <a:gd name="connsiteY58" fmla="*/ 752852 h 1074786"/>
                      <a:gd name="connsiteX59" fmla="*/ 1352663 w 1379716"/>
                      <a:gd name="connsiteY59" fmla="*/ 674398 h 1074786"/>
                      <a:gd name="connsiteX60" fmla="*/ 1325610 w 1379716"/>
                      <a:gd name="connsiteY60" fmla="*/ 614881 h 1074786"/>
                      <a:gd name="connsiteX61" fmla="*/ 1328315 w 1379716"/>
                      <a:gd name="connsiteY61" fmla="*/ 604059 h 1074786"/>
                      <a:gd name="connsiteX62" fmla="*/ 1306673 w 1379716"/>
                      <a:gd name="connsiteY62" fmla="*/ 560774 h 1074786"/>
                      <a:gd name="connsiteX63" fmla="*/ 1266093 w 1379716"/>
                      <a:gd name="connsiteY63" fmla="*/ 509373 h 1074786"/>
                      <a:gd name="connsiteX64" fmla="*/ 1195754 w 1379716"/>
                      <a:gd name="connsiteY64" fmla="*/ 403865 h 1074786"/>
                      <a:gd name="connsiteX65" fmla="*/ 1184933 w 1379716"/>
                      <a:gd name="connsiteY65" fmla="*/ 379517 h 1074786"/>
                      <a:gd name="connsiteX66" fmla="*/ 1203870 w 1379716"/>
                      <a:gd name="connsiteY66" fmla="*/ 374107 h 1074786"/>
                      <a:gd name="connsiteX67" fmla="*/ 1230923 w 1379716"/>
                      <a:gd name="connsiteY67" fmla="*/ 393044 h 1074786"/>
                      <a:gd name="connsiteX68" fmla="*/ 1257977 w 1379716"/>
                      <a:gd name="connsiteY68" fmla="*/ 471499 h 1074786"/>
                      <a:gd name="connsiteX69" fmla="*/ 1217397 w 1379716"/>
                      <a:gd name="connsiteY69" fmla="*/ 363286 h 1074786"/>
                      <a:gd name="connsiteX70" fmla="*/ 1138942 w 1379716"/>
                      <a:gd name="connsiteY70" fmla="*/ 287536 h 1074786"/>
                      <a:gd name="connsiteX71" fmla="*/ 1117300 w 1379716"/>
                      <a:gd name="connsiteY71" fmla="*/ 225314 h 1074786"/>
                      <a:gd name="connsiteX72" fmla="*/ 1076720 w 1379716"/>
                      <a:gd name="connsiteY72" fmla="*/ 176618 h 1074786"/>
                      <a:gd name="connsiteX73" fmla="*/ 1057783 w 1379716"/>
                      <a:gd name="connsiteY73" fmla="*/ 130628 h 1074786"/>
                      <a:gd name="connsiteX74" fmla="*/ 1028024 w 1379716"/>
                      <a:gd name="connsiteY74" fmla="*/ 68405 h 1074786"/>
                      <a:gd name="connsiteX75" fmla="*/ 1011792 w 1379716"/>
                      <a:gd name="connsiteY75" fmla="*/ 81932 h 1074786"/>
                      <a:gd name="connsiteX76" fmla="*/ 1017203 w 1379716"/>
                      <a:gd name="connsiteY76" fmla="*/ 119806 h 1074786"/>
                      <a:gd name="connsiteX77" fmla="*/ 1025319 w 1379716"/>
                      <a:gd name="connsiteY77" fmla="*/ 149565 h 1074786"/>
                      <a:gd name="connsiteX78" fmla="*/ 1025319 w 1379716"/>
                      <a:gd name="connsiteY78" fmla="*/ 165797 h 1074786"/>
                      <a:gd name="connsiteX79" fmla="*/ 995560 w 1379716"/>
                      <a:gd name="connsiteY79" fmla="*/ 144154 h 1074786"/>
                      <a:gd name="connsiteX80" fmla="*/ 990149 w 1379716"/>
                      <a:gd name="connsiteY80" fmla="*/ 111690 h 1074786"/>
                      <a:gd name="connsiteX81" fmla="*/ 987444 w 1379716"/>
                      <a:gd name="connsiteY81" fmla="*/ 84637 h 1074786"/>
                      <a:gd name="connsiteX82" fmla="*/ 1006381 w 1379716"/>
                      <a:gd name="connsiteY82" fmla="*/ 54878 h 1074786"/>
                      <a:gd name="connsiteX83" fmla="*/ 1022938 w 1379716"/>
                      <a:gd name="connsiteY83" fmla="*/ 0 h 1074786"/>
                      <a:gd name="connsiteX84" fmla="*/ 968507 w 1379716"/>
                      <a:gd name="connsiteY84" fmla="*/ 14299 h 1074786"/>
                      <a:gd name="connsiteX85" fmla="*/ 941454 w 1379716"/>
                      <a:gd name="connsiteY85" fmla="*/ 772 h 1074786"/>
                      <a:gd name="connsiteX86" fmla="*/ 917106 w 1379716"/>
                      <a:gd name="connsiteY86" fmla="*/ 19709 h 1074786"/>
                      <a:gd name="connsiteX87" fmla="*/ 911695 w 1379716"/>
                      <a:gd name="connsiteY87" fmla="*/ 98164 h 1074786"/>
                      <a:gd name="connsiteX88" fmla="*/ 862999 w 1379716"/>
                      <a:gd name="connsiteY88" fmla="*/ 81932 h 1074786"/>
                      <a:gd name="connsiteX89" fmla="*/ 465316 w 1379716"/>
                      <a:gd name="connsiteY89" fmla="*/ 119806 h 1074786"/>
                      <a:gd name="connsiteX90" fmla="*/ 392273 w 1379716"/>
                      <a:gd name="connsiteY90" fmla="*/ 92753 h 1074786"/>
                      <a:gd name="connsiteX91" fmla="*/ 0 w 1379716"/>
                      <a:gd name="connsiteY91" fmla="*/ 184734 h 107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379716" h="1074786">
                        <a:moveTo>
                          <a:pt x="0" y="184734"/>
                        </a:moveTo>
                        <a:lnTo>
                          <a:pt x="27054" y="303768"/>
                        </a:lnTo>
                        <a:lnTo>
                          <a:pt x="48696" y="295652"/>
                        </a:lnTo>
                        <a:lnTo>
                          <a:pt x="64928" y="279420"/>
                        </a:lnTo>
                        <a:lnTo>
                          <a:pt x="70339" y="246957"/>
                        </a:lnTo>
                        <a:lnTo>
                          <a:pt x="105508" y="246957"/>
                        </a:lnTo>
                        <a:lnTo>
                          <a:pt x="135267" y="265894"/>
                        </a:lnTo>
                        <a:lnTo>
                          <a:pt x="208310" y="238841"/>
                        </a:lnTo>
                        <a:lnTo>
                          <a:pt x="257006" y="257778"/>
                        </a:lnTo>
                        <a:lnTo>
                          <a:pt x="281354" y="257778"/>
                        </a:lnTo>
                        <a:lnTo>
                          <a:pt x="327345" y="244251"/>
                        </a:lnTo>
                        <a:lnTo>
                          <a:pt x="348987" y="268599"/>
                        </a:lnTo>
                        <a:lnTo>
                          <a:pt x="351693" y="292947"/>
                        </a:lnTo>
                        <a:lnTo>
                          <a:pt x="373335" y="298358"/>
                        </a:lnTo>
                        <a:lnTo>
                          <a:pt x="416621" y="338938"/>
                        </a:lnTo>
                        <a:lnTo>
                          <a:pt x="435558" y="320000"/>
                        </a:lnTo>
                        <a:lnTo>
                          <a:pt x="478843" y="322706"/>
                        </a:lnTo>
                        <a:lnTo>
                          <a:pt x="541065" y="279420"/>
                        </a:lnTo>
                        <a:lnTo>
                          <a:pt x="554592" y="246957"/>
                        </a:lnTo>
                        <a:lnTo>
                          <a:pt x="578940" y="228019"/>
                        </a:lnTo>
                        <a:lnTo>
                          <a:pt x="646573" y="238841"/>
                        </a:lnTo>
                        <a:lnTo>
                          <a:pt x="692564" y="265894"/>
                        </a:lnTo>
                        <a:lnTo>
                          <a:pt x="711501" y="325411"/>
                        </a:lnTo>
                        <a:lnTo>
                          <a:pt x="825125" y="376812"/>
                        </a:lnTo>
                        <a:lnTo>
                          <a:pt x="854883" y="436329"/>
                        </a:lnTo>
                        <a:lnTo>
                          <a:pt x="862999" y="568890"/>
                        </a:lnTo>
                        <a:lnTo>
                          <a:pt x="887347" y="612175"/>
                        </a:lnTo>
                        <a:lnTo>
                          <a:pt x="906284" y="593238"/>
                        </a:lnTo>
                        <a:lnTo>
                          <a:pt x="933338" y="625702"/>
                        </a:lnTo>
                        <a:lnTo>
                          <a:pt x="919811" y="663577"/>
                        </a:lnTo>
                        <a:lnTo>
                          <a:pt x="919811" y="685219"/>
                        </a:lnTo>
                        <a:lnTo>
                          <a:pt x="1009087" y="774495"/>
                        </a:lnTo>
                        <a:lnTo>
                          <a:pt x="1022613" y="755558"/>
                        </a:lnTo>
                        <a:lnTo>
                          <a:pt x="1030729" y="755558"/>
                        </a:lnTo>
                        <a:lnTo>
                          <a:pt x="1038845" y="788022"/>
                        </a:lnTo>
                        <a:lnTo>
                          <a:pt x="1068604" y="820486"/>
                        </a:lnTo>
                        <a:lnTo>
                          <a:pt x="1068604" y="844833"/>
                        </a:lnTo>
                        <a:lnTo>
                          <a:pt x="1106478" y="882708"/>
                        </a:lnTo>
                        <a:lnTo>
                          <a:pt x="1120005" y="923288"/>
                        </a:lnTo>
                        <a:lnTo>
                          <a:pt x="1152469" y="944930"/>
                        </a:lnTo>
                        <a:lnTo>
                          <a:pt x="1176817" y="942225"/>
                        </a:lnTo>
                        <a:lnTo>
                          <a:pt x="1211986" y="999037"/>
                        </a:lnTo>
                        <a:lnTo>
                          <a:pt x="1241745" y="1015269"/>
                        </a:lnTo>
                        <a:lnTo>
                          <a:pt x="1260682" y="1031501"/>
                        </a:lnTo>
                        <a:lnTo>
                          <a:pt x="1266093" y="1039617"/>
                        </a:lnTo>
                        <a:lnTo>
                          <a:pt x="1252566" y="1047733"/>
                        </a:lnTo>
                        <a:lnTo>
                          <a:pt x="1247155" y="1055849"/>
                        </a:lnTo>
                        <a:lnTo>
                          <a:pt x="1268798" y="1074786"/>
                        </a:lnTo>
                        <a:lnTo>
                          <a:pt x="1282325" y="1069375"/>
                        </a:lnTo>
                        <a:lnTo>
                          <a:pt x="1298557" y="1053143"/>
                        </a:lnTo>
                        <a:lnTo>
                          <a:pt x="1314789" y="1034206"/>
                        </a:lnTo>
                        <a:lnTo>
                          <a:pt x="1341842" y="1039617"/>
                        </a:lnTo>
                        <a:lnTo>
                          <a:pt x="1349958" y="1015269"/>
                        </a:lnTo>
                        <a:lnTo>
                          <a:pt x="1363484" y="980100"/>
                        </a:lnTo>
                        <a:lnTo>
                          <a:pt x="1355368" y="950341"/>
                        </a:lnTo>
                        <a:lnTo>
                          <a:pt x="1360779" y="925993"/>
                        </a:lnTo>
                        <a:lnTo>
                          <a:pt x="1368895" y="890824"/>
                        </a:lnTo>
                        <a:lnTo>
                          <a:pt x="1379716" y="831307"/>
                        </a:lnTo>
                        <a:cubicBezTo>
                          <a:pt x="1378814" y="805155"/>
                          <a:pt x="1377913" y="779004"/>
                          <a:pt x="1377011" y="752852"/>
                        </a:cubicBezTo>
                        <a:lnTo>
                          <a:pt x="1352663" y="674398"/>
                        </a:lnTo>
                        <a:lnTo>
                          <a:pt x="1325610" y="614881"/>
                        </a:lnTo>
                        <a:lnTo>
                          <a:pt x="1328315" y="604059"/>
                        </a:lnTo>
                        <a:lnTo>
                          <a:pt x="1306673" y="560774"/>
                        </a:lnTo>
                        <a:lnTo>
                          <a:pt x="1266093" y="509373"/>
                        </a:lnTo>
                        <a:lnTo>
                          <a:pt x="1195754" y="403865"/>
                        </a:lnTo>
                        <a:lnTo>
                          <a:pt x="1184933" y="379517"/>
                        </a:lnTo>
                        <a:lnTo>
                          <a:pt x="1203870" y="374107"/>
                        </a:lnTo>
                        <a:lnTo>
                          <a:pt x="1230923" y="393044"/>
                        </a:lnTo>
                        <a:lnTo>
                          <a:pt x="1257977" y="471499"/>
                        </a:lnTo>
                        <a:lnTo>
                          <a:pt x="1217397" y="363286"/>
                        </a:lnTo>
                        <a:lnTo>
                          <a:pt x="1138942" y="287536"/>
                        </a:lnTo>
                        <a:lnTo>
                          <a:pt x="1117300" y="225314"/>
                        </a:lnTo>
                        <a:lnTo>
                          <a:pt x="1076720" y="176618"/>
                        </a:lnTo>
                        <a:lnTo>
                          <a:pt x="1057783" y="130628"/>
                        </a:lnTo>
                        <a:lnTo>
                          <a:pt x="1028024" y="68405"/>
                        </a:lnTo>
                        <a:lnTo>
                          <a:pt x="1011792" y="81932"/>
                        </a:lnTo>
                        <a:lnTo>
                          <a:pt x="1017203" y="119806"/>
                        </a:lnTo>
                        <a:lnTo>
                          <a:pt x="1025319" y="149565"/>
                        </a:lnTo>
                        <a:lnTo>
                          <a:pt x="1025319" y="165797"/>
                        </a:lnTo>
                        <a:lnTo>
                          <a:pt x="995560" y="144154"/>
                        </a:lnTo>
                        <a:lnTo>
                          <a:pt x="990149" y="111690"/>
                        </a:lnTo>
                        <a:lnTo>
                          <a:pt x="987444" y="84637"/>
                        </a:lnTo>
                        <a:lnTo>
                          <a:pt x="1006381" y="54878"/>
                        </a:lnTo>
                        <a:lnTo>
                          <a:pt x="1022938" y="0"/>
                        </a:lnTo>
                        <a:lnTo>
                          <a:pt x="968507" y="14299"/>
                        </a:lnTo>
                        <a:lnTo>
                          <a:pt x="941454" y="772"/>
                        </a:lnTo>
                        <a:lnTo>
                          <a:pt x="917106" y="19709"/>
                        </a:lnTo>
                        <a:lnTo>
                          <a:pt x="911695" y="98164"/>
                        </a:lnTo>
                        <a:lnTo>
                          <a:pt x="862999" y="81932"/>
                        </a:lnTo>
                        <a:lnTo>
                          <a:pt x="465316" y="119806"/>
                        </a:lnTo>
                        <a:lnTo>
                          <a:pt x="392273" y="92753"/>
                        </a:lnTo>
                        <a:lnTo>
                          <a:pt x="0" y="184734"/>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379" name="Freeform 378">
                    <a:extLst>
                      <a:ext uri="{FF2B5EF4-FFF2-40B4-BE49-F238E27FC236}">
                        <a16:creationId xmlns:a16="http://schemas.microsoft.com/office/drawing/2014/main" id="{6337E6C6-6399-E045-9CA2-3AF37E15107B}"/>
                      </a:ext>
                    </a:extLst>
                  </p:cNvPr>
                  <p:cNvSpPr/>
                  <p:nvPr/>
                </p:nvSpPr>
                <p:spPr>
                  <a:xfrm>
                    <a:off x="6422596" y="3192905"/>
                    <a:ext cx="1289624" cy="681194"/>
                  </a:xfrm>
                  <a:custGeom>
                    <a:avLst/>
                    <a:gdLst>
                      <a:gd name="connsiteX0" fmla="*/ 360608 w 1311069"/>
                      <a:gd name="connsiteY0" fmla="*/ 293638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93638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1761 w 1311069"/>
                      <a:gd name="connsiteY71" fmla="*/ 26346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935101 w 1311069"/>
                      <a:gd name="connsiteY71" fmla="*/ 88218 h 698035"/>
                      <a:gd name="connsiteX72" fmla="*/ 360608 w 1311069"/>
                      <a:gd name="connsiteY72" fmla="*/ 279360 h 698035"/>
                      <a:gd name="connsiteX0" fmla="*/ 372512 w 1322973"/>
                      <a:gd name="connsiteY0" fmla="*/ 279360 h 698035"/>
                      <a:gd name="connsiteX1" fmla="*/ 372512 w 1322973"/>
                      <a:gd name="connsiteY1" fmla="*/ 355457 h 698035"/>
                      <a:gd name="connsiteX2" fmla="*/ 336451 w 1322973"/>
                      <a:gd name="connsiteY2" fmla="*/ 381215 h 698035"/>
                      <a:gd name="connsiteX3" fmla="*/ 297815 w 1322973"/>
                      <a:gd name="connsiteY3" fmla="*/ 381215 h 698035"/>
                      <a:gd name="connsiteX4" fmla="*/ 269481 w 1322973"/>
                      <a:gd name="connsiteY4" fmla="*/ 435306 h 698035"/>
                      <a:gd name="connsiteX5" fmla="*/ 210238 w 1322973"/>
                      <a:gd name="connsiteY5" fmla="*/ 435306 h 698035"/>
                      <a:gd name="connsiteX6" fmla="*/ 194784 w 1322973"/>
                      <a:gd name="connsiteY6" fmla="*/ 489397 h 698035"/>
                      <a:gd name="connsiteX7" fmla="*/ 166450 w 1322973"/>
                      <a:gd name="connsiteY7" fmla="*/ 515155 h 698035"/>
                      <a:gd name="connsiteX8" fmla="*/ 114935 w 1322973"/>
                      <a:gd name="connsiteY8" fmla="*/ 543489 h 698035"/>
                      <a:gd name="connsiteX9" fmla="*/ 55692 w 1322973"/>
                      <a:gd name="connsiteY9" fmla="*/ 592428 h 698035"/>
                      <a:gd name="connsiteX10" fmla="*/ 42813 w 1322973"/>
                      <a:gd name="connsiteY10" fmla="*/ 638792 h 698035"/>
                      <a:gd name="connsiteX11" fmla="*/ 0 w 1322973"/>
                      <a:gd name="connsiteY11" fmla="*/ 664550 h 698035"/>
                      <a:gd name="connsiteX12" fmla="*/ 27358 w 1322973"/>
                      <a:gd name="connsiteY12" fmla="*/ 698035 h 698035"/>
                      <a:gd name="connsiteX13" fmla="*/ 197359 w 1322973"/>
                      <a:gd name="connsiteY13" fmla="*/ 664550 h 698035"/>
                      <a:gd name="connsiteX14" fmla="*/ 382815 w 1322973"/>
                      <a:gd name="connsiteY14" fmla="*/ 569246 h 698035"/>
                      <a:gd name="connsiteX15" fmla="*/ 516756 w 1322973"/>
                      <a:gd name="connsiteY15" fmla="*/ 558943 h 698035"/>
                      <a:gd name="connsiteX16" fmla="*/ 601756 w 1322973"/>
                      <a:gd name="connsiteY16" fmla="*/ 600156 h 698035"/>
                      <a:gd name="connsiteX17" fmla="*/ 761454 w 1322973"/>
                      <a:gd name="connsiteY17" fmla="*/ 546064 h 698035"/>
                      <a:gd name="connsiteX18" fmla="*/ 957213 w 1322973"/>
                      <a:gd name="connsiteY18" fmla="*/ 677429 h 698035"/>
                      <a:gd name="connsiteX19" fmla="*/ 988122 w 1322973"/>
                      <a:gd name="connsiteY19" fmla="*/ 651671 h 698035"/>
                      <a:gd name="connsiteX20" fmla="*/ 1021607 w 1322973"/>
                      <a:gd name="connsiteY20" fmla="*/ 631065 h 698035"/>
                      <a:gd name="connsiteX21" fmla="*/ 1062820 w 1322973"/>
                      <a:gd name="connsiteY21" fmla="*/ 582125 h 698035"/>
                      <a:gd name="connsiteX22" fmla="*/ 1083426 w 1322973"/>
                      <a:gd name="connsiteY22" fmla="*/ 530610 h 698035"/>
                      <a:gd name="connsiteX23" fmla="*/ 1127214 w 1322973"/>
                      <a:gd name="connsiteY23" fmla="*/ 463640 h 698035"/>
                      <a:gd name="connsiteX24" fmla="*/ 1163275 w 1322973"/>
                      <a:gd name="connsiteY24" fmla="*/ 422427 h 698035"/>
                      <a:gd name="connsiteX25" fmla="*/ 1201912 w 1322973"/>
                      <a:gd name="connsiteY25" fmla="*/ 412124 h 698035"/>
                      <a:gd name="connsiteX26" fmla="*/ 1243124 w 1322973"/>
                      <a:gd name="connsiteY26" fmla="*/ 381215 h 698035"/>
                      <a:gd name="connsiteX27" fmla="*/ 1250851 w 1322973"/>
                      <a:gd name="connsiteY27" fmla="*/ 340002 h 698035"/>
                      <a:gd name="connsiteX28" fmla="*/ 1235397 w 1322973"/>
                      <a:gd name="connsiteY28" fmla="*/ 337427 h 698035"/>
                      <a:gd name="connsiteX29" fmla="*/ 1209639 w 1322973"/>
                      <a:gd name="connsiteY29" fmla="*/ 352881 h 698035"/>
                      <a:gd name="connsiteX30" fmla="*/ 1196760 w 1322973"/>
                      <a:gd name="connsiteY30" fmla="*/ 370912 h 698035"/>
                      <a:gd name="connsiteX31" fmla="*/ 1171002 w 1322973"/>
                      <a:gd name="connsiteY31" fmla="*/ 378639 h 698035"/>
                      <a:gd name="connsiteX32" fmla="*/ 1150396 w 1322973"/>
                      <a:gd name="connsiteY32" fmla="*/ 370912 h 698035"/>
                      <a:gd name="connsiteX33" fmla="*/ 1145245 w 1322973"/>
                      <a:gd name="connsiteY33" fmla="*/ 358033 h 698035"/>
                      <a:gd name="connsiteX34" fmla="*/ 1158123 w 1322973"/>
                      <a:gd name="connsiteY34" fmla="*/ 350305 h 698035"/>
                      <a:gd name="connsiteX35" fmla="*/ 1176154 w 1322973"/>
                      <a:gd name="connsiteY35" fmla="*/ 352881 h 698035"/>
                      <a:gd name="connsiteX36" fmla="*/ 1189033 w 1322973"/>
                      <a:gd name="connsiteY36" fmla="*/ 352881 h 698035"/>
                      <a:gd name="connsiteX37" fmla="*/ 1196760 w 1322973"/>
                      <a:gd name="connsiteY37" fmla="*/ 332275 h 698035"/>
                      <a:gd name="connsiteX38" fmla="*/ 1199336 w 1322973"/>
                      <a:gd name="connsiteY38" fmla="*/ 306517 h 698035"/>
                      <a:gd name="connsiteX39" fmla="*/ 1181305 w 1322973"/>
                      <a:gd name="connsiteY39" fmla="*/ 303941 h 698035"/>
                      <a:gd name="connsiteX40" fmla="*/ 1150396 w 1322973"/>
                      <a:gd name="connsiteY40" fmla="*/ 301366 h 698035"/>
                      <a:gd name="connsiteX41" fmla="*/ 1134941 w 1322973"/>
                      <a:gd name="connsiteY41" fmla="*/ 293638 h 698035"/>
                      <a:gd name="connsiteX42" fmla="*/ 1147820 w 1322973"/>
                      <a:gd name="connsiteY42" fmla="*/ 273032 h 698035"/>
                      <a:gd name="connsiteX43" fmla="*/ 1168427 w 1322973"/>
                      <a:gd name="connsiteY43" fmla="*/ 273032 h 698035"/>
                      <a:gd name="connsiteX44" fmla="*/ 1183881 w 1322973"/>
                      <a:gd name="connsiteY44" fmla="*/ 260153 h 698035"/>
                      <a:gd name="connsiteX45" fmla="*/ 1207063 w 1322973"/>
                      <a:gd name="connsiteY45" fmla="*/ 244699 h 698035"/>
                      <a:gd name="connsiteX46" fmla="*/ 1232821 w 1322973"/>
                      <a:gd name="connsiteY46" fmla="*/ 262729 h 698035"/>
                      <a:gd name="connsiteX47" fmla="*/ 1263730 w 1322973"/>
                      <a:gd name="connsiteY47" fmla="*/ 252426 h 698035"/>
                      <a:gd name="connsiteX48" fmla="*/ 1281761 w 1322973"/>
                      <a:gd name="connsiteY48" fmla="*/ 226668 h 698035"/>
                      <a:gd name="connsiteX49" fmla="*/ 1304943 w 1322973"/>
                      <a:gd name="connsiteY49" fmla="*/ 190607 h 698035"/>
                      <a:gd name="connsiteX50" fmla="*/ 1292064 w 1322973"/>
                      <a:gd name="connsiteY50" fmla="*/ 136516 h 698035"/>
                      <a:gd name="connsiteX51" fmla="*/ 1268882 w 1322973"/>
                      <a:gd name="connsiteY51" fmla="*/ 123637 h 698035"/>
                      <a:gd name="connsiteX52" fmla="*/ 1258579 w 1322973"/>
                      <a:gd name="connsiteY52" fmla="*/ 149395 h 698035"/>
                      <a:gd name="connsiteX53" fmla="*/ 1253427 w 1322973"/>
                      <a:gd name="connsiteY53" fmla="*/ 167425 h 698035"/>
                      <a:gd name="connsiteX54" fmla="*/ 1212215 w 1322973"/>
                      <a:gd name="connsiteY54" fmla="*/ 154547 h 698035"/>
                      <a:gd name="connsiteX55" fmla="*/ 1173578 w 1322973"/>
                      <a:gd name="connsiteY55" fmla="*/ 162274 h 698035"/>
                      <a:gd name="connsiteX56" fmla="*/ 1150396 w 1322973"/>
                      <a:gd name="connsiteY56" fmla="*/ 177729 h 698035"/>
                      <a:gd name="connsiteX57" fmla="*/ 1140093 w 1322973"/>
                      <a:gd name="connsiteY57" fmla="*/ 151971 h 698035"/>
                      <a:gd name="connsiteX58" fmla="*/ 1122063 w 1322973"/>
                      <a:gd name="connsiteY58" fmla="*/ 123637 h 698035"/>
                      <a:gd name="connsiteX59" fmla="*/ 1142669 w 1322973"/>
                      <a:gd name="connsiteY59" fmla="*/ 110758 h 698035"/>
                      <a:gd name="connsiteX60" fmla="*/ 1171002 w 1322973"/>
                      <a:gd name="connsiteY60" fmla="*/ 131365 h 698035"/>
                      <a:gd name="connsiteX61" fmla="*/ 1191608 w 1322973"/>
                      <a:gd name="connsiteY61" fmla="*/ 121061 h 698035"/>
                      <a:gd name="connsiteX62" fmla="*/ 1207063 w 1322973"/>
                      <a:gd name="connsiteY62" fmla="*/ 118486 h 698035"/>
                      <a:gd name="connsiteX63" fmla="*/ 1232821 w 1322973"/>
                      <a:gd name="connsiteY63" fmla="*/ 95304 h 698035"/>
                      <a:gd name="connsiteX64" fmla="*/ 1245700 w 1322973"/>
                      <a:gd name="connsiteY64" fmla="*/ 95304 h 698035"/>
                      <a:gd name="connsiteX65" fmla="*/ 1243124 w 1322973"/>
                      <a:gd name="connsiteY65" fmla="*/ 74698 h 698035"/>
                      <a:gd name="connsiteX66" fmla="*/ 1227669 w 1322973"/>
                      <a:gd name="connsiteY66" fmla="*/ 28334 h 698035"/>
                      <a:gd name="connsiteX67" fmla="*/ 1235397 w 1322973"/>
                      <a:gd name="connsiteY67" fmla="*/ 25758 h 698035"/>
                      <a:gd name="connsiteX68" fmla="*/ 1315246 w 1322973"/>
                      <a:gd name="connsiteY68" fmla="*/ 121061 h 698035"/>
                      <a:gd name="connsiteX69" fmla="*/ 1322973 w 1322973"/>
                      <a:gd name="connsiteY69" fmla="*/ 115910 h 698035"/>
                      <a:gd name="connsiteX70" fmla="*/ 1222518 w 1322973"/>
                      <a:gd name="connsiteY70" fmla="*/ 0 h 698035"/>
                      <a:gd name="connsiteX71" fmla="*/ 947005 w 1322973"/>
                      <a:gd name="connsiteY71" fmla="*/ 88218 h 698035"/>
                      <a:gd name="connsiteX72" fmla="*/ 372512 w 1322973"/>
                      <a:gd name="connsiteY72" fmla="*/ 279360 h 6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322973" h="698035">
                        <a:moveTo>
                          <a:pt x="372512" y="279360"/>
                        </a:moveTo>
                        <a:lnTo>
                          <a:pt x="372512" y="355457"/>
                        </a:lnTo>
                        <a:lnTo>
                          <a:pt x="336451" y="381215"/>
                        </a:lnTo>
                        <a:lnTo>
                          <a:pt x="297815" y="381215"/>
                        </a:lnTo>
                        <a:lnTo>
                          <a:pt x="269481" y="435306"/>
                        </a:lnTo>
                        <a:lnTo>
                          <a:pt x="210238" y="435306"/>
                        </a:lnTo>
                        <a:lnTo>
                          <a:pt x="194784" y="489397"/>
                        </a:lnTo>
                        <a:lnTo>
                          <a:pt x="166450" y="515155"/>
                        </a:lnTo>
                        <a:lnTo>
                          <a:pt x="114935" y="543489"/>
                        </a:lnTo>
                        <a:lnTo>
                          <a:pt x="55692" y="592428"/>
                        </a:lnTo>
                        <a:lnTo>
                          <a:pt x="42813" y="638792"/>
                        </a:lnTo>
                        <a:lnTo>
                          <a:pt x="0" y="664550"/>
                        </a:lnTo>
                        <a:lnTo>
                          <a:pt x="27358" y="698035"/>
                        </a:lnTo>
                        <a:lnTo>
                          <a:pt x="197359" y="664550"/>
                        </a:lnTo>
                        <a:lnTo>
                          <a:pt x="382815" y="569246"/>
                        </a:lnTo>
                        <a:lnTo>
                          <a:pt x="516756" y="558943"/>
                        </a:lnTo>
                        <a:lnTo>
                          <a:pt x="601756" y="600156"/>
                        </a:lnTo>
                        <a:lnTo>
                          <a:pt x="761454" y="546064"/>
                        </a:lnTo>
                        <a:lnTo>
                          <a:pt x="957213" y="677429"/>
                        </a:lnTo>
                        <a:lnTo>
                          <a:pt x="988122" y="651671"/>
                        </a:lnTo>
                        <a:lnTo>
                          <a:pt x="1021607" y="631065"/>
                        </a:lnTo>
                        <a:lnTo>
                          <a:pt x="1062820" y="582125"/>
                        </a:lnTo>
                        <a:lnTo>
                          <a:pt x="1083426" y="530610"/>
                        </a:lnTo>
                        <a:lnTo>
                          <a:pt x="1127214" y="463640"/>
                        </a:lnTo>
                        <a:lnTo>
                          <a:pt x="1163275" y="422427"/>
                        </a:lnTo>
                        <a:lnTo>
                          <a:pt x="1201912" y="412124"/>
                        </a:lnTo>
                        <a:lnTo>
                          <a:pt x="1243124" y="381215"/>
                        </a:lnTo>
                        <a:lnTo>
                          <a:pt x="1250851" y="340002"/>
                        </a:lnTo>
                        <a:lnTo>
                          <a:pt x="1235397" y="337427"/>
                        </a:lnTo>
                        <a:lnTo>
                          <a:pt x="1209639" y="352881"/>
                        </a:lnTo>
                        <a:lnTo>
                          <a:pt x="1196760" y="370912"/>
                        </a:lnTo>
                        <a:lnTo>
                          <a:pt x="1171002" y="378639"/>
                        </a:lnTo>
                        <a:lnTo>
                          <a:pt x="1150396" y="370912"/>
                        </a:lnTo>
                        <a:lnTo>
                          <a:pt x="1145245" y="358033"/>
                        </a:lnTo>
                        <a:lnTo>
                          <a:pt x="1158123" y="350305"/>
                        </a:lnTo>
                        <a:lnTo>
                          <a:pt x="1176154" y="352881"/>
                        </a:lnTo>
                        <a:lnTo>
                          <a:pt x="1189033" y="352881"/>
                        </a:lnTo>
                        <a:lnTo>
                          <a:pt x="1196760" y="332275"/>
                        </a:lnTo>
                        <a:lnTo>
                          <a:pt x="1199336" y="306517"/>
                        </a:lnTo>
                        <a:lnTo>
                          <a:pt x="1181305" y="303941"/>
                        </a:lnTo>
                        <a:lnTo>
                          <a:pt x="1150396" y="301366"/>
                        </a:lnTo>
                        <a:lnTo>
                          <a:pt x="1134941" y="293638"/>
                        </a:lnTo>
                        <a:lnTo>
                          <a:pt x="1147820" y="273032"/>
                        </a:lnTo>
                        <a:lnTo>
                          <a:pt x="1168427" y="273032"/>
                        </a:lnTo>
                        <a:lnTo>
                          <a:pt x="1183881" y="260153"/>
                        </a:lnTo>
                        <a:lnTo>
                          <a:pt x="1207063" y="244699"/>
                        </a:lnTo>
                        <a:lnTo>
                          <a:pt x="1232821" y="262729"/>
                        </a:lnTo>
                        <a:lnTo>
                          <a:pt x="1263730" y="252426"/>
                        </a:lnTo>
                        <a:lnTo>
                          <a:pt x="1281761" y="226668"/>
                        </a:lnTo>
                        <a:lnTo>
                          <a:pt x="1304943" y="190607"/>
                        </a:lnTo>
                        <a:lnTo>
                          <a:pt x="1292064" y="136516"/>
                        </a:lnTo>
                        <a:lnTo>
                          <a:pt x="1268882" y="123637"/>
                        </a:lnTo>
                        <a:lnTo>
                          <a:pt x="1258579" y="149395"/>
                        </a:lnTo>
                        <a:lnTo>
                          <a:pt x="1253427" y="167425"/>
                        </a:lnTo>
                        <a:lnTo>
                          <a:pt x="1212215" y="154547"/>
                        </a:lnTo>
                        <a:lnTo>
                          <a:pt x="1173578" y="162274"/>
                        </a:lnTo>
                        <a:lnTo>
                          <a:pt x="1150396" y="177729"/>
                        </a:lnTo>
                        <a:lnTo>
                          <a:pt x="1140093" y="151971"/>
                        </a:lnTo>
                        <a:lnTo>
                          <a:pt x="1122063" y="123637"/>
                        </a:lnTo>
                        <a:lnTo>
                          <a:pt x="1142669" y="110758"/>
                        </a:lnTo>
                        <a:lnTo>
                          <a:pt x="1171002" y="131365"/>
                        </a:lnTo>
                        <a:lnTo>
                          <a:pt x="1191608" y="121061"/>
                        </a:lnTo>
                        <a:lnTo>
                          <a:pt x="1207063" y="118486"/>
                        </a:lnTo>
                        <a:lnTo>
                          <a:pt x="1232821" y="95304"/>
                        </a:lnTo>
                        <a:lnTo>
                          <a:pt x="1245700" y="95304"/>
                        </a:lnTo>
                        <a:lnTo>
                          <a:pt x="1243124" y="74698"/>
                        </a:lnTo>
                        <a:lnTo>
                          <a:pt x="1227669" y="28334"/>
                        </a:lnTo>
                        <a:lnTo>
                          <a:pt x="1235397" y="25758"/>
                        </a:lnTo>
                        <a:lnTo>
                          <a:pt x="1315246" y="121061"/>
                        </a:lnTo>
                        <a:lnTo>
                          <a:pt x="1322973" y="115910"/>
                        </a:lnTo>
                        <a:lnTo>
                          <a:pt x="1222518" y="0"/>
                        </a:lnTo>
                        <a:lnTo>
                          <a:pt x="947005" y="88218"/>
                        </a:lnTo>
                        <a:lnTo>
                          <a:pt x="372512" y="279360"/>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380" name="Freeform 379">
                    <a:extLst>
                      <a:ext uri="{FF2B5EF4-FFF2-40B4-BE49-F238E27FC236}">
                        <a16:creationId xmlns:a16="http://schemas.microsoft.com/office/drawing/2014/main" id="{6316AADE-45D0-354C-94A8-F7FD9C46C46C}"/>
                      </a:ext>
                    </a:extLst>
                  </p:cNvPr>
                  <p:cNvSpPr/>
                  <p:nvPr/>
                </p:nvSpPr>
                <p:spPr>
                  <a:xfrm>
                    <a:off x="7636362" y="1849093"/>
                    <a:ext cx="509347" cy="283314"/>
                  </a:xfrm>
                  <a:custGeom>
                    <a:avLst/>
                    <a:gdLst>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250520 w 523588"/>
                      <a:gd name="connsiteY32" fmla="*/ 62630 h 290604"/>
                      <a:gd name="connsiteX33" fmla="*/ 115239 w 523588"/>
                      <a:gd name="connsiteY33" fmla="*/ 110229 h 290604"/>
                      <a:gd name="connsiteX34" fmla="*/ 115239 w 523588"/>
                      <a:gd name="connsiteY34" fmla="*/ 122755 h 290604"/>
                      <a:gd name="connsiteX35" fmla="*/ 0 w 523588"/>
                      <a:gd name="connsiteY35"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115239 w 523588"/>
                      <a:gd name="connsiteY33" fmla="*/ 122755 h 290604"/>
                      <a:gd name="connsiteX34" fmla="*/ 0 w 523588"/>
                      <a:gd name="connsiteY34"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98529 w 523588"/>
                      <a:gd name="connsiteY33" fmla="*/ 117990 h 290604"/>
                      <a:gd name="connsiteX34" fmla="*/ 0 w 523588"/>
                      <a:gd name="connsiteY34" fmla="*/ 137787 h 29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3588" h="290604">
                        <a:moveTo>
                          <a:pt x="0" y="137787"/>
                        </a:moveTo>
                        <a:lnTo>
                          <a:pt x="5010" y="217953"/>
                        </a:lnTo>
                        <a:lnTo>
                          <a:pt x="17536" y="250521"/>
                        </a:lnTo>
                        <a:lnTo>
                          <a:pt x="20041" y="290604"/>
                        </a:lnTo>
                        <a:lnTo>
                          <a:pt x="303129" y="170354"/>
                        </a:lnTo>
                        <a:lnTo>
                          <a:pt x="360749" y="237995"/>
                        </a:lnTo>
                        <a:lnTo>
                          <a:pt x="383296" y="253026"/>
                        </a:lnTo>
                        <a:lnTo>
                          <a:pt x="383296" y="253026"/>
                        </a:lnTo>
                        <a:lnTo>
                          <a:pt x="403338" y="210437"/>
                        </a:lnTo>
                        <a:lnTo>
                          <a:pt x="408348" y="190396"/>
                        </a:lnTo>
                        <a:lnTo>
                          <a:pt x="428390" y="195406"/>
                        </a:lnTo>
                        <a:lnTo>
                          <a:pt x="455947" y="202922"/>
                        </a:lnTo>
                        <a:lnTo>
                          <a:pt x="470978" y="190396"/>
                        </a:lnTo>
                        <a:lnTo>
                          <a:pt x="478494" y="177870"/>
                        </a:lnTo>
                        <a:lnTo>
                          <a:pt x="523588" y="140292"/>
                        </a:lnTo>
                        <a:lnTo>
                          <a:pt x="523588" y="115240"/>
                        </a:lnTo>
                        <a:lnTo>
                          <a:pt x="503546" y="97703"/>
                        </a:lnTo>
                        <a:lnTo>
                          <a:pt x="478494" y="87682"/>
                        </a:lnTo>
                        <a:lnTo>
                          <a:pt x="455947" y="87682"/>
                        </a:lnTo>
                        <a:lnTo>
                          <a:pt x="465968" y="102714"/>
                        </a:lnTo>
                        <a:lnTo>
                          <a:pt x="480999" y="120250"/>
                        </a:lnTo>
                        <a:lnTo>
                          <a:pt x="488515" y="130271"/>
                        </a:lnTo>
                        <a:lnTo>
                          <a:pt x="478494" y="162839"/>
                        </a:lnTo>
                        <a:lnTo>
                          <a:pt x="445926" y="170354"/>
                        </a:lnTo>
                        <a:lnTo>
                          <a:pt x="425885" y="160333"/>
                        </a:lnTo>
                        <a:lnTo>
                          <a:pt x="408348" y="137787"/>
                        </a:lnTo>
                        <a:lnTo>
                          <a:pt x="395822" y="117745"/>
                        </a:lnTo>
                        <a:lnTo>
                          <a:pt x="340708" y="75156"/>
                        </a:lnTo>
                        <a:lnTo>
                          <a:pt x="343213" y="45094"/>
                        </a:lnTo>
                        <a:lnTo>
                          <a:pt x="335697" y="22547"/>
                        </a:lnTo>
                        <a:lnTo>
                          <a:pt x="303129" y="0"/>
                        </a:lnTo>
                        <a:lnTo>
                          <a:pt x="270562" y="37578"/>
                        </a:lnTo>
                        <a:lnTo>
                          <a:pt x="115239" y="110229"/>
                        </a:lnTo>
                        <a:lnTo>
                          <a:pt x="98529" y="117990"/>
                        </a:lnTo>
                        <a:lnTo>
                          <a:pt x="0" y="137787"/>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381" name="Freeform 380">
                    <a:extLst>
                      <a:ext uri="{FF2B5EF4-FFF2-40B4-BE49-F238E27FC236}">
                        <a16:creationId xmlns:a16="http://schemas.microsoft.com/office/drawing/2014/main" id="{3EC9F8EA-EAE0-C947-B4FE-7B5C70771B0E}"/>
                      </a:ext>
                    </a:extLst>
                  </p:cNvPr>
                  <p:cNvSpPr/>
                  <p:nvPr/>
                </p:nvSpPr>
                <p:spPr>
                  <a:xfrm>
                    <a:off x="6704363" y="2226846"/>
                    <a:ext cx="879360" cy="640943"/>
                  </a:xfrm>
                  <a:custGeom>
                    <a:avLst/>
                    <a:gdLst>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50006 w 895350"/>
                      <a:gd name="connsiteY16" fmla="*/ 200025 h 647700"/>
                      <a:gd name="connsiteX17" fmla="*/ 40481 w 895350"/>
                      <a:gd name="connsiteY17" fmla="*/ 195262 h 647700"/>
                      <a:gd name="connsiteX18" fmla="*/ 0 w 895350"/>
                      <a:gd name="connsiteY18" fmla="*/ 230981 h 647700"/>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64293 w 895350"/>
                      <a:gd name="connsiteY16" fmla="*/ 188118 h 647700"/>
                      <a:gd name="connsiteX17" fmla="*/ 40481 w 895350"/>
                      <a:gd name="connsiteY17" fmla="*/ 195262 h 647700"/>
                      <a:gd name="connsiteX18" fmla="*/ 0 w 895350"/>
                      <a:gd name="connsiteY18" fmla="*/ 230981 h 647700"/>
                      <a:gd name="connsiteX0" fmla="*/ 0 w 902493"/>
                      <a:gd name="connsiteY0" fmla="*/ 245268 h 647700"/>
                      <a:gd name="connsiteX1" fmla="*/ 76199 w 902493"/>
                      <a:gd name="connsiteY1" fmla="*/ 461962 h 647700"/>
                      <a:gd name="connsiteX2" fmla="*/ 135730 w 902493"/>
                      <a:gd name="connsiteY2" fmla="*/ 647700 h 647700"/>
                      <a:gd name="connsiteX3" fmla="*/ 469105 w 902493"/>
                      <a:gd name="connsiteY3" fmla="*/ 554831 h 647700"/>
                      <a:gd name="connsiteX4" fmla="*/ 847724 w 902493"/>
                      <a:gd name="connsiteY4" fmla="*/ 426244 h 647700"/>
                      <a:gd name="connsiteX5" fmla="*/ 866774 w 902493"/>
                      <a:gd name="connsiteY5" fmla="*/ 354806 h 647700"/>
                      <a:gd name="connsiteX6" fmla="*/ 902493 w 902493"/>
                      <a:gd name="connsiteY6" fmla="*/ 321469 h 647700"/>
                      <a:gd name="connsiteX7" fmla="*/ 892968 w 902493"/>
                      <a:gd name="connsiteY7" fmla="*/ 273844 h 647700"/>
                      <a:gd name="connsiteX8" fmla="*/ 826293 w 902493"/>
                      <a:gd name="connsiteY8" fmla="*/ 257175 h 647700"/>
                      <a:gd name="connsiteX9" fmla="*/ 826293 w 902493"/>
                      <a:gd name="connsiteY9" fmla="*/ 223837 h 647700"/>
                      <a:gd name="connsiteX10" fmla="*/ 812005 w 902493"/>
                      <a:gd name="connsiteY10" fmla="*/ 188119 h 647700"/>
                      <a:gd name="connsiteX11" fmla="*/ 823912 w 902493"/>
                      <a:gd name="connsiteY11" fmla="*/ 80962 h 647700"/>
                      <a:gd name="connsiteX12" fmla="*/ 788193 w 902493"/>
                      <a:gd name="connsiteY12" fmla="*/ 40481 h 647700"/>
                      <a:gd name="connsiteX13" fmla="*/ 740568 w 902493"/>
                      <a:gd name="connsiteY13" fmla="*/ 9525 h 647700"/>
                      <a:gd name="connsiteX14" fmla="*/ 709612 w 902493"/>
                      <a:gd name="connsiteY14" fmla="*/ 0 h 647700"/>
                      <a:gd name="connsiteX15" fmla="*/ 404812 w 902493"/>
                      <a:gd name="connsiteY15" fmla="*/ 95250 h 647700"/>
                      <a:gd name="connsiteX16" fmla="*/ 71436 w 902493"/>
                      <a:gd name="connsiteY16" fmla="*/ 188118 h 647700"/>
                      <a:gd name="connsiteX17" fmla="*/ 47624 w 902493"/>
                      <a:gd name="connsiteY17" fmla="*/ 195262 h 647700"/>
                      <a:gd name="connsiteX18" fmla="*/ 0 w 902493"/>
                      <a:gd name="connsiteY18" fmla="*/ 245268 h 647700"/>
                      <a:gd name="connsiteX0" fmla="*/ 0 w 902493"/>
                      <a:gd name="connsiteY0" fmla="*/ 245268 h 647700"/>
                      <a:gd name="connsiteX1" fmla="*/ 135730 w 902493"/>
                      <a:gd name="connsiteY1" fmla="*/ 647700 h 647700"/>
                      <a:gd name="connsiteX2" fmla="*/ 469105 w 902493"/>
                      <a:gd name="connsiteY2" fmla="*/ 554831 h 647700"/>
                      <a:gd name="connsiteX3" fmla="*/ 847724 w 902493"/>
                      <a:gd name="connsiteY3" fmla="*/ 426244 h 647700"/>
                      <a:gd name="connsiteX4" fmla="*/ 866774 w 902493"/>
                      <a:gd name="connsiteY4" fmla="*/ 354806 h 647700"/>
                      <a:gd name="connsiteX5" fmla="*/ 902493 w 902493"/>
                      <a:gd name="connsiteY5" fmla="*/ 321469 h 647700"/>
                      <a:gd name="connsiteX6" fmla="*/ 892968 w 902493"/>
                      <a:gd name="connsiteY6" fmla="*/ 273844 h 647700"/>
                      <a:gd name="connsiteX7" fmla="*/ 826293 w 902493"/>
                      <a:gd name="connsiteY7" fmla="*/ 257175 h 647700"/>
                      <a:gd name="connsiteX8" fmla="*/ 826293 w 902493"/>
                      <a:gd name="connsiteY8" fmla="*/ 223837 h 647700"/>
                      <a:gd name="connsiteX9" fmla="*/ 812005 w 902493"/>
                      <a:gd name="connsiteY9" fmla="*/ 188119 h 647700"/>
                      <a:gd name="connsiteX10" fmla="*/ 823912 w 902493"/>
                      <a:gd name="connsiteY10" fmla="*/ 80962 h 647700"/>
                      <a:gd name="connsiteX11" fmla="*/ 788193 w 902493"/>
                      <a:gd name="connsiteY11" fmla="*/ 40481 h 647700"/>
                      <a:gd name="connsiteX12" fmla="*/ 740568 w 902493"/>
                      <a:gd name="connsiteY12" fmla="*/ 9525 h 647700"/>
                      <a:gd name="connsiteX13" fmla="*/ 709612 w 902493"/>
                      <a:gd name="connsiteY13" fmla="*/ 0 h 647700"/>
                      <a:gd name="connsiteX14" fmla="*/ 404812 w 902493"/>
                      <a:gd name="connsiteY14" fmla="*/ 95250 h 647700"/>
                      <a:gd name="connsiteX15" fmla="*/ 71436 w 902493"/>
                      <a:gd name="connsiteY15" fmla="*/ 188118 h 647700"/>
                      <a:gd name="connsiteX16" fmla="*/ 47624 w 902493"/>
                      <a:gd name="connsiteY16" fmla="*/ 195262 h 647700"/>
                      <a:gd name="connsiteX17" fmla="*/ 0 w 902493"/>
                      <a:gd name="connsiteY17" fmla="*/ 245268 h 647700"/>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66774 w 902493"/>
                      <a:gd name="connsiteY4" fmla="*/ 354806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73918 w 902493"/>
                      <a:gd name="connsiteY4" fmla="*/ 366712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2493" h="657225">
                        <a:moveTo>
                          <a:pt x="0" y="245268"/>
                        </a:moveTo>
                        <a:lnTo>
                          <a:pt x="128586" y="657225"/>
                        </a:lnTo>
                        <a:lnTo>
                          <a:pt x="469105" y="554831"/>
                        </a:lnTo>
                        <a:lnTo>
                          <a:pt x="847724" y="426244"/>
                        </a:lnTo>
                        <a:lnTo>
                          <a:pt x="873918" y="366712"/>
                        </a:lnTo>
                        <a:lnTo>
                          <a:pt x="902493" y="321469"/>
                        </a:lnTo>
                        <a:lnTo>
                          <a:pt x="892968" y="273844"/>
                        </a:lnTo>
                        <a:lnTo>
                          <a:pt x="826293" y="257175"/>
                        </a:lnTo>
                        <a:lnTo>
                          <a:pt x="826293" y="223837"/>
                        </a:lnTo>
                        <a:lnTo>
                          <a:pt x="812005" y="188119"/>
                        </a:lnTo>
                        <a:lnTo>
                          <a:pt x="823912" y="80962"/>
                        </a:lnTo>
                        <a:lnTo>
                          <a:pt x="788193" y="40481"/>
                        </a:lnTo>
                        <a:lnTo>
                          <a:pt x="740568" y="9525"/>
                        </a:lnTo>
                        <a:lnTo>
                          <a:pt x="709612" y="0"/>
                        </a:lnTo>
                        <a:lnTo>
                          <a:pt x="404812" y="95250"/>
                        </a:lnTo>
                        <a:lnTo>
                          <a:pt x="71436" y="188118"/>
                        </a:lnTo>
                        <a:lnTo>
                          <a:pt x="47624" y="195262"/>
                        </a:lnTo>
                        <a:lnTo>
                          <a:pt x="0" y="245268"/>
                        </a:lnTo>
                        <a:close/>
                      </a:path>
                    </a:pathLst>
                  </a:custGeom>
                  <a:solidFill>
                    <a:srgbClr val="0083BF"/>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grpSp>
                <p:nvGrpSpPr>
                  <p:cNvPr id="382" name="Group 381">
                    <a:extLst>
                      <a:ext uri="{FF2B5EF4-FFF2-40B4-BE49-F238E27FC236}">
                        <a16:creationId xmlns:a16="http://schemas.microsoft.com/office/drawing/2014/main" id="{9A196616-074C-7D4C-A2F9-4817E27E1787}"/>
                      </a:ext>
                    </a:extLst>
                  </p:cNvPr>
                  <p:cNvGrpSpPr/>
                  <p:nvPr/>
                </p:nvGrpSpPr>
                <p:grpSpPr>
                  <a:xfrm>
                    <a:off x="4327512" y="1462212"/>
                    <a:ext cx="973024" cy="1114739"/>
                    <a:chOff x="4393406" y="1081031"/>
                    <a:chExt cx="997744" cy="1143058"/>
                  </a:xfrm>
                  <a:grpFill/>
                </p:grpSpPr>
                <p:sp>
                  <p:nvSpPr>
                    <p:cNvPr id="385" name="Freeform 384">
                      <a:extLst>
                        <a:ext uri="{FF2B5EF4-FFF2-40B4-BE49-F238E27FC236}">
                          <a16:creationId xmlns:a16="http://schemas.microsoft.com/office/drawing/2014/main" id="{6AE7509A-0873-BA4A-A0A4-D0742820ED16}"/>
                        </a:ext>
                      </a:extLst>
                    </p:cNvPr>
                    <p:cNvSpPr/>
                    <p:nvPr/>
                  </p:nvSpPr>
                  <p:spPr>
                    <a:xfrm>
                      <a:off x="4393406" y="1166814"/>
                      <a:ext cx="997744" cy="1057275"/>
                    </a:xfrm>
                    <a:custGeom>
                      <a:avLst/>
                      <a:gdLst>
                        <a:gd name="connsiteX0" fmla="*/ 0 w 997744"/>
                        <a:gd name="connsiteY0" fmla="*/ 11906 h 1057275"/>
                        <a:gd name="connsiteX1" fmla="*/ 26194 w 997744"/>
                        <a:gd name="connsiteY1" fmla="*/ 83343 h 1057275"/>
                        <a:gd name="connsiteX2" fmla="*/ 26194 w 997744"/>
                        <a:gd name="connsiteY2" fmla="*/ 200025 h 1057275"/>
                        <a:gd name="connsiteX3" fmla="*/ 54769 w 997744"/>
                        <a:gd name="connsiteY3" fmla="*/ 230981 h 1057275"/>
                        <a:gd name="connsiteX4" fmla="*/ 92869 w 997744"/>
                        <a:gd name="connsiteY4" fmla="*/ 316706 h 1057275"/>
                        <a:gd name="connsiteX5" fmla="*/ 92869 w 997744"/>
                        <a:gd name="connsiteY5" fmla="*/ 426243 h 1057275"/>
                        <a:gd name="connsiteX6" fmla="*/ 126207 w 997744"/>
                        <a:gd name="connsiteY6" fmla="*/ 538162 h 1057275"/>
                        <a:gd name="connsiteX7" fmla="*/ 116682 w 997744"/>
                        <a:gd name="connsiteY7" fmla="*/ 590550 h 1057275"/>
                        <a:gd name="connsiteX8" fmla="*/ 126207 w 997744"/>
                        <a:gd name="connsiteY8" fmla="*/ 602456 h 1057275"/>
                        <a:gd name="connsiteX9" fmla="*/ 114300 w 997744"/>
                        <a:gd name="connsiteY9" fmla="*/ 678656 h 1057275"/>
                        <a:gd name="connsiteX10" fmla="*/ 161925 w 997744"/>
                        <a:gd name="connsiteY10" fmla="*/ 709612 h 1057275"/>
                        <a:gd name="connsiteX11" fmla="*/ 178594 w 997744"/>
                        <a:gd name="connsiteY11" fmla="*/ 1057275 h 1057275"/>
                        <a:gd name="connsiteX12" fmla="*/ 547688 w 997744"/>
                        <a:gd name="connsiteY12" fmla="*/ 1026318 h 1057275"/>
                        <a:gd name="connsiteX13" fmla="*/ 916782 w 997744"/>
                        <a:gd name="connsiteY13" fmla="*/ 962025 h 1057275"/>
                        <a:gd name="connsiteX14" fmla="*/ 890588 w 997744"/>
                        <a:gd name="connsiteY14" fmla="*/ 897731 h 1057275"/>
                        <a:gd name="connsiteX15" fmla="*/ 869157 w 997744"/>
                        <a:gd name="connsiteY15" fmla="*/ 907256 h 1057275"/>
                        <a:gd name="connsiteX16" fmla="*/ 838200 w 997744"/>
                        <a:gd name="connsiteY16" fmla="*/ 871537 h 1057275"/>
                        <a:gd name="connsiteX17" fmla="*/ 804863 w 997744"/>
                        <a:gd name="connsiteY17" fmla="*/ 871537 h 1057275"/>
                        <a:gd name="connsiteX18" fmla="*/ 766763 w 997744"/>
                        <a:gd name="connsiteY18" fmla="*/ 814387 h 1057275"/>
                        <a:gd name="connsiteX19" fmla="*/ 709613 w 997744"/>
                        <a:gd name="connsiteY19" fmla="*/ 792956 h 1057275"/>
                        <a:gd name="connsiteX20" fmla="*/ 673894 w 997744"/>
                        <a:gd name="connsiteY20" fmla="*/ 783431 h 1057275"/>
                        <a:gd name="connsiteX21" fmla="*/ 673894 w 997744"/>
                        <a:gd name="connsiteY21" fmla="*/ 783431 h 1057275"/>
                        <a:gd name="connsiteX22" fmla="*/ 645319 w 997744"/>
                        <a:gd name="connsiteY22" fmla="*/ 716756 h 1057275"/>
                        <a:gd name="connsiteX23" fmla="*/ 666750 w 997744"/>
                        <a:gd name="connsiteY23" fmla="*/ 669131 h 1057275"/>
                        <a:gd name="connsiteX24" fmla="*/ 623888 w 997744"/>
                        <a:gd name="connsiteY24" fmla="*/ 588168 h 1057275"/>
                        <a:gd name="connsiteX25" fmla="*/ 683419 w 997744"/>
                        <a:gd name="connsiteY25" fmla="*/ 519112 h 1057275"/>
                        <a:gd name="connsiteX26" fmla="*/ 681038 w 997744"/>
                        <a:gd name="connsiteY26" fmla="*/ 435768 h 1057275"/>
                        <a:gd name="connsiteX27" fmla="*/ 704850 w 997744"/>
                        <a:gd name="connsiteY27" fmla="*/ 371475 h 1057275"/>
                        <a:gd name="connsiteX28" fmla="*/ 731044 w 997744"/>
                        <a:gd name="connsiteY28" fmla="*/ 345281 h 1057275"/>
                        <a:gd name="connsiteX29" fmla="*/ 788194 w 997744"/>
                        <a:gd name="connsiteY29" fmla="*/ 292893 h 1057275"/>
                        <a:gd name="connsiteX30" fmla="*/ 819150 w 997744"/>
                        <a:gd name="connsiteY30" fmla="*/ 238125 h 1057275"/>
                        <a:gd name="connsiteX31" fmla="*/ 912019 w 997744"/>
                        <a:gd name="connsiteY31" fmla="*/ 171450 h 1057275"/>
                        <a:gd name="connsiteX32" fmla="*/ 997744 w 997744"/>
                        <a:gd name="connsiteY32" fmla="*/ 107156 h 1057275"/>
                        <a:gd name="connsiteX33" fmla="*/ 945357 w 997744"/>
                        <a:gd name="connsiteY33" fmla="*/ 97631 h 1057275"/>
                        <a:gd name="connsiteX34" fmla="*/ 869157 w 997744"/>
                        <a:gd name="connsiteY34" fmla="*/ 107156 h 1057275"/>
                        <a:gd name="connsiteX35" fmla="*/ 823913 w 997744"/>
                        <a:gd name="connsiteY35" fmla="*/ 104775 h 1057275"/>
                        <a:gd name="connsiteX36" fmla="*/ 807244 w 997744"/>
                        <a:gd name="connsiteY36" fmla="*/ 92868 h 1057275"/>
                        <a:gd name="connsiteX37" fmla="*/ 766763 w 997744"/>
                        <a:gd name="connsiteY37" fmla="*/ 111918 h 1057275"/>
                        <a:gd name="connsiteX38" fmla="*/ 738188 w 997744"/>
                        <a:gd name="connsiteY38" fmla="*/ 104775 h 1057275"/>
                        <a:gd name="connsiteX39" fmla="*/ 700088 w 997744"/>
                        <a:gd name="connsiteY39" fmla="*/ 88106 h 1057275"/>
                        <a:gd name="connsiteX40" fmla="*/ 676275 w 997744"/>
                        <a:gd name="connsiteY40" fmla="*/ 71437 h 1057275"/>
                        <a:gd name="connsiteX41" fmla="*/ 638175 w 997744"/>
                        <a:gd name="connsiteY41" fmla="*/ 78581 h 1057275"/>
                        <a:gd name="connsiteX42" fmla="*/ 588169 w 997744"/>
                        <a:gd name="connsiteY42" fmla="*/ 50006 h 1057275"/>
                        <a:gd name="connsiteX43" fmla="*/ 561975 w 997744"/>
                        <a:gd name="connsiteY43" fmla="*/ 52387 h 1057275"/>
                        <a:gd name="connsiteX44" fmla="*/ 504825 w 997744"/>
                        <a:gd name="connsiteY44" fmla="*/ 57150 h 1057275"/>
                        <a:gd name="connsiteX45" fmla="*/ 459582 w 997744"/>
                        <a:gd name="connsiteY45" fmla="*/ 57150 h 1057275"/>
                        <a:gd name="connsiteX46" fmla="*/ 438150 w 997744"/>
                        <a:gd name="connsiteY46" fmla="*/ 42862 h 1057275"/>
                        <a:gd name="connsiteX47" fmla="*/ 381000 w 997744"/>
                        <a:gd name="connsiteY47" fmla="*/ 33337 h 1057275"/>
                        <a:gd name="connsiteX48" fmla="*/ 328613 w 997744"/>
                        <a:gd name="connsiteY48" fmla="*/ 16668 h 1057275"/>
                        <a:gd name="connsiteX49" fmla="*/ 295275 w 997744"/>
                        <a:gd name="connsiteY49" fmla="*/ 16668 h 1057275"/>
                        <a:gd name="connsiteX50" fmla="*/ 264319 w 997744"/>
                        <a:gd name="connsiteY50" fmla="*/ 16668 h 1057275"/>
                        <a:gd name="connsiteX51" fmla="*/ 238125 w 997744"/>
                        <a:gd name="connsiteY51" fmla="*/ 9525 h 1057275"/>
                        <a:gd name="connsiteX52" fmla="*/ 230982 w 997744"/>
                        <a:gd name="connsiteY52" fmla="*/ 0 h 1057275"/>
                        <a:gd name="connsiteX53" fmla="*/ 147638 w 997744"/>
                        <a:gd name="connsiteY53" fmla="*/ 9525 h 1057275"/>
                        <a:gd name="connsiteX54" fmla="*/ 83344 w 997744"/>
                        <a:gd name="connsiteY54" fmla="*/ 7143 h 1057275"/>
                        <a:gd name="connsiteX55" fmla="*/ 0 w 997744"/>
                        <a:gd name="connsiteY55" fmla="*/ 11906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97744" h="1057275">
                          <a:moveTo>
                            <a:pt x="0" y="11906"/>
                          </a:moveTo>
                          <a:lnTo>
                            <a:pt x="26194" y="83343"/>
                          </a:lnTo>
                          <a:lnTo>
                            <a:pt x="26194" y="200025"/>
                          </a:lnTo>
                          <a:lnTo>
                            <a:pt x="54769" y="230981"/>
                          </a:lnTo>
                          <a:lnTo>
                            <a:pt x="92869" y="316706"/>
                          </a:lnTo>
                          <a:lnTo>
                            <a:pt x="92869" y="426243"/>
                          </a:lnTo>
                          <a:lnTo>
                            <a:pt x="126207" y="538162"/>
                          </a:lnTo>
                          <a:lnTo>
                            <a:pt x="116682" y="590550"/>
                          </a:lnTo>
                          <a:lnTo>
                            <a:pt x="126207" y="602456"/>
                          </a:lnTo>
                          <a:lnTo>
                            <a:pt x="114300" y="678656"/>
                          </a:lnTo>
                          <a:lnTo>
                            <a:pt x="161925" y="709612"/>
                          </a:lnTo>
                          <a:lnTo>
                            <a:pt x="178594" y="1057275"/>
                          </a:lnTo>
                          <a:lnTo>
                            <a:pt x="547688" y="1026318"/>
                          </a:lnTo>
                          <a:lnTo>
                            <a:pt x="916782" y="962025"/>
                          </a:lnTo>
                          <a:lnTo>
                            <a:pt x="890588" y="897731"/>
                          </a:lnTo>
                          <a:lnTo>
                            <a:pt x="869157" y="907256"/>
                          </a:lnTo>
                          <a:lnTo>
                            <a:pt x="838200" y="871537"/>
                          </a:lnTo>
                          <a:lnTo>
                            <a:pt x="804863" y="871537"/>
                          </a:lnTo>
                          <a:lnTo>
                            <a:pt x="766763" y="814387"/>
                          </a:lnTo>
                          <a:lnTo>
                            <a:pt x="709613" y="792956"/>
                          </a:lnTo>
                          <a:lnTo>
                            <a:pt x="673894" y="783431"/>
                          </a:lnTo>
                          <a:lnTo>
                            <a:pt x="673894" y="783431"/>
                          </a:lnTo>
                          <a:lnTo>
                            <a:pt x="645319" y="716756"/>
                          </a:lnTo>
                          <a:lnTo>
                            <a:pt x="666750" y="669131"/>
                          </a:lnTo>
                          <a:lnTo>
                            <a:pt x="623888" y="588168"/>
                          </a:lnTo>
                          <a:lnTo>
                            <a:pt x="683419" y="519112"/>
                          </a:lnTo>
                          <a:cubicBezTo>
                            <a:pt x="682625" y="491331"/>
                            <a:pt x="681832" y="463549"/>
                            <a:pt x="681038" y="435768"/>
                          </a:cubicBezTo>
                          <a:lnTo>
                            <a:pt x="704850" y="371475"/>
                          </a:lnTo>
                          <a:lnTo>
                            <a:pt x="731044" y="345281"/>
                          </a:lnTo>
                          <a:lnTo>
                            <a:pt x="788194" y="292893"/>
                          </a:lnTo>
                          <a:lnTo>
                            <a:pt x="819150" y="238125"/>
                          </a:lnTo>
                          <a:lnTo>
                            <a:pt x="912019" y="171450"/>
                          </a:lnTo>
                          <a:lnTo>
                            <a:pt x="997744" y="107156"/>
                          </a:lnTo>
                          <a:lnTo>
                            <a:pt x="945357" y="97631"/>
                          </a:lnTo>
                          <a:lnTo>
                            <a:pt x="869157" y="107156"/>
                          </a:lnTo>
                          <a:lnTo>
                            <a:pt x="823913" y="104775"/>
                          </a:lnTo>
                          <a:lnTo>
                            <a:pt x="807244" y="92868"/>
                          </a:lnTo>
                          <a:lnTo>
                            <a:pt x="766763" y="111918"/>
                          </a:lnTo>
                          <a:lnTo>
                            <a:pt x="738188" y="104775"/>
                          </a:lnTo>
                          <a:lnTo>
                            <a:pt x="700088" y="88106"/>
                          </a:lnTo>
                          <a:lnTo>
                            <a:pt x="676275" y="71437"/>
                          </a:lnTo>
                          <a:lnTo>
                            <a:pt x="638175" y="78581"/>
                          </a:lnTo>
                          <a:lnTo>
                            <a:pt x="588169" y="50006"/>
                          </a:lnTo>
                          <a:lnTo>
                            <a:pt x="561975" y="52387"/>
                          </a:lnTo>
                          <a:lnTo>
                            <a:pt x="504825" y="57150"/>
                          </a:lnTo>
                          <a:lnTo>
                            <a:pt x="459582" y="57150"/>
                          </a:lnTo>
                          <a:lnTo>
                            <a:pt x="438150" y="42862"/>
                          </a:lnTo>
                          <a:lnTo>
                            <a:pt x="381000" y="33337"/>
                          </a:lnTo>
                          <a:lnTo>
                            <a:pt x="328613" y="16668"/>
                          </a:lnTo>
                          <a:lnTo>
                            <a:pt x="295275" y="16668"/>
                          </a:lnTo>
                          <a:lnTo>
                            <a:pt x="264319" y="16668"/>
                          </a:lnTo>
                          <a:lnTo>
                            <a:pt x="238125" y="9525"/>
                          </a:lnTo>
                          <a:lnTo>
                            <a:pt x="230982" y="0"/>
                          </a:lnTo>
                          <a:lnTo>
                            <a:pt x="147638" y="9525"/>
                          </a:lnTo>
                          <a:lnTo>
                            <a:pt x="83344" y="7143"/>
                          </a:lnTo>
                          <a:lnTo>
                            <a:pt x="0" y="11906"/>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386" name="Freeform 385">
                      <a:extLst>
                        <a:ext uri="{FF2B5EF4-FFF2-40B4-BE49-F238E27FC236}">
                          <a16:creationId xmlns:a16="http://schemas.microsoft.com/office/drawing/2014/main" id="{17D92EF3-8328-684F-B211-886151BE9C72}"/>
                        </a:ext>
                      </a:extLst>
                    </p:cNvPr>
                    <p:cNvSpPr/>
                    <p:nvPr/>
                  </p:nvSpPr>
                  <p:spPr>
                    <a:xfrm>
                      <a:off x="4638510" y="1081031"/>
                      <a:ext cx="35928" cy="59741"/>
                    </a:xfrm>
                    <a:custGeom>
                      <a:avLst/>
                      <a:gdLst>
                        <a:gd name="connsiteX0" fmla="*/ 28575 w 28575"/>
                        <a:gd name="connsiteY0" fmla="*/ 0 h 42863"/>
                        <a:gd name="connsiteX1" fmla="*/ 0 w 28575"/>
                        <a:gd name="connsiteY1" fmla="*/ 42863 h 42863"/>
                        <a:gd name="connsiteX2" fmla="*/ 28575 w 28575"/>
                        <a:gd name="connsiteY2" fmla="*/ 0 h 42863"/>
                        <a:gd name="connsiteX0" fmla="*/ 35885 w 35928"/>
                        <a:gd name="connsiteY0" fmla="*/ 2617 h 45483"/>
                        <a:gd name="connsiteX1" fmla="*/ 7310 w 35928"/>
                        <a:gd name="connsiteY1" fmla="*/ 45480 h 45483"/>
                        <a:gd name="connsiteX2" fmla="*/ 166 w 35928"/>
                        <a:gd name="connsiteY2" fmla="*/ 4999 h 45483"/>
                        <a:gd name="connsiteX3" fmla="*/ 35885 w 35928"/>
                        <a:gd name="connsiteY3" fmla="*/ 2617 h 45483"/>
                        <a:gd name="connsiteX0" fmla="*/ 35885 w 35928"/>
                        <a:gd name="connsiteY0" fmla="*/ 16725 h 59741"/>
                        <a:gd name="connsiteX1" fmla="*/ 7310 w 35928"/>
                        <a:gd name="connsiteY1" fmla="*/ 59588 h 59741"/>
                        <a:gd name="connsiteX2" fmla="*/ 166 w 35928"/>
                        <a:gd name="connsiteY2" fmla="*/ 57 h 59741"/>
                        <a:gd name="connsiteX3" fmla="*/ 35885 w 35928"/>
                        <a:gd name="connsiteY3" fmla="*/ 16725 h 59741"/>
                      </a:gdLst>
                      <a:ahLst/>
                      <a:cxnLst>
                        <a:cxn ang="0">
                          <a:pos x="connsiteX0" y="connsiteY0"/>
                        </a:cxn>
                        <a:cxn ang="0">
                          <a:pos x="connsiteX1" y="connsiteY1"/>
                        </a:cxn>
                        <a:cxn ang="0">
                          <a:pos x="connsiteX2" y="connsiteY2"/>
                        </a:cxn>
                        <a:cxn ang="0">
                          <a:pos x="connsiteX3" y="connsiteY3"/>
                        </a:cxn>
                      </a:cxnLst>
                      <a:rect l="l" t="t" r="r" b="b"/>
                      <a:pathLst>
                        <a:path w="35928" h="59741">
                          <a:moveTo>
                            <a:pt x="35885" y="16725"/>
                          </a:moveTo>
                          <a:cubicBezTo>
                            <a:pt x="37076" y="26647"/>
                            <a:pt x="13263" y="62366"/>
                            <a:pt x="7310" y="59588"/>
                          </a:cubicBezTo>
                          <a:cubicBezTo>
                            <a:pt x="1357" y="56810"/>
                            <a:pt x="-628" y="4820"/>
                            <a:pt x="166" y="57"/>
                          </a:cubicBezTo>
                          <a:cubicBezTo>
                            <a:pt x="12072" y="-737"/>
                            <a:pt x="34694" y="6803"/>
                            <a:pt x="35885" y="16725"/>
                          </a:cubicBez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grpSp>
              <p:sp>
                <p:nvSpPr>
                  <p:cNvPr id="383" name="Freeform 382">
                    <a:extLst>
                      <a:ext uri="{FF2B5EF4-FFF2-40B4-BE49-F238E27FC236}">
                        <a16:creationId xmlns:a16="http://schemas.microsoft.com/office/drawing/2014/main" id="{69DB9317-8A88-2A44-94A5-F3CC6E0509FF}"/>
                      </a:ext>
                    </a:extLst>
                  </p:cNvPr>
                  <p:cNvSpPr/>
                  <p:nvPr/>
                </p:nvSpPr>
                <p:spPr>
                  <a:xfrm>
                    <a:off x="7680848" y="2216999"/>
                    <a:ext cx="248480" cy="188102"/>
                  </a:xfrm>
                  <a:custGeom>
                    <a:avLst/>
                    <a:gdLst>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0 w 245269"/>
                      <a:gd name="connsiteY12" fmla="*/ 192881 h 192881"/>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14288 w 245269"/>
                      <a:gd name="connsiteY12" fmla="*/ 152400 h 192881"/>
                      <a:gd name="connsiteX13" fmla="*/ 0 w 245269"/>
                      <a:gd name="connsiteY13" fmla="*/ 192881 h 192881"/>
                      <a:gd name="connsiteX0" fmla="*/ 9524 w 254793"/>
                      <a:gd name="connsiteY0" fmla="*/ 192881 h 192881"/>
                      <a:gd name="connsiteX1" fmla="*/ 107156 w 254793"/>
                      <a:gd name="connsiteY1" fmla="*/ 130969 h 192881"/>
                      <a:gd name="connsiteX2" fmla="*/ 152399 w 254793"/>
                      <a:gd name="connsiteY2" fmla="*/ 92869 h 192881"/>
                      <a:gd name="connsiteX3" fmla="*/ 254793 w 254793"/>
                      <a:gd name="connsiteY3" fmla="*/ 0 h 192881"/>
                      <a:gd name="connsiteX4" fmla="*/ 235743 w 254793"/>
                      <a:gd name="connsiteY4" fmla="*/ 2381 h 192881"/>
                      <a:gd name="connsiteX5" fmla="*/ 207168 w 254793"/>
                      <a:gd name="connsiteY5" fmla="*/ 28575 h 192881"/>
                      <a:gd name="connsiteX6" fmla="*/ 176212 w 254793"/>
                      <a:gd name="connsiteY6" fmla="*/ 28575 h 192881"/>
                      <a:gd name="connsiteX7" fmla="*/ 159543 w 254793"/>
                      <a:gd name="connsiteY7" fmla="*/ 47625 h 192881"/>
                      <a:gd name="connsiteX8" fmla="*/ 135731 w 254793"/>
                      <a:gd name="connsiteY8" fmla="*/ 50006 h 192881"/>
                      <a:gd name="connsiteX9" fmla="*/ 92868 w 254793"/>
                      <a:gd name="connsiteY9" fmla="*/ 78581 h 192881"/>
                      <a:gd name="connsiteX10" fmla="*/ 64293 w 254793"/>
                      <a:gd name="connsiteY10" fmla="*/ 92869 h 192881"/>
                      <a:gd name="connsiteX11" fmla="*/ 40481 w 254793"/>
                      <a:gd name="connsiteY11" fmla="*/ 119062 h 192881"/>
                      <a:gd name="connsiteX12" fmla="*/ 0 w 254793"/>
                      <a:gd name="connsiteY12" fmla="*/ 159544 h 192881"/>
                      <a:gd name="connsiteX13" fmla="*/ 9524 w 254793"/>
                      <a:gd name="connsiteY13" fmla="*/ 192881 h 19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793" h="192881">
                        <a:moveTo>
                          <a:pt x="9524" y="192881"/>
                        </a:moveTo>
                        <a:lnTo>
                          <a:pt x="107156" y="130969"/>
                        </a:lnTo>
                        <a:lnTo>
                          <a:pt x="152399" y="92869"/>
                        </a:lnTo>
                        <a:lnTo>
                          <a:pt x="254793" y="0"/>
                        </a:lnTo>
                        <a:lnTo>
                          <a:pt x="235743" y="2381"/>
                        </a:lnTo>
                        <a:lnTo>
                          <a:pt x="207168" y="28575"/>
                        </a:lnTo>
                        <a:lnTo>
                          <a:pt x="176212" y="28575"/>
                        </a:lnTo>
                        <a:lnTo>
                          <a:pt x="159543" y="47625"/>
                        </a:lnTo>
                        <a:lnTo>
                          <a:pt x="135731" y="50006"/>
                        </a:lnTo>
                        <a:lnTo>
                          <a:pt x="92868" y="78581"/>
                        </a:lnTo>
                        <a:lnTo>
                          <a:pt x="64293" y="92869"/>
                        </a:lnTo>
                        <a:lnTo>
                          <a:pt x="40481" y="119062"/>
                        </a:lnTo>
                        <a:lnTo>
                          <a:pt x="0" y="159544"/>
                        </a:lnTo>
                        <a:lnTo>
                          <a:pt x="9524" y="192881"/>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384" name="Freeform 383">
                    <a:extLst>
                      <a:ext uri="{FF2B5EF4-FFF2-40B4-BE49-F238E27FC236}">
                        <a16:creationId xmlns:a16="http://schemas.microsoft.com/office/drawing/2014/main" id="{AD92E500-3B10-0F44-A8CD-3019924FC0D0}"/>
                      </a:ext>
                    </a:extLst>
                  </p:cNvPr>
                  <p:cNvSpPr/>
                  <p:nvPr/>
                </p:nvSpPr>
                <p:spPr>
                  <a:xfrm>
                    <a:off x="6137734" y="2459072"/>
                    <a:ext cx="637845" cy="716801"/>
                  </a:xfrm>
                  <a:custGeom>
                    <a:avLst/>
                    <a:gdLst>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1507 w 652463"/>
                      <a:gd name="connsiteY19" fmla="*/ 464344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8633 w 652463"/>
                      <a:gd name="connsiteY19" fmla="*/ 492950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2463" h="735806">
                        <a:moveTo>
                          <a:pt x="0" y="202406"/>
                        </a:moveTo>
                        <a:lnTo>
                          <a:pt x="114300" y="683419"/>
                        </a:lnTo>
                        <a:lnTo>
                          <a:pt x="176213" y="711994"/>
                        </a:lnTo>
                        <a:lnTo>
                          <a:pt x="228600" y="711994"/>
                        </a:lnTo>
                        <a:lnTo>
                          <a:pt x="340519" y="700087"/>
                        </a:lnTo>
                        <a:lnTo>
                          <a:pt x="383382" y="681037"/>
                        </a:lnTo>
                        <a:lnTo>
                          <a:pt x="397669" y="702469"/>
                        </a:lnTo>
                        <a:lnTo>
                          <a:pt x="419100" y="704850"/>
                        </a:lnTo>
                        <a:lnTo>
                          <a:pt x="435769" y="731044"/>
                        </a:lnTo>
                        <a:lnTo>
                          <a:pt x="454819" y="735806"/>
                        </a:lnTo>
                        <a:lnTo>
                          <a:pt x="509588" y="669131"/>
                        </a:lnTo>
                        <a:lnTo>
                          <a:pt x="495300" y="650081"/>
                        </a:lnTo>
                        <a:lnTo>
                          <a:pt x="502444" y="611981"/>
                        </a:lnTo>
                        <a:lnTo>
                          <a:pt x="535782" y="600075"/>
                        </a:lnTo>
                        <a:lnTo>
                          <a:pt x="542925" y="623887"/>
                        </a:lnTo>
                        <a:lnTo>
                          <a:pt x="564357" y="597694"/>
                        </a:lnTo>
                        <a:lnTo>
                          <a:pt x="552450" y="566737"/>
                        </a:lnTo>
                        <a:lnTo>
                          <a:pt x="538163" y="545306"/>
                        </a:lnTo>
                        <a:lnTo>
                          <a:pt x="564357" y="526256"/>
                        </a:lnTo>
                        <a:lnTo>
                          <a:pt x="628633" y="492950"/>
                        </a:lnTo>
                        <a:cubicBezTo>
                          <a:pt x="638952" y="473106"/>
                          <a:pt x="642144" y="424656"/>
                          <a:pt x="652463" y="404812"/>
                        </a:cubicBezTo>
                        <a:cubicBezTo>
                          <a:pt x="651669" y="346075"/>
                          <a:pt x="650876" y="287337"/>
                          <a:pt x="650082" y="228600"/>
                        </a:cubicBezTo>
                        <a:lnTo>
                          <a:pt x="581025" y="0"/>
                        </a:lnTo>
                        <a:lnTo>
                          <a:pt x="385763" y="159544"/>
                        </a:lnTo>
                        <a:lnTo>
                          <a:pt x="330994" y="178594"/>
                        </a:lnTo>
                        <a:lnTo>
                          <a:pt x="304800" y="197644"/>
                        </a:lnTo>
                        <a:lnTo>
                          <a:pt x="278607" y="169069"/>
                        </a:lnTo>
                        <a:lnTo>
                          <a:pt x="245269" y="176212"/>
                        </a:lnTo>
                        <a:lnTo>
                          <a:pt x="192882" y="152400"/>
                        </a:lnTo>
                        <a:lnTo>
                          <a:pt x="0" y="202406"/>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grpSp>
          </p:grpSp>
          <p:sp>
            <p:nvSpPr>
              <p:cNvPr id="456" name="Freeform 455">
                <a:extLst>
                  <a:ext uri="{FF2B5EF4-FFF2-40B4-BE49-F238E27FC236}">
                    <a16:creationId xmlns:a16="http://schemas.microsoft.com/office/drawing/2014/main" id="{792B897E-DEE0-D044-B9E8-8869A56FDFAC}"/>
                  </a:ext>
                </a:extLst>
              </p:cNvPr>
              <p:cNvSpPr/>
              <p:nvPr/>
            </p:nvSpPr>
            <p:spPr>
              <a:xfrm>
                <a:off x="6191467" y="2084292"/>
                <a:ext cx="852850" cy="724199"/>
              </a:xfrm>
              <a:custGeom>
                <a:avLst/>
                <a:gdLst>
                  <a:gd name="connsiteX0" fmla="*/ 0 w 978694"/>
                  <a:gd name="connsiteY0" fmla="*/ 831057 h 831057"/>
                  <a:gd name="connsiteX1" fmla="*/ 657225 w 978694"/>
                  <a:gd name="connsiteY1" fmla="*/ 647700 h 831057"/>
                  <a:gd name="connsiteX2" fmla="*/ 709612 w 978694"/>
                  <a:gd name="connsiteY2" fmla="*/ 673894 h 831057"/>
                  <a:gd name="connsiteX3" fmla="*/ 769144 w 978694"/>
                  <a:gd name="connsiteY3" fmla="*/ 733425 h 831057"/>
                  <a:gd name="connsiteX4" fmla="*/ 821531 w 978694"/>
                  <a:gd name="connsiteY4" fmla="*/ 733425 h 831057"/>
                  <a:gd name="connsiteX5" fmla="*/ 866775 w 978694"/>
                  <a:gd name="connsiteY5" fmla="*/ 747713 h 831057"/>
                  <a:gd name="connsiteX6" fmla="*/ 909637 w 978694"/>
                  <a:gd name="connsiteY6" fmla="*/ 745332 h 831057"/>
                  <a:gd name="connsiteX7" fmla="*/ 942975 w 978694"/>
                  <a:gd name="connsiteY7" fmla="*/ 757238 h 831057"/>
                  <a:gd name="connsiteX8" fmla="*/ 962025 w 978694"/>
                  <a:gd name="connsiteY8" fmla="*/ 747713 h 831057"/>
                  <a:gd name="connsiteX9" fmla="*/ 978694 w 978694"/>
                  <a:gd name="connsiteY9" fmla="*/ 690563 h 831057"/>
                  <a:gd name="connsiteX10" fmla="*/ 919162 w 978694"/>
                  <a:gd name="connsiteY10" fmla="*/ 581025 h 831057"/>
                  <a:gd name="connsiteX11" fmla="*/ 912019 w 978694"/>
                  <a:gd name="connsiteY11" fmla="*/ 507207 h 831057"/>
                  <a:gd name="connsiteX12" fmla="*/ 895350 w 978694"/>
                  <a:gd name="connsiteY12" fmla="*/ 471488 h 831057"/>
                  <a:gd name="connsiteX13" fmla="*/ 890587 w 978694"/>
                  <a:gd name="connsiteY13" fmla="*/ 383382 h 831057"/>
                  <a:gd name="connsiteX14" fmla="*/ 833437 w 978694"/>
                  <a:gd name="connsiteY14" fmla="*/ 204788 h 831057"/>
                  <a:gd name="connsiteX15" fmla="*/ 800100 w 978694"/>
                  <a:gd name="connsiteY15" fmla="*/ 176213 h 831057"/>
                  <a:gd name="connsiteX16" fmla="*/ 769144 w 978694"/>
                  <a:gd name="connsiteY16" fmla="*/ 85725 h 831057"/>
                  <a:gd name="connsiteX17" fmla="*/ 757237 w 978694"/>
                  <a:gd name="connsiteY17" fmla="*/ 50007 h 831057"/>
                  <a:gd name="connsiteX18" fmla="*/ 740569 w 978694"/>
                  <a:gd name="connsiteY18" fmla="*/ 0 h 831057"/>
                  <a:gd name="connsiteX19" fmla="*/ 528637 w 978694"/>
                  <a:gd name="connsiteY19" fmla="*/ 83344 h 831057"/>
                  <a:gd name="connsiteX20" fmla="*/ 485775 w 978694"/>
                  <a:gd name="connsiteY20" fmla="*/ 123825 h 831057"/>
                  <a:gd name="connsiteX21" fmla="*/ 471487 w 978694"/>
                  <a:gd name="connsiteY21" fmla="*/ 178594 h 831057"/>
                  <a:gd name="connsiteX22" fmla="*/ 471487 w 978694"/>
                  <a:gd name="connsiteY22" fmla="*/ 221457 h 831057"/>
                  <a:gd name="connsiteX23" fmla="*/ 461962 w 978694"/>
                  <a:gd name="connsiteY23" fmla="*/ 242888 h 831057"/>
                  <a:gd name="connsiteX24" fmla="*/ 421481 w 978694"/>
                  <a:gd name="connsiteY24" fmla="*/ 278607 h 831057"/>
                  <a:gd name="connsiteX25" fmla="*/ 411956 w 978694"/>
                  <a:gd name="connsiteY25" fmla="*/ 302419 h 831057"/>
                  <a:gd name="connsiteX26" fmla="*/ 411956 w 978694"/>
                  <a:gd name="connsiteY26" fmla="*/ 302419 h 831057"/>
                  <a:gd name="connsiteX27" fmla="*/ 435769 w 978694"/>
                  <a:gd name="connsiteY27" fmla="*/ 307182 h 831057"/>
                  <a:gd name="connsiteX28" fmla="*/ 457200 w 978694"/>
                  <a:gd name="connsiteY28" fmla="*/ 326232 h 831057"/>
                  <a:gd name="connsiteX29" fmla="*/ 435769 w 978694"/>
                  <a:gd name="connsiteY29" fmla="*/ 369094 h 831057"/>
                  <a:gd name="connsiteX30" fmla="*/ 466725 w 978694"/>
                  <a:gd name="connsiteY30" fmla="*/ 400050 h 831057"/>
                  <a:gd name="connsiteX31" fmla="*/ 461962 w 978694"/>
                  <a:gd name="connsiteY31" fmla="*/ 431007 h 831057"/>
                  <a:gd name="connsiteX32" fmla="*/ 426244 w 978694"/>
                  <a:gd name="connsiteY32" fmla="*/ 433388 h 831057"/>
                  <a:gd name="connsiteX33" fmla="*/ 373856 w 978694"/>
                  <a:gd name="connsiteY33" fmla="*/ 483394 h 831057"/>
                  <a:gd name="connsiteX34" fmla="*/ 330994 w 978694"/>
                  <a:gd name="connsiteY34" fmla="*/ 507207 h 831057"/>
                  <a:gd name="connsiteX35" fmla="*/ 309562 w 978694"/>
                  <a:gd name="connsiteY35" fmla="*/ 526257 h 831057"/>
                  <a:gd name="connsiteX36" fmla="*/ 283369 w 978694"/>
                  <a:gd name="connsiteY36" fmla="*/ 526257 h 831057"/>
                  <a:gd name="connsiteX37" fmla="*/ 235744 w 978694"/>
                  <a:gd name="connsiteY37" fmla="*/ 523875 h 831057"/>
                  <a:gd name="connsiteX38" fmla="*/ 178594 w 978694"/>
                  <a:gd name="connsiteY38" fmla="*/ 547688 h 831057"/>
                  <a:gd name="connsiteX39" fmla="*/ 123825 w 978694"/>
                  <a:gd name="connsiteY39" fmla="*/ 569119 h 831057"/>
                  <a:gd name="connsiteX40" fmla="*/ 123825 w 978694"/>
                  <a:gd name="connsiteY40" fmla="*/ 569119 h 831057"/>
                  <a:gd name="connsiteX41" fmla="*/ 109537 w 978694"/>
                  <a:gd name="connsiteY41" fmla="*/ 633413 h 831057"/>
                  <a:gd name="connsiteX42" fmla="*/ 109537 w 978694"/>
                  <a:gd name="connsiteY42" fmla="*/ 633413 h 831057"/>
                  <a:gd name="connsiteX43" fmla="*/ 140494 w 978694"/>
                  <a:gd name="connsiteY43" fmla="*/ 640557 h 831057"/>
                  <a:gd name="connsiteX44" fmla="*/ 147637 w 978694"/>
                  <a:gd name="connsiteY44" fmla="*/ 671513 h 831057"/>
                  <a:gd name="connsiteX45" fmla="*/ 138112 w 978694"/>
                  <a:gd name="connsiteY45" fmla="*/ 702469 h 831057"/>
                  <a:gd name="connsiteX46" fmla="*/ 0 w 978694"/>
                  <a:gd name="connsiteY46" fmla="*/ 831057 h 83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78694" h="831057">
                    <a:moveTo>
                      <a:pt x="0" y="831057"/>
                    </a:moveTo>
                    <a:lnTo>
                      <a:pt x="657225" y="647700"/>
                    </a:lnTo>
                    <a:lnTo>
                      <a:pt x="709612" y="673894"/>
                    </a:lnTo>
                    <a:lnTo>
                      <a:pt x="769144" y="733425"/>
                    </a:lnTo>
                    <a:lnTo>
                      <a:pt x="821531" y="733425"/>
                    </a:lnTo>
                    <a:lnTo>
                      <a:pt x="866775" y="747713"/>
                    </a:lnTo>
                    <a:lnTo>
                      <a:pt x="909637" y="745332"/>
                    </a:lnTo>
                    <a:lnTo>
                      <a:pt x="942975" y="757238"/>
                    </a:lnTo>
                    <a:lnTo>
                      <a:pt x="962025" y="747713"/>
                    </a:lnTo>
                    <a:lnTo>
                      <a:pt x="978694" y="690563"/>
                    </a:lnTo>
                    <a:lnTo>
                      <a:pt x="919162" y="581025"/>
                    </a:lnTo>
                    <a:lnTo>
                      <a:pt x="912019" y="507207"/>
                    </a:lnTo>
                    <a:lnTo>
                      <a:pt x="895350" y="471488"/>
                    </a:lnTo>
                    <a:lnTo>
                      <a:pt x="890587" y="383382"/>
                    </a:lnTo>
                    <a:lnTo>
                      <a:pt x="833437" y="204788"/>
                    </a:lnTo>
                    <a:lnTo>
                      <a:pt x="800100" y="176213"/>
                    </a:lnTo>
                    <a:lnTo>
                      <a:pt x="769144" y="85725"/>
                    </a:lnTo>
                    <a:lnTo>
                      <a:pt x="757237" y="50007"/>
                    </a:lnTo>
                    <a:lnTo>
                      <a:pt x="740569" y="0"/>
                    </a:lnTo>
                    <a:lnTo>
                      <a:pt x="528637" y="83344"/>
                    </a:lnTo>
                    <a:lnTo>
                      <a:pt x="485775" y="123825"/>
                    </a:lnTo>
                    <a:lnTo>
                      <a:pt x="471487" y="178594"/>
                    </a:lnTo>
                    <a:lnTo>
                      <a:pt x="471487" y="221457"/>
                    </a:lnTo>
                    <a:lnTo>
                      <a:pt x="461962" y="242888"/>
                    </a:lnTo>
                    <a:lnTo>
                      <a:pt x="421481" y="278607"/>
                    </a:lnTo>
                    <a:lnTo>
                      <a:pt x="411956" y="302419"/>
                    </a:lnTo>
                    <a:lnTo>
                      <a:pt x="411956" y="302419"/>
                    </a:lnTo>
                    <a:lnTo>
                      <a:pt x="435769" y="307182"/>
                    </a:lnTo>
                    <a:lnTo>
                      <a:pt x="457200" y="326232"/>
                    </a:lnTo>
                    <a:lnTo>
                      <a:pt x="435769" y="369094"/>
                    </a:lnTo>
                    <a:lnTo>
                      <a:pt x="466725" y="400050"/>
                    </a:lnTo>
                    <a:lnTo>
                      <a:pt x="461962" y="431007"/>
                    </a:lnTo>
                    <a:lnTo>
                      <a:pt x="426244" y="433388"/>
                    </a:lnTo>
                    <a:lnTo>
                      <a:pt x="373856" y="483394"/>
                    </a:lnTo>
                    <a:lnTo>
                      <a:pt x="330994" y="507207"/>
                    </a:lnTo>
                    <a:lnTo>
                      <a:pt x="309562" y="526257"/>
                    </a:lnTo>
                    <a:lnTo>
                      <a:pt x="283369" y="526257"/>
                    </a:lnTo>
                    <a:lnTo>
                      <a:pt x="235744" y="523875"/>
                    </a:lnTo>
                    <a:lnTo>
                      <a:pt x="178594" y="547688"/>
                    </a:lnTo>
                    <a:lnTo>
                      <a:pt x="123825" y="569119"/>
                    </a:lnTo>
                    <a:lnTo>
                      <a:pt x="123825" y="569119"/>
                    </a:lnTo>
                    <a:lnTo>
                      <a:pt x="109537" y="633413"/>
                    </a:lnTo>
                    <a:lnTo>
                      <a:pt x="109537" y="633413"/>
                    </a:lnTo>
                    <a:lnTo>
                      <a:pt x="140494" y="640557"/>
                    </a:lnTo>
                    <a:lnTo>
                      <a:pt x="147637" y="671513"/>
                    </a:lnTo>
                    <a:lnTo>
                      <a:pt x="138112" y="702469"/>
                    </a:lnTo>
                    <a:lnTo>
                      <a:pt x="0" y="831057"/>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457" name="Freeform 456">
                <a:extLst>
                  <a:ext uri="{FF2B5EF4-FFF2-40B4-BE49-F238E27FC236}">
                    <a16:creationId xmlns:a16="http://schemas.microsoft.com/office/drawing/2014/main" id="{D0765A22-6C40-6249-9556-24694B76835F}"/>
                  </a:ext>
                </a:extLst>
              </p:cNvPr>
              <p:cNvSpPr/>
              <p:nvPr/>
            </p:nvSpPr>
            <p:spPr>
              <a:xfrm>
                <a:off x="6999010" y="2467472"/>
                <a:ext cx="240299" cy="211129"/>
              </a:xfrm>
              <a:custGeom>
                <a:avLst/>
                <a:gdLst>
                  <a:gd name="connsiteX0" fmla="*/ 0 w 273844"/>
                  <a:gd name="connsiteY0" fmla="*/ 85725 h 235743"/>
                  <a:gd name="connsiteX1" fmla="*/ 11906 w 273844"/>
                  <a:gd name="connsiteY1" fmla="*/ 142875 h 235743"/>
                  <a:gd name="connsiteX2" fmla="*/ 64294 w 273844"/>
                  <a:gd name="connsiteY2" fmla="*/ 235743 h 235743"/>
                  <a:gd name="connsiteX3" fmla="*/ 109538 w 273844"/>
                  <a:gd name="connsiteY3" fmla="*/ 214312 h 235743"/>
                  <a:gd name="connsiteX4" fmla="*/ 121444 w 273844"/>
                  <a:gd name="connsiteY4" fmla="*/ 192881 h 235743"/>
                  <a:gd name="connsiteX5" fmla="*/ 145256 w 273844"/>
                  <a:gd name="connsiteY5" fmla="*/ 164306 h 235743"/>
                  <a:gd name="connsiteX6" fmla="*/ 188119 w 273844"/>
                  <a:gd name="connsiteY6" fmla="*/ 161925 h 235743"/>
                  <a:gd name="connsiteX7" fmla="*/ 207169 w 273844"/>
                  <a:gd name="connsiteY7" fmla="*/ 152400 h 235743"/>
                  <a:gd name="connsiteX8" fmla="*/ 216694 w 273844"/>
                  <a:gd name="connsiteY8" fmla="*/ 126206 h 235743"/>
                  <a:gd name="connsiteX9" fmla="*/ 269081 w 273844"/>
                  <a:gd name="connsiteY9" fmla="*/ 111918 h 235743"/>
                  <a:gd name="connsiteX10" fmla="*/ 273844 w 273844"/>
                  <a:gd name="connsiteY10" fmla="*/ 102393 h 235743"/>
                  <a:gd name="connsiteX11" fmla="*/ 259556 w 273844"/>
                  <a:gd name="connsiteY11" fmla="*/ 69056 h 235743"/>
                  <a:gd name="connsiteX12" fmla="*/ 259556 w 273844"/>
                  <a:gd name="connsiteY12" fmla="*/ 30956 h 235743"/>
                  <a:gd name="connsiteX13" fmla="*/ 223838 w 273844"/>
                  <a:gd name="connsiteY13" fmla="*/ 0 h 235743"/>
                  <a:gd name="connsiteX14" fmla="*/ 0 w 273844"/>
                  <a:gd name="connsiteY14" fmla="*/ 85725 h 235743"/>
                  <a:gd name="connsiteX0" fmla="*/ 0 w 273844"/>
                  <a:gd name="connsiteY0" fmla="*/ 92893 h 242911"/>
                  <a:gd name="connsiteX1" fmla="*/ 11906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 name="connsiteX0" fmla="*/ 0 w 273844"/>
                  <a:gd name="connsiteY0" fmla="*/ 92893 h 242911"/>
                  <a:gd name="connsiteX1" fmla="*/ 2409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844" h="242911">
                    <a:moveTo>
                      <a:pt x="0" y="92893"/>
                    </a:moveTo>
                    <a:lnTo>
                      <a:pt x="2409" y="150043"/>
                    </a:lnTo>
                    <a:lnTo>
                      <a:pt x="64294" y="242911"/>
                    </a:lnTo>
                    <a:lnTo>
                      <a:pt x="109538" y="221480"/>
                    </a:lnTo>
                    <a:lnTo>
                      <a:pt x="121444" y="200049"/>
                    </a:lnTo>
                    <a:lnTo>
                      <a:pt x="145256" y="171474"/>
                    </a:lnTo>
                    <a:lnTo>
                      <a:pt x="188119" y="169093"/>
                    </a:lnTo>
                    <a:lnTo>
                      <a:pt x="207169" y="159568"/>
                    </a:lnTo>
                    <a:lnTo>
                      <a:pt x="216694" y="133374"/>
                    </a:lnTo>
                    <a:lnTo>
                      <a:pt x="269081" y="119086"/>
                    </a:lnTo>
                    <a:lnTo>
                      <a:pt x="273844" y="109561"/>
                    </a:lnTo>
                    <a:lnTo>
                      <a:pt x="259556" y="76224"/>
                    </a:lnTo>
                    <a:lnTo>
                      <a:pt x="259556" y="38124"/>
                    </a:lnTo>
                    <a:lnTo>
                      <a:pt x="219089" y="0"/>
                    </a:lnTo>
                    <a:lnTo>
                      <a:pt x="0" y="92893"/>
                    </a:lnTo>
                    <a:close/>
                  </a:path>
                </a:pathLst>
              </a:custGeom>
              <a:grp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grpSp>
      </p:grpSp>
      <p:pic>
        <p:nvPicPr>
          <p:cNvPr id="6" name="Graphic 5" hidden="1">
            <a:extLst>
              <a:ext uri="{FF2B5EF4-FFF2-40B4-BE49-F238E27FC236}">
                <a16:creationId xmlns:a16="http://schemas.microsoft.com/office/drawing/2014/main" id="{FC478B63-6D0D-E040-AEDB-8445C5075FD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795905" y="4900180"/>
            <a:ext cx="1853759" cy="1243813"/>
          </a:xfrm>
          <a:prstGeom prst="rect">
            <a:avLst/>
          </a:prstGeom>
        </p:spPr>
      </p:pic>
      <p:cxnSp>
        <p:nvCxnSpPr>
          <p:cNvPr id="458" name="Straight Connector 457">
            <a:extLst>
              <a:ext uri="{FF2B5EF4-FFF2-40B4-BE49-F238E27FC236}">
                <a16:creationId xmlns:a16="http://schemas.microsoft.com/office/drawing/2014/main" id="{3DDB244B-A4FF-B948-8895-2FE6B682D745}"/>
              </a:ext>
            </a:extLst>
          </p:cNvPr>
          <p:cNvCxnSpPr>
            <a:cxnSpLocks/>
          </p:cNvCxnSpPr>
          <p:nvPr/>
        </p:nvCxnSpPr>
        <p:spPr>
          <a:xfrm flipH="1" flipV="1">
            <a:off x="7097913" y="3085088"/>
            <a:ext cx="646874" cy="131124"/>
          </a:xfrm>
          <a:prstGeom prst="line">
            <a:avLst/>
          </a:prstGeom>
          <a:ln w="19050">
            <a:solidFill>
              <a:srgbClr val="0F406B"/>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B32B63DC-DE07-6B47-B683-0CCC30D9994A}"/>
              </a:ext>
            </a:extLst>
          </p:cNvPr>
          <p:cNvGrpSpPr/>
          <p:nvPr/>
        </p:nvGrpSpPr>
        <p:grpSpPr>
          <a:xfrm>
            <a:off x="7728529" y="2987858"/>
            <a:ext cx="580953" cy="578189"/>
            <a:chOff x="7327775" y="2790406"/>
            <a:chExt cx="580953" cy="578189"/>
          </a:xfrm>
        </p:grpSpPr>
        <p:sp>
          <p:nvSpPr>
            <p:cNvPr id="459" name="Flowchart: Connector 1">
              <a:extLst>
                <a:ext uri="{FF2B5EF4-FFF2-40B4-BE49-F238E27FC236}">
                  <a16:creationId xmlns:a16="http://schemas.microsoft.com/office/drawing/2014/main" id="{82B262D8-A7BA-E048-9FC1-D6A055523B3D}"/>
                </a:ext>
              </a:extLst>
            </p:cNvPr>
            <p:cNvSpPr/>
            <p:nvPr/>
          </p:nvSpPr>
          <p:spPr>
            <a:xfrm>
              <a:off x="7327775" y="2790406"/>
              <a:ext cx="580953" cy="578189"/>
            </a:xfrm>
            <a:prstGeom prst="flowChartConnector">
              <a:avLst/>
            </a:prstGeom>
            <a:solidFill>
              <a:schemeClr val="bg1"/>
            </a:solidFill>
            <a:ln w="19050">
              <a:solidFill>
                <a:srgbClr val="0F4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0" name="Freeform 23">
              <a:extLst>
                <a:ext uri="{FF2B5EF4-FFF2-40B4-BE49-F238E27FC236}">
                  <a16:creationId xmlns:a16="http://schemas.microsoft.com/office/drawing/2014/main" id="{CE941206-7748-B743-81AD-8449D2A56F54}"/>
                </a:ext>
              </a:extLst>
            </p:cNvPr>
            <p:cNvSpPr>
              <a:spLocks/>
            </p:cNvSpPr>
            <p:nvPr/>
          </p:nvSpPr>
          <p:spPr bwMode="auto">
            <a:xfrm rot="723539">
              <a:off x="7379293" y="2871910"/>
              <a:ext cx="487579" cy="479981"/>
            </a:xfrm>
            <a:custGeom>
              <a:avLst/>
              <a:gdLst>
                <a:gd name="T0" fmla="*/ 11 w 11"/>
                <a:gd name="T1" fmla="*/ 5 h 12"/>
                <a:gd name="T2" fmla="*/ 6 w 11"/>
                <a:gd name="T3" fmla="*/ 12 h 12"/>
                <a:gd name="T4" fmla="*/ 6 w 11"/>
                <a:gd name="T5" fmla="*/ 12 h 12"/>
                <a:gd name="T6" fmla="*/ 6 w 11"/>
                <a:gd name="T7" fmla="*/ 11 h 12"/>
                <a:gd name="T8" fmla="*/ 5 w 11"/>
                <a:gd name="T9" fmla="*/ 8 h 12"/>
                <a:gd name="T10" fmla="*/ 4 w 11"/>
                <a:gd name="T11" fmla="*/ 7 h 12"/>
                <a:gd name="T12" fmla="*/ 1 w 11"/>
                <a:gd name="T13" fmla="*/ 6 h 12"/>
                <a:gd name="T14" fmla="*/ 0 w 11"/>
                <a:gd name="T15" fmla="*/ 5 h 12"/>
                <a:gd name="T16" fmla="*/ 0 w 11"/>
                <a:gd name="T17" fmla="*/ 5 h 12"/>
                <a:gd name="T18" fmla="*/ 3 w 11"/>
                <a:gd name="T19" fmla="*/ 0 h 12"/>
                <a:gd name="T20" fmla="*/ 11 w 11"/>
                <a:gd name="T21"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2">
                  <a:moveTo>
                    <a:pt x="11" y="5"/>
                  </a:moveTo>
                  <a:cubicBezTo>
                    <a:pt x="6" y="12"/>
                    <a:pt x="6" y="12"/>
                    <a:pt x="6" y="12"/>
                  </a:cubicBezTo>
                  <a:cubicBezTo>
                    <a:pt x="6" y="12"/>
                    <a:pt x="6" y="12"/>
                    <a:pt x="6" y="12"/>
                  </a:cubicBezTo>
                  <a:cubicBezTo>
                    <a:pt x="6" y="12"/>
                    <a:pt x="6" y="11"/>
                    <a:pt x="6" y="11"/>
                  </a:cubicBezTo>
                  <a:cubicBezTo>
                    <a:pt x="6" y="10"/>
                    <a:pt x="6" y="8"/>
                    <a:pt x="5" y="8"/>
                  </a:cubicBezTo>
                  <a:cubicBezTo>
                    <a:pt x="5" y="8"/>
                    <a:pt x="4" y="7"/>
                    <a:pt x="4" y="7"/>
                  </a:cubicBezTo>
                  <a:cubicBezTo>
                    <a:pt x="3" y="7"/>
                    <a:pt x="2" y="6"/>
                    <a:pt x="1" y="6"/>
                  </a:cubicBezTo>
                  <a:cubicBezTo>
                    <a:pt x="1" y="6"/>
                    <a:pt x="1" y="5"/>
                    <a:pt x="0" y="5"/>
                  </a:cubicBezTo>
                  <a:cubicBezTo>
                    <a:pt x="0" y="5"/>
                    <a:pt x="0" y="5"/>
                    <a:pt x="0" y="5"/>
                  </a:cubicBezTo>
                  <a:cubicBezTo>
                    <a:pt x="3" y="0"/>
                    <a:pt x="3" y="0"/>
                    <a:pt x="3" y="0"/>
                  </a:cubicBezTo>
                  <a:lnTo>
                    <a:pt x="11" y="5"/>
                  </a:lnTo>
                  <a:close/>
                </a:path>
              </a:pathLst>
            </a:custGeom>
            <a:solidFill>
              <a:schemeClr val="accent2"/>
            </a:solidFill>
            <a:ln w="3175">
              <a:solidFill>
                <a:sysClr val="window" lastClr="FFFFFF"/>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200" name="Freeform 152" hidden="1">
            <a:extLst>
              <a:ext uri="{FF2B5EF4-FFF2-40B4-BE49-F238E27FC236}">
                <a16:creationId xmlns:a16="http://schemas.microsoft.com/office/drawing/2014/main" id="{8F90C019-EDD3-C343-9DE7-539D6D38AB7D}"/>
              </a:ext>
            </a:extLst>
          </p:cNvPr>
          <p:cNvSpPr>
            <a:spLocks/>
          </p:cNvSpPr>
          <p:nvPr/>
        </p:nvSpPr>
        <p:spPr bwMode="auto">
          <a:xfrm rot="20700000">
            <a:off x="8709326" y="5929250"/>
            <a:ext cx="199844" cy="73278"/>
          </a:xfrm>
          <a:custGeom>
            <a:avLst/>
            <a:gdLst>
              <a:gd name="T0" fmla="*/ 18 w 30"/>
              <a:gd name="T1" fmla="*/ 0 h 11"/>
              <a:gd name="T2" fmla="*/ 27 w 30"/>
              <a:gd name="T3" fmla="*/ 1 h 11"/>
              <a:gd name="T4" fmla="*/ 30 w 30"/>
              <a:gd name="T5" fmla="*/ 6 h 11"/>
              <a:gd name="T6" fmla="*/ 24 w 30"/>
              <a:gd name="T7" fmla="*/ 11 h 11"/>
              <a:gd name="T8" fmla="*/ 11 w 30"/>
              <a:gd name="T9" fmla="*/ 11 h 11"/>
              <a:gd name="T10" fmla="*/ 0 w 30"/>
              <a:gd name="T11" fmla="*/ 11 h 11"/>
              <a:gd name="T12" fmla="*/ 0 w 30"/>
              <a:gd name="T13" fmla="*/ 3 h 11"/>
              <a:gd name="T14" fmla="*/ 3 w 30"/>
              <a:gd name="T15" fmla="*/ 0 h 11"/>
              <a:gd name="T16" fmla="*/ 18 w 30"/>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1">
                <a:moveTo>
                  <a:pt x="18" y="0"/>
                </a:moveTo>
                <a:lnTo>
                  <a:pt x="27" y="1"/>
                </a:lnTo>
                <a:lnTo>
                  <a:pt x="30" y="6"/>
                </a:lnTo>
                <a:lnTo>
                  <a:pt x="24" y="11"/>
                </a:lnTo>
                <a:lnTo>
                  <a:pt x="11" y="11"/>
                </a:lnTo>
                <a:lnTo>
                  <a:pt x="0" y="11"/>
                </a:lnTo>
                <a:lnTo>
                  <a:pt x="0" y="3"/>
                </a:lnTo>
                <a:lnTo>
                  <a:pt x="3" y="0"/>
                </a:lnTo>
                <a:lnTo>
                  <a:pt x="18" y="0"/>
                </a:lnTo>
                <a:close/>
              </a:path>
            </a:pathLst>
          </a:custGeom>
          <a:solidFill>
            <a:schemeClr val="accent2"/>
          </a:solidFill>
          <a:ln w="3175" cmpd="sng">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a:ln>
                <a:noFill/>
              </a:ln>
              <a:solidFill>
                <a:srgbClr val="808285"/>
              </a:solidFill>
              <a:effectLst/>
              <a:uLnTx/>
              <a:uFillTx/>
              <a:latin typeface="Calibri" panose="020F0502020204030204"/>
              <a:ea typeface="+mn-ea"/>
              <a:cs typeface="+mn-cs"/>
            </a:endParaRPr>
          </a:p>
        </p:txBody>
      </p:sp>
      <p:sp>
        <p:nvSpPr>
          <p:cNvPr id="483" name="Flowchart: Connector 129">
            <a:extLst>
              <a:ext uri="{FF2B5EF4-FFF2-40B4-BE49-F238E27FC236}">
                <a16:creationId xmlns:a16="http://schemas.microsoft.com/office/drawing/2014/main" id="{BA4B0321-0810-2C43-A8F6-9D00FFC8E69B}"/>
              </a:ext>
            </a:extLst>
          </p:cNvPr>
          <p:cNvSpPr/>
          <p:nvPr/>
        </p:nvSpPr>
        <p:spPr>
          <a:xfrm rot="21400197">
            <a:off x="1278124" y="3610730"/>
            <a:ext cx="327692" cy="325678"/>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4" name="Flowchart: Connector 132">
            <a:extLst>
              <a:ext uri="{FF2B5EF4-FFF2-40B4-BE49-F238E27FC236}">
                <a16:creationId xmlns:a16="http://schemas.microsoft.com/office/drawing/2014/main" id="{EB7594DD-2C56-0741-A6F8-99AA0B5648EB}"/>
              </a:ext>
            </a:extLst>
          </p:cNvPr>
          <p:cNvSpPr/>
          <p:nvPr/>
        </p:nvSpPr>
        <p:spPr>
          <a:xfrm rot="21400197">
            <a:off x="6926849" y="2137368"/>
            <a:ext cx="327692" cy="325678"/>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8" name="Flowchart: Connector 155">
            <a:extLst>
              <a:ext uri="{FF2B5EF4-FFF2-40B4-BE49-F238E27FC236}">
                <a16:creationId xmlns:a16="http://schemas.microsoft.com/office/drawing/2014/main" id="{5E3CFA60-982A-A346-9E6E-50814A52E488}"/>
              </a:ext>
            </a:extLst>
          </p:cNvPr>
          <p:cNvSpPr/>
          <p:nvPr/>
        </p:nvSpPr>
        <p:spPr>
          <a:xfrm rot="21400197">
            <a:off x="4049786" y="4722685"/>
            <a:ext cx="235026" cy="233580"/>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0" name="Flowchart: Connector 157">
            <a:extLst>
              <a:ext uri="{FF2B5EF4-FFF2-40B4-BE49-F238E27FC236}">
                <a16:creationId xmlns:a16="http://schemas.microsoft.com/office/drawing/2014/main" id="{5CBC4BFC-5FB4-B44D-B044-12DE25F54EA8}"/>
              </a:ext>
            </a:extLst>
          </p:cNvPr>
          <p:cNvSpPr/>
          <p:nvPr/>
        </p:nvSpPr>
        <p:spPr>
          <a:xfrm rot="21400197">
            <a:off x="5282984" y="3147603"/>
            <a:ext cx="235026" cy="233580"/>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2" name="Flowchart: Connector 162">
            <a:extLst>
              <a:ext uri="{FF2B5EF4-FFF2-40B4-BE49-F238E27FC236}">
                <a16:creationId xmlns:a16="http://schemas.microsoft.com/office/drawing/2014/main" id="{31D30F2F-AC45-F346-8FB3-C92B45E89FCB}"/>
              </a:ext>
            </a:extLst>
          </p:cNvPr>
          <p:cNvSpPr/>
          <p:nvPr/>
        </p:nvSpPr>
        <p:spPr>
          <a:xfrm rot="21400197">
            <a:off x="1590349" y="1795217"/>
            <a:ext cx="182754" cy="181628"/>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3" name="Flowchart: Connector 163">
            <a:extLst>
              <a:ext uri="{FF2B5EF4-FFF2-40B4-BE49-F238E27FC236}">
                <a16:creationId xmlns:a16="http://schemas.microsoft.com/office/drawing/2014/main" id="{584F654F-C023-F743-B796-49739B1852F4}"/>
              </a:ext>
            </a:extLst>
          </p:cNvPr>
          <p:cNvSpPr/>
          <p:nvPr/>
        </p:nvSpPr>
        <p:spPr>
          <a:xfrm rot="21400197">
            <a:off x="1391587" y="2332041"/>
            <a:ext cx="182754" cy="181628"/>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4" name="Flowchart: Connector 164">
            <a:extLst>
              <a:ext uri="{FF2B5EF4-FFF2-40B4-BE49-F238E27FC236}">
                <a16:creationId xmlns:a16="http://schemas.microsoft.com/office/drawing/2014/main" id="{3C62C124-083C-654F-ACC3-79B5AF515C13}"/>
              </a:ext>
            </a:extLst>
          </p:cNvPr>
          <p:cNvSpPr/>
          <p:nvPr/>
        </p:nvSpPr>
        <p:spPr>
          <a:xfrm rot="21400197">
            <a:off x="4540164" y="2208153"/>
            <a:ext cx="182754" cy="181628"/>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1" name="Flowchart: Connector 171">
            <a:extLst>
              <a:ext uri="{FF2B5EF4-FFF2-40B4-BE49-F238E27FC236}">
                <a16:creationId xmlns:a16="http://schemas.microsoft.com/office/drawing/2014/main" id="{F74A0A5E-86A0-5745-8F00-AD1434200A6E}"/>
              </a:ext>
            </a:extLst>
          </p:cNvPr>
          <p:cNvSpPr/>
          <p:nvPr/>
        </p:nvSpPr>
        <p:spPr>
          <a:xfrm rot="21400197">
            <a:off x="7338250" y="2369133"/>
            <a:ext cx="182754" cy="181628"/>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4" name="Flowchart: Connector 174" hidden="1">
            <a:extLst>
              <a:ext uri="{FF2B5EF4-FFF2-40B4-BE49-F238E27FC236}">
                <a16:creationId xmlns:a16="http://schemas.microsoft.com/office/drawing/2014/main" id="{159D9A4D-665F-D849-935E-61CAD994C3B4}"/>
              </a:ext>
            </a:extLst>
          </p:cNvPr>
          <p:cNvSpPr/>
          <p:nvPr/>
        </p:nvSpPr>
        <p:spPr>
          <a:xfrm rot="21400197">
            <a:off x="8736317" y="5864993"/>
            <a:ext cx="214695" cy="213375"/>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5" name="Flowchart: Connector 124">
            <a:extLst>
              <a:ext uri="{FF2B5EF4-FFF2-40B4-BE49-F238E27FC236}">
                <a16:creationId xmlns:a16="http://schemas.microsoft.com/office/drawing/2014/main" id="{7F34B868-D231-2D40-95FC-B93B501D8285}"/>
              </a:ext>
            </a:extLst>
          </p:cNvPr>
          <p:cNvSpPr/>
          <p:nvPr/>
        </p:nvSpPr>
        <p:spPr>
          <a:xfrm rot="21400197">
            <a:off x="7948508" y="3127136"/>
            <a:ext cx="249429" cy="257828"/>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F2E681DE-E9C7-7646-96A9-CACE7A5B9C75}"/>
              </a:ext>
            </a:extLst>
          </p:cNvPr>
          <p:cNvGrpSpPr/>
          <p:nvPr/>
        </p:nvGrpSpPr>
        <p:grpSpPr>
          <a:xfrm>
            <a:off x="898177" y="5160411"/>
            <a:ext cx="1423460" cy="1346686"/>
            <a:chOff x="553743" y="4918687"/>
            <a:chExt cx="1423460" cy="1346686"/>
          </a:xfrm>
        </p:grpSpPr>
        <p:sp>
          <p:nvSpPr>
            <p:cNvPr id="201" name="Flowchart: Connector 124">
              <a:extLst>
                <a:ext uri="{FF2B5EF4-FFF2-40B4-BE49-F238E27FC236}">
                  <a16:creationId xmlns:a16="http://schemas.microsoft.com/office/drawing/2014/main" id="{0FCE3BCA-9AA6-144F-AF4A-D12E2D0230F7}"/>
                </a:ext>
              </a:extLst>
            </p:cNvPr>
            <p:cNvSpPr/>
            <p:nvPr/>
          </p:nvSpPr>
          <p:spPr>
            <a:xfrm>
              <a:off x="621139" y="4992101"/>
              <a:ext cx="182297" cy="181175"/>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3" name="Flowchart: Connector 158">
              <a:extLst>
                <a:ext uri="{FF2B5EF4-FFF2-40B4-BE49-F238E27FC236}">
                  <a16:creationId xmlns:a16="http://schemas.microsoft.com/office/drawing/2014/main" id="{B3387BE7-26F4-BC48-8C1E-CAD80A4F7C03}"/>
                </a:ext>
              </a:extLst>
            </p:cNvPr>
            <p:cNvSpPr/>
            <p:nvPr/>
          </p:nvSpPr>
          <p:spPr>
            <a:xfrm>
              <a:off x="596832" y="5254503"/>
              <a:ext cx="234439" cy="232995"/>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4" name="Flowchart: Connector 136">
              <a:extLst>
                <a:ext uri="{FF2B5EF4-FFF2-40B4-BE49-F238E27FC236}">
                  <a16:creationId xmlns:a16="http://schemas.microsoft.com/office/drawing/2014/main" id="{C4F7E1AD-C66E-1642-BE12-8CD78EE31972}"/>
                </a:ext>
              </a:extLst>
            </p:cNvPr>
            <p:cNvSpPr/>
            <p:nvPr/>
          </p:nvSpPr>
          <p:spPr>
            <a:xfrm>
              <a:off x="575963" y="5568725"/>
              <a:ext cx="279205" cy="284812"/>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5" name="Flowchart: Connector 133">
              <a:extLst>
                <a:ext uri="{FF2B5EF4-FFF2-40B4-BE49-F238E27FC236}">
                  <a16:creationId xmlns:a16="http://schemas.microsoft.com/office/drawing/2014/main" id="{FC9ED250-5A44-4040-86DC-911283E50B87}"/>
                </a:ext>
              </a:extLst>
            </p:cNvPr>
            <p:cNvSpPr/>
            <p:nvPr/>
          </p:nvSpPr>
          <p:spPr>
            <a:xfrm>
              <a:off x="553743" y="5934765"/>
              <a:ext cx="326872" cy="324864"/>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07039EAD-58B3-314B-BBAC-456372A2449A}"/>
                </a:ext>
              </a:extLst>
            </p:cNvPr>
            <p:cNvSpPr txBox="1"/>
            <p:nvPr/>
          </p:nvSpPr>
          <p:spPr>
            <a:xfrm>
              <a:off x="877799" y="4918687"/>
              <a:ext cx="91666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4546A"/>
                  </a:solidFill>
                  <a:effectLst/>
                  <a:uLnTx/>
                  <a:uFillTx/>
                  <a:latin typeface="Calibri" panose="020F0502020204030204"/>
                  <a:ea typeface="+mn-ea"/>
                  <a:cs typeface="+mn-cs"/>
                </a:rPr>
                <a:t>1 – 4 sites</a:t>
              </a:r>
            </a:p>
          </p:txBody>
        </p:sp>
        <p:sp>
          <p:nvSpPr>
            <p:cNvPr id="206" name="TextBox 205">
              <a:extLst>
                <a:ext uri="{FF2B5EF4-FFF2-40B4-BE49-F238E27FC236}">
                  <a16:creationId xmlns:a16="http://schemas.microsoft.com/office/drawing/2014/main" id="{5DBBE8B8-64CC-6842-AA30-A22301CFFF0E}"/>
                </a:ext>
              </a:extLst>
            </p:cNvPr>
            <p:cNvSpPr txBox="1"/>
            <p:nvPr/>
          </p:nvSpPr>
          <p:spPr>
            <a:xfrm>
              <a:off x="877799" y="5212744"/>
              <a:ext cx="100803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4546A"/>
                  </a:solidFill>
                  <a:effectLst/>
                  <a:uLnTx/>
                  <a:uFillTx/>
                  <a:latin typeface="Calibri" panose="020F0502020204030204"/>
                  <a:ea typeface="+mn-ea"/>
                  <a:cs typeface="+mn-cs"/>
                </a:rPr>
                <a:t>5 – 10 sites</a:t>
              </a:r>
            </a:p>
          </p:txBody>
        </p:sp>
        <p:sp>
          <p:nvSpPr>
            <p:cNvPr id="207" name="TextBox 206">
              <a:extLst>
                <a:ext uri="{FF2B5EF4-FFF2-40B4-BE49-F238E27FC236}">
                  <a16:creationId xmlns:a16="http://schemas.microsoft.com/office/drawing/2014/main" id="{02399C6B-33EA-684A-B342-EEBF8EBE58CB}"/>
                </a:ext>
              </a:extLst>
            </p:cNvPr>
            <p:cNvSpPr txBox="1"/>
            <p:nvPr/>
          </p:nvSpPr>
          <p:spPr>
            <a:xfrm>
              <a:off x="877799" y="5562139"/>
              <a:ext cx="109940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4546A"/>
                  </a:solidFill>
                  <a:effectLst/>
                  <a:uLnTx/>
                  <a:uFillTx/>
                  <a:latin typeface="Calibri" panose="020F0502020204030204"/>
                  <a:ea typeface="+mn-ea"/>
                  <a:cs typeface="+mn-cs"/>
                </a:rPr>
                <a:t>11 – 14 sites</a:t>
              </a:r>
            </a:p>
          </p:txBody>
        </p:sp>
        <p:sp>
          <p:nvSpPr>
            <p:cNvPr id="208" name="TextBox 207">
              <a:extLst>
                <a:ext uri="{FF2B5EF4-FFF2-40B4-BE49-F238E27FC236}">
                  <a16:creationId xmlns:a16="http://schemas.microsoft.com/office/drawing/2014/main" id="{27443413-8AA2-6447-B6E5-55CEB37709C2}"/>
                </a:ext>
              </a:extLst>
            </p:cNvPr>
            <p:cNvSpPr txBox="1"/>
            <p:nvPr/>
          </p:nvSpPr>
          <p:spPr>
            <a:xfrm>
              <a:off x="877799" y="5957596"/>
              <a:ext cx="8365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4546A"/>
                  </a:solidFill>
                  <a:effectLst/>
                  <a:uLnTx/>
                  <a:uFillTx/>
                  <a:latin typeface="Calibri" panose="020F0502020204030204"/>
                  <a:ea typeface="+mn-ea"/>
                  <a:cs typeface="+mn-cs"/>
                </a:rPr>
                <a:t>15+ sites</a:t>
              </a:r>
            </a:p>
          </p:txBody>
        </p:sp>
      </p:grpSp>
      <p:sp>
        <p:nvSpPr>
          <p:cNvPr id="211" name="Flowchart: Connector 168">
            <a:extLst>
              <a:ext uri="{FF2B5EF4-FFF2-40B4-BE49-F238E27FC236}">
                <a16:creationId xmlns:a16="http://schemas.microsoft.com/office/drawing/2014/main" id="{8190BF71-27C6-442F-A0E1-EBB7E57E334C}"/>
              </a:ext>
            </a:extLst>
          </p:cNvPr>
          <p:cNvSpPr/>
          <p:nvPr/>
        </p:nvSpPr>
        <p:spPr>
          <a:xfrm rot="21400197">
            <a:off x="5822955" y="4359218"/>
            <a:ext cx="182754" cy="181628"/>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3" name="Flowchart: Connector 133">
            <a:extLst>
              <a:ext uri="{FF2B5EF4-FFF2-40B4-BE49-F238E27FC236}">
                <a16:creationId xmlns:a16="http://schemas.microsoft.com/office/drawing/2014/main" id="{F1873506-59CE-416A-AE41-05586839B908}"/>
              </a:ext>
            </a:extLst>
          </p:cNvPr>
          <p:cNvSpPr/>
          <p:nvPr/>
        </p:nvSpPr>
        <p:spPr>
          <a:xfrm rot="21400197">
            <a:off x="3106316" y="3366717"/>
            <a:ext cx="327692" cy="325678"/>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Flowchart: Connector 136">
            <a:extLst>
              <a:ext uri="{FF2B5EF4-FFF2-40B4-BE49-F238E27FC236}">
                <a16:creationId xmlns:a16="http://schemas.microsoft.com/office/drawing/2014/main" id="{B7E5AF24-B69F-45DB-9057-6DAB27CA845E}"/>
              </a:ext>
            </a:extLst>
          </p:cNvPr>
          <p:cNvSpPr/>
          <p:nvPr/>
        </p:nvSpPr>
        <p:spPr>
          <a:xfrm>
            <a:off x="2254898" y="4112516"/>
            <a:ext cx="279205" cy="284812"/>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8" name="Flowchart: Connector 136">
            <a:extLst>
              <a:ext uri="{FF2B5EF4-FFF2-40B4-BE49-F238E27FC236}">
                <a16:creationId xmlns:a16="http://schemas.microsoft.com/office/drawing/2014/main" id="{F2561599-9DF6-4B33-B421-E05447CBDFDE}"/>
              </a:ext>
            </a:extLst>
          </p:cNvPr>
          <p:cNvSpPr/>
          <p:nvPr/>
        </p:nvSpPr>
        <p:spPr>
          <a:xfrm>
            <a:off x="6773479" y="3522705"/>
            <a:ext cx="279205" cy="284812"/>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lowchart: Connector 158">
            <a:extLst>
              <a:ext uri="{FF2B5EF4-FFF2-40B4-BE49-F238E27FC236}">
                <a16:creationId xmlns:a16="http://schemas.microsoft.com/office/drawing/2014/main" id="{0EF7DB1D-BAD8-481C-B5F5-F6993B99AD34}"/>
              </a:ext>
            </a:extLst>
          </p:cNvPr>
          <p:cNvSpPr/>
          <p:nvPr/>
        </p:nvSpPr>
        <p:spPr>
          <a:xfrm>
            <a:off x="6621564" y="3934223"/>
            <a:ext cx="234439" cy="232995"/>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09" name="Group 208">
            <a:extLst>
              <a:ext uri="{FF2B5EF4-FFF2-40B4-BE49-F238E27FC236}">
                <a16:creationId xmlns:a16="http://schemas.microsoft.com/office/drawing/2014/main" id="{982E0984-95EF-78EC-ED52-0F323819CF80}"/>
              </a:ext>
            </a:extLst>
          </p:cNvPr>
          <p:cNvGrpSpPr/>
          <p:nvPr/>
        </p:nvGrpSpPr>
        <p:grpSpPr>
          <a:xfrm>
            <a:off x="-239924" y="3952570"/>
            <a:ext cx="1747409" cy="976031"/>
            <a:chOff x="-239924" y="3952570"/>
            <a:chExt cx="1747409" cy="976031"/>
          </a:xfrm>
        </p:grpSpPr>
        <p:sp>
          <p:nvSpPr>
            <p:cNvPr id="210" name="Hawaii">
              <a:extLst>
                <a:ext uri="{FF2B5EF4-FFF2-40B4-BE49-F238E27FC236}">
                  <a16:creationId xmlns:a16="http://schemas.microsoft.com/office/drawing/2014/main" id="{D9690420-2774-988F-C94C-E4EAB9DF98FF}"/>
                </a:ext>
              </a:extLst>
            </p:cNvPr>
            <p:cNvSpPr>
              <a:spLocks noEditPoints="1"/>
            </p:cNvSpPr>
            <p:nvPr/>
          </p:nvSpPr>
          <p:spPr bwMode="auto">
            <a:xfrm>
              <a:off x="-239924" y="3952570"/>
              <a:ext cx="1747409" cy="976031"/>
            </a:xfrm>
            <a:custGeom>
              <a:avLst/>
              <a:gdLst>
                <a:gd name="T0" fmla="*/ 1 w 1313"/>
                <a:gd name="T1" fmla="*/ 1 h 734"/>
                <a:gd name="T2" fmla="*/ 10 w 1313"/>
                <a:gd name="T3" fmla="*/ 17 h 734"/>
                <a:gd name="T4" fmla="*/ 17 w 1313"/>
                <a:gd name="T5" fmla="*/ 3 h 734"/>
                <a:gd name="T6" fmla="*/ 1 w 1313"/>
                <a:gd name="T7" fmla="*/ 1 h 734"/>
                <a:gd name="T8" fmla="*/ 391 w 1313"/>
                <a:gd name="T9" fmla="*/ 194 h 734"/>
                <a:gd name="T10" fmla="*/ 458 w 1313"/>
                <a:gd name="T11" fmla="*/ 217 h 734"/>
                <a:gd name="T12" fmla="*/ 474 w 1313"/>
                <a:gd name="T13" fmla="*/ 150 h 734"/>
                <a:gd name="T14" fmla="*/ 391 w 1313"/>
                <a:gd name="T15" fmla="*/ 194 h 734"/>
                <a:gd name="T16" fmla="*/ 311 w 1313"/>
                <a:gd name="T17" fmla="*/ 233 h 734"/>
                <a:gd name="T18" fmla="*/ 322 w 1313"/>
                <a:gd name="T19" fmla="*/ 242 h 734"/>
                <a:gd name="T20" fmla="*/ 343 w 1313"/>
                <a:gd name="T21" fmla="*/ 219 h 734"/>
                <a:gd name="T22" fmla="*/ 348 w 1313"/>
                <a:gd name="T23" fmla="*/ 196 h 734"/>
                <a:gd name="T24" fmla="*/ 311 w 1313"/>
                <a:gd name="T25" fmla="*/ 233 h 734"/>
                <a:gd name="T26" fmla="*/ 766 w 1313"/>
                <a:gd name="T27" fmla="*/ 276 h 734"/>
                <a:gd name="T28" fmla="*/ 752 w 1313"/>
                <a:gd name="T29" fmla="*/ 281 h 734"/>
                <a:gd name="T30" fmla="*/ 745 w 1313"/>
                <a:gd name="T31" fmla="*/ 260 h 734"/>
                <a:gd name="T32" fmla="*/ 715 w 1313"/>
                <a:gd name="T33" fmla="*/ 230 h 734"/>
                <a:gd name="T34" fmla="*/ 690 w 1313"/>
                <a:gd name="T35" fmla="*/ 256 h 734"/>
                <a:gd name="T36" fmla="*/ 662 w 1313"/>
                <a:gd name="T37" fmla="*/ 263 h 734"/>
                <a:gd name="T38" fmla="*/ 697 w 1313"/>
                <a:gd name="T39" fmla="*/ 313 h 734"/>
                <a:gd name="T40" fmla="*/ 754 w 1313"/>
                <a:gd name="T41" fmla="*/ 318 h 734"/>
                <a:gd name="T42" fmla="*/ 782 w 1313"/>
                <a:gd name="T43" fmla="*/ 304 h 734"/>
                <a:gd name="T44" fmla="*/ 766 w 1313"/>
                <a:gd name="T45" fmla="*/ 276 h 734"/>
                <a:gd name="T46" fmla="*/ 899 w 1313"/>
                <a:gd name="T47" fmla="*/ 313 h 734"/>
                <a:gd name="T48" fmla="*/ 848 w 1313"/>
                <a:gd name="T49" fmla="*/ 315 h 734"/>
                <a:gd name="T50" fmla="*/ 842 w 1313"/>
                <a:gd name="T51" fmla="*/ 341 h 734"/>
                <a:gd name="T52" fmla="*/ 950 w 1313"/>
                <a:gd name="T53" fmla="*/ 320 h 734"/>
                <a:gd name="T54" fmla="*/ 899 w 1313"/>
                <a:gd name="T55" fmla="*/ 313 h 734"/>
                <a:gd name="T56" fmla="*/ 996 w 1313"/>
                <a:gd name="T57" fmla="*/ 366 h 734"/>
                <a:gd name="T58" fmla="*/ 952 w 1313"/>
                <a:gd name="T59" fmla="*/ 366 h 734"/>
                <a:gd name="T60" fmla="*/ 993 w 1313"/>
                <a:gd name="T61" fmla="*/ 389 h 734"/>
                <a:gd name="T62" fmla="*/ 1002 w 1313"/>
                <a:gd name="T63" fmla="*/ 426 h 734"/>
                <a:gd name="T64" fmla="*/ 1012 w 1313"/>
                <a:gd name="T65" fmla="*/ 430 h 734"/>
                <a:gd name="T66" fmla="*/ 1085 w 1313"/>
                <a:gd name="T67" fmla="*/ 384 h 734"/>
                <a:gd name="T68" fmla="*/ 996 w 1313"/>
                <a:gd name="T69" fmla="*/ 366 h 734"/>
                <a:gd name="T70" fmla="*/ 888 w 1313"/>
                <a:gd name="T71" fmla="*/ 375 h 734"/>
                <a:gd name="T72" fmla="*/ 906 w 1313"/>
                <a:gd name="T73" fmla="*/ 407 h 734"/>
                <a:gd name="T74" fmla="*/ 888 w 1313"/>
                <a:gd name="T75" fmla="*/ 375 h 734"/>
                <a:gd name="T76" fmla="*/ 986 w 1313"/>
                <a:gd name="T77" fmla="*/ 426 h 734"/>
                <a:gd name="T78" fmla="*/ 956 w 1313"/>
                <a:gd name="T79" fmla="*/ 444 h 734"/>
                <a:gd name="T80" fmla="*/ 989 w 1313"/>
                <a:gd name="T81" fmla="*/ 442 h 734"/>
                <a:gd name="T82" fmla="*/ 986 w 1313"/>
                <a:gd name="T83" fmla="*/ 426 h 734"/>
                <a:gd name="T84" fmla="*/ 1276 w 1313"/>
                <a:gd name="T85" fmla="*/ 566 h 734"/>
                <a:gd name="T86" fmla="*/ 1260 w 1313"/>
                <a:gd name="T87" fmla="*/ 566 h 734"/>
                <a:gd name="T88" fmla="*/ 1260 w 1313"/>
                <a:gd name="T89" fmla="*/ 545 h 734"/>
                <a:gd name="T90" fmla="*/ 1161 w 1313"/>
                <a:gd name="T91" fmla="*/ 502 h 734"/>
                <a:gd name="T92" fmla="*/ 1108 w 1313"/>
                <a:gd name="T93" fmla="*/ 479 h 734"/>
                <a:gd name="T94" fmla="*/ 1104 w 1313"/>
                <a:gd name="T95" fmla="*/ 481 h 734"/>
                <a:gd name="T96" fmla="*/ 1120 w 1313"/>
                <a:gd name="T97" fmla="*/ 531 h 734"/>
                <a:gd name="T98" fmla="*/ 1081 w 1313"/>
                <a:gd name="T99" fmla="*/ 584 h 734"/>
                <a:gd name="T100" fmla="*/ 1104 w 1313"/>
                <a:gd name="T101" fmla="*/ 628 h 734"/>
                <a:gd name="T102" fmla="*/ 1120 w 1313"/>
                <a:gd name="T103" fmla="*/ 658 h 734"/>
                <a:gd name="T104" fmla="*/ 1115 w 1313"/>
                <a:gd name="T105" fmla="*/ 697 h 734"/>
                <a:gd name="T106" fmla="*/ 1166 w 1313"/>
                <a:gd name="T107" fmla="*/ 734 h 734"/>
                <a:gd name="T108" fmla="*/ 1186 w 1313"/>
                <a:gd name="T109" fmla="*/ 697 h 734"/>
                <a:gd name="T110" fmla="*/ 1234 w 1313"/>
                <a:gd name="T111" fmla="*/ 660 h 734"/>
                <a:gd name="T112" fmla="*/ 1313 w 1313"/>
                <a:gd name="T113" fmla="*/ 605 h 734"/>
                <a:gd name="T114" fmla="*/ 1276 w 1313"/>
                <a:gd name="T115" fmla="*/ 566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13" h="734">
                  <a:moveTo>
                    <a:pt x="1" y="1"/>
                  </a:moveTo>
                  <a:cubicBezTo>
                    <a:pt x="0" y="10"/>
                    <a:pt x="2" y="17"/>
                    <a:pt x="10" y="17"/>
                  </a:cubicBezTo>
                  <a:cubicBezTo>
                    <a:pt x="15" y="15"/>
                    <a:pt x="18" y="11"/>
                    <a:pt x="17" y="3"/>
                  </a:cubicBezTo>
                  <a:cubicBezTo>
                    <a:pt x="9" y="5"/>
                    <a:pt x="8" y="0"/>
                    <a:pt x="1" y="1"/>
                  </a:cubicBezTo>
                  <a:close/>
                  <a:moveTo>
                    <a:pt x="391" y="194"/>
                  </a:moveTo>
                  <a:cubicBezTo>
                    <a:pt x="411" y="205"/>
                    <a:pt x="431" y="219"/>
                    <a:pt x="458" y="217"/>
                  </a:cubicBezTo>
                  <a:cubicBezTo>
                    <a:pt x="477" y="204"/>
                    <a:pt x="485" y="172"/>
                    <a:pt x="474" y="150"/>
                  </a:cubicBezTo>
                  <a:cubicBezTo>
                    <a:pt x="432" y="142"/>
                    <a:pt x="396" y="153"/>
                    <a:pt x="391" y="194"/>
                  </a:cubicBezTo>
                  <a:close/>
                  <a:moveTo>
                    <a:pt x="311" y="233"/>
                  </a:moveTo>
                  <a:cubicBezTo>
                    <a:pt x="314" y="237"/>
                    <a:pt x="316" y="242"/>
                    <a:pt x="322" y="242"/>
                  </a:cubicBezTo>
                  <a:cubicBezTo>
                    <a:pt x="324" y="229"/>
                    <a:pt x="332" y="222"/>
                    <a:pt x="343" y="219"/>
                  </a:cubicBezTo>
                  <a:cubicBezTo>
                    <a:pt x="340" y="207"/>
                    <a:pt x="348" y="205"/>
                    <a:pt x="348" y="196"/>
                  </a:cubicBezTo>
                  <a:cubicBezTo>
                    <a:pt x="329" y="202"/>
                    <a:pt x="315" y="212"/>
                    <a:pt x="311" y="233"/>
                  </a:cubicBezTo>
                  <a:close/>
                  <a:moveTo>
                    <a:pt x="766" y="276"/>
                  </a:moveTo>
                  <a:cubicBezTo>
                    <a:pt x="758" y="275"/>
                    <a:pt x="754" y="277"/>
                    <a:pt x="752" y="281"/>
                  </a:cubicBezTo>
                  <a:cubicBezTo>
                    <a:pt x="742" y="276"/>
                    <a:pt x="744" y="273"/>
                    <a:pt x="745" y="260"/>
                  </a:cubicBezTo>
                  <a:cubicBezTo>
                    <a:pt x="730" y="256"/>
                    <a:pt x="731" y="235"/>
                    <a:pt x="715" y="230"/>
                  </a:cubicBezTo>
                  <a:cubicBezTo>
                    <a:pt x="702" y="234"/>
                    <a:pt x="699" y="248"/>
                    <a:pt x="690" y="256"/>
                  </a:cubicBezTo>
                  <a:cubicBezTo>
                    <a:pt x="679" y="256"/>
                    <a:pt x="667" y="255"/>
                    <a:pt x="662" y="263"/>
                  </a:cubicBezTo>
                  <a:cubicBezTo>
                    <a:pt x="680" y="282"/>
                    <a:pt x="683" y="289"/>
                    <a:pt x="697" y="313"/>
                  </a:cubicBezTo>
                  <a:cubicBezTo>
                    <a:pt x="720" y="309"/>
                    <a:pt x="737" y="306"/>
                    <a:pt x="754" y="318"/>
                  </a:cubicBezTo>
                  <a:cubicBezTo>
                    <a:pt x="764" y="310"/>
                    <a:pt x="778" y="319"/>
                    <a:pt x="782" y="304"/>
                  </a:cubicBezTo>
                  <a:cubicBezTo>
                    <a:pt x="772" y="299"/>
                    <a:pt x="762" y="287"/>
                    <a:pt x="766" y="276"/>
                  </a:cubicBezTo>
                  <a:close/>
                  <a:moveTo>
                    <a:pt x="899" y="313"/>
                  </a:moveTo>
                  <a:cubicBezTo>
                    <a:pt x="894" y="326"/>
                    <a:pt x="864" y="314"/>
                    <a:pt x="848" y="315"/>
                  </a:cubicBezTo>
                  <a:cubicBezTo>
                    <a:pt x="855" y="327"/>
                    <a:pt x="839" y="327"/>
                    <a:pt x="842" y="341"/>
                  </a:cubicBezTo>
                  <a:cubicBezTo>
                    <a:pt x="883" y="332"/>
                    <a:pt x="936" y="365"/>
                    <a:pt x="950" y="320"/>
                  </a:cubicBezTo>
                  <a:cubicBezTo>
                    <a:pt x="927" y="314"/>
                    <a:pt x="913" y="329"/>
                    <a:pt x="899" y="313"/>
                  </a:cubicBezTo>
                  <a:close/>
                  <a:moveTo>
                    <a:pt x="996" y="366"/>
                  </a:moveTo>
                  <a:cubicBezTo>
                    <a:pt x="985" y="342"/>
                    <a:pt x="950" y="336"/>
                    <a:pt x="952" y="366"/>
                  </a:cubicBezTo>
                  <a:cubicBezTo>
                    <a:pt x="953" y="382"/>
                    <a:pt x="976" y="399"/>
                    <a:pt x="993" y="389"/>
                  </a:cubicBezTo>
                  <a:cubicBezTo>
                    <a:pt x="1000" y="397"/>
                    <a:pt x="999" y="414"/>
                    <a:pt x="1002" y="426"/>
                  </a:cubicBezTo>
                  <a:cubicBezTo>
                    <a:pt x="1007" y="426"/>
                    <a:pt x="1010" y="427"/>
                    <a:pt x="1012" y="430"/>
                  </a:cubicBezTo>
                  <a:cubicBezTo>
                    <a:pt x="1040" y="416"/>
                    <a:pt x="1081" y="425"/>
                    <a:pt x="1085" y="384"/>
                  </a:cubicBezTo>
                  <a:cubicBezTo>
                    <a:pt x="1052" y="374"/>
                    <a:pt x="1028" y="340"/>
                    <a:pt x="996" y="366"/>
                  </a:cubicBezTo>
                  <a:close/>
                  <a:moveTo>
                    <a:pt x="888" y="375"/>
                  </a:moveTo>
                  <a:cubicBezTo>
                    <a:pt x="896" y="383"/>
                    <a:pt x="903" y="393"/>
                    <a:pt x="906" y="407"/>
                  </a:cubicBezTo>
                  <a:cubicBezTo>
                    <a:pt x="966" y="409"/>
                    <a:pt x="914" y="342"/>
                    <a:pt x="888" y="375"/>
                  </a:cubicBezTo>
                  <a:close/>
                  <a:moveTo>
                    <a:pt x="986" y="426"/>
                  </a:moveTo>
                  <a:cubicBezTo>
                    <a:pt x="974" y="421"/>
                    <a:pt x="959" y="431"/>
                    <a:pt x="956" y="444"/>
                  </a:cubicBezTo>
                  <a:cubicBezTo>
                    <a:pt x="965" y="449"/>
                    <a:pt x="979" y="443"/>
                    <a:pt x="989" y="442"/>
                  </a:cubicBezTo>
                  <a:cubicBezTo>
                    <a:pt x="985" y="435"/>
                    <a:pt x="989" y="430"/>
                    <a:pt x="986" y="426"/>
                  </a:cubicBezTo>
                  <a:close/>
                  <a:moveTo>
                    <a:pt x="1276" y="566"/>
                  </a:moveTo>
                  <a:cubicBezTo>
                    <a:pt x="1269" y="563"/>
                    <a:pt x="1262" y="572"/>
                    <a:pt x="1260" y="566"/>
                  </a:cubicBezTo>
                  <a:cubicBezTo>
                    <a:pt x="1259" y="558"/>
                    <a:pt x="1256" y="553"/>
                    <a:pt x="1260" y="545"/>
                  </a:cubicBezTo>
                  <a:cubicBezTo>
                    <a:pt x="1235" y="524"/>
                    <a:pt x="1200" y="501"/>
                    <a:pt x="1161" y="502"/>
                  </a:cubicBezTo>
                  <a:cubicBezTo>
                    <a:pt x="1145" y="493"/>
                    <a:pt x="1129" y="474"/>
                    <a:pt x="1108" y="479"/>
                  </a:cubicBezTo>
                  <a:cubicBezTo>
                    <a:pt x="1106" y="479"/>
                    <a:pt x="1105" y="480"/>
                    <a:pt x="1104" y="481"/>
                  </a:cubicBezTo>
                  <a:cubicBezTo>
                    <a:pt x="1099" y="508"/>
                    <a:pt x="1116" y="513"/>
                    <a:pt x="1120" y="531"/>
                  </a:cubicBezTo>
                  <a:cubicBezTo>
                    <a:pt x="1109" y="551"/>
                    <a:pt x="1088" y="561"/>
                    <a:pt x="1081" y="584"/>
                  </a:cubicBezTo>
                  <a:cubicBezTo>
                    <a:pt x="1094" y="595"/>
                    <a:pt x="1097" y="612"/>
                    <a:pt x="1104" y="628"/>
                  </a:cubicBezTo>
                  <a:cubicBezTo>
                    <a:pt x="1108" y="638"/>
                    <a:pt x="1118" y="645"/>
                    <a:pt x="1120" y="658"/>
                  </a:cubicBezTo>
                  <a:cubicBezTo>
                    <a:pt x="1121" y="670"/>
                    <a:pt x="1112" y="685"/>
                    <a:pt x="1115" y="697"/>
                  </a:cubicBezTo>
                  <a:cubicBezTo>
                    <a:pt x="1121" y="723"/>
                    <a:pt x="1151" y="715"/>
                    <a:pt x="1166" y="734"/>
                  </a:cubicBezTo>
                  <a:cubicBezTo>
                    <a:pt x="1177" y="725"/>
                    <a:pt x="1185" y="715"/>
                    <a:pt x="1186" y="697"/>
                  </a:cubicBezTo>
                  <a:cubicBezTo>
                    <a:pt x="1204" y="686"/>
                    <a:pt x="1217" y="671"/>
                    <a:pt x="1234" y="660"/>
                  </a:cubicBezTo>
                  <a:cubicBezTo>
                    <a:pt x="1270" y="659"/>
                    <a:pt x="1300" y="636"/>
                    <a:pt x="1313" y="605"/>
                  </a:cubicBezTo>
                  <a:cubicBezTo>
                    <a:pt x="1295" y="597"/>
                    <a:pt x="1279" y="588"/>
                    <a:pt x="1276" y="566"/>
                  </a:cubicBezTo>
                  <a:close/>
                </a:path>
              </a:pathLst>
            </a:cu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9" name="Flowchart: Connector 218">
              <a:extLst>
                <a:ext uri="{FF2B5EF4-FFF2-40B4-BE49-F238E27FC236}">
                  <a16:creationId xmlns:a16="http://schemas.microsoft.com/office/drawing/2014/main" id="{C02C003E-F666-A533-2A2C-8BF70A4D40D3}"/>
                </a:ext>
              </a:extLst>
            </p:cNvPr>
            <p:cNvSpPr/>
            <p:nvPr/>
          </p:nvSpPr>
          <p:spPr>
            <a:xfrm>
              <a:off x="1240599" y="4658129"/>
              <a:ext cx="182297" cy="181175"/>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 name="Flowchart: Connector 168">
            <a:extLst>
              <a:ext uri="{FF2B5EF4-FFF2-40B4-BE49-F238E27FC236}">
                <a16:creationId xmlns:a16="http://schemas.microsoft.com/office/drawing/2014/main" id="{864B8F94-4235-0A2B-D3C1-034D16E25994}"/>
              </a:ext>
            </a:extLst>
          </p:cNvPr>
          <p:cNvSpPr/>
          <p:nvPr/>
        </p:nvSpPr>
        <p:spPr>
          <a:xfrm rot="21400197">
            <a:off x="6750871" y="2691415"/>
            <a:ext cx="182754" cy="181628"/>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Flowchart: Connector 124">
            <a:extLst>
              <a:ext uri="{FF2B5EF4-FFF2-40B4-BE49-F238E27FC236}">
                <a16:creationId xmlns:a16="http://schemas.microsoft.com/office/drawing/2014/main" id="{A283D26A-C941-BDDF-9CD8-58A4EE7FA0C0}"/>
              </a:ext>
            </a:extLst>
          </p:cNvPr>
          <p:cNvSpPr/>
          <p:nvPr/>
        </p:nvSpPr>
        <p:spPr>
          <a:xfrm>
            <a:off x="4968613" y="3526945"/>
            <a:ext cx="182297" cy="181175"/>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324C8472-2C1D-0878-A536-D536AD77A492}"/>
              </a:ext>
            </a:extLst>
          </p:cNvPr>
          <p:cNvCxnSpPr>
            <a:cxnSpLocks/>
            <a:stCxn id="17" idx="2"/>
            <a:endCxn id="380" idx="26"/>
          </p:cNvCxnSpPr>
          <p:nvPr/>
        </p:nvCxnSpPr>
        <p:spPr>
          <a:xfrm flipH="1">
            <a:off x="7615345" y="1998515"/>
            <a:ext cx="232818" cy="253764"/>
          </a:xfrm>
          <a:prstGeom prst="line">
            <a:avLst/>
          </a:prstGeom>
          <a:ln w="19050">
            <a:solidFill>
              <a:srgbClr val="0F406B"/>
            </a:solidFill>
          </a:ln>
        </p:spPr>
        <p:style>
          <a:lnRef idx="1">
            <a:schemeClr val="accent1"/>
          </a:lnRef>
          <a:fillRef idx="0">
            <a:schemeClr val="accent1"/>
          </a:fillRef>
          <a:effectRef idx="0">
            <a:schemeClr val="accent1"/>
          </a:effectRef>
          <a:fontRef idx="minor">
            <a:schemeClr val="tx1"/>
          </a:fontRef>
        </p:style>
      </p:cxnSp>
      <p:sp>
        <p:nvSpPr>
          <p:cNvPr id="18" name="Flowchart: Connector 158">
            <a:extLst>
              <a:ext uri="{FF2B5EF4-FFF2-40B4-BE49-F238E27FC236}">
                <a16:creationId xmlns:a16="http://schemas.microsoft.com/office/drawing/2014/main" id="{BFE4AF76-77EC-489D-3EAE-5BEB4DBFB59A}"/>
              </a:ext>
            </a:extLst>
          </p:cNvPr>
          <p:cNvSpPr/>
          <p:nvPr/>
        </p:nvSpPr>
        <p:spPr>
          <a:xfrm>
            <a:off x="7656299" y="3817725"/>
            <a:ext cx="234439" cy="232995"/>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B6F87E17-DBE2-D5F1-6965-87B13319C16E}"/>
              </a:ext>
            </a:extLst>
          </p:cNvPr>
          <p:cNvCxnSpPr>
            <a:cxnSpLocks/>
          </p:cNvCxnSpPr>
          <p:nvPr/>
        </p:nvCxnSpPr>
        <p:spPr>
          <a:xfrm flipH="1" flipV="1">
            <a:off x="7042499" y="3084364"/>
            <a:ext cx="661848" cy="751262"/>
          </a:xfrm>
          <a:prstGeom prst="line">
            <a:avLst/>
          </a:prstGeom>
          <a:ln w="19050">
            <a:solidFill>
              <a:srgbClr val="0F406B"/>
            </a:solidFill>
          </a:ln>
        </p:spPr>
        <p:style>
          <a:lnRef idx="1">
            <a:schemeClr val="accent1"/>
          </a:lnRef>
          <a:fillRef idx="0">
            <a:schemeClr val="accent1"/>
          </a:fillRef>
          <a:effectRef idx="0">
            <a:schemeClr val="accent1"/>
          </a:effectRef>
          <a:fontRef idx="minor">
            <a:schemeClr val="tx1"/>
          </a:fontRef>
        </p:style>
      </p:cxnSp>
      <p:sp>
        <p:nvSpPr>
          <p:cNvPr id="22" name="Freeform 194">
            <a:extLst>
              <a:ext uri="{FF2B5EF4-FFF2-40B4-BE49-F238E27FC236}">
                <a16:creationId xmlns:a16="http://schemas.microsoft.com/office/drawing/2014/main" id="{3430F396-6596-DF13-DB38-F971F74B3828}"/>
              </a:ext>
            </a:extLst>
          </p:cNvPr>
          <p:cNvSpPr/>
          <p:nvPr/>
        </p:nvSpPr>
        <p:spPr>
          <a:xfrm>
            <a:off x="7606708" y="2447557"/>
            <a:ext cx="263260" cy="537364"/>
          </a:xfrm>
          <a:custGeom>
            <a:avLst/>
            <a:gdLst>
              <a:gd name="connsiteX0" fmla="*/ 21431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21431 w 219075"/>
              <a:gd name="connsiteY32" fmla="*/ 0 h 457200"/>
              <a:gd name="connsiteX0" fmla="*/ 11906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11906 w 219075"/>
              <a:gd name="connsiteY32"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075" h="457200">
                <a:moveTo>
                  <a:pt x="11906" y="0"/>
                </a:moveTo>
                <a:lnTo>
                  <a:pt x="7144" y="64294"/>
                </a:lnTo>
                <a:lnTo>
                  <a:pt x="0" y="97631"/>
                </a:lnTo>
                <a:lnTo>
                  <a:pt x="14288" y="138113"/>
                </a:lnTo>
                <a:lnTo>
                  <a:pt x="16669" y="176213"/>
                </a:lnTo>
                <a:lnTo>
                  <a:pt x="45244" y="185738"/>
                </a:lnTo>
                <a:lnTo>
                  <a:pt x="88106" y="200025"/>
                </a:lnTo>
                <a:lnTo>
                  <a:pt x="90488" y="242888"/>
                </a:lnTo>
                <a:lnTo>
                  <a:pt x="52388" y="302419"/>
                </a:lnTo>
                <a:lnTo>
                  <a:pt x="30956" y="350044"/>
                </a:lnTo>
                <a:lnTo>
                  <a:pt x="42863" y="383381"/>
                </a:lnTo>
                <a:lnTo>
                  <a:pt x="83344" y="400050"/>
                </a:lnTo>
                <a:lnTo>
                  <a:pt x="126206" y="407194"/>
                </a:lnTo>
                <a:lnTo>
                  <a:pt x="130969" y="435769"/>
                </a:lnTo>
                <a:lnTo>
                  <a:pt x="150019" y="457200"/>
                </a:lnTo>
                <a:lnTo>
                  <a:pt x="161925" y="438150"/>
                </a:lnTo>
                <a:lnTo>
                  <a:pt x="166688" y="397669"/>
                </a:lnTo>
                <a:lnTo>
                  <a:pt x="171450" y="383381"/>
                </a:lnTo>
                <a:lnTo>
                  <a:pt x="183356" y="354806"/>
                </a:lnTo>
                <a:lnTo>
                  <a:pt x="185738" y="311944"/>
                </a:lnTo>
                <a:lnTo>
                  <a:pt x="202406" y="283369"/>
                </a:lnTo>
                <a:lnTo>
                  <a:pt x="200025" y="264319"/>
                </a:lnTo>
                <a:lnTo>
                  <a:pt x="216694" y="207169"/>
                </a:lnTo>
                <a:lnTo>
                  <a:pt x="219075" y="169069"/>
                </a:lnTo>
                <a:lnTo>
                  <a:pt x="192881" y="145256"/>
                </a:lnTo>
                <a:lnTo>
                  <a:pt x="171450" y="147638"/>
                </a:lnTo>
                <a:lnTo>
                  <a:pt x="166688" y="138113"/>
                </a:lnTo>
                <a:lnTo>
                  <a:pt x="159544" y="119063"/>
                </a:lnTo>
                <a:lnTo>
                  <a:pt x="171450" y="73819"/>
                </a:lnTo>
                <a:lnTo>
                  <a:pt x="192881" y="38100"/>
                </a:lnTo>
                <a:lnTo>
                  <a:pt x="164306" y="16669"/>
                </a:lnTo>
                <a:lnTo>
                  <a:pt x="111919" y="21431"/>
                </a:lnTo>
                <a:lnTo>
                  <a:pt x="11906" y="0"/>
                </a:lnTo>
                <a:close/>
              </a:path>
            </a:pathLst>
          </a:custGeom>
          <a:solidFill>
            <a:schemeClr val="accent2"/>
          </a:solidFill>
          <a:ln w="3175" cmpd="sng">
            <a:solidFill>
              <a:schemeClr val="bg1"/>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09585" rtl="0" eaLnBrk="1" fontAlgn="auto" latinLnBrk="0" hangingPunct="1">
              <a:lnSpc>
                <a:spcPct val="100000"/>
              </a:lnSpc>
              <a:spcBef>
                <a:spcPts val="0"/>
              </a:spcBef>
              <a:spcAft>
                <a:spcPts val="0"/>
              </a:spcAft>
              <a:buClr>
                <a:srgbClr val="000000"/>
              </a:buClr>
              <a:buSzPct val="100000"/>
              <a:buFontTx/>
              <a:buNone/>
              <a:tabLst/>
              <a:defRPr/>
            </a:pPr>
            <a:endParaRPr kumimoji="0" lang="en-GB" sz="3200"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cxnSp>
        <p:nvCxnSpPr>
          <p:cNvPr id="28" name="Straight Connector 27">
            <a:extLst>
              <a:ext uri="{FF2B5EF4-FFF2-40B4-BE49-F238E27FC236}">
                <a16:creationId xmlns:a16="http://schemas.microsoft.com/office/drawing/2014/main" id="{0ADCB026-30B3-6167-92AC-FB7C0D7C6B2D}"/>
              </a:ext>
            </a:extLst>
          </p:cNvPr>
          <p:cNvCxnSpPr>
            <a:cxnSpLocks/>
            <a:stCxn id="25" idx="2"/>
          </p:cNvCxnSpPr>
          <p:nvPr/>
        </p:nvCxnSpPr>
        <p:spPr>
          <a:xfrm flipH="1" flipV="1">
            <a:off x="7241757" y="2690974"/>
            <a:ext cx="219471" cy="19054"/>
          </a:xfrm>
          <a:prstGeom prst="line">
            <a:avLst/>
          </a:prstGeom>
          <a:ln w="19050">
            <a:solidFill>
              <a:srgbClr val="0F406B"/>
            </a:solidFill>
          </a:ln>
        </p:spPr>
        <p:style>
          <a:lnRef idx="1">
            <a:schemeClr val="accent1"/>
          </a:lnRef>
          <a:fillRef idx="0">
            <a:schemeClr val="accent1"/>
          </a:fillRef>
          <a:effectRef idx="0">
            <a:schemeClr val="accent1"/>
          </a:effectRef>
          <a:fontRef idx="minor">
            <a:schemeClr val="tx1"/>
          </a:fontRef>
        </p:style>
      </p:cxnSp>
      <p:sp>
        <p:nvSpPr>
          <p:cNvPr id="21" name="Flowchart: Connector 158">
            <a:extLst>
              <a:ext uri="{FF2B5EF4-FFF2-40B4-BE49-F238E27FC236}">
                <a16:creationId xmlns:a16="http://schemas.microsoft.com/office/drawing/2014/main" id="{4BC96E6B-9722-2D0A-D214-BBA8688EDE6C}"/>
              </a:ext>
            </a:extLst>
          </p:cNvPr>
          <p:cNvSpPr/>
          <p:nvPr/>
        </p:nvSpPr>
        <p:spPr>
          <a:xfrm>
            <a:off x="7755244" y="2577857"/>
            <a:ext cx="234439" cy="232995"/>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Flowchart: Connector 133">
            <a:extLst>
              <a:ext uri="{FF2B5EF4-FFF2-40B4-BE49-F238E27FC236}">
                <a16:creationId xmlns:a16="http://schemas.microsoft.com/office/drawing/2014/main" id="{B067D60C-22DF-2877-BCE8-A42DD5FA4741}"/>
              </a:ext>
            </a:extLst>
          </p:cNvPr>
          <p:cNvSpPr/>
          <p:nvPr/>
        </p:nvSpPr>
        <p:spPr>
          <a:xfrm>
            <a:off x="4257723" y="3984027"/>
            <a:ext cx="326872" cy="324864"/>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26" name="Flowchart: Connector 158">
            <a:extLst>
              <a:ext uri="{FF2B5EF4-FFF2-40B4-BE49-F238E27FC236}">
                <a16:creationId xmlns:a16="http://schemas.microsoft.com/office/drawing/2014/main" id="{A0BFBA2E-BF59-1A1F-9E7B-2E9BFBEA4952}"/>
              </a:ext>
            </a:extLst>
          </p:cNvPr>
          <p:cNvSpPr/>
          <p:nvPr/>
        </p:nvSpPr>
        <p:spPr>
          <a:xfrm>
            <a:off x="6668107" y="4962894"/>
            <a:ext cx="234439" cy="232995"/>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Flowchart: Connector 158">
            <a:extLst>
              <a:ext uri="{FF2B5EF4-FFF2-40B4-BE49-F238E27FC236}">
                <a16:creationId xmlns:a16="http://schemas.microsoft.com/office/drawing/2014/main" id="{AFF88832-45DA-12B5-6EA7-4EDE00D8EC33}"/>
              </a:ext>
            </a:extLst>
          </p:cNvPr>
          <p:cNvSpPr/>
          <p:nvPr/>
        </p:nvSpPr>
        <p:spPr>
          <a:xfrm>
            <a:off x="6124197" y="2941542"/>
            <a:ext cx="234439" cy="232995"/>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Flowchart: Connector 124">
            <a:extLst>
              <a:ext uri="{FF2B5EF4-FFF2-40B4-BE49-F238E27FC236}">
                <a16:creationId xmlns:a16="http://schemas.microsoft.com/office/drawing/2014/main" id="{5099628E-43AA-B012-70A7-DBD51312B7B1}"/>
              </a:ext>
            </a:extLst>
          </p:cNvPr>
          <p:cNvSpPr/>
          <p:nvPr/>
        </p:nvSpPr>
        <p:spPr>
          <a:xfrm>
            <a:off x="7335084" y="2013587"/>
            <a:ext cx="182297" cy="181175"/>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Flowchart: Connector 133">
            <a:extLst>
              <a:ext uri="{FF2B5EF4-FFF2-40B4-BE49-F238E27FC236}">
                <a16:creationId xmlns:a16="http://schemas.microsoft.com/office/drawing/2014/main" id="{9EEC4637-CB5D-29B0-FC47-6FF729FDC40A}"/>
              </a:ext>
            </a:extLst>
          </p:cNvPr>
          <p:cNvSpPr/>
          <p:nvPr/>
        </p:nvSpPr>
        <p:spPr>
          <a:xfrm>
            <a:off x="4896325" y="4044172"/>
            <a:ext cx="326872" cy="324864"/>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32" name="Flowchart: Connector 133">
            <a:extLst>
              <a:ext uri="{FF2B5EF4-FFF2-40B4-BE49-F238E27FC236}">
                <a16:creationId xmlns:a16="http://schemas.microsoft.com/office/drawing/2014/main" id="{F579F65A-A44C-596F-2EC7-FB71B86D2CDB}"/>
              </a:ext>
            </a:extLst>
          </p:cNvPr>
          <p:cNvSpPr/>
          <p:nvPr/>
        </p:nvSpPr>
        <p:spPr>
          <a:xfrm>
            <a:off x="8024498" y="1858219"/>
            <a:ext cx="326872" cy="324864"/>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14" name="TextBox 13">
            <a:extLst>
              <a:ext uri="{FF2B5EF4-FFF2-40B4-BE49-F238E27FC236}">
                <a16:creationId xmlns:a16="http://schemas.microsoft.com/office/drawing/2014/main" id="{F31CCC52-D98E-3C96-7C11-528DD1B88D80}"/>
              </a:ext>
            </a:extLst>
          </p:cNvPr>
          <p:cNvSpPr txBox="1"/>
          <p:nvPr/>
        </p:nvSpPr>
        <p:spPr>
          <a:xfrm>
            <a:off x="10358143" y="86364"/>
            <a:ext cx="250134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 2026 ZERO TO THREE</a:t>
            </a:r>
          </a:p>
        </p:txBody>
      </p:sp>
      <p:sp>
        <p:nvSpPr>
          <p:cNvPr id="36" name="Flowchart: Connector 124">
            <a:extLst>
              <a:ext uri="{FF2B5EF4-FFF2-40B4-BE49-F238E27FC236}">
                <a16:creationId xmlns:a16="http://schemas.microsoft.com/office/drawing/2014/main" id="{8C03E6E7-E114-17B8-EE32-F3FFB76175FF}"/>
              </a:ext>
            </a:extLst>
          </p:cNvPr>
          <p:cNvSpPr/>
          <p:nvPr/>
        </p:nvSpPr>
        <p:spPr>
          <a:xfrm>
            <a:off x="5816973" y="3813379"/>
            <a:ext cx="182297" cy="181175"/>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Flowchart: Connector 124">
            <a:extLst>
              <a:ext uri="{FF2B5EF4-FFF2-40B4-BE49-F238E27FC236}">
                <a16:creationId xmlns:a16="http://schemas.microsoft.com/office/drawing/2014/main" id="{7B0F7E58-54D3-4EDD-C9EF-C86F64B12AD0}"/>
              </a:ext>
            </a:extLst>
          </p:cNvPr>
          <p:cNvSpPr/>
          <p:nvPr/>
        </p:nvSpPr>
        <p:spPr>
          <a:xfrm>
            <a:off x="5725824" y="3078140"/>
            <a:ext cx="182297" cy="181175"/>
          </a:xfrm>
          <a:prstGeom prst="flowChartConnector">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439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157C9B2-C9E3-5AF6-8FC3-AEA9BA74BBCF}"/>
              </a:ext>
            </a:extLst>
          </p:cNvPr>
          <p:cNvPicPr>
            <a:picLocks noChangeAspect="1"/>
          </p:cNvPicPr>
          <p:nvPr/>
        </p:nvPicPr>
        <p:blipFill rotWithShape="1">
          <a:blip r:embed="rId3"/>
          <a:srcRect l="11111" t="24608" b="9700"/>
          <a:stretch/>
        </p:blipFill>
        <p:spPr>
          <a:xfrm flipH="1">
            <a:off x="0" y="0"/>
            <a:ext cx="12192000" cy="6006938"/>
          </a:xfrm>
          <a:prstGeom prst="rect">
            <a:avLst/>
          </a:prstGeom>
        </p:spPr>
      </p:pic>
      <p:pic>
        <p:nvPicPr>
          <p:cNvPr id="19" name="Picture 18">
            <a:extLst>
              <a:ext uri="{FF2B5EF4-FFF2-40B4-BE49-F238E27FC236}">
                <a16:creationId xmlns:a16="http://schemas.microsoft.com/office/drawing/2014/main" id="{D62235F6-56FE-531B-711A-BBA0855BBC25}"/>
              </a:ext>
            </a:extLst>
          </p:cNvPr>
          <p:cNvPicPr>
            <a:picLocks noChangeAspect="1"/>
          </p:cNvPicPr>
          <p:nvPr/>
        </p:nvPicPr>
        <p:blipFill>
          <a:blip r:embed="rId4">
            <a:alphaModFix amt="0"/>
          </a:blip>
          <a:stretch>
            <a:fillRect/>
          </a:stretch>
        </p:blipFill>
        <p:spPr>
          <a:xfrm>
            <a:off x="0" y="0"/>
            <a:ext cx="12192000" cy="8128000"/>
          </a:xfrm>
          <a:prstGeom prst="rect">
            <a:avLst/>
          </a:prstGeom>
        </p:spPr>
      </p:pic>
      <p:sp>
        <p:nvSpPr>
          <p:cNvPr id="58" name="Freeform 57">
            <a:extLst>
              <a:ext uri="{FF2B5EF4-FFF2-40B4-BE49-F238E27FC236}">
                <a16:creationId xmlns:a16="http://schemas.microsoft.com/office/drawing/2014/main" id="{29F1ABC1-F9F5-8EE9-8179-161331BB42FC}"/>
              </a:ext>
            </a:extLst>
          </p:cNvPr>
          <p:cNvSpPr/>
          <p:nvPr/>
        </p:nvSpPr>
        <p:spPr>
          <a:xfrm>
            <a:off x="0" y="0"/>
            <a:ext cx="11735527" cy="4572000"/>
          </a:xfrm>
          <a:custGeom>
            <a:avLst/>
            <a:gdLst>
              <a:gd name="connsiteX0" fmla="*/ 0 w 12192000"/>
              <a:gd name="connsiteY0" fmla="*/ 0 h 4572000"/>
              <a:gd name="connsiteX1" fmla="*/ 12192000 w 12192000"/>
              <a:gd name="connsiteY1" fmla="*/ 0 h 4572000"/>
              <a:gd name="connsiteX2" fmla="*/ 12192000 w 12192000"/>
              <a:gd name="connsiteY2" fmla="*/ 4572000 h 4572000"/>
              <a:gd name="connsiteX3" fmla="*/ 0 w 12192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12192000" h="4572000">
                <a:moveTo>
                  <a:pt x="0" y="0"/>
                </a:moveTo>
                <a:lnTo>
                  <a:pt x="12192000" y="0"/>
                </a:lnTo>
                <a:lnTo>
                  <a:pt x="12192000" y="4572000"/>
                </a:lnTo>
                <a:lnTo>
                  <a:pt x="0" y="4572000"/>
                </a:lnTo>
                <a:close/>
              </a:path>
            </a:pathLst>
          </a:custGeom>
          <a:gradFill>
            <a:gsLst>
              <a:gs pos="0">
                <a:schemeClr val="tx1">
                  <a:alpha val="32188"/>
                </a:schemeClr>
              </a:gs>
              <a:gs pos="55000">
                <a:schemeClr val="tx1">
                  <a:alpha val="0"/>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gradient 1">
            <a:extLst>
              <a:ext uri="{FF2B5EF4-FFF2-40B4-BE49-F238E27FC236}">
                <a16:creationId xmlns:a16="http://schemas.microsoft.com/office/drawing/2014/main" id="{BF2BAC21-7F13-2B1D-FB56-93E6EBA48DE8}"/>
              </a:ext>
            </a:extLst>
          </p:cNvPr>
          <p:cNvSpPr/>
          <p:nvPr/>
        </p:nvSpPr>
        <p:spPr>
          <a:xfrm>
            <a:off x="0" y="2909032"/>
            <a:ext cx="12192000" cy="3948968"/>
          </a:xfrm>
          <a:custGeom>
            <a:avLst/>
            <a:gdLst>
              <a:gd name="connsiteX0" fmla="*/ 3810166 w 12192000"/>
              <a:gd name="connsiteY0" fmla="*/ 755 h 4137702"/>
              <a:gd name="connsiteX1" fmla="*/ 4064000 w 12192000"/>
              <a:gd name="connsiteY1" fmla="*/ 2259 h 4137702"/>
              <a:gd name="connsiteX2" fmla="*/ 8128000 w 12192000"/>
              <a:gd name="connsiteY2" fmla="*/ 779840 h 4137702"/>
              <a:gd name="connsiteX3" fmla="*/ 11514667 w 12192000"/>
              <a:gd name="connsiteY3" fmla="*/ 741215 h 4137702"/>
              <a:gd name="connsiteX4" fmla="*/ 12192000 w 12192000"/>
              <a:gd name="connsiteY4" fmla="*/ 663240 h 4137702"/>
              <a:gd name="connsiteX5" fmla="*/ 12192000 w 12192000"/>
              <a:gd name="connsiteY5" fmla="*/ 1350060 h 4137702"/>
              <a:gd name="connsiteX6" fmla="*/ 12192000 w 12192000"/>
              <a:gd name="connsiteY6" fmla="*/ 1596045 h 4137702"/>
              <a:gd name="connsiteX7" fmla="*/ 12192000 w 12192000"/>
              <a:gd name="connsiteY7" fmla="*/ 4137702 h 4137702"/>
              <a:gd name="connsiteX8" fmla="*/ 0 w 12192000"/>
              <a:gd name="connsiteY8" fmla="*/ 4137702 h 4137702"/>
              <a:gd name="connsiteX9" fmla="*/ 0 w 12192000"/>
              <a:gd name="connsiteY9" fmla="*/ 1596045 h 4137702"/>
              <a:gd name="connsiteX10" fmla="*/ 0 w 12192000"/>
              <a:gd name="connsiteY10" fmla="*/ 1350060 h 4137702"/>
              <a:gd name="connsiteX11" fmla="*/ 0 w 12192000"/>
              <a:gd name="connsiteY11" fmla="*/ 896440 h 4137702"/>
              <a:gd name="connsiteX12" fmla="*/ 677333 w 12192000"/>
              <a:gd name="connsiteY12" fmla="*/ 663240 h 4137702"/>
              <a:gd name="connsiteX13" fmla="*/ 3810166 w 12192000"/>
              <a:gd name="connsiteY13" fmla="*/ 755 h 413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137702">
                <a:moveTo>
                  <a:pt x="3810166" y="755"/>
                </a:moveTo>
                <a:cubicBezTo>
                  <a:pt x="3894667" y="-596"/>
                  <a:pt x="3979334" y="-155"/>
                  <a:pt x="4064000" y="2259"/>
                </a:cubicBezTo>
                <a:cubicBezTo>
                  <a:pt x="5418668" y="43798"/>
                  <a:pt x="6773334" y="583076"/>
                  <a:pt x="8128000" y="779840"/>
                </a:cubicBezTo>
                <a:cubicBezTo>
                  <a:pt x="9482667" y="976604"/>
                  <a:pt x="10837333" y="816278"/>
                  <a:pt x="11514667" y="741215"/>
                </a:cubicBezTo>
                <a:lnTo>
                  <a:pt x="12192000" y="663240"/>
                </a:lnTo>
                <a:lnTo>
                  <a:pt x="12192000" y="1350060"/>
                </a:lnTo>
                <a:lnTo>
                  <a:pt x="12192000" y="1596045"/>
                </a:lnTo>
                <a:lnTo>
                  <a:pt x="12192000" y="4137702"/>
                </a:lnTo>
                <a:lnTo>
                  <a:pt x="0" y="4137702"/>
                </a:lnTo>
                <a:lnTo>
                  <a:pt x="0" y="1596045"/>
                </a:lnTo>
                <a:lnTo>
                  <a:pt x="0" y="1350060"/>
                </a:lnTo>
                <a:lnTo>
                  <a:pt x="0" y="896440"/>
                </a:lnTo>
                <a:lnTo>
                  <a:pt x="677333" y="663240"/>
                </a:lnTo>
                <a:cubicBezTo>
                  <a:pt x="1312334" y="444612"/>
                  <a:pt x="2542646" y="21024"/>
                  <a:pt x="3810166" y="755"/>
                </a:cubicBezTo>
                <a:close/>
              </a:path>
            </a:pathLst>
          </a:custGeom>
          <a:gradFill>
            <a:gsLst>
              <a:gs pos="80000">
                <a:srgbClr val="F5841F">
                  <a:alpha val="76000"/>
                </a:srgbClr>
              </a:gs>
              <a:gs pos="54000">
                <a:srgbClr val="FFD41F">
                  <a:alpha val="84295"/>
                </a:srgbClr>
              </a:gs>
              <a:gs pos="25000">
                <a:srgbClr val="179B49">
                  <a:alpha val="80620"/>
                </a:srgbClr>
              </a:gs>
              <a:gs pos="0">
                <a:srgbClr val="008DCB">
                  <a:alpha val="72000"/>
                </a:srgbClr>
              </a:gs>
              <a:gs pos="100000">
                <a:srgbClr val="F0584D"/>
              </a:gs>
            </a:gsLst>
            <a:lin ang="2700000" scaled="0"/>
          </a:gradFill>
          <a:ln w="24179" cap="flat">
            <a:noFill/>
            <a:prstDash val="solid"/>
            <a:miter/>
          </a:ln>
          <a:effectLst/>
        </p:spPr>
        <p:txBody>
          <a:bodyPr wrap="square" rtlCol="0" anchor="ctr">
            <a:noAutofit/>
          </a:bodyPr>
          <a:lstStyle/>
          <a:p>
            <a:endParaRPr lang="en-US"/>
          </a:p>
        </p:txBody>
      </p:sp>
      <p:sp>
        <p:nvSpPr>
          <p:cNvPr id="10" name="Freeform 9">
            <a:extLst>
              <a:ext uri="{FF2B5EF4-FFF2-40B4-BE49-F238E27FC236}">
                <a16:creationId xmlns:a16="http://schemas.microsoft.com/office/drawing/2014/main" id="{79D5CE19-B785-FAA2-902E-32BDE13FAEED}"/>
              </a:ext>
            </a:extLst>
          </p:cNvPr>
          <p:cNvSpPr/>
          <p:nvPr/>
        </p:nvSpPr>
        <p:spPr>
          <a:xfrm>
            <a:off x="0" y="3429000"/>
            <a:ext cx="12192000" cy="3429000"/>
          </a:xfrm>
          <a:custGeom>
            <a:avLst/>
            <a:gdLst>
              <a:gd name="connsiteX0" fmla="*/ 4064000 w 12192000"/>
              <a:gd name="connsiteY0" fmla="*/ 1371 h 3617734"/>
              <a:gd name="connsiteX1" fmla="*/ 8128000 w 12192000"/>
              <a:gd name="connsiteY1" fmla="*/ 473340 h 3617734"/>
              <a:gd name="connsiteX2" fmla="*/ 11514667 w 12192000"/>
              <a:gd name="connsiteY2" fmla="*/ 449896 h 3617734"/>
              <a:gd name="connsiteX3" fmla="*/ 12192000 w 12192000"/>
              <a:gd name="connsiteY3" fmla="*/ 402567 h 3617734"/>
              <a:gd name="connsiteX4" fmla="*/ 12192000 w 12192000"/>
              <a:gd name="connsiteY4" fmla="*/ 819447 h 3617734"/>
              <a:gd name="connsiteX5" fmla="*/ 12192000 w 12192000"/>
              <a:gd name="connsiteY5" fmla="*/ 968753 h 3617734"/>
              <a:gd name="connsiteX6" fmla="*/ 12192000 w 12192000"/>
              <a:gd name="connsiteY6" fmla="*/ 3617734 h 3617734"/>
              <a:gd name="connsiteX7" fmla="*/ 0 w 12192000"/>
              <a:gd name="connsiteY7" fmla="*/ 3617734 h 3617734"/>
              <a:gd name="connsiteX8" fmla="*/ 0 w 12192000"/>
              <a:gd name="connsiteY8" fmla="*/ 968753 h 3617734"/>
              <a:gd name="connsiteX9" fmla="*/ 0 w 12192000"/>
              <a:gd name="connsiteY9" fmla="*/ 819447 h 3617734"/>
              <a:gd name="connsiteX10" fmla="*/ 0 w 12192000"/>
              <a:gd name="connsiteY10" fmla="*/ 544113 h 3617734"/>
              <a:gd name="connsiteX11" fmla="*/ 677333 w 12192000"/>
              <a:gd name="connsiteY11" fmla="*/ 402567 h 3617734"/>
              <a:gd name="connsiteX12" fmla="*/ 4064000 w 12192000"/>
              <a:gd name="connsiteY12" fmla="*/ 1371 h 361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617734">
                <a:moveTo>
                  <a:pt x="4064000" y="1371"/>
                </a:moveTo>
                <a:cubicBezTo>
                  <a:pt x="5418668" y="26584"/>
                  <a:pt x="6773334" y="353910"/>
                  <a:pt x="8128000" y="473340"/>
                </a:cubicBezTo>
                <a:cubicBezTo>
                  <a:pt x="9482667" y="592770"/>
                  <a:pt x="10837333" y="495457"/>
                  <a:pt x="11514667" y="449896"/>
                </a:cubicBezTo>
                <a:lnTo>
                  <a:pt x="12192000" y="402567"/>
                </a:lnTo>
                <a:lnTo>
                  <a:pt x="12192000" y="819447"/>
                </a:lnTo>
                <a:lnTo>
                  <a:pt x="12192000" y="968753"/>
                </a:lnTo>
                <a:lnTo>
                  <a:pt x="12192000" y="3617734"/>
                </a:lnTo>
                <a:lnTo>
                  <a:pt x="0" y="3617734"/>
                </a:lnTo>
                <a:lnTo>
                  <a:pt x="0" y="968753"/>
                </a:lnTo>
                <a:lnTo>
                  <a:pt x="0" y="819447"/>
                </a:lnTo>
                <a:lnTo>
                  <a:pt x="0" y="544113"/>
                </a:lnTo>
                <a:lnTo>
                  <a:pt x="677333" y="402567"/>
                </a:lnTo>
                <a:cubicBezTo>
                  <a:pt x="1354667" y="261020"/>
                  <a:pt x="2709333" y="-22073"/>
                  <a:pt x="4064000" y="1371"/>
                </a:cubicBezTo>
                <a:close/>
              </a:path>
            </a:pathLst>
          </a:custGeom>
          <a:gradFill>
            <a:gsLst>
              <a:gs pos="0">
                <a:schemeClr val="bg1"/>
              </a:gs>
              <a:gs pos="76000">
                <a:schemeClr val="bg1">
                  <a:lumMod val="95000"/>
                </a:schemeClr>
              </a:gs>
            </a:gsLst>
            <a:lin ang="2700000" scaled="0"/>
          </a:gradFill>
          <a:ln w="24179" cap="flat">
            <a:noFill/>
            <a:prstDash val="solid"/>
            <a:miter/>
          </a:ln>
          <a:effectLst/>
        </p:spPr>
        <p:txBody>
          <a:bodyPr rtlCol="0" anchor="ctr"/>
          <a:lstStyle/>
          <a:p>
            <a:endParaRPr lang="en-US"/>
          </a:p>
        </p:txBody>
      </p:sp>
      <p:sp>
        <p:nvSpPr>
          <p:cNvPr id="54" name="TextBox 53">
            <a:extLst>
              <a:ext uri="{FF2B5EF4-FFF2-40B4-BE49-F238E27FC236}">
                <a16:creationId xmlns:a16="http://schemas.microsoft.com/office/drawing/2014/main" id="{A0B0611A-B69C-664B-698F-A8E7455A5DEC}"/>
              </a:ext>
            </a:extLst>
          </p:cNvPr>
          <p:cNvSpPr txBox="1"/>
          <p:nvPr/>
        </p:nvSpPr>
        <p:spPr>
          <a:xfrm>
            <a:off x="6618700" y="4710227"/>
            <a:ext cx="4936691" cy="954107"/>
          </a:xfrm>
          <a:prstGeom prst="rect">
            <a:avLst/>
          </a:prstGeom>
          <a:noFill/>
        </p:spPr>
        <p:txBody>
          <a:bodyPr wrap="square">
            <a:spAutoFit/>
          </a:bodyPr>
          <a:lstStyle/>
          <a:p>
            <a:r>
              <a:rPr lang="en-US" sz="2800" b="1" dirty="0">
                <a:gradFill>
                  <a:gsLst>
                    <a:gs pos="100000">
                      <a:schemeClr val="accent1"/>
                    </a:gs>
                    <a:gs pos="0">
                      <a:srgbClr val="008DCB"/>
                    </a:gs>
                  </a:gsLst>
                  <a:lin ang="2700000" scaled="0"/>
                </a:gradFill>
                <a:latin typeface="Calibri" panose="020F0502020204030204" pitchFamily="34" charset="0"/>
                <a:ea typeface="Calibri" panose="020F0502020204030204" pitchFamily="34" charset="0"/>
                <a:cs typeface="Calibri" panose="020F0502020204030204" pitchFamily="34" charset="0"/>
              </a:rPr>
              <a:t>1 million new connections are made every second!</a:t>
            </a:r>
            <a:endParaRPr lang="en-US" sz="8800" dirty="0">
              <a:gradFill>
                <a:gsLst>
                  <a:gs pos="100000">
                    <a:schemeClr val="accent1"/>
                  </a:gs>
                  <a:gs pos="0">
                    <a:srgbClr val="008DCB"/>
                  </a:gs>
                </a:gsLst>
                <a:lin ang="2700000" scaled="0"/>
              </a:gradFill>
              <a:latin typeface="Calibri" panose="020F0502020204030204" pitchFamily="34" charset="0"/>
              <a:ea typeface="Calibri" panose="020F0502020204030204" pitchFamily="34" charset="0"/>
              <a:cs typeface="Calibri" panose="020F0502020204030204" pitchFamily="34" charset="0"/>
            </a:endParaRPr>
          </a:p>
        </p:txBody>
      </p:sp>
      <p:sp>
        <p:nvSpPr>
          <p:cNvPr id="2" name="!!blue bg">
            <a:extLst>
              <a:ext uri="{FF2B5EF4-FFF2-40B4-BE49-F238E27FC236}">
                <a16:creationId xmlns:a16="http://schemas.microsoft.com/office/drawing/2014/main" id="{15F918F6-2A49-6BDF-FED3-0C8FC32EFA18}"/>
              </a:ext>
            </a:extLst>
          </p:cNvPr>
          <p:cNvSpPr/>
          <p:nvPr/>
        </p:nvSpPr>
        <p:spPr>
          <a:xfrm>
            <a:off x="0" y="5960533"/>
            <a:ext cx="12192000" cy="894410"/>
          </a:xfrm>
          <a:custGeom>
            <a:avLst/>
            <a:gdLst>
              <a:gd name="connsiteX0" fmla="*/ 12192000 w 12192000"/>
              <a:gd name="connsiteY0" fmla="*/ 0 h 1486878"/>
              <a:gd name="connsiteX1" fmla="*/ 12192000 w 12192000"/>
              <a:gd name="connsiteY1" fmla="*/ 1486878 h 1486878"/>
              <a:gd name="connsiteX2" fmla="*/ 0 w 12192000"/>
              <a:gd name="connsiteY2" fmla="*/ 1486878 h 1486878"/>
              <a:gd name="connsiteX3" fmla="*/ 0 w 12192000"/>
              <a:gd name="connsiteY3" fmla="*/ 980078 h 1486878"/>
              <a:gd name="connsiteX4" fmla="*/ 16734 w 12192000"/>
              <a:gd name="connsiteY4" fmla="*/ 977515 h 1486878"/>
              <a:gd name="connsiteX5" fmla="*/ 1021578 w 12192000"/>
              <a:gd name="connsiteY5" fmla="*/ 850209 h 1486878"/>
              <a:gd name="connsiteX6" fmla="*/ 4064000 w 12192000"/>
              <a:gd name="connsiteY6" fmla="*/ 695147 h 1486878"/>
              <a:gd name="connsiteX7" fmla="*/ 8128000 w 12192000"/>
              <a:gd name="connsiteY7" fmla="*/ 794787 h 1486878"/>
              <a:gd name="connsiteX8" fmla="*/ 11514667 w 12192000"/>
              <a:gd name="connsiteY8" fmla="*/ 173671 h 148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1486878">
                <a:moveTo>
                  <a:pt x="12192000" y="0"/>
                </a:moveTo>
                <a:lnTo>
                  <a:pt x="12192000" y="1486878"/>
                </a:lnTo>
                <a:lnTo>
                  <a:pt x="0" y="1486878"/>
                </a:lnTo>
                <a:lnTo>
                  <a:pt x="0" y="980078"/>
                </a:lnTo>
                <a:lnTo>
                  <a:pt x="16734" y="977515"/>
                </a:lnTo>
                <a:cubicBezTo>
                  <a:pt x="311407" y="935791"/>
                  <a:pt x="672154" y="895958"/>
                  <a:pt x="1021578" y="850209"/>
                </a:cubicBezTo>
                <a:cubicBezTo>
                  <a:pt x="1720427" y="758710"/>
                  <a:pt x="2879596" y="704384"/>
                  <a:pt x="4064000" y="695147"/>
                </a:cubicBezTo>
                <a:cubicBezTo>
                  <a:pt x="5248405" y="685910"/>
                  <a:pt x="6773334" y="893960"/>
                  <a:pt x="8128000" y="794787"/>
                </a:cubicBezTo>
                <a:cubicBezTo>
                  <a:pt x="9482667" y="693751"/>
                  <a:pt x="10837333" y="349203"/>
                  <a:pt x="11514667" y="173671"/>
                </a:cubicBezTo>
                <a:close/>
              </a:path>
            </a:pathLst>
          </a:custGeom>
          <a:gradFill flip="none" rotWithShape="1">
            <a:gsLst>
              <a:gs pos="97000">
                <a:schemeClr val="accent2"/>
              </a:gs>
              <a:gs pos="16000">
                <a:schemeClr val="tx2"/>
              </a:gs>
            </a:gsLst>
            <a:path path="circle">
              <a:fillToRect l="100000" t="100000"/>
            </a:path>
            <a:tileRect r="-100000" b="-100000"/>
          </a:gradFill>
          <a:ln w="349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solidFill>
                <a:prstClr val="black"/>
              </a:solidFill>
              <a:latin typeface="Calibri" panose="020F0502020204030204"/>
            </a:endParaRPr>
          </a:p>
        </p:txBody>
      </p:sp>
      <p:sp>
        <p:nvSpPr>
          <p:cNvPr id="33" name="TextBox 32">
            <a:extLst>
              <a:ext uri="{FF2B5EF4-FFF2-40B4-BE49-F238E27FC236}">
                <a16:creationId xmlns:a16="http://schemas.microsoft.com/office/drawing/2014/main" id="{71245FCD-44C9-68EE-6AF5-7DBA16D27890}"/>
              </a:ext>
            </a:extLst>
          </p:cNvPr>
          <p:cNvSpPr txBox="1"/>
          <p:nvPr/>
        </p:nvSpPr>
        <p:spPr>
          <a:xfrm>
            <a:off x="6618700" y="4342011"/>
            <a:ext cx="4740851" cy="338554"/>
          </a:xfrm>
          <a:prstGeom prst="rect">
            <a:avLst/>
          </a:prstGeom>
          <a:noFill/>
        </p:spPr>
        <p:txBody>
          <a:bodyPr wrap="square">
            <a:spAutoFit/>
          </a:bodyPr>
          <a:lstStyle/>
          <a:p>
            <a:r>
              <a:rPr lang="en-US" sz="1600" dirty="0">
                <a:solidFill>
                  <a:srgbClr val="184063"/>
                </a:solidFill>
                <a:latin typeface="Calibri" panose="020F0502020204030204" pitchFamily="34" charset="0"/>
                <a:ea typeface="Calibri" panose="020F0502020204030204" pitchFamily="34" charset="0"/>
                <a:cs typeface="Calibri" panose="020F0502020204030204" pitchFamily="34" charset="0"/>
              </a:rPr>
              <a:t>In a child’s early years, every second counts—</a:t>
            </a:r>
          </a:p>
        </p:txBody>
      </p:sp>
      <p:sp>
        <p:nvSpPr>
          <p:cNvPr id="18" name="Text Placeholder 155">
            <a:extLst>
              <a:ext uri="{FF2B5EF4-FFF2-40B4-BE49-F238E27FC236}">
                <a16:creationId xmlns:a16="http://schemas.microsoft.com/office/drawing/2014/main" id="{A9036FD4-D29A-A2DA-9ECA-BF70BCBF61B7}"/>
              </a:ext>
            </a:extLst>
          </p:cNvPr>
          <p:cNvSpPr txBox="1">
            <a:spLocks/>
          </p:cNvSpPr>
          <p:nvPr/>
        </p:nvSpPr>
        <p:spPr>
          <a:xfrm>
            <a:off x="5305367" y="4096938"/>
            <a:ext cx="892545" cy="890158"/>
          </a:xfrm>
          <a:prstGeom prst="ellipse">
            <a:avLst/>
          </a:prstGeom>
          <a:solidFill>
            <a:schemeClr val="accent1">
              <a:alpha val="15000"/>
            </a:schemeClr>
          </a:solidFill>
          <a:ln w="0">
            <a:solidFill>
              <a:schemeClr val="bg1">
                <a:alpha val="0"/>
              </a:schemeClr>
            </a:solidFill>
          </a:ln>
        </p:spPr>
        <p:txBody>
          <a:bodyPr vert="horz" lIns="91440" tIns="45720" rIns="91440" bIns="45720" rtlCol="0" anchor="ctr">
            <a:noAutofit/>
          </a:bodyPr>
          <a:lstStyle>
            <a:lvl1pPr marL="228600" indent="-228600" algn="ctr" defTabSz="914400" rtl="0" eaLnBrk="1" latinLnBrk="0" hangingPunct="1">
              <a:lnSpc>
                <a:spcPct val="90000"/>
              </a:lnSpc>
              <a:spcBef>
                <a:spcPts val="1000"/>
              </a:spcBef>
              <a:buFont typeface="Arial" panose="020B0604020202020204" pitchFamily="34" charset="0"/>
              <a:buChar char="•"/>
              <a:defRPr sz="1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99" name="Graphic 98">
            <a:extLst>
              <a:ext uri="{FF2B5EF4-FFF2-40B4-BE49-F238E27FC236}">
                <a16:creationId xmlns:a16="http://schemas.microsoft.com/office/drawing/2014/main" id="{822168A8-9AD0-4E33-CAD7-373185C3EFC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940277" y="4302151"/>
            <a:ext cx="510409" cy="510409"/>
          </a:xfrm>
          <a:prstGeom prst="rect">
            <a:avLst/>
          </a:prstGeom>
        </p:spPr>
      </p:pic>
      <p:sp>
        <p:nvSpPr>
          <p:cNvPr id="4" name="Round Same Side Corner Rectangle 3">
            <a:extLst>
              <a:ext uri="{FF2B5EF4-FFF2-40B4-BE49-F238E27FC236}">
                <a16:creationId xmlns:a16="http://schemas.microsoft.com/office/drawing/2014/main" id="{97C6F17F-C42F-D710-7662-638B68929B16}"/>
              </a:ext>
            </a:extLst>
          </p:cNvPr>
          <p:cNvSpPr/>
          <p:nvPr/>
        </p:nvSpPr>
        <p:spPr>
          <a:xfrm rot="5400000" flipH="1">
            <a:off x="1756633" y="1653301"/>
            <a:ext cx="2918489" cy="5030085"/>
          </a:xfrm>
          <a:prstGeom prst="round2SameRect">
            <a:avLst>
              <a:gd name="adj1" fmla="val 3924"/>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35" name="Group 34">
            <a:extLst>
              <a:ext uri="{FF2B5EF4-FFF2-40B4-BE49-F238E27FC236}">
                <a16:creationId xmlns:a16="http://schemas.microsoft.com/office/drawing/2014/main" id="{897283CF-F63B-BC35-BFE4-A0341F72C459}"/>
              </a:ext>
            </a:extLst>
          </p:cNvPr>
          <p:cNvGrpSpPr/>
          <p:nvPr/>
        </p:nvGrpSpPr>
        <p:grpSpPr>
          <a:xfrm>
            <a:off x="876601" y="2886563"/>
            <a:ext cx="4652701" cy="2572613"/>
            <a:chOff x="876601" y="2886563"/>
            <a:chExt cx="4652701" cy="2572613"/>
          </a:xfrm>
        </p:grpSpPr>
        <p:grpSp>
          <p:nvGrpSpPr>
            <p:cNvPr id="7" name="Group 6">
              <a:extLst>
                <a:ext uri="{FF2B5EF4-FFF2-40B4-BE49-F238E27FC236}">
                  <a16:creationId xmlns:a16="http://schemas.microsoft.com/office/drawing/2014/main" id="{E75D1E35-77EA-9927-892F-57C1A631B24D}"/>
                </a:ext>
              </a:extLst>
            </p:cNvPr>
            <p:cNvGrpSpPr/>
            <p:nvPr/>
          </p:nvGrpSpPr>
          <p:grpSpPr>
            <a:xfrm>
              <a:off x="876601" y="2886563"/>
              <a:ext cx="4652701" cy="2572613"/>
              <a:chOff x="3371940" y="2845758"/>
              <a:chExt cx="4347560" cy="2654170"/>
            </a:xfrm>
          </p:grpSpPr>
          <p:sp>
            <p:nvSpPr>
              <p:cNvPr id="20" name="Rounded Rectangle 19">
                <a:extLst>
                  <a:ext uri="{FF2B5EF4-FFF2-40B4-BE49-F238E27FC236}">
                    <a16:creationId xmlns:a16="http://schemas.microsoft.com/office/drawing/2014/main" id="{42642664-9F7B-724D-3254-B761BAC82DBD}"/>
                  </a:ext>
                </a:extLst>
              </p:cNvPr>
              <p:cNvSpPr/>
              <p:nvPr/>
            </p:nvSpPr>
            <p:spPr>
              <a:xfrm>
                <a:off x="3375109" y="2845758"/>
                <a:ext cx="1047543" cy="2654170"/>
              </a:xfrm>
              <a:prstGeom prst="roundRect">
                <a:avLst>
                  <a:gd name="adj" fmla="val 4324"/>
                </a:avLst>
              </a:prstGeom>
              <a:solidFill>
                <a:schemeClr val="bg1">
                  <a:lumMod val="95000"/>
                </a:schemeClr>
              </a:solidFill>
              <a:ln w="4763" cap="flat">
                <a:noFill/>
                <a:prstDash val="solid"/>
                <a:miter/>
              </a:ln>
            </p:spPr>
            <p:txBody>
              <a:bodyPr wrap="square" rtlCol="0" anchor="ctr">
                <a:noAutofit/>
              </a:bodyPr>
              <a:lstStyle/>
              <a:p>
                <a:endParaRPr lang="en-US" sz="1200">
                  <a:solidFill>
                    <a:schemeClr val="tx1"/>
                  </a:solidFill>
                </a:endParaRPr>
              </a:p>
            </p:txBody>
          </p:sp>
          <p:sp>
            <p:nvSpPr>
              <p:cNvPr id="21" name="TextBox 20">
                <a:extLst>
                  <a:ext uri="{FF2B5EF4-FFF2-40B4-BE49-F238E27FC236}">
                    <a16:creationId xmlns:a16="http://schemas.microsoft.com/office/drawing/2014/main" id="{2CEC7DDD-6C64-0BC0-7491-DA6D92E94720}"/>
                  </a:ext>
                </a:extLst>
              </p:cNvPr>
              <p:cNvSpPr txBox="1"/>
              <p:nvPr/>
            </p:nvSpPr>
            <p:spPr>
              <a:xfrm>
                <a:off x="3371940" y="5135873"/>
                <a:ext cx="1053882" cy="325663"/>
              </a:xfrm>
              <a:prstGeom prst="rect">
                <a:avLst/>
              </a:prstGeom>
              <a:noFill/>
            </p:spPr>
            <p:txBody>
              <a:bodyPr wrap="none" rtlCol="0">
                <a:spAutoFit/>
              </a:bodyPr>
              <a:lstStyle/>
              <a:p>
                <a:pPr algn="ctr"/>
                <a:r>
                  <a:rPr lang="en-US" sz="1200" b="1">
                    <a:latin typeface="Open Sans" pitchFamily="2" charset="0"/>
                    <a:ea typeface="Open Sans" pitchFamily="2" charset="0"/>
                    <a:cs typeface="Open Sans" pitchFamily="2" charset="0"/>
                  </a:rPr>
                  <a:t>Newborn</a:t>
                </a:r>
              </a:p>
            </p:txBody>
          </p:sp>
          <p:cxnSp>
            <p:nvCxnSpPr>
              <p:cNvPr id="22" name="Straight Connector 21">
                <a:extLst>
                  <a:ext uri="{FF2B5EF4-FFF2-40B4-BE49-F238E27FC236}">
                    <a16:creationId xmlns:a16="http://schemas.microsoft.com/office/drawing/2014/main" id="{55F84FB9-309E-D0CE-3A26-9805D01E2EB5}"/>
                  </a:ext>
                </a:extLst>
              </p:cNvPr>
              <p:cNvCxnSpPr>
                <a:cxnSpLocks/>
              </p:cNvCxnSpPr>
              <p:nvPr/>
            </p:nvCxnSpPr>
            <p:spPr>
              <a:xfrm>
                <a:off x="3375109" y="5071118"/>
                <a:ext cx="1047543"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75329F2D-905B-086D-7202-ACFDB7B29D6A}"/>
                  </a:ext>
                </a:extLst>
              </p:cNvPr>
              <p:cNvSpPr/>
              <p:nvPr/>
            </p:nvSpPr>
            <p:spPr>
              <a:xfrm>
                <a:off x="4472018" y="2845758"/>
                <a:ext cx="1047543" cy="2654170"/>
              </a:xfrm>
              <a:prstGeom prst="roundRect">
                <a:avLst>
                  <a:gd name="adj" fmla="val 4324"/>
                </a:avLst>
              </a:prstGeom>
              <a:solidFill>
                <a:schemeClr val="bg1">
                  <a:lumMod val="95000"/>
                </a:schemeClr>
              </a:solidFill>
              <a:ln w="4763" cap="flat">
                <a:noFill/>
                <a:prstDash val="solid"/>
                <a:miter/>
              </a:ln>
            </p:spPr>
            <p:txBody>
              <a:bodyPr wrap="square" rtlCol="0" anchor="ctr">
                <a:noAutofit/>
              </a:bodyPr>
              <a:lstStyle/>
              <a:p>
                <a:endParaRPr lang="en-US" sz="1200">
                  <a:solidFill>
                    <a:schemeClr val="tx1"/>
                  </a:solidFill>
                </a:endParaRPr>
              </a:p>
            </p:txBody>
          </p:sp>
          <p:sp>
            <p:nvSpPr>
              <p:cNvPr id="24" name="TextBox 23">
                <a:extLst>
                  <a:ext uri="{FF2B5EF4-FFF2-40B4-BE49-F238E27FC236}">
                    <a16:creationId xmlns:a16="http://schemas.microsoft.com/office/drawing/2014/main" id="{4081C697-28BB-E43F-7D03-E6F253C7CAE2}"/>
                  </a:ext>
                </a:extLst>
              </p:cNvPr>
              <p:cNvSpPr txBox="1"/>
              <p:nvPr/>
            </p:nvSpPr>
            <p:spPr>
              <a:xfrm>
                <a:off x="4512196" y="5135873"/>
                <a:ext cx="967190" cy="325663"/>
              </a:xfrm>
              <a:prstGeom prst="rect">
                <a:avLst/>
              </a:prstGeom>
              <a:noFill/>
            </p:spPr>
            <p:txBody>
              <a:bodyPr wrap="none" rtlCol="0">
                <a:spAutoFit/>
              </a:bodyPr>
              <a:lstStyle/>
              <a:p>
                <a:pPr algn="ctr"/>
                <a:r>
                  <a:rPr lang="en-US" sz="1200" b="1">
                    <a:latin typeface="Open Sans" pitchFamily="2" charset="0"/>
                    <a:ea typeface="Open Sans" pitchFamily="2" charset="0"/>
                    <a:cs typeface="Open Sans" pitchFamily="2" charset="0"/>
                  </a:rPr>
                  <a:t>1 Month</a:t>
                </a:r>
              </a:p>
            </p:txBody>
          </p:sp>
          <p:cxnSp>
            <p:nvCxnSpPr>
              <p:cNvPr id="25" name="Straight Connector 24">
                <a:extLst>
                  <a:ext uri="{FF2B5EF4-FFF2-40B4-BE49-F238E27FC236}">
                    <a16:creationId xmlns:a16="http://schemas.microsoft.com/office/drawing/2014/main" id="{47DC6164-4696-05BC-533D-D26A23FD621F}"/>
                  </a:ext>
                </a:extLst>
              </p:cNvPr>
              <p:cNvCxnSpPr>
                <a:cxnSpLocks/>
              </p:cNvCxnSpPr>
              <p:nvPr/>
            </p:nvCxnSpPr>
            <p:spPr>
              <a:xfrm>
                <a:off x="4472018" y="5071118"/>
                <a:ext cx="1047543"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7DA49E22-7188-6F07-C58E-3EBD9A997410}"/>
                  </a:ext>
                </a:extLst>
              </p:cNvPr>
              <p:cNvSpPr/>
              <p:nvPr/>
            </p:nvSpPr>
            <p:spPr>
              <a:xfrm>
                <a:off x="5568927" y="2845758"/>
                <a:ext cx="1047543" cy="2654170"/>
              </a:xfrm>
              <a:prstGeom prst="roundRect">
                <a:avLst>
                  <a:gd name="adj" fmla="val 4043"/>
                </a:avLst>
              </a:prstGeom>
              <a:solidFill>
                <a:schemeClr val="bg1">
                  <a:lumMod val="95000"/>
                </a:schemeClr>
              </a:solidFill>
              <a:ln w="4763" cap="flat">
                <a:noFill/>
                <a:prstDash val="solid"/>
                <a:miter/>
              </a:ln>
            </p:spPr>
            <p:txBody>
              <a:bodyPr wrap="square" rtlCol="0" anchor="ctr">
                <a:noAutofit/>
              </a:bodyPr>
              <a:lstStyle/>
              <a:p>
                <a:endParaRPr lang="en-US" sz="1200">
                  <a:solidFill>
                    <a:schemeClr val="tx1"/>
                  </a:solidFill>
                </a:endParaRPr>
              </a:p>
            </p:txBody>
          </p:sp>
          <p:sp>
            <p:nvSpPr>
              <p:cNvPr id="27" name="TextBox 26">
                <a:extLst>
                  <a:ext uri="{FF2B5EF4-FFF2-40B4-BE49-F238E27FC236}">
                    <a16:creationId xmlns:a16="http://schemas.microsoft.com/office/drawing/2014/main" id="{C2FFA66D-48CA-C08C-4ABA-4EE5ED199B01}"/>
                  </a:ext>
                </a:extLst>
              </p:cNvPr>
              <p:cNvSpPr txBox="1"/>
              <p:nvPr/>
            </p:nvSpPr>
            <p:spPr>
              <a:xfrm>
                <a:off x="5563874" y="5135873"/>
                <a:ext cx="1057652" cy="325663"/>
              </a:xfrm>
              <a:prstGeom prst="rect">
                <a:avLst/>
              </a:prstGeom>
              <a:noFill/>
            </p:spPr>
            <p:txBody>
              <a:bodyPr wrap="none" rtlCol="0">
                <a:spAutoFit/>
              </a:bodyPr>
              <a:lstStyle/>
              <a:p>
                <a:pPr algn="ctr"/>
                <a:r>
                  <a:rPr lang="en-US" sz="1200" b="1">
                    <a:latin typeface="Open Sans" pitchFamily="2" charset="0"/>
                    <a:ea typeface="Open Sans" pitchFamily="2" charset="0"/>
                    <a:cs typeface="Open Sans" pitchFamily="2" charset="0"/>
                  </a:rPr>
                  <a:t>3 Months</a:t>
                </a:r>
              </a:p>
            </p:txBody>
          </p:sp>
          <p:cxnSp>
            <p:nvCxnSpPr>
              <p:cNvPr id="28" name="Straight Connector 27">
                <a:extLst>
                  <a:ext uri="{FF2B5EF4-FFF2-40B4-BE49-F238E27FC236}">
                    <a16:creationId xmlns:a16="http://schemas.microsoft.com/office/drawing/2014/main" id="{86848129-8261-D63D-944B-D32A3A4223C4}"/>
                  </a:ext>
                </a:extLst>
              </p:cNvPr>
              <p:cNvCxnSpPr>
                <a:cxnSpLocks/>
              </p:cNvCxnSpPr>
              <p:nvPr/>
            </p:nvCxnSpPr>
            <p:spPr>
              <a:xfrm>
                <a:off x="5568927" y="5071118"/>
                <a:ext cx="1047543"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9" name="Rounded Rectangle 28">
                <a:extLst>
                  <a:ext uri="{FF2B5EF4-FFF2-40B4-BE49-F238E27FC236}">
                    <a16:creationId xmlns:a16="http://schemas.microsoft.com/office/drawing/2014/main" id="{1EF847B1-3B6E-15DE-A06A-0C14E2C71A8F}"/>
                  </a:ext>
                </a:extLst>
              </p:cNvPr>
              <p:cNvSpPr/>
              <p:nvPr/>
            </p:nvSpPr>
            <p:spPr>
              <a:xfrm>
                <a:off x="6666902" y="2845758"/>
                <a:ext cx="1047543" cy="2654170"/>
              </a:xfrm>
              <a:prstGeom prst="roundRect">
                <a:avLst>
                  <a:gd name="adj" fmla="val 4043"/>
                </a:avLst>
              </a:prstGeom>
              <a:solidFill>
                <a:schemeClr val="bg1">
                  <a:lumMod val="95000"/>
                </a:schemeClr>
              </a:solidFill>
              <a:ln w="4763" cap="flat">
                <a:noFill/>
                <a:prstDash val="solid"/>
                <a:miter/>
              </a:ln>
            </p:spPr>
            <p:txBody>
              <a:bodyPr wrap="square" rtlCol="0" anchor="ctr">
                <a:noAutofit/>
              </a:bodyPr>
              <a:lstStyle/>
              <a:p>
                <a:endParaRPr lang="en-US" sz="1200">
                  <a:solidFill>
                    <a:schemeClr val="tx1"/>
                  </a:solidFill>
                </a:endParaRPr>
              </a:p>
            </p:txBody>
          </p:sp>
          <p:sp>
            <p:nvSpPr>
              <p:cNvPr id="30" name="TextBox 29">
                <a:extLst>
                  <a:ext uri="{FF2B5EF4-FFF2-40B4-BE49-F238E27FC236}">
                    <a16:creationId xmlns:a16="http://schemas.microsoft.com/office/drawing/2014/main" id="{9A1B3102-FF53-7597-BE6C-52BB481141C6}"/>
                  </a:ext>
                </a:extLst>
              </p:cNvPr>
              <p:cNvSpPr txBox="1"/>
              <p:nvPr/>
            </p:nvSpPr>
            <p:spPr>
              <a:xfrm>
                <a:off x="6661849" y="5135873"/>
                <a:ext cx="1057651" cy="325663"/>
              </a:xfrm>
              <a:prstGeom prst="rect">
                <a:avLst/>
              </a:prstGeom>
              <a:noFill/>
            </p:spPr>
            <p:txBody>
              <a:bodyPr wrap="none" rtlCol="0">
                <a:spAutoFit/>
              </a:bodyPr>
              <a:lstStyle/>
              <a:p>
                <a:pPr algn="ctr"/>
                <a:r>
                  <a:rPr lang="en-US" sz="1200" b="1">
                    <a:latin typeface="Open Sans" pitchFamily="2" charset="0"/>
                    <a:ea typeface="Open Sans" pitchFamily="2" charset="0"/>
                    <a:cs typeface="Open Sans" pitchFamily="2" charset="0"/>
                  </a:rPr>
                  <a:t>6 Months</a:t>
                </a:r>
              </a:p>
            </p:txBody>
          </p:sp>
          <p:cxnSp>
            <p:nvCxnSpPr>
              <p:cNvPr id="31" name="Straight Connector 30">
                <a:extLst>
                  <a:ext uri="{FF2B5EF4-FFF2-40B4-BE49-F238E27FC236}">
                    <a16:creationId xmlns:a16="http://schemas.microsoft.com/office/drawing/2014/main" id="{D85E729D-7578-2E0B-DF92-4171E5305EA8}"/>
                  </a:ext>
                </a:extLst>
              </p:cNvPr>
              <p:cNvCxnSpPr>
                <a:cxnSpLocks/>
              </p:cNvCxnSpPr>
              <p:nvPr/>
            </p:nvCxnSpPr>
            <p:spPr>
              <a:xfrm>
                <a:off x="6666902" y="5071118"/>
                <a:ext cx="1047543"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FF35544C-F395-127B-6F30-2D5D83E893AA}"/>
                </a:ext>
              </a:extLst>
            </p:cNvPr>
            <p:cNvPicPr>
              <a:picLocks noChangeAspect="1"/>
            </p:cNvPicPr>
            <p:nvPr/>
          </p:nvPicPr>
          <p:blipFill rotWithShape="1">
            <a:blip r:embed="rId6"/>
            <a:srcRect t="7200" r="78582" b="7948"/>
            <a:stretch/>
          </p:blipFill>
          <p:spPr>
            <a:xfrm>
              <a:off x="1031230" y="2886564"/>
              <a:ext cx="807465" cy="2100532"/>
            </a:xfrm>
            <a:prstGeom prst="rect">
              <a:avLst/>
            </a:prstGeom>
          </p:spPr>
        </p:pic>
        <p:pic>
          <p:nvPicPr>
            <p:cNvPr id="9" name="Picture 8">
              <a:extLst>
                <a:ext uri="{FF2B5EF4-FFF2-40B4-BE49-F238E27FC236}">
                  <a16:creationId xmlns:a16="http://schemas.microsoft.com/office/drawing/2014/main" id="{0D4F6D03-023E-C1BA-AD83-73D494F058B0}"/>
                </a:ext>
              </a:extLst>
            </p:cNvPr>
            <p:cNvPicPr>
              <a:picLocks noChangeAspect="1"/>
            </p:cNvPicPr>
            <p:nvPr/>
          </p:nvPicPr>
          <p:blipFill rotWithShape="1">
            <a:blip r:embed="rId6"/>
            <a:srcRect l="21923" t="7200" r="54548" b="7948"/>
            <a:stretch/>
          </p:blipFill>
          <p:spPr>
            <a:xfrm>
              <a:off x="2141590" y="2886564"/>
              <a:ext cx="887028" cy="2100532"/>
            </a:xfrm>
            <a:prstGeom prst="rect">
              <a:avLst/>
            </a:prstGeom>
          </p:spPr>
        </p:pic>
        <p:pic>
          <p:nvPicPr>
            <p:cNvPr id="12" name="Picture 11">
              <a:extLst>
                <a:ext uri="{FF2B5EF4-FFF2-40B4-BE49-F238E27FC236}">
                  <a16:creationId xmlns:a16="http://schemas.microsoft.com/office/drawing/2014/main" id="{DAF38907-81FF-1228-A168-3547CE6EB715}"/>
                </a:ext>
              </a:extLst>
            </p:cNvPr>
            <p:cNvPicPr>
              <a:picLocks noChangeAspect="1"/>
            </p:cNvPicPr>
            <p:nvPr/>
          </p:nvPicPr>
          <p:blipFill rotWithShape="1">
            <a:blip r:embed="rId6"/>
            <a:srcRect l="46242" t="7200" r="28595" b="7948"/>
            <a:stretch/>
          </p:blipFill>
          <p:spPr>
            <a:xfrm>
              <a:off x="3303609" y="2886564"/>
              <a:ext cx="948627" cy="2100532"/>
            </a:xfrm>
            <a:prstGeom prst="rect">
              <a:avLst/>
            </a:prstGeom>
          </p:spPr>
        </p:pic>
        <p:pic>
          <p:nvPicPr>
            <p:cNvPr id="16" name="Picture 15">
              <a:extLst>
                <a:ext uri="{FF2B5EF4-FFF2-40B4-BE49-F238E27FC236}">
                  <a16:creationId xmlns:a16="http://schemas.microsoft.com/office/drawing/2014/main" id="{7193497E-011E-5C50-50A3-2351265DA3B0}"/>
                </a:ext>
              </a:extLst>
            </p:cNvPr>
            <p:cNvPicPr>
              <a:picLocks noChangeAspect="1"/>
            </p:cNvPicPr>
            <p:nvPr/>
          </p:nvPicPr>
          <p:blipFill rotWithShape="1">
            <a:blip r:embed="rId6"/>
            <a:srcRect l="71079" t="7200" r="1934" b="7948"/>
            <a:stretch/>
          </p:blipFill>
          <p:spPr>
            <a:xfrm>
              <a:off x="4491767" y="2886564"/>
              <a:ext cx="1017418" cy="2100532"/>
            </a:xfrm>
            <a:prstGeom prst="rect">
              <a:avLst/>
            </a:prstGeom>
          </p:spPr>
        </p:pic>
      </p:grpSp>
      <p:pic>
        <p:nvPicPr>
          <p:cNvPr id="5" name="Graphic 4">
            <a:extLst>
              <a:ext uri="{FF2B5EF4-FFF2-40B4-BE49-F238E27FC236}">
                <a16:creationId xmlns:a16="http://schemas.microsoft.com/office/drawing/2014/main" id="{EA219EEF-9E26-32F7-E963-60E36519D160}"/>
              </a:ext>
            </a:extLst>
          </p:cNvPr>
          <p:cNvPicPr>
            <a:picLocks noChangeAspect="1"/>
          </p:cNvPicPr>
          <p:nvPr/>
        </p:nvPicPr>
        <p:blipFill rotWithShape="1">
          <a:blip>
            <a:extLst>
              <a:ext uri="{96DAC541-7B7A-43D3-8B79-37D633B846F1}">
                <asvg:svgBlip xmlns:asvg="http://schemas.microsoft.com/office/drawing/2016/SVG/main" r:embed="rId7"/>
              </a:ext>
            </a:extLst>
          </a:blip>
          <a:srcRect l="1" r="-252" b="19978"/>
          <a:stretch/>
        </p:blipFill>
        <p:spPr>
          <a:xfrm flipH="1">
            <a:off x="636609" y="2664341"/>
            <a:ext cx="5115031" cy="3027847"/>
          </a:xfrm>
          <a:prstGeom prst="rect">
            <a:avLst/>
          </a:prstGeom>
        </p:spPr>
      </p:pic>
      <p:pic>
        <p:nvPicPr>
          <p:cNvPr id="3" name="Graphic 2">
            <a:extLst>
              <a:ext uri="{FF2B5EF4-FFF2-40B4-BE49-F238E27FC236}">
                <a16:creationId xmlns:a16="http://schemas.microsoft.com/office/drawing/2014/main" id="{35E20921-83C1-1B1F-F766-57D386FAB7F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383491" y="6362338"/>
            <a:ext cx="1360706" cy="272141"/>
          </a:xfrm>
          <a:prstGeom prst="rect">
            <a:avLst/>
          </a:prstGeom>
        </p:spPr>
      </p:pic>
    </p:spTree>
    <p:extLst>
      <p:ext uri="{BB962C8B-B14F-4D97-AF65-F5344CB8AC3E}">
        <p14:creationId xmlns:p14="http://schemas.microsoft.com/office/powerpoint/2010/main" val="2206291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descr="Woman holding a small baby">
            <a:extLst>
              <a:ext uri="{FF2B5EF4-FFF2-40B4-BE49-F238E27FC236}">
                <a16:creationId xmlns:a16="http://schemas.microsoft.com/office/drawing/2014/main" id="{6D70F684-82CE-AF64-9961-98C86AE063F9}"/>
              </a:ext>
            </a:extLst>
          </p:cNvPr>
          <p:cNvPicPr>
            <a:picLocks noGrp="1" noChangeAspect="1"/>
          </p:cNvPicPr>
          <p:nvPr>
            <p:ph sz="quarter" idx="11"/>
          </p:nvPr>
        </p:nvPicPr>
        <p:blipFill rotWithShape="1">
          <a:blip r:embed="rId3"/>
          <a:stretch/>
        </p:blipFill>
        <p:spPr>
          <a:xfrm>
            <a:off x="269011" y="1468930"/>
            <a:ext cx="4635948" cy="4331598"/>
          </a:xfrm>
        </p:spPr>
      </p:pic>
      <p:sp>
        <p:nvSpPr>
          <p:cNvPr id="2" name="Title 1">
            <a:extLst>
              <a:ext uri="{FF2B5EF4-FFF2-40B4-BE49-F238E27FC236}">
                <a16:creationId xmlns:a16="http://schemas.microsoft.com/office/drawing/2014/main" id="{D841E471-4F7D-179F-B83F-7502080E8897}"/>
              </a:ext>
            </a:extLst>
          </p:cNvPr>
          <p:cNvSpPr>
            <a:spLocks noGrp="1"/>
          </p:cNvSpPr>
          <p:nvPr>
            <p:ph type="title" idx="4294967295"/>
          </p:nvPr>
        </p:nvSpPr>
        <p:spPr>
          <a:xfrm>
            <a:off x="0" y="79375"/>
            <a:ext cx="11393488" cy="1325563"/>
          </a:xfrm>
        </p:spPr>
        <p:txBody>
          <a:bodyPr>
            <a:normAutofit/>
          </a:bodyPr>
          <a:lstStyle/>
          <a:p>
            <a:r>
              <a:rPr lang="en-US" sz="5400">
                <a:latin typeface="Museo Sans 700"/>
              </a:rPr>
              <a:t>Opportunities Captured Along the Way</a:t>
            </a:r>
          </a:p>
        </p:txBody>
      </p:sp>
      <p:grpSp>
        <p:nvGrpSpPr>
          <p:cNvPr id="14" name="Group 13">
            <a:extLst>
              <a:ext uri="{FF2B5EF4-FFF2-40B4-BE49-F238E27FC236}">
                <a16:creationId xmlns:a16="http://schemas.microsoft.com/office/drawing/2014/main" id="{F9FAAD6D-3E92-9180-E70A-62CDB0FBDC82}"/>
              </a:ext>
            </a:extLst>
          </p:cNvPr>
          <p:cNvGrpSpPr/>
          <p:nvPr/>
        </p:nvGrpSpPr>
        <p:grpSpPr>
          <a:xfrm>
            <a:off x="5209170" y="1514300"/>
            <a:ext cx="6861695" cy="4507340"/>
            <a:chOff x="5451209" y="1628134"/>
            <a:chExt cx="6222060" cy="4169787"/>
          </a:xfrm>
        </p:grpSpPr>
        <p:sp>
          <p:nvSpPr>
            <p:cNvPr id="3" name="Graphic 3" descr="Badge 1 with solid fill">
              <a:extLst>
                <a:ext uri="{FF2B5EF4-FFF2-40B4-BE49-F238E27FC236}">
                  <a16:creationId xmlns:a16="http://schemas.microsoft.com/office/drawing/2014/main" id="{1602AD4F-C74A-7D08-77FB-CE0B579EADCF}"/>
                </a:ext>
              </a:extLst>
            </p:cNvPr>
            <p:cNvSpPr/>
            <p:nvPr/>
          </p:nvSpPr>
          <p:spPr>
            <a:xfrm>
              <a:off x="5451218" y="1628134"/>
              <a:ext cx="411847" cy="411847"/>
            </a:xfrm>
            <a:custGeom>
              <a:avLst/>
              <a:gdLst>
                <a:gd name="connsiteX0" fmla="*/ 205924 w 411847"/>
                <a:gd name="connsiteY0" fmla="*/ 0 h 411847"/>
                <a:gd name="connsiteX1" fmla="*/ 0 w 411847"/>
                <a:gd name="connsiteY1" fmla="*/ 205924 h 411847"/>
                <a:gd name="connsiteX2" fmla="*/ 205924 w 411847"/>
                <a:gd name="connsiteY2" fmla="*/ 411847 h 411847"/>
                <a:gd name="connsiteX3" fmla="*/ 411847 w 411847"/>
                <a:gd name="connsiteY3" fmla="*/ 205924 h 411847"/>
                <a:gd name="connsiteX4" fmla="*/ 411847 w 411847"/>
                <a:gd name="connsiteY4" fmla="*/ 205902 h 411847"/>
                <a:gd name="connsiteX5" fmla="*/ 206086 w 411847"/>
                <a:gd name="connsiteY5" fmla="*/ 0 h 411847"/>
                <a:gd name="connsiteX6" fmla="*/ 205924 w 411847"/>
                <a:gd name="connsiteY6" fmla="*/ 0 h 411847"/>
                <a:gd name="connsiteX7" fmla="*/ 228512 w 411847"/>
                <a:gd name="connsiteY7" fmla="*/ 293333 h 411847"/>
                <a:gd name="connsiteX8" fmla="*/ 197189 w 411847"/>
                <a:gd name="connsiteY8" fmla="*/ 293333 h 411847"/>
                <a:gd name="connsiteX9" fmla="*/ 197189 w 411847"/>
                <a:gd name="connsiteY9" fmla="*/ 143733 h 411847"/>
                <a:gd name="connsiteX10" fmla="*/ 188812 w 411847"/>
                <a:gd name="connsiteY10" fmla="*/ 148954 h 411847"/>
                <a:gd name="connsiteX11" fmla="*/ 179724 w 411847"/>
                <a:gd name="connsiteY11" fmla="*/ 153455 h 411847"/>
                <a:gd name="connsiteX12" fmla="*/ 169103 w 411847"/>
                <a:gd name="connsiteY12" fmla="*/ 157147 h 411847"/>
                <a:gd name="connsiteX13" fmla="*/ 156860 w 411847"/>
                <a:gd name="connsiteY13" fmla="*/ 160476 h 411847"/>
                <a:gd name="connsiteX14" fmla="*/ 156860 w 411847"/>
                <a:gd name="connsiteY14" fmla="*/ 135453 h 411847"/>
                <a:gd name="connsiteX15" fmla="*/ 165047 w 411847"/>
                <a:gd name="connsiteY15" fmla="*/ 132932 h 411847"/>
                <a:gd name="connsiteX16" fmla="*/ 172345 w 411847"/>
                <a:gd name="connsiteY16" fmla="*/ 130411 h 411847"/>
                <a:gd name="connsiteX17" fmla="*/ 179545 w 411847"/>
                <a:gd name="connsiteY17" fmla="*/ 127440 h 411847"/>
                <a:gd name="connsiteX18" fmla="*/ 186746 w 411847"/>
                <a:gd name="connsiteY18" fmla="*/ 124468 h 411847"/>
                <a:gd name="connsiteX19" fmla="*/ 193670 w 411847"/>
                <a:gd name="connsiteY19" fmla="*/ 120868 h 411847"/>
                <a:gd name="connsiteX20" fmla="*/ 200610 w 411847"/>
                <a:gd name="connsiteY20" fmla="*/ 117073 h 411847"/>
                <a:gd name="connsiteX21" fmla="*/ 208076 w 411847"/>
                <a:gd name="connsiteY21" fmla="*/ 112735 h 411847"/>
                <a:gd name="connsiteX22" fmla="*/ 215553 w 411847"/>
                <a:gd name="connsiteY22" fmla="*/ 108398 h 411847"/>
                <a:gd name="connsiteX23" fmla="*/ 228512 w 411847"/>
                <a:gd name="connsiteY23" fmla="*/ 108398 h 41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1847" h="411847">
                  <a:moveTo>
                    <a:pt x="205924" y="0"/>
                  </a:moveTo>
                  <a:cubicBezTo>
                    <a:pt x="92195" y="0"/>
                    <a:pt x="0" y="92195"/>
                    <a:pt x="0" y="205924"/>
                  </a:cubicBezTo>
                  <a:cubicBezTo>
                    <a:pt x="0" y="319652"/>
                    <a:pt x="92195" y="411847"/>
                    <a:pt x="205924" y="411847"/>
                  </a:cubicBezTo>
                  <a:cubicBezTo>
                    <a:pt x="319652" y="411847"/>
                    <a:pt x="411847" y="319652"/>
                    <a:pt x="411847" y="205924"/>
                  </a:cubicBezTo>
                  <a:cubicBezTo>
                    <a:pt x="411847" y="205917"/>
                    <a:pt x="411847" y="205909"/>
                    <a:pt x="411847" y="205902"/>
                  </a:cubicBezTo>
                  <a:cubicBezTo>
                    <a:pt x="411886" y="92225"/>
                    <a:pt x="319764" y="39"/>
                    <a:pt x="206086" y="0"/>
                  </a:cubicBezTo>
                  <a:cubicBezTo>
                    <a:pt x="206032" y="0"/>
                    <a:pt x="205978" y="0"/>
                    <a:pt x="205924" y="0"/>
                  </a:cubicBezTo>
                  <a:close/>
                  <a:moveTo>
                    <a:pt x="228512" y="293333"/>
                  </a:moveTo>
                  <a:lnTo>
                    <a:pt x="197189" y="293333"/>
                  </a:lnTo>
                  <a:lnTo>
                    <a:pt x="197189" y="143733"/>
                  </a:lnTo>
                  <a:cubicBezTo>
                    <a:pt x="194543" y="145540"/>
                    <a:pt x="191751" y="147281"/>
                    <a:pt x="188812" y="148954"/>
                  </a:cubicBezTo>
                  <a:cubicBezTo>
                    <a:pt x="185875" y="150634"/>
                    <a:pt x="182840" y="152136"/>
                    <a:pt x="179724" y="153455"/>
                  </a:cubicBezTo>
                  <a:cubicBezTo>
                    <a:pt x="176356" y="154778"/>
                    <a:pt x="172815" y="156008"/>
                    <a:pt x="169103" y="157147"/>
                  </a:cubicBezTo>
                  <a:cubicBezTo>
                    <a:pt x="165390" y="158286"/>
                    <a:pt x="161310" y="159396"/>
                    <a:pt x="156860" y="160476"/>
                  </a:cubicBezTo>
                  <a:lnTo>
                    <a:pt x="156860" y="135453"/>
                  </a:lnTo>
                  <a:cubicBezTo>
                    <a:pt x="159860" y="134611"/>
                    <a:pt x="162589" y="133771"/>
                    <a:pt x="165047" y="132932"/>
                  </a:cubicBezTo>
                  <a:cubicBezTo>
                    <a:pt x="167505" y="132093"/>
                    <a:pt x="169938" y="131253"/>
                    <a:pt x="172345" y="130411"/>
                  </a:cubicBezTo>
                  <a:cubicBezTo>
                    <a:pt x="174736" y="129451"/>
                    <a:pt x="177144" y="128464"/>
                    <a:pt x="179545" y="127440"/>
                  </a:cubicBezTo>
                  <a:cubicBezTo>
                    <a:pt x="181947" y="126415"/>
                    <a:pt x="184344" y="125434"/>
                    <a:pt x="186746" y="124468"/>
                  </a:cubicBezTo>
                  <a:cubicBezTo>
                    <a:pt x="189023" y="123269"/>
                    <a:pt x="191331" y="122068"/>
                    <a:pt x="193670" y="120868"/>
                  </a:cubicBezTo>
                  <a:cubicBezTo>
                    <a:pt x="196008" y="119668"/>
                    <a:pt x="198322" y="118403"/>
                    <a:pt x="200610" y="117073"/>
                  </a:cubicBezTo>
                  <a:cubicBezTo>
                    <a:pt x="203141" y="115757"/>
                    <a:pt x="205629" y="114311"/>
                    <a:pt x="208076" y="112735"/>
                  </a:cubicBezTo>
                  <a:cubicBezTo>
                    <a:pt x="210523" y="111159"/>
                    <a:pt x="213016" y="109713"/>
                    <a:pt x="215553" y="108398"/>
                  </a:cubicBezTo>
                  <a:lnTo>
                    <a:pt x="228512" y="108398"/>
                  </a:lnTo>
                  <a:close/>
                </a:path>
              </a:pathLst>
            </a:custGeom>
            <a:solidFill>
              <a:srgbClr val="32AF8E"/>
            </a:solidFill>
            <a:ln w="5358" cap="flat">
              <a:noFill/>
              <a:prstDash val="solid"/>
              <a:miter/>
            </a:ln>
          </p:spPr>
          <p:txBody>
            <a:bodyPr rtlCol="0" anchor="ctr"/>
            <a:lstStyle/>
            <a:p>
              <a:endParaRPr lang="en-US"/>
            </a:p>
          </p:txBody>
        </p:sp>
        <p:sp>
          <p:nvSpPr>
            <p:cNvPr id="26" name="Text Placeholder 3">
              <a:extLst>
                <a:ext uri="{FF2B5EF4-FFF2-40B4-BE49-F238E27FC236}">
                  <a16:creationId xmlns:a16="http://schemas.microsoft.com/office/drawing/2014/main" id="{D6C548BE-725B-0672-CB6D-DCA579E22353}"/>
                </a:ext>
              </a:extLst>
            </p:cNvPr>
            <p:cNvSpPr txBox="1">
              <a:spLocks/>
            </p:cNvSpPr>
            <p:nvPr/>
          </p:nvSpPr>
          <p:spPr>
            <a:xfrm>
              <a:off x="5970155" y="1693659"/>
              <a:ext cx="5644137" cy="567031"/>
            </a:xfrm>
            <a:prstGeom prst="rect">
              <a:avLst/>
            </a:prstGeom>
          </p:spPr>
          <p:txBody>
            <a:bodyPr vert="horz" lIns="91440" tIns="45720" rIns="91440" bIns="45720" rtlCol="0" anchor="t">
              <a:noAutofit/>
            </a:bodyPr>
            <a:lstStyle>
              <a:lvl1pPr marL="0" indent="0" algn="l" defTabSz="914332" rtl="0" eaLnBrk="1" latinLnBrk="0" hangingPunct="1">
                <a:lnSpc>
                  <a:spcPct val="90000"/>
                </a:lnSpc>
                <a:spcBef>
                  <a:spcPts val="1001"/>
                </a:spcBef>
                <a:buFont typeface="Arial" panose="020B0604020202020204" pitchFamily="34" charset="0"/>
                <a:buNone/>
                <a:defRPr sz="1801" kern="1200">
                  <a:solidFill>
                    <a:srgbClr val="0F406B"/>
                  </a:solidFill>
                  <a:latin typeface="Museo Sans 100" panose="02000000000000000000" pitchFamily="2" charset="77"/>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rgbClr val="0F406B"/>
                  </a:solidFill>
                  <a:latin typeface="Museo Sans 100" panose="02000000000000000000" pitchFamily="2" charset="77"/>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rgbClr val="0F406B"/>
                  </a:solidFill>
                  <a:latin typeface="Museo Sans 100" panose="02000000000000000000" pitchFamily="2" charset="77"/>
                  <a:ea typeface="+mn-ea"/>
                  <a:cs typeface="+mn-cs"/>
                </a:defRPr>
              </a:lvl3pPr>
              <a:lvl4pPr marL="1600081" indent="-228584" algn="l" defTabSz="914332" rtl="0" eaLnBrk="1" latinLnBrk="0" hangingPunct="1">
                <a:lnSpc>
                  <a:spcPct val="90000"/>
                </a:lnSpc>
                <a:spcBef>
                  <a:spcPts val="500"/>
                </a:spcBef>
                <a:buFont typeface="Arial" panose="020B0604020202020204" pitchFamily="34" charset="0"/>
                <a:buChar char="•"/>
                <a:defRPr sz="1801" kern="1200">
                  <a:solidFill>
                    <a:srgbClr val="0F406B"/>
                  </a:solidFill>
                  <a:latin typeface="Museo Sans 100" panose="02000000000000000000" pitchFamily="2" charset="77"/>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1" kern="1200">
                  <a:solidFill>
                    <a:srgbClr val="0F406B"/>
                  </a:solidFill>
                  <a:latin typeface="Museo Sans 100" panose="02000000000000000000" pitchFamily="2" charset="77"/>
                  <a:ea typeface="+mn-ea"/>
                  <a:cs typeface="+mn-cs"/>
                </a:defRPr>
              </a:lvl5pPr>
              <a:lvl6pPr marL="2514413" indent="-228584" algn="l" defTabSz="91433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l" defTabSz="914332"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F406B"/>
                  </a:solidFill>
                  <a:effectLst/>
                  <a:uLnTx/>
                  <a:uFillTx/>
                  <a:latin typeface="Museo Sans 100"/>
                  <a:ea typeface="+mn-ea"/>
                  <a:cs typeface="+mn-cs"/>
                </a:rPr>
                <a:t>Explore and expand a prevention focused collaboration</a:t>
              </a:r>
            </a:p>
          </p:txBody>
        </p:sp>
        <p:sp>
          <p:nvSpPr>
            <p:cNvPr id="5" name="Graphic 28" descr="Badge with solid fill">
              <a:extLst>
                <a:ext uri="{FF2B5EF4-FFF2-40B4-BE49-F238E27FC236}">
                  <a16:creationId xmlns:a16="http://schemas.microsoft.com/office/drawing/2014/main" id="{63FB4960-203A-9F7A-5270-A6FC950CF960}"/>
                </a:ext>
              </a:extLst>
            </p:cNvPr>
            <p:cNvSpPr/>
            <p:nvPr/>
          </p:nvSpPr>
          <p:spPr>
            <a:xfrm>
              <a:off x="5451209" y="2485382"/>
              <a:ext cx="428445" cy="411845"/>
            </a:xfrm>
            <a:custGeom>
              <a:avLst/>
              <a:gdLst>
                <a:gd name="connsiteX0" fmla="*/ 214223 w 428445"/>
                <a:gd name="connsiteY0" fmla="*/ 0 h 411845"/>
                <a:gd name="connsiteX1" fmla="*/ 0 w 428445"/>
                <a:gd name="connsiteY1" fmla="*/ 205923 h 411845"/>
                <a:gd name="connsiteX2" fmla="*/ 214223 w 428445"/>
                <a:gd name="connsiteY2" fmla="*/ 411846 h 411845"/>
                <a:gd name="connsiteX3" fmla="*/ 428445 w 428445"/>
                <a:gd name="connsiteY3" fmla="*/ 205923 h 411845"/>
                <a:gd name="connsiteX4" fmla="*/ 428445 w 428445"/>
                <a:gd name="connsiteY4" fmla="*/ 205907 h 411845"/>
                <a:gd name="connsiteX5" fmla="*/ 214386 w 428445"/>
                <a:gd name="connsiteY5" fmla="*/ 0 h 411845"/>
                <a:gd name="connsiteX6" fmla="*/ 214223 w 428445"/>
                <a:gd name="connsiteY6" fmla="*/ 0 h 411845"/>
                <a:gd name="connsiteX7" fmla="*/ 275468 w 428445"/>
                <a:gd name="connsiteY7" fmla="*/ 298260 h 411845"/>
                <a:gd name="connsiteX8" fmla="*/ 152983 w 428445"/>
                <a:gd name="connsiteY8" fmla="*/ 298260 h 411845"/>
                <a:gd name="connsiteX9" fmla="*/ 152983 w 428445"/>
                <a:gd name="connsiteY9" fmla="*/ 280980 h 411845"/>
                <a:gd name="connsiteX10" fmla="*/ 157101 w 428445"/>
                <a:gd name="connsiteY10" fmla="*/ 259834 h 411845"/>
                <a:gd name="connsiteX11" fmla="*/ 168427 w 428445"/>
                <a:gd name="connsiteY11" fmla="*/ 242484 h 411845"/>
                <a:gd name="connsiteX12" fmla="*/ 185196 w 428445"/>
                <a:gd name="connsiteY12" fmla="*/ 227725 h 411845"/>
                <a:gd name="connsiteX13" fmla="*/ 205796 w 428445"/>
                <a:gd name="connsiteY13" fmla="*/ 214403 h 411845"/>
                <a:gd name="connsiteX14" fmla="*/ 223281 w 428445"/>
                <a:gd name="connsiteY14" fmla="*/ 202339 h 411845"/>
                <a:gd name="connsiteX15" fmla="*/ 234162 w 428445"/>
                <a:gd name="connsiteY15" fmla="*/ 190855 h 411845"/>
                <a:gd name="connsiteX16" fmla="*/ 239695 w 428445"/>
                <a:gd name="connsiteY16" fmla="*/ 179241 h 411845"/>
                <a:gd name="connsiteX17" fmla="*/ 241190 w 428445"/>
                <a:gd name="connsiteY17" fmla="*/ 166277 h 411845"/>
                <a:gd name="connsiteX18" fmla="*/ 239317 w 428445"/>
                <a:gd name="connsiteY18" fmla="*/ 155119 h 411845"/>
                <a:gd name="connsiteX19" fmla="*/ 233790 w 428445"/>
                <a:gd name="connsiteY19" fmla="*/ 145668 h 411845"/>
                <a:gd name="connsiteX20" fmla="*/ 224426 w 428445"/>
                <a:gd name="connsiteY20" fmla="*/ 139162 h 411845"/>
                <a:gd name="connsiteX21" fmla="*/ 211227 w 428445"/>
                <a:gd name="connsiteY21" fmla="*/ 136733 h 411845"/>
                <a:gd name="connsiteX22" fmla="*/ 185755 w 428445"/>
                <a:gd name="connsiteY22" fmla="*/ 142496 h 411845"/>
                <a:gd name="connsiteX23" fmla="*/ 163097 w 428445"/>
                <a:gd name="connsiteY23" fmla="*/ 157976 h 411845"/>
                <a:gd name="connsiteX24" fmla="*/ 163097 w 428445"/>
                <a:gd name="connsiteY24" fmla="*/ 129890 h 411845"/>
                <a:gd name="connsiteX25" fmla="*/ 185845 w 428445"/>
                <a:gd name="connsiteY25" fmla="*/ 117289 h 411845"/>
                <a:gd name="connsiteX26" fmla="*/ 214048 w 428445"/>
                <a:gd name="connsiteY26" fmla="*/ 113494 h 411845"/>
                <a:gd name="connsiteX27" fmla="*/ 236520 w 428445"/>
                <a:gd name="connsiteY27" fmla="*/ 116747 h 411845"/>
                <a:gd name="connsiteX28" fmla="*/ 254874 w 428445"/>
                <a:gd name="connsiteY28" fmla="*/ 126198 h 411845"/>
                <a:gd name="connsiteX29" fmla="*/ 267238 w 428445"/>
                <a:gd name="connsiteY29" fmla="*/ 141677 h 411845"/>
                <a:gd name="connsiteX30" fmla="*/ 271751 w 428445"/>
                <a:gd name="connsiteY30" fmla="*/ 162823 h 411845"/>
                <a:gd name="connsiteX31" fmla="*/ 269398 w 428445"/>
                <a:gd name="connsiteY31" fmla="*/ 182261 h 411845"/>
                <a:gd name="connsiteX32" fmla="*/ 261682 w 428445"/>
                <a:gd name="connsiteY32" fmla="*/ 199064 h 411845"/>
                <a:gd name="connsiteX33" fmla="*/ 247739 w 428445"/>
                <a:gd name="connsiteY33" fmla="*/ 214370 h 411845"/>
                <a:gd name="connsiteX34" fmla="*/ 226761 w 428445"/>
                <a:gd name="connsiteY34" fmla="*/ 229308 h 411845"/>
                <a:gd name="connsiteX35" fmla="*/ 208779 w 428445"/>
                <a:gd name="connsiteY35" fmla="*/ 240651 h 411845"/>
                <a:gd name="connsiteX36" fmla="*/ 195383 w 428445"/>
                <a:gd name="connsiteY36" fmla="*/ 251002 h 411845"/>
                <a:gd name="connsiteX37" fmla="*/ 187058 w 428445"/>
                <a:gd name="connsiteY37" fmla="*/ 261623 h 411845"/>
                <a:gd name="connsiteX38" fmla="*/ 184237 w 428445"/>
                <a:gd name="connsiteY38" fmla="*/ 273780 h 411845"/>
                <a:gd name="connsiteX39" fmla="*/ 275445 w 428445"/>
                <a:gd name="connsiteY39" fmla="*/ 273780 h 41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8445" h="411845">
                  <a:moveTo>
                    <a:pt x="214223" y="0"/>
                  </a:moveTo>
                  <a:cubicBezTo>
                    <a:pt x="95911" y="0"/>
                    <a:pt x="0" y="92195"/>
                    <a:pt x="0" y="205923"/>
                  </a:cubicBezTo>
                  <a:cubicBezTo>
                    <a:pt x="0" y="319651"/>
                    <a:pt x="95911" y="411846"/>
                    <a:pt x="214223" y="411846"/>
                  </a:cubicBezTo>
                  <a:cubicBezTo>
                    <a:pt x="332534" y="411846"/>
                    <a:pt x="428445" y="319651"/>
                    <a:pt x="428445" y="205923"/>
                  </a:cubicBezTo>
                  <a:cubicBezTo>
                    <a:pt x="428445" y="205918"/>
                    <a:pt x="428445" y="205912"/>
                    <a:pt x="428445" y="205907"/>
                  </a:cubicBezTo>
                  <a:cubicBezTo>
                    <a:pt x="428486" y="92226"/>
                    <a:pt x="332648" y="39"/>
                    <a:pt x="214386" y="0"/>
                  </a:cubicBezTo>
                  <a:cubicBezTo>
                    <a:pt x="214331" y="0"/>
                    <a:pt x="214277" y="0"/>
                    <a:pt x="214223" y="0"/>
                  </a:cubicBezTo>
                  <a:close/>
                  <a:moveTo>
                    <a:pt x="275468" y="298260"/>
                  </a:moveTo>
                  <a:lnTo>
                    <a:pt x="152983" y="298260"/>
                  </a:lnTo>
                  <a:lnTo>
                    <a:pt x="152983" y="280980"/>
                  </a:lnTo>
                  <a:cubicBezTo>
                    <a:pt x="152871" y="273738"/>
                    <a:pt x="154271" y="266547"/>
                    <a:pt x="157101" y="259834"/>
                  </a:cubicBezTo>
                  <a:cubicBezTo>
                    <a:pt x="159874" y="253499"/>
                    <a:pt x="163698" y="247639"/>
                    <a:pt x="168427" y="242484"/>
                  </a:cubicBezTo>
                  <a:cubicBezTo>
                    <a:pt x="173459" y="237009"/>
                    <a:pt x="179080" y="232062"/>
                    <a:pt x="185196" y="227725"/>
                  </a:cubicBezTo>
                  <a:cubicBezTo>
                    <a:pt x="191566" y="223167"/>
                    <a:pt x="198433" y="218726"/>
                    <a:pt x="205796" y="214403"/>
                  </a:cubicBezTo>
                  <a:cubicBezTo>
                    <a:pt x="211961" y="210854"/>
                    <a:pt x="217810" y="206819"/>
                    <a:pt x="223281" y="202339"/>
                  </a:cubicBezTo>
                  <a:cubicBezTo>
                    <a:pt x="227395" y="198965"/>
                    <a:pt x="231051" y="195107"/>
                    <a:pt x="234162" y="190855"/>
                  </a:cubicBezTo>
                  <a:cubicBezTo>
                    <a:pt x="236723" y="187338"/>
                    <a:pt x="238598" y="183403"/>
                    <a:pt x="239695" y="179241"/>
                  </a:cubicBezTo>
                  <a:cubicBezTo>
                    <a:pt x="240724" y="174992"/>
                    <a:pt x="241226" y="170640"/>
                    <a:pt x="241190" y="166277"/>
                  </a:cubicBezTo>
                  <a:cubicBezTo>
                    <a:pt x="241197" y="162485"/>
                    <a:pt x="240564" y="158717"/>
                    <a:pt x="239317" y="155119"/>
                  </a:cubicBezTo>
                  <a:cubicBezTo>
                    <a:pt x="238143" y="151648"/>
                    <a:pt x="236264" y="148436"/>
                    <a:pt x="233790" y="145668"/>
                  </a:cubicBezTo>
                  <a:cubicBezTo>
                    <a:pt x="231211" y="142856"/>
                    <a:pt x="228013" y="140633"/>
                    <a:pt x="224426" y="139162"/>
                  </a:cubicBezTo>
                  <a:cubicBezTo>
                    <a:pt x="220252" y="137473"/>
                    <a:pt x="215756" y="136645"/>
                    <a:pt x="211227" y="136733"/>
                  </a:cubicBezTo>
                  <a:cubicBezTo>
                    <a:pt x="202383" y="136701"/>
                    <a:pt x="193655" y="138675"/>
                    <a:pt x="185755" y="142496"/>
                  </a:cubicBezTo>
                  <a:cubicBezTo>
                    <a:pt x="177446" y="146549"/>
                    <a:pt x="169810" y="151766"/>
                    <a:pt x="163097" y="157976"/>
                  </a:cubicBezTo>
                  <a:lnTo>
                    <a:pt x="163097" y="129890"/>
                  </a:lnTo>
                  <a:cubicBezTo>
                    <a:pt x="169584" y="124081"/>
                    <a:pt x="177364" y="119771"/>
                    <a:pt x="185845" y="117289"/>
                  </a:cubicBezTo>
                  <a:cubicBezTo>
                    <a:pt x="194997" y="114681"/>
                    <a:pt x="204503" y="113401"/>
                    <a:pt x="214048" y="113494"/>
                  </a:cubicBezTo>
                  <a:cubicBezTo>
                    <a:pt x="221669" y="113443"/>
                    <a:pt x="229252" y="114541"/>
                    <a:pt x="236520" y="116747"/>
                  </a:cubicBezTo>
                  <a:cubicBezTo>
                    <a:pt x="243207" y="118747"/>
                    <a:pt x="249437" y="121955"/>
                    <a:pt x="254874" y="126198"/>
                  </a:cubicBezTo>
                  <a:cubicBezTo>
                    <a:pt x="260161" y="130391"/>
                    <a:pt x="264388" y="135684"/>
                    <a:pt x="267238" y="141677"/>
                  </a:cubicBezTo>
                  <a:cubicBezTo>
                    <a:pt x="270340" y="148322"/>
                    <a:pt x="271881" y="155542"/>
                    <a:pt x="271751" y="162823"/>
                  </a:cubicBezTo>
                  <a:cubicBezTo>
                    <a:pt x="271817" y="169372"/>
                    <a:pt x="271026" y="175902"/>
                    <a:pt x="269398" y="182261"/>
                  </a:cubicBezTo>
                  <a:cubicBezTo>
                    <a:pt x="267803" y="188231"/>
                    <a:pt x="265197" y="193908"/>
                    <a:pt x="261682" y="199064"/>
                  </a:cubicBezTo>
                  <a:cubicBezTo>
                    <a:pt x="257765" y="204740"/>
                    <a:pt x="253075" y="209888"/>
                    <a:pt x="247739" y="214370"/>
                  </a:cubicBezTo>
                  <a:cubicBezTo>
                    <a:pt x="241170" y="219877"/>
                    <a:pt x="234155" y="224872"/>
                    <a:pt x="226761" y="229308"/>
                  </a:cubicBezTo>
                  <a:cubicBezTo>
                    <a:pt x="220015" y="233393"/>
                    <a:pt x="214021" y="237174"/>
                    <a:pt x="208779" y="240651"/>
                  </a:cubicBezTo>
                  <a:cubicBezTo>
                    <a:pt x="204031" y="243749"/>
                    <a:pt x="199551" y="247211"/>
                    <a:pt x="195383" y="251002"/>
                  </a:cubicBezTo>
                  <a:cubicBezTo>
                    <a:pt x="191993" y="254056"/>
                    <a:pt x="189177" y="257649"/>
                    <a:pt x="187058" y="261623"/>
                  </a:cubicBezTo>
                  <a:cubicBezTo>
                    <a:pt x="185152" y="265411"/>
                    <a:pt x="184187" y="269572"/>
                    <a:pt x="184237" y="273780"/>
                  </a:cubicBezTo>
                  <a:lnTo>
                    <a:pt x="275445" y="273780"/>
                  </a:lnTo>
                  <a:close/>
                </a:path>
              </a:pathLst>
            </a:custGeom>
            <a:solidFill>
              <a:srgbClr val="32AF8E"/>
            </a:solidFill>
            <a:ln w="5556" cap="flat">
              <a:noFill/>
              <a:prstDash val="solid"/>
              <a:miter/>
            </a:ln>
          </p:spPr>
          <p:txBody>
            <a:bodyPr rtlCol="0" anchor="ctr"/>
            <a:lstStyle/>
            <a:p>
              <a:endParaRPr lang="en-US"/>
            </a:p>
          </p:txBody>
        </p:sp>
        <p:sp>
          <p:nvSpPr>
            <p:cNvPr id="30" name="Text Placeholder 3">
              <a:extLst>
                <a:ext uri="{FF2B5EF4-FFF2-40B4-BE49-F238E27FC236}">
                  <a16:creationId xmlns:a16="http://schemas.microsoft.com/office/drawing/2014/main" id="{A1AB4C84-D355-47C4-C772-A0B19885C11C}"/>
                </a:ext>
              </a:extLst>
            </p:cNvPr>
            <p:cNvSpPr txBox="1">
              <a:spLocks/>
            </p:cNvSpPr>
            <p:nvPr/>
          </p:nvSpPr>
          <p:spPr>
            <a:xfrm>
              <a:off x="6005382" y="4307378"/>
              <a:ext cx="5667887" cy="604697"/>
            </a:xfrm>
            <a:prstGeom prst="rect">
              <a:avLst/>
            </a:prstGeom>
          </p:spPr>
          <p:txBody>
            <a:bodyPr vert="horz" lIns="91440" tIns="45721" rIns="91440" bIns="45721"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F406B"/>
                  </a:solidFill>
                  <a:latin typeface="Museo Sans 100"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406B"/>
                  </a:solidFill>
                  <a:latin typeface="Museo Sans 100"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F406B"/>
                  </a:solidFill>
                  <a:latin typeface="Museo Sans 100"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F406B"/>
                  </a:solidFill>
                  <a:latin typeface="Museo Sans 100"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F406B"/>
                  </a:solidFill>
                  <a:latin typeface="Museo Sans 100"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F406B"/>
                  </a:solidFill>
                  <a:effectLst/>
                  <a:uLnTx/>
                  <a:uFillTx/>
                  <a:latin typeface="Museo Sans 100" panose="02000000000000000000" pitchFamily="2" charset="77"/>
                  <a:ea typeface="+mn-ea"/>
                  <a:cs typeface="+mn-cs"/>
                </a:rPr>
                <a:t>Enhance inclusion and cross-sector trainings</a:t>
              </a:r>
            </a:p>
          </p:txBody>
        </p:sp>
        <p:sp>
          <p:nvSpPr>
            <p:cNvPr id="8" name="Graphic 31" descr="Badge 3 with solid fill">
              <a:extLst>
                <a:ext uri="{FF2B5EF4-FFF2-40B4-BE49-F238E27FC236}">
                  <a16:creationId xmlns:a16="http://schemas.microsoft.com/office/drawing/2014/main" id="{2EC67A40-49D0-3FC0-DA6D-64BC33D75431}"/>
                </a:ext>
              </a:extLst>
            </p:cNvPr>
            <p:cNvSpPr/>
            <p:nvPr/>
          </p:nvSpPr>
          <p:spPr>
            <a:xfrm>
              <a:off x="5467799" y="3471486"/>
              <a:ext cx="428456" cy="411856"/>
            </a:xfrm>
            <a:custGeom>
              <a:avLst/>
              <a:gdLst>
                <a:gd name="connsiteX0" fmla="*/ 214234 w 428456"/>
                <a:gd name="connsiteY0" fmla="*/ 0 h 411856"/>
                <a:gd name="connsiteX1" fmla="*/ 0 w 428456"/>
                <a:gd name="connsiteY1" fmla="*/ 205923 h 411856"/>
                <a:gd name="connsiteX2" fmla="*/ 214223 w 428456"/>
                <a:gd name="connsiteY2" fmla="*/ 411857 h 411856"/>
                <a:gd name="connsiteX3" fmla="*/ 428456 w 428456"/>
                <a:gd name="connsiteY3" fmla="*/ 205934 h 411856"/>
                <a:gd name="connsiteX4" fmla="*/ 428456 w 428456"/>
                <a:gd name="connsiteY4" fmla="*/ 205912 h 411856"/>
                <a:gd name="connsiteX5" fmla="*/ 214403 w 428456"/>
                <a:gd name="connsiteY5" fmla="*/ 0 h 411856"/>
                <a:gd name="connsiteX6" fmla="*/ 214234 w 428456"/>
                <a:gd name="connsiteY6" fmla="*/ 0 h 411856"/>
                <a:gd name="connsiteX7" fmla="*/ 270910 w 428456"/>
                <a:gd name="connsiteY7" fmla="*/ 268564 h 411856"/>
                <a:gd name="connsiteX8" fmla="*/ 254891 w 428456"/>
                <a:gd name="connsiteY8" fmla="*/ 285486 h 411856"/>
                <a:gd name="connsiteX9" fmla="*/ 231392 w 428456"/>
                <a:gd name="connsiteY9" fmla="*/ 295836 h 411856"/>
                <a:gd name="connsiteX10" fmla="*/ 203190 w 428456"/>
                <a:gd name="connsiteY10" fmla="*/ 299350 h 411856"/>
                <a:gd name="connsiteX11" fmla="*/ 174536 w 428456"/>
                <a:gd name="connsiteY11" fmla="*/ 296915 h 411856"/>
                <a:gd name="connsiteX12" fmla="*/ 151878 w 428456"/>
                <a:gd name="connsiteY12" fmla="*/ 289628 h 411856"/>
                <a:gd name="connsiteX13" fmla="*/ 151878 w 428456"/>
                <a:gd name="connsiteY13" fmla="*/ 261884 h 411856"/>
                <a:gd name="connsiteX14" fmla="*/ 176696 w 428456"/>
                <a:gd name="connsiteY14" fmla="*/ 272869 h 411856"/>
                <a:gd name="connsiteX15" fmla="*/ 204126 w 428456"/>
                <a:gd name="connsiteY15" fmla="*/ 276469 h 411856"/>
                <a:gd name="connsiteX16" fmla="*/ 217426 w 428456"/>
                <a:gd name="connsiteY16" fmla="*/ 275206 h 411856"/>
                <a:gd name="connsiteX17" fmla="*/ 230637 w 428456"/>
                <a:gd name="connsiteY17" fmla="*/ 270619 h 411856"/>
                <a:gd name="connsiteX18" fmla="*/ 240750 w 428456"/>
                <a:gd name="connsiteY18" fmla="*/ 261526 h 411856"/>
                <a:gd name="connsiteX19" fmla="*/ 244766 w 428456"/>
                <a:gd name="connsiteY19" fmla="*/ 246946 h 411856"/>
                <a:gd name="connsiteX20" fmla="*/ 240936 w 428456"/>
                <a:gd name="connsiteY20" fmla="*/ 231911 h 411856"/>
                <a:gd name="connsiteX21" fmla="*/ 230259 w 428456"/>
                <a:gd name="connsiteY21" fmla="*/ 221831 h 411856"/>
                <a:gd name="connsiteX22" fmla="*/ 214155 w 428456"/>
                <a:gd name="connsiteY22" fmla="*/ 216160 h 411856"/>
                <a:gd name="connsiteX23" fmla="*/ 194012 w 428456"/>
                <a:gd name="connsiteY23" fmla="*/ 214360 h 411856"/>
                <a:gd name="connsiteX24" fmla="*/ 176606 w 428456"/>
                <a:gd name="connsiteY24" fmla="*/ 214360 h 411856"/>
                <a:gd name="connsiteX25" fmla="*/ 176606 w 428456"/>
                <a:gd name="connsiteY25" fmla="*/ 191316 h 411856"/>
                <a:gd name="connsiteX26" fmla="*/ 193087 w 428456"/>
                <a:gd name="connsiteY26" fmla="*/ 191316 h 411856"/>
                <a:gd name="connsiteX27" fmla="*/ 210979 w 428456"/>
                <a:gd name="connsiteY27" fmla="*/ 189689 h 411856"/>
                <a:gd name="connsiteX28" fmla="*/ 225024 w 428456"/>
                <a:gd name="connsiteY28" fmla="*/ 184381 h 411856"/>
                <a:gd name="connsiteX29" fmla="*/ 234201 w 428456"/>
                <a:gd name="connsiteY29" fmla="*/ 174925 h 411856"/>
                <a:gd name="connsiteX30" fmla="*/ 237479 w 428456"/>
                <a:gd name="connsiteY30" fmla="*/ 160888 h 411856"/>
                <a:gd name="connsiteX31" fmla="*/ 234393 w 428456"/>
                <a:gd name="connsiteY31" fmla="*/ 148195 h 411856"/>
                <a:gd name="connsiteX32" fmla="*/ 226496 w 428456"/>
                <a:gd name="connsiteY32" fmla="*/ 140452 h 411856"/>
                <a:gd name="connsiteX33" fmla="*/ 216095 w 428456"/>
                <a:gd name="connsiteY33" fmla="*/ 136581 h 411856"/>
                <a:gd name="connsiteX34" fmla="*/ 205237 w 428456"/>
                <a:gd name="connsiteY34" fmla="*/ 135496 h 411856"/>
                <a:gd name="connsiteX35" fmla="*/ 182009 w 428456"/>
                <a:gd name="connsiteY35" fmla="*/ 138750 h 411856"/>
                <a:gd name="connsiteX36" fmla="*/ 159910 w 428456"/>
                <a:gd name="connsiteY36" fmla="*/ 148466 h 411856"/>
                <a:gd name="connsiteX37" fmla="*/ 159910 w 428456"/>
                <a:gd name="connsiteY37" fmla="*/ 122923 h 411856"/>
                <a:gd name="connsiteX38" fmla="*/ 182162 w 428456"/>
                <a:gd name="connsiteY38" fmla="*/ 115088 h 411856"/>
                <a:gd name="connsiteX39" fmla="*/ 207905 w 428456"/>
                <a:gd name="connsiteY39" fmla="*/ 112480 h 411856"/>
                <a:gd name="connsiteX40" fmla="*/ 230857 w 428456"/>
                <a:gd name="connsiteY40" fmla="*/ 115088 h 411856"/>
                <a:gd name="connsiteX41" fmla="*/ 250598 w 428456"/>
                <a:gd name="connsiteY41" fmla="*/ 123102 h 411856"/>
                <a:gd name="connsiteX42" fmla="*/ 264367 w 428456"/>
                <a:gd name="connsiteY42" fmla="*/ 136781 h 411856"/>
                <a:gd name="connsiteX43" fmla="*/ 269511 w 428456"/>
                <a:gd name="connsiteY43" fmla="*/ 156404 h 411856"/>
                <a:gd name="connsiteX44" fmla="*/ 258749 w 428456"/>
                <a:gd name="connsiteY44" fmla="*/ 185932 h 411856"/>
                <a:gd name="connsiteX45" fmla="*/ 229249 w 428456"/>
                <a:gd name="connsiteY45" fmla="*/ 201591 h 411856"/>
                <a:gd name="connsiteX46" fmla="*/ 247039 w 428456"/>
                <a:gd name="connsiteY46" fmla="*/ 205928 h 411856"/>
                <a:gd name="connsiteX47" fmla="*/ 262308 w 428456"/>
                <a:gd name="connsiteY47" fmla="*/ 215021 h 411856"/>
                <a:gd name="connsiteX48" fmla="*/ 272884 w 428456"/>
                <a:gd name="connsiteY48" fmla="*/ 228343 h 411856"/>
                <a:gd name="connsiteX49" fmla="*/ 276833 w 428456"/>
                <a:gd name="connsiteY49" fmla="*/ 245178 h 411856"/>
                <a:gd name="connsiteX50" fmla="*/ 270910 w 428456"/>
                <a:gd name="connsiteY50" fmla="*/ 268564 h 41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28456" h="411856">
                  <a:moveTo>
                    <a:pt x="214234" y="0"/>
                  </a:moveTo>
                  <a:cubicBezTo>
                    <a:pt x="95919" y="-3"/>
                    <a:pt x="3" y="92192"/>
                    <a:pt x="0" y="205923"/>
                  </a:cubicBezTo>
                  <a:cubicBezTo>
                    <a:pt x="-3" y="319654"/>
                    <a:pt x="95907" y="411853"/>
                    <a:pt x="214223" y="411857"/>
                  </a:cubicBezTo>
                  <a:cubicBezTo>
                    <a:pt x="332538" y="411859"/>
                    <a:pt x="428453" y="319665"/>
                    <a:pt x="428456" y="205934"/>
                  </a:cubicBezTo>
                  <a:cubicBezTo>
                    <a:pt x="428456" y="205927"/>
                    <a:pt x="428456" y="205919"/>
                    <a:pt x="428456" y="205912"/>
                  </a:cubicBezTo>
                  <a:cubicBezTo>
                    <a:pt x="428500" y="92232"/>
                    <a:pt x="332665" y="42"/>
                    <a:pt x="214403" y="0"/>
                  </a:cubicBezTo>
                  <a:cubicBezTo>
                    <a:pt x="214347" y="0"/>
                    <a:pt x="214290" y="0"/>
                    <a:pt x="214234" y="0"/>
                  </a:cubicBezTo>
                  <a:close/>
                  <a:moveTo>
                    <a:pt x="270910" y="268564"/>
                  </a:moveTo>
                  <a:cubicBezTo>
                    <a:pt x="266969" y="275295"/>
                    <a:pt x="261492" y="281081"/>
                    <a:pt x="254891" y="285486"/>
                  </a:cubicBezTo>
                  <a:cubicBezTo>
                    <a:pt x="247746" y="290227"/>
                    <a:pt x="239793" y="293729"/>
                    <a:pt x="231392" y="295836"/>
                  </a:cubicBezTo>
                  <a:cubicBezTo>
                    <a:pt x="222197" y="298212"/>
                    <a:pt x="212711" y="299394"/>
                    <a:pt x="203190" y="299350"/>
                  </a:cubicBezTo>
                  <a:cubicBezTo>
                    <a:pt x="193581" y="299382"/>
                    <a:pt x="183990" y="298567"/>
                    <a:pt x="174536" y="296915"/>
                  </a:cubicBezTo>
                  <a:cubicBezTo>
                    <a:pt x="166620" y="295689"/>
                    <a:pt x="158967" y="293228"/>
                    <a:pt x="151878" y="289628"/>
                  </a:cubicBezTo>
                  <a:lnTo>
                    <a:pt x="151878" y="261884"/>
                  </a:lnTo>
                  <a:cubicBezTo>
                    <a:pt x="159405" y="266935"/>
                    <a:pt x="167809" y="270655"/>
                    <a:pt x="176696" y="272869"/>
                  </a:cubicBezTo>
                  <a:cubicBezTo>
                    <a:pt x="185635" y="275222"/>
                    <a:pt x="194858" y="276433"/>
                    <a:pt x="204126" y="276469"/>
                  </a:cubicBezTo>
                  <a:cubicBezTo>
                    <a:pt x="208590" y="276439"/>
                    <a:pt x="213043" y="276016"/>
                    <a:pt x="217426" y="275206"/>
                  </a:cubicBezTo>
                  <a:cubicBezTo>
                    <a:pt x="222067" y="274404"/>
                    <a:pt x="226534" y="272853"/>
                    <a:pt x="230637" y="270619"/>
                  </a:cubicBezTo>
                  <a:cubicBezTo>
                    <a:pt x="234701" y="268389"/>
                    <a:pt x="238164" y="265275"/>
                    <a:pt x="240750" y="261526"/>
                  </a:cubicBezTo>
                  <a:cubicBezTo>
                    <a:pt x="243577" y="257162"/>
                    <a:pt x="244976" y="252083"/>
                    <a:pt x="244766" y="246946"/>
                  </a:cubicBezTo>
                  <a:cubicBezTo>
                    <a:pt x="244931" y="241693"/>
                    <a:pt x="243608" y="236496"/>
                    <a:pt x="240936" y="231911"/>
                  </a:cubicBezTo>
                  <a:cubicBezTo>
                    <a:pt x="238329" y="227731"/>
                    <a:pt x="234653" y="224261"/>
                    <a:pt x="230259" y="221831"/>
                  </a:cubicBezTo>
                  <a:cubicBezTo>
                    <a:pt x="225256" y="219094"/>
                    <a:pt x="219813" y="217177"/>
                    <a:pt x="214155" y="216160"/>
                  </a:cubicBezTo>
                  <a:cubicBezTo>
                    <a:pt x="207519" y="214919"/>
                    <a:pt x="200772" y="214316"/>
                    <a:pt x="194012" y="214360"/>
                  </a:cubicBezTo>
                  <a:lnTo>
                    <a:pt x="176606" y="214360"/>
                  </a:lnTo>
                  <a:lnTo>
                    <a:pt x="176606" y="191316"/>
                  </a:lnTo>
                  <a:lnTo>
                    <a:pt x="193087" y="191316"/>
                  </a:lnTo>
                  <a:cubicBezTo>
                    <a:pt x="199093" y="191358"/>
                    <a:pt x="205088" y="190813"/>
                    <a:pt x="210979" y="189689"/>
                  </a:cubicBezTo>
                  <a:cubicBezTo>
                    <a:pt x="215965" y="188782"/>
                    <a:pt x="220730" y="186981"/>
                    <a:pt x="225024" y="184381"/>
                  </a:cubicBezTo>
                  <a:cubicBezTo>
                    <a:pt x="228861" y="182020"/>
                    <a:pt x="232017" y="178768"/>
                    <a:pt x="234201" y="174925"/>
                  </a:cubicBezTo>
                  <a:cubicBezTo>
                    <a:pt x="236507" y="170586"/>
                    <a:pt x="237634" y="165758"/>
                    <a:pt x="237479" y="160888"/>
                  </a:cubicBezTo>
                  <a:cubicBezTo>
                    <a:pt x="237666" y="156466"/>
                    <a:pt x="236600" y="152079"/>
                    <a:pt x="234393" y="148195"/>
                  </a:cubicBezTo>
                  <a:cubicBezTo>
                    <a:pt x="232465" y="145028"/>
                    <a:pt x="229752" y="142368"/>
                    <a:pt x="226496" y="140452"/>
                  </a:cubicBezTo>
                  <a:cubicBezTo>
                    <a:pt x="223293" y="138585"/>
                    <a:pt x="219772" y="137275"/>
                    <a:pt x="216095" y="136581"/>
                  </a:cubicBezTo>
                  <a:cubicBezTo>
                    <a:pt x="212522" y="135876"/>
                    <a:pt x="208885" y="135513"/>
                    <a:pt x="205237" y="135496"/>
                  </a:cubicBezTo>
                  <a:cubicBezTo>
                    <a:pt x="197377" y="135566"/>
                    <a:pt x="189563" y="136661"/>
                    <a:pt x="182009" y="138750"/>
                  </a:cubicBezTo>
                  <a:cubicBezTo>
                    <a:pt x="174139" y="140802"/>
                    <a:pt x="166673" y="144085"/>
                    <a:pt x="159910" y="148466"/>
                  </a:cubicBezTo>
                  <a:lnTo>
                    <a:pt x="159910" y="122923"/>
                  </a:lnTo>
                  <a:cubicBezTo>
                    <a:pt x="166922" y="119351"/>
                    <a:pt x="174408" y="116715"/>
                    <a:pt x="182162" y="115088"/>
                  </a:cubicBezTo>
                  <a:cubicBezTo>
                    <a:pt x="190617" y="113310"/>
                    <a:pt x="199250" y="112435"/>
                    <a:pt x="207905" y="112480"/>
                  </a:cubicBezTo>
                  <a:cubicBezTo>
                    <a:pt x="215637" y="112466"/>
                    <a:pt x="223342" y="113342"/>
                    <a:pt x="230857" y="115088"/>
                  </a:cubicBezTo>
                  <a:cubicBezTo>
                    <a:pt x="237862" y="116663"/>
                    <a:pt x="244538" y="119373"/>
                    <a:pt x="250598" y="123102"/>
                  </a:cubicBezTo>
                  <a:cubicBezTo>
                    <a:pt x="256220" y="126584"/>
                    <a:pt x="260932" y="131265"/>
                    <a:pt x="264367" y="136781"/>
                  </a:cubicBezTo>
                  <a:cubicBezTo>
                    <a:pt x="267916" y="142747"/>
                    <a:pt x="269695" y="149534"/>
                    <a:pt x="269511" y="156404"/>
                  </a:cubicBezTo>
                  <a:cubicBezTo>
                    <a:pt x="269958" y="167203"/>
                    <a:pt x="266110" y="177762"/>
                    <a:pt x="258749" y="185932"/>
                  </a:cubicBezTo>
                  <a:cubicBezTo>
                    <a:pt x="250866" y="193995"/>
                    <a:pt x="240547" y="199473"/>
                    <a:pt x="229249" y="201591"/>
                  </a:cubicBezTo>
                  <a:cubicBezTo>
                    <a:pt x="235367" y="202199"/>
                    <a:pt x="241360" y="203660"/>
                    <a:pt x="247039" y="205928"/>
                  </a:cubicBezTo>
                  <a:cubicBezTo>
                    <a:pt x="252622" y="208118"/>
                    <a:pt x="257783" y="211192"/>
                    <a:pt x="262308" y="215021"/>
                  </a:cubicBezTo>
                  <a:cubicBezTo>
                    <a:pt x="266701" y="218759"/>
                    <a:pt x="270294" y="223284"/>
                    <a:pt x="272884" y="228343"/>
                  </a:cubicBezTo>
                  <a:cubicBezTo>
                    <a:pt x="275545" y="233583"/>
                    <a:pt x="276897" y="239348"/>
                    <a:pt x="276833" y="245178"/>
                  </a:cubicBezTo>
                  <a:cubicBezTo>
                    <a:pt x="277010" y="253336"/>
                    <a:pt x="274968" y="261397"/>
                    <a:pt x="270910" y="268564"/>
                  </a:cubicBezTo>
                  <a:close/>
                </a:path>
              </a:pathLst>
            </a:custGeom>
            <a:solidFill>
              <a:srgbClr val="32AF8E"/>
            </a:solidFill>
            <a:ln w="5556" cap="flat">
              <a:noFill/>
              <a:prstDash val="solid"/>
              <a:miter/>
            </a:ln>
          </p:spPr>
          <p:txBody>
            <a:bodyPr rtlCol="0" anchor="ctr"/>
            <a:lstStyle/>
            <a:p>
              <a:endParaRPr lang="en-US"/>
            </a:p>
          </p:txBody>
        </p:sp>
        <p:sp>
          <p:nvSpPr>
            <p:cNvPr id="33" name="Text Placeholder 3">
              <a:extLst>
                <a:ext uri="{FF2B5EF4-FFF2-40B4-BE49-F238E27FC236}">
                  <a16:creationId xmlns:a16="http://schemas.microsoft.com/office/drawing/2014/main" id="{CA1656C4-6E08-FC13-59D6-ADC6782CD037}"/>
                </a:ext>
              </a:extLst>
            </p:cNvPr>
            <p:cNvSpPr txBox="1">
              <a:spLocks/>
            </p:cNvSpPr>
            <p:nvPr/>
          </p:nvSpPr>
          <p:spPr>
            <a:xfrm>
              <a:off x="5970155" y="3456768"/>
              <a:ext cx="5667887" cy="604698"/>
            </a:xfrm>
            <a:prstGeom prst="rect">
              <a:avLst/>
            </a:prstGeom>
          </p:spPr>
          <p:txBody>
            <a:bodyPr vert="horz" lIns="91440" tIns="45721" rIns="91440" bIns="45721"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F406B"/>
                  </a:solidFill>
                  <a:latin typeface="Museo Sans 100"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406B"/>
                  </a:solidFill>
                  <a:latin typeface="Museo Sans 100"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F406B"/>
                  </a:solidFill>
                  <a:latin typeface="Museo Sans 100"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F406B"/>
                  </a:solidFill>
                  <a:latin typeface="Museo Sans 100"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F406B"/>
                  </a:solidFill>
                  <a:latin typeface="Museo Sans 100"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F406B"/>
                  </a:solidFill>
                  <a:effectLst/>
                  <a:uLnTx/>
                  <a:uFillTx/>
                  <a:latin typeface="Museo Sans 100" panose="02000000000000000000" pitchFamily="2" charset="77"/>
                  <a:ea typeface="+mn-ea"/>
                  <a:cs typeface="+mn-cs"/>
                </a:rPr>
                <a:t>Building out bi-directional pathways to increase information sharing and awareness.</a:t>
              </a:r>
            </a:p>
          </p:txBody>
        </p:sp>
        <p:sp>
          <p:nvSpPr>
            <p:cNvPr id="11" name="Freeform: Shape 10">
              <a:extLst>
                <a:ext uri="{FF2B5EF4-FFF2-40B4-BE49-F238E27FC236}">
                  <a16:creationId xmlns:a16="http://schemas.microsoft.com/office/drawing/2014/main" id="{53586401-89D3-480F-52A6-3D48260D9109}"/>
                </a:ext>
              </a:extLst>
            </p:cNvPr>
            <p:cNvSpPr/>
            <p:nvPr/>
          </p:nvSpPr>
          <p:spPr>
            <a:xfrm>
              <a:off x="5459503" y="4275565"/>
              <a:ext cx="411856" cy="411856"/>
            </a:xfrm>
            <a:custGeom>
              <a:avLst/>
              <a:gdLst>
                <a:gd name="connsiteX0" fmla="*/ 205934 w 411856"/>
                <a:gd name="connsiteY0" fmla="*/ 0 h 411856"/>
                <a:gd name="connsiteX1" fmla="*/ 0 w 411856"/>
                <a:gd name="connsiteY1" fmla="*/ 205923 h 411856"/>
                <a:gd name="connsiteX2" fmla="*/ 205923 w 411856"/>
                <a:gd name="connsiteY2" fmla="*/ 411857 h 411856"/>
                <a:gd name="connsiteX3" fmla="*/ 411857 w 411856"/>
                <a:gd name="connsiteY3" fmla="*/ 205934 h 411856"/>
                <a:gd name="connsiteX4" fmla="*/ 411857 w 411856"/>
                <a:gd name="connsiteY4" fmla="*/ 205928 h 411856"/>
                <a:gd name="connsiteX5" fmla="*/ 206113 w 411856"/>
                <a:gd name="connsiteY5" fmla="*/ 0 h 411856"/>
                <a:gd name="connsiteX6" fmla="*/ 205934 w 411856"/>
                <a:gd name="connsiteY6" fmla="*/ 0 h 411856"/>
                <a:gd name="connsiteX7" fmla="*/ 268726 w 411856"/>
                <a:gd name="connsiteY7" fmla="*/ 253604 h 411856"/>
                <a:gd name="connsiteX8" fmla="*/ 244061 w 411856"/>
                <a:gd name="connsiteY8" fmla="*/ 253604 h 411856"/>
                <a:gd name="connsiteX9" fmla="*/ 244061 w 411856"/>
                <a:gd name="connsiteY9" fmla="*/ 292312 h 411856"/>
                <a:gd name="connsiteX10" fmla="*/ 212917 w 411856"/>
                <a:gd name="connsiteY10" fmla="*/ 292312 h 411856"/>
                <a:gd name="connsiteX11" fmla="*/ 212917 w 411856"/>
                <a:gd name="connsiteY11" fmla="*/ 253604 h 411856"/>
                <a:gd name="connsiteX12" fmla="*/ 128122 w 411856"/>
                <a:gd name="connsiteY12" fmla="*/ 253604 h 411856"/>
                <a:gd name="connsiteX13" fmla="*/ 128122 w 411856"/>
                <a:gd name="connsiteY13" fmla="*/ 228945 h 411856"/>
                <a:gd name="connsiteX14" fmla="*/ 152787 w 411856"/>
                <a:gd name="connsiteY14" fmla="*/ 200138 h 411856"/>
                <a:gd name="connsiteX15" fmla="*/ 175473 w 411856"/>
                <a:gd name="connsiteY15" fmla="*/ 169444 h 411856"/>
                <a:gd name="connsiteX16" fmla="*/ 195193 w 411856"/>
                <a:gd name="connsiteY16" fmla="*/ 138478 h 411856"/>
                <a:gd name="connsiteX17" fmla="*/ 211296 w 411856"/>
                <a:gd name="connsiteY17" fmla="*/ 108684 h 411856"/>
                <a:gd name="connsiteX18" fmla="*/ 244061 w 411856"/>
                <a:gd name="connsiteY18" fmla="*/ 108684 h 411856"/>
                <a:gd name="connsiteX19" fmla="*/ 244061 w 411856"/>
                <a:gd name="connsiteY19" fmla="*/ 227503 h 411856"/>
                <a:gd name="connsiteX20" fmla="*/ 268726 w 411856"/>
                <a:gd name="connsiteY20" fmla="*/ 227503 h 41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1856" h="411856">
                  <a:moveTo>
                    <a:pt x="205934" y="0"/>
                  </a:moveTo>
                  <a:cubicBezTo>
                    <a:pt x="92203" y="-3"/>
                    <a:pt x="3" y="92192"/>
                    <a:pt x="0" y="205923"/>
                  </a:cubicBezTo>
                  <a:cubicBezTo>
                    <a:pt x="-3" y="319654"/>
                    <a:pt x="92192" y="411853"/>
                    <a:pt x="205923" y="411857"/>
                  </a:cubicBezTo>
                  <a:cubicBezTo>
                    <a:pt x="319654" y="411859"/>
                    <a:pt x="411853" y="319665"/>
                    <a:pt x="411857" y="205934"/>
                  </a:cubicBezTo>
                  <a:cubicBezTo>
                    <a:pt x="411857" y="205932"/>
                    <a:pt x="411857" y="205930"/>
                    <a:pt x="411857" y="205928"/>
                  </a:cubicBezTo>
                  <a:cubicBezTo>
                    <a:pt x="411908" y="92248"/>
                    <a:pt x="319793" y="51"/>
                    <a:pt x="206113" y="0"/>
                  </a:cubicBezTo>
                  <a:cubicBezTo>
                    <a:pt x="206053" y="0"/>
                    <a:pt x="205993" y="0"/>
                    <a:pt x="205934" y="0"/>
                  </a:cubicBezTo>
                  <a:close/>
                  <a:moveTo>
                    <a:pt x="268726" y="253604"/>
                  </a:moveTo>
                  <a:lnTo>
                    <a:pt x="244061" y="253604"/>
                  </a:lnTo>
                  <a:lnTo>
                    <a:pt x="244061" y="292312"/>
                  </a:lnTo>
                  <a:lnTo>
                    <a:pt x="212917" y="292312"/>
                  </a:lnTo>
                  <a:lnTo>
                    <a:pt x="212917" y="253604"/>
                  </a:lnTo>
                  <a:lnTo>
                    <a:pt x="128122" y="253604"/>
                  </a:lnTo>
                  <a:lnTo>
                    <a:pt x="128122" y="228945"/>
                  </a:lnTo>
                  <a:cubicBezTo>
                    <a:pt x="136523" y="219821"/>
                    <a:pt x="144745" y="210219"/>
                    <a:pt x="152787" y="200138"/>
                  </a:cubicBezTo>
                  <a:cubicBezTo>
                    <a:pt x="160830" y="190056"/>
                    <a:pt x="168392" y="179825"/>
                    <a:pt x="175473" y="169444"/>
                  </a:cubicBezTo>
                  <a:cubicBezTo>
                    <a:pt x="182554" y="159062"/>
                    <a:pt x="189127" y="148741"/>
                    <a:pt x="195193" y="138478"/>
                  </a:cubicBezTo>
                  <a:cubicBezTo>
                    <a:pt x="201258" y="128216"/>
                    <a:pt x="206626" y="118285"/>
                    <a:pt x="211296" y="108684"/>
                  </a:cubicBezTo>
                  <a:lnTo>
                    <a:pt x="244061" y="108684"/>
                  </a:lnTo>
                  <a:lnTo>
                    <a:pt x="244061" y="227503"/>
                  </a:lnTo>
                  <a:lnTo>
                    <a:pt x="268726" y="227503"/>
                  </a:lnTo>
                  <a:close/>
                </a:path>
              </a:pathLst>
            </a:custGeom>
            <a:solidFill>
              <a:srgbClr val="32AF8E"/>
            </a:solidFill>
            <a:ln w="5358" cap="flat">
              <a:noFill/>
              <a:prstDash val="solid"/>
              <a:miter/>
            </a:ln>
          </p:spPr>
          <p:txBody>
            <a:bodyPr rtlCol="0" anchor="ctr"/>
            <a:lstStyle/>
            <a:p>
              <a:endParaRPr lang="en-US"/>
            </a:p>
          </p:txBody>
        </p:sp>
        <p:sp>
          <p:nvSpPr>
            <p:cNvPr id="36" name="Text Placeholder 3">
              <a:extLst>
                <a:ext uri="{FF2B5EF4-FFF2-40B4-BE49-F238E27FC236}">
                  <a16:creationId xmlns:a16="http://schemas.microsoft.com/office/drawing/2014/main" id="{52E583F5-3551-E32C-E7C0-4555531404A3}"/>
                </a:ext>
              </a:extLst>
            </p:cNvPr>
            <p:cNvSpPr txBox="1">
              <a:spLocks/>
            </p:cNvSpPr>
            <p:nvPr/>
          </p:nvSpPr>
          <p:spPr>
            <a:xfrm>
              <a:off x="5996562" y="5079645"/>
              <a:ext cx="5591321" cy="718276"/>
            </a:xfrm>
            <a:prstGeom prst="rect">
              <a:avLst/>
            </a:prstGeom>
          </p:spPr>
          <p:txBody>
            <a:bodyPr vert="horz" lIns="91440" tIns="45721" rIns="91440" bIns="45721"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F406B"/>
                  </a:solidFill>
                  <a:latin typeface="Museo Sans 100"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406B"/>
                  </a:solidFill>
                  <a:latin typeface="Museo Sans 100"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F406B"/>
                  </a:solidFill>
                  <a:latin typeface="Museo Sans 100"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F406B"/>
                  </a:solidFill>
                  <a:latin typeface="Museo Sans 100"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F406B"/>
                  </a:solidFill>
                  <a:latin typeface="Museo Sans 100"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F406B"/>
                  </a:solidFill>
                  <a:effectLst/>
                  <a:uLnTx/>
                  <a:uFillTx/>
                  <a:latin typeface="Museo Sans 100" panose="02000000000000000000" pitchFamily="2" charset="77"/>
                  <a:ea typeface="+mn-ea"/>
                  <a:cs typeface="+mn-cs"/>
                </a:rPr>
                <a:t>Building on the intersection with AAP chapters for both programs.</a:t>
              </a:r>
            </a:p>
          </p:txBody>
        </p:sp>
        <p:sp>
          <p:nvSpPr>
            <p:cNvPr id="6" name="TextBox 5">
              <a:extLst>
                <a:ext uri="{FF2B5EF4-FFF2-40B4-BE49-F238E27FC236}">
                  <a16:creationId xmlns:a16="http://schemas.microsoft.com/office/drawing/2014/main" id="{51174CA5-036B-ABAB-AB6E-CB24E73685E6}"/>
                </a:ext>
              </a:extLst>
            </p:cNvPr>
            <p:cNvSpPr txBox="1"/>
            <p:nvPr/>
          </p:nvSpPr>
          <p:spPr>
            <a:xfrm>
              <a:off x="5982409" y="2404042"/>
              <a:ext cx="565205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F406B"/>
                  </a:solidFill>
                  <a:effectLst/>
                  <a:uLnTx/>
                  <a:uFillTx/>
                  <a:latin typeface="Museo Sans 100"/>
                  <a:ea typeface="+mn-ea"/>
                  <a:cs typeface="Calibri"/>
                </a:rPr>
                <a:t>Engage parent leaders</a:t>
              </a:r>
              <a:r>
                <a:rPr lang="en-US" sz="2000">
                  <a:solidFill>
                    <a:srgbClr val="0F406B"/>
                  </a:solidFill>
                  <a:latin typeface="Museo Sans 100"/>
                  <a:cs typeface="Calibri"/>
                </a:rPr>
                <a:t> </a:t>
              </a:r>
              <a:r>
                <a:rPr kumimoji="0" lang="en-US" sz="2000" b="0" i="0" u="none" strike="noStrike" kern="1200" cap="none" spc="0" normalizeH="0" baseline="0" noProof="0">
                  <a:ln>
                    <a:noFill/>
                  </a:ln>
                  <a:solidFill>
                    <a:srgbClr val="0F406B"/>
                  </a:solidFill>
                  <a:effectLst/>
                  <a:uLnTx/>
                  <a:uFillTx/>
                  <a:latin typeface="Museo Sans 100"/>
                  <a:ea typeface="+mn-ea"/>
                  <a:cs typeface="Calibri"/>
                </a:rPr>
                <a:t>to provide meaningful input that enhances service delivery and policies in early childhood systems.</a:t>
              </a:r>
            </a:p>
          </p:txBody>
        </p:sp>
        <p:sp>
          <p:nvSpPr>
            <p:cNvPr id="12" name="Graphic 6" descr="Badge 5 with solid fill">
              <a:extLst>
                <a:ext uri="{FF2B5EF4-FFF2-40B4-BE49-F238E27FC236}">
                  <a16:creationId xmlns:a16="http://schemas.microsoft.com/office/drawing/2014/main" id="{84728F41-4C30-8C1C-0B13-97C60DA745DF}"/>
                </a:ext>
              </a:extLst>
            </p:cNvPr>
            <p:cNvSpPr/>
            <p:nvPr/>
          </p:nvSpPr>
          <p:spPr>
            <a:xfrm>
              <a:off x="5483860" y="5079644"/>
              <a:ext cx="412394" cy="412395"/>
            </a:xfrm>
            <a:custGeom>
              <a:avLst/>
              <a:gdLst>
                <a:gd name="connsiteX0" fmla="*/ 206197 w 412394"/>
                <a:gd name="connsiteY0" fmla="*/ 0 h 412395"/>
                <a:gd name="connsiteX1" fmla="*/ 0 w 412394"/>
                <a:gd name="connsiteY1" fmla="*/ 206198 h 412395"/>
                <a:gd name="connsiteX2" fmla="*/ 206197 w 412394"/>
                <a:gd name="connsiteY2" fmla="*/ 412395 h 412395"/>
                <a:gd name="connsiteX3" fmla="*/ 412395 w 412394"/>
                <a:gd name="connsiteY3" fmla="*/ 206198 h 412395"/>
                <a:gd name="connsiteX4" fmla="*/ 206393 w 412394"/>
                <a:gd name="connsiteY4" fmla="*/ 0 h 412395"/>
                <a:gd name="connsiteX5" fmla="*/ 206197 w 412394"/>
                <a:gd name="connsiteY5" fmla="*/ 0 h 412395"/>
                <a:gd name="connsiteX6" fmla="*/ 267179 w 412394"/>
                <a:gd name="connsiteY6" fmla="*/ 263009 h 412395"/>
                <a:gd name="connsiteX7" fmla="*/ 250234 w 412394"/>
                <a:gd name="connsiteY7" fmla="*/ 281127 h 412395"/>
                <a:gd name="connsiteX8" fmla="*/ 225993 w 412394"/>
                <a:gd name="connsiteY8" fmla="*/ 291578 h 412395"/>
                <a:gd name="connsiteX9" fmla="*/ 197511 w 412394"/>
                <a:gd name="connsiteY9" fmla="*/ 294912 h 412395"/>
                <a:gd name="connsiteX10" fmla="*/ 152991 w 412394"/>
                <a:gd name="connsiteY10" fmla="*/ 287343 h 412395"/>
                <a:gd name="connsiteX11" fmla="*/ 152991 w 412394"/>
                <a:gd name="connsiteY11" fmla="*/ 260126 h 412395"/>
                <a:gd name="connsiteX12" fmla="*/ 197869 w 412394"/>
                <a:gd name="connsiteY12" fmla="*/ 272033 h 412395"/>
                <a:gd name="connsiteX13" fmla="*/ 215900 w 412394"/>
                <a:gd name="connsiteY13" fmla="*/ 269861 h 412395"/>
                <a:gd name="connsiteX14" fmla="*/ 230222 w 412394"/>
                <a:gd name="connsiteY14" fmla="*/ 263346 h 412395"/>
                <a:gd name="connsiteX15" fmla="*/ 243116 w 412394"/>
                <a:gd name="connsiteY15" fmla="*/ 237747 h 412395"/>
                <a:gd name="connsiteX16" fmla="*/ 239055 w 412394"/>
                <a:gd name="connsiteY16" fmla="*/ 223055 h 412395"/>
                <a:gd name="connsiteX17" fmla="*/ 228240 w 412394"/>
                <a:gd name="connsiteY17" fmla="*/ 213049 h 412395"/>
                <a:gd name="connsiteX18" fmla="*/ 212495 w 412394"/>
                <a:gd name="connsiteY18" fmla="*/ 207283 h 412395"/>
                <a:gd name="connsiteX19" fmla="*/ 193564 w 412394"/>
                <a:gd name="connsiteY19" fmla="*/ 205481 h 412395"/>
                <a:gd name="connsiteX20" fmla="*/ 159853 w 412394"/>
                <a:gd name="connsiteY20" fmla="*/ 207110 h 412395"/>
                <a:gd name="connsiteX21" fmla="*/ 168850 w 412394"/>
                <a:gd name="connsiteY21" fmla="*/ 110865 h 412395"/>
                <a:gd name="connsiteX22" fmla="*/ 263862 w 412394"/>
                <a:gd name="connsiteY22" fmla="*/ 110865 h 412395"/>
                <a:gd name="connsiteX23" fmla="*/ 263862 w 412394"/>
                <a:gd name="connsiteY23" fmla="*/ 135020 h 412395"/>
                <a:gd name="connsiteX24" fmla="*/ 195708 w 412394"/>
                <a:gd name="connsiteY24" fmla="*/ 135020 h 412395"/>
                <a:gd name="connsiteX25" fmla="*/ 191023 w 412394"/>
                <a:gd name="connsiteY25" fmla="*/ 182613 h 412395"/>
                <a:gd name="connsiteX26" fmla="*/ 194628 w 412394"/>
                <a:gd name="connsiteY26" fmla="*/ 182341 h 412395"/>
                <a:gd name="connsiteX27" fmla="*/ 196512 w 412394"/>
                <a:gd name="connsiteY27" fmla="*/ 182162 h 412395"/>
                <a:gd name="connsiteX28" fmla="*/ 198233 w 412394"/>
                <a:gd name="connsiteY28" fmla="*/ 182070 h 412395"/>
                <a:gd name="connsiteX29" fmla="*/ 201295 w 412394"/>
                <a:gd name="connsiteY29" fmla="*/ 182070 h 412395"/>
                <a:gd name="connsiteX30" fmla="*/ 228696 w 412394"/>
                <a:gd name="connsiteY30" fmla="*/ 185045 h 412395"/>
                <a:gd name="connsiteX31" fmla="*/ 251771 w 412394"/>
                <a:gd name="connsiteY31" fmla="*/ 194508 h 412395"/>
                <a:gd name="connsiteX32" fmla="*/ 267662 w 412394"/>
                <a:gd name="connsiteY32" fmla="*/ 211366 h 412395"/>
                <a:gd name="connsiteX33" fmla="*/ 273634 w 412394"/>
                <a:gd name="connsiteY33" fmla="*/ 236514 h 412395"/>
                <a:gd name="connsiteX34" fmla="*/ 267179 w 412394"/>
                <a:gd name="connsiteY34" fmla="*/ 263009 h 4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12394" h="412395">
                  <a:moveTo>
                    <a:pt x="206197" y="0"/>
                  </a:moveTo>
                  <a:cubicBezTo>
                    <a:pt x="92318" y="0"/>
                    <a:pt x="0" y="92318"/>
                    <a:pt x="0" y="206198"/>
                  </a:cubicBezTo>
                  <a:cubicBezTo>
                    <a:pt x="0" y="320077"/>
                    <a:pt x="92318" y="412395"/>
                    <a:pt x="206197" y="412395"/>
                  </a:cubicBezTo>
                  <a:cubicBezTo>
                    <a:pt x="320077" y="412395"/>
                    <a:pt x="412395" y="320077"/>
                    <a:pt x="412395" y="206198"/>
                  </a:cubicBezTo>
                  <a:cubicBezTo>
                    <a:pt x="412449" y="92372"/>
                    <a:pt x="320219" y="54"/>
                    <a:pt x="206393" y="0"/>
                  </a:cubicBezTo>
                  <a:cubicBezTo>
                    <a:pt x="206328" y="0"/>
                    <a:pt x="206263" y="0"/>
                    <a:pt x="206197" y="0"/>
                  </a:cubicBezTo>
                  <a:close/>
                  <a:moveTo>
                    <a:pt x="267179" y="263009"/>
                  </a:moveTo>
                  <a:cubicBezTo>
                    <a:pt x="262989" y="270263"/>
                    <a:pt x="257192" y="276461"/>
                    <a:pt x="250234" y="281127"/>
                  </a:cubicBezTo>
                  <a:cubicBezTo>
                    <a:pt x="242843" y="286032"/>
                    <a:pt x="234633" y="289572"/>
                    <a:pt x="225993" y="291578"/>
                  </a:cubicBezTo>
                  <a:cubicBezTo>
                    <a:pt x="216666" y="293823"/>
                    <a:pt x="207104" y="294943"/>
                    <a:pt x="197511" y="294912"/>
                  </a:cubicBezTo>
                  <a:cubicBezTo>
                    <a:pt x="177683" y="294912"/>
                    <a:pt x="162843" y="292389"/>
                    <a:pt x="152991" y="287343"/>
                  </a:cubicBezTo>
                  <a:lnTo>
                    <a:pt x="152991" y="260126"/>
                  </a:lnTo>
                  <a:cubicBezTo>
                    <a:pt x="166719" y="267785"/>
                    <a:pt x="182149" y="271879"/>
                    <a:pt x="197869" y="272033"/>
                  </a:cubicBezTo>
                  <a:cubicBezTo>
                    <a:pt x="203947" y="272081"/>
                    <a:pt x="210007" y="271351"/>
                    <a:pt x="215900" y="269861"/>
                  </a:cubicBezTo>
                  <a:cubicBezTo>
                    <a:pt x="221034" y="268589"/>
                    <a:pt x="225889" y="266380"/>
                    <a:pt x="230222" y="263346"/>
                  </a:cubicBezTo>
                  <a:cubicBezTo>
                    <a:pt x="238571" y="257541"/>
                    <a:pt x="243422" y="247911"/>
                    <a:pt x="243116" y="237747"/>
                  </a:cubicBezTo>
                  <a:cubicBezTo>
                    <a:pt x="243276" y="232552"/>
                    <a:pt x="241860" y="227431"/>
                    <a:pt x="239055" y="223055"/>
                  </a:cubicBezTo>
                  <a:cubicBezTo>
                    <a:pt x="236255" y="218943"/>
                    <a:pt x="232557" y="215522"/>
                    <a:pt x="228240" y="213049"/>
                  </a:cubicBezTo>
                  <a:cubicBezTo>
                    <a:pt x="223350" y="210264"/>
                    <a:pt x="218028" y="208315"/>
                    <a:pt x="212495" y="207283"/>
                  </a:cubicBezTo>
                  <a:cubicBezTo>
                    <a:pt x="206259" y="206061"/>
                    <a:pt x="199918" y="205458"/>
                    <a:pt x="193564" y="205481"/>
                  </a:cubicBezTo>
                  <a:cubicBezTo>
                    <a:pt x="187439" y="205481"/>
                    <a:pt x="176203" y="206024"/>
                    <a:pt x="159853" y="207110"/>
                  </a:cubicBezTo>
                  <a:lnTo>
                    <a:pt x="168850" y="110865"/>
                  </a:lnTo>
                  <a:lnTo>
                    <a:pt x="263862" y="110865"/>
                  </a:lnTo>
                  <a:lnTo>
                    <a:pt x="263862" y="135020"/>
                  </a:lnTo>
                  <a:lnTo>
                    <a:pt x="195708" y="135020"/>
                  </a:lnTo>
                  <a:lnTo>
                    <a:pt x="191023" y="182613"/>
                  </a:lnTo>
                  <a:cubicBezTo>
                    <a:pt x="192695" y="182493"/>
                    <a:pt x="193906" y="182401"/>
                    <a:pt x="194628" y="182341"/>
                  </a:cubicBezTo>
                  <a:cubicBezTo>
                    <a:pt x="195350" y="182282"/>
                    <a:pt x="195974" y="182222"/>
                    <a:pt x="196512" y="182162"/>
                  </a:cubicBezTo>
                  <a:cubicBezTo>
                    <a:pt x="197083" y="182100"/>
                    <a:pt x="197658" y="182069"/>
                    <a:pt x="198233" y="182070"/>
                  </a:cubicBezTo>
                  <a:lnTo>
                    <a:pt x="201295" y="182070"/>
                  </a:lnTo>
                  <a:cubicBezTo>
                    <a:pt x="210511" y="182041"/>
                    <a:pt x="219701" y="183039"/>
                    <a:pt x="228696" y="185045"/>
                  </a:cubicBezTo>
                  <a:cubicBezTo>
                    <a:pt x="236893" y="186791"/>
                    <a:pt x="244708" y="189997"/>
                    <a:pt x="251771" y="194508"/>
                  </a:cubicBezTo>
                  <a:cubicBezTo>
                    <a:pt x="258337" y="198778"/>
                    <a:pt x="263787" y="204559"/>
                    <a:pt x="267662" y="211366"/>
                  </a:cubicBezTo>
                  <a:cubicBezTo>
                    <a:pt x="271832" y="219077"/>
                    <a:pt x="273892" y="227752"/>
                    <a:pt x="273634" y="236514"/>
                  </a:cubicBezTo>
                  <a:cubicBezTo>
                    <a:pt x="273884" y="245764"/>
                    <a:pt x="271656" y="254911"/>
                    <a:pt x="267179" y="263009"/>
                  </a:cubicBezTo>
                  <a:close/>
                </a:path>
              </a:pathLst>
            </a:custGeom>
            <a:solidFill>
              <a:srgbClr val="32AF8E"/>
            </a:solidFill>
            <a:ln w="5358" cap="flat">
              <a:noFill/>
              <a:prstDash val="solid"/>
              <a:miter/>
            </a:ln>
          </p:spPr>
          <p:txBody>
            <a:bodyPr rtlCol="0" anchor="ctr"/>
            <a:lstStyle/>
            <a:p>
              <a:endParaRPr lang="en-US"/>
            </a:p>
          </p:txBody>
        </p:sp>
      </p:grpSp>
    </p:spTree>
    <p:extLst>
      <p:ext uri="{BB962C8B-B14F-4D97-AF65-F5344CB8AC3E}">
        <p14:creationId xmlns:p14="http://schemas.microsoft.com/office/powerpoint/2010/main" val="4170782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AF67A0-A083-90BE-7633-E24DE4E065B9}"/>
              </a:ext>
            </a:extLst>
          </p:cNvPr>
          <p:cNvSpPr>
            <a:spLocks noGrp="1"/>
          </p:cNvSpPr>
          <p:nvPr>
            <p:ph type="body" sz="quarter" idx="11"/>
          </p:nvPr>
        </p:nvSpPr>
        <p:spPr>
          <a:xfrm>
            <a:off x="6297705" y="948267"/>
            <a:ext cx="5538695" cy="3531843"/>
          </a:xfrm>
        </p:spPr>
        <p:txBody>
          <a:bodyPr>
            <a:normAutofit/>
          </a:bodyPr>
          <a:lstStyle/>
          <a:p>
            <a:r>
              <a:rPr lang="en-US" sz="2400" b="0">
                <a:solidFill>
                  <a:schemeClr val="accent1"/>
                </a:solidFill>
                <a:latin typeface="Museo Sans"/>
                <a:ea typeface="MS PGothic" panose="020B0600070205080204" pitchFamily="34" charset="-128"/>
              </a:rPr>
              <a:t>“You have helped me take myself apart and put it back together.  I’m all nuts and bolts. </a:t>
            </a:r>
            <a:br>
              <a:rPr lang="en-US" sz="2400" b="0">
                <a:solidFill>
                  <a:schemeClr val="accent1"/>
                </a:solidFill>
                <a:latin typeface="Museo Sans"/>
                <a:ea typeface="MS PGothic" panose="020B0600070205080204" pitchFamily="34" charset="-128"/>
              </a:rPr>
            </a:br>
            <a:br>
              <a:rPr lang="en-US" sz="2400" b="0">
                <a:solidFill>
                  <a:schemeClr val="accent1"/>
                </a:solidFill>
                <a:latin typeface="Museo Sans"/>
                <a:ea typeface="MS PGothic" panose="020B0600070205080204" pitchFamily="34" charset="-128"/>
              </a:rPr>
            </a:br>
            <a:r>
              <a:rPr lang="en-US" sz="2400" b="0">
                <a:solidFill>
                  <a:schemeClr val="accent1"/>
                </a:solidFill>
                <a:latin typeface="Museo Sans"/>
                <a:ea typeface="MS PGothic" panose="020B0600070205080204" pitchFamily="34" charset="-128"/>
              </a:rPr>
              <a:t>This has been a very good process for both of us.  It took a long time, but it was worth it. I didn’t think it was going to happen.” </a:t>
            </a:r>
            <a:br>
              <a:rPr lang="en-US" sz="2400" b="0" i="1">
                <a:solidFill>
                  <a:schemeClr val="accent1"/>
                </a:solidFill>
                <a:latin typeface="Museo Sans"/>
                <a:ea typeface="MS PGothic" panose="020B0600070205080204" pitchFamily="34" charset="-128"/>
              </a:rPr>
            </a:br>
            <a:br>
              <a:rPr lang="en-US" sz="2400" b="0" i="1">
                <a:solidFill>
                  <a:schemeClr val="accent1"/>
                </a:solidFill>
                <a:latin typeface="Museo Sans"/>
                <a:ea typeface="MS PGothic" panose="020B0600070205080204" pitchFamily="34" charset="-128"/>
              </a:rPr>
            </a:br>
            <a:r>
              <a:rPr lang="en-US" sz="2400">
                <a:solidFill>
                  <a:schemeClr val="accent1"/>
                </a:solidFill>
                <a:latin typeface="Museo Sans"/>
                <a:ea typeface="MS PGothic" panose="020B0600070205080204" pitchFamily="34" charset="-128"/>
              </a:rPr>
              <a:t>-</a:t>
            </a:r>
            <a:r>
              <a:rPr lang="en-US" sz="2400" i="1">
                <a:solidFill>
                  <a:schemeClr val="accent1"/>
                </a:solidFill>
                <a:latin typeface="Museo Sans"/>
                <a:ea typeface="MS PGothic" panose="020B0600070205080204" pitchFamily="34" charset="-128"/>
              </a:rPr>
              <a:t>Safe Babies Father</a:t>
            </a:r>
            <a:endParaRPr lang="en-US" sz="2400" i="1">
              <a:solidFill>
                <a:schemeClr val="accent1"/>
              </a:solidFill>
            </a:endParaRPr>
          </a:p>
        </p:txBody>
      </p:sp>
      <p:sp>
        <p:nvSpPr>
          <p:cNvPr id="2" name="Text Placeholder 1">
            <a:extLst>
              <a:ext uri="{FF2B5EF4-FFF2-40B4-BE49-F238E27FC236}">
                <a16:creationId xmlns:a16="http://schemas.microsoft.com/office/drawing/2014/main" id="{E31CDFF4-AA03-CBEC-125C-9DF755C685CD}"/>
              </a:ext>
            </a:extLst>
          </p:cNvPr>
          <p:cNvSpPr>
            <a:spLocks noGrp="1"/>
          </p:cNvSpPr>
          <p:nvPr>
            <p:ph type="body" sz="quarter" idx="10"/>
          </p:nvPr>
        </p:nvSpPr>
        <p:spPr>
          <a:xfrm>
            <a:off x="6519114" y="6054514"/>
            <a:ext cx="5095875" cy="803486"/>
          </a:xfrm>
        </p:spPr>
        <p:txBody>
          <a:bodyPr>
            <a:normAutofit fontScale="92500" lnSpcReduction="10000"/>
          </a:bodyPr>
          <a:lstStyle/>
          <a:p>
            <a:pPr algn="ctr"/>
            <a:r>
              <a:rPr lang="en-US" sz="6000" b="1" i="1">
                <a:solidFill>
                  <a:schemeClr val="accent1"/>
                </a:solidFill>
              </a:rPr>
              <a:t>Thank You! </a:t>
            </a:r>
          </a:p>
        </p:txBody>
      </p:sp>
      <p:pic>
        <p:nvPicPr>
          <p:cNvPr id="4" name="Picture 3" descr="A qr code on a black background&#10;&#10;Description automatically generated">
            <a:extLst>
              <a:ext uri="{FF2B5EF4-FFF2-40B4-BE49-F238E27FC236}">
                <a16:creationId xmlns:a16="http://schemas.microsoft.com/office/drawing/2014/main" id="{071767BC-382E-E8D3-4D9D-7697438BDD1C}"/>
              </a:ext>
            </a:extLst>
          </p:cNvPr>
          <p:cNvPicPr>
            <a:picLocks noChangeAspect="1"/>
          </p:cNvPicPr>
          <p:nvPr/>
        </p:nvPicPr>
        <p:blipFill>
          <a:blip r:embed="rId3"/>
          <a:stretch>
            <a:fillRect/>
          </a:stretch>
        </p:blipFill>
        <p:spPr>
          <a:xfrm>
            <a:off x="11213246" y="5979099"/>
            <a:ext cx="803486" cy="803486"/>
          </a:xfrm>
          <a:prstGeom prst="rect">
            <a:avLst/>
          </a:prstGeom>
        </p:spPr>
      </p:pic>
    </p:spTree>
    <p:extLst>
      <p:ext uri="{BB962C8B-B14F-4D97-AF65-F5344CB8AC3E}">
        <p14:creationId xmlns:p14="http://schemas.microsoft.com/office/powerpoint/2010/main" val="2342739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gradient 1">
            <a:extLst>
              <a:ext uri="{FF2B5EF4-FFF2-40B4-BE49-F238E27FC236}">
                <a16:creationId xmlns:a16="http://schemas.microsoft.com/office/drawing/2014/main" id="{9BB14EBB-9EEB-482B-945C-F5725F1FEEEE}"/>
              </a:ext>
            </a:extLst>
          </p:cNvPr>
          <p:cNvSpPr/>
          <p:nvPr/>
        </p:nvSpPr>
        <p:spPr>
          <a:xfrm>
            <a:off x="-3711389" y="7554744"/>
            <a:ext cx="16846475" cy="4767959"/>
          </a:xfrm>
          <a:custGeom>
            <a:avLst/>
            <a:gdLst>
              <a:gd name="connsiteX0" fmla="*/ 3810166 w 12192000"/>
              <a:gd name="connsiteY0" fmla="*/ 755 h 4137702"/>
              <a:gd name="connsiteX1" fmla="*/ 4064000 w 12192000"/>
              <a:gd name="connsiteY1" fmla="*/ 2259 h 4137702"/>
              <a:gd name="connsiteX2" fmla="*/ 8128000 w 12192000"/>
              <a:gd name="connsiteY2" fmla="*/ 779840 h 4137702"/>
              <a:gd name="connsiteX3" fmla="*/ 11514667 w 12192000"/>
              <a:gd name="connsiteY3" fmla="*/ 741215 h 4137702"/>
              <a:gd name="connsiteX4" fmla="*/ 12192000 w 12192000"/>
              <a:gd name="connsiteY4" fmla="*/ 663240 h 4137702"/>
              <a:gd name="connsiteX5" fmla="*/ 12192000 w 12192000"/>
              <a:gd name="connsiteY5" fmla="*/ 1350060 h 4137702"/>
              <a:gd name="connsiteX6" fmla="*/ 12192000 w 12192000"/>
              <a:gd name="connsiteY6" fmla="*/ 1596045 h 4137702"/>
              <a:gd name="connsiteX7" fmla="*/ 12192000 w 12192000"/>
              <a:gd name="connsiteY7" fmla="*/ 4137702 h 4137702"/>
              <a:gd name="connsiteX8" fmla="*/ 0 w 12192000"/>
              <a:gd name="connsiteY8" fmla="*/ 4137702 h 4137702"/>
              <a:gd name="connsiteX9" fmla="*/ 0 w 12192000"/>
              <a:gd name="connsiteY9" fmla="*/ 1596045 h 4137702"/>
              <a:gd name="connsiteX10" fmla="*/ 0 w 12192000"/>
              <a:gd name="connsiteY10" fmla="*/ 1350060 h 4137702"/>
              <a:gd name="connsiteX11" fmla="*/ 0 w 12192000"/>
              <a:gd name="connsiteY11" fmla="*/ 896440 h 4137702"/>
              <a:gd name="connsiteX12" fmla="*/ 677333 w 12192000"/>
              <a:gd name="connsiteY12" fmla="*/ 663240 h 4137702"/>
              <a:gd name="connsiteX13" fmla="*/ 3810166 w 12192000"/>
              <a:gd name="connsiteY13" fmla="*/ 755 h 413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137702">
                <a:moveTo>
                  <a:pt x="3810166" y="755"/>
                </a:moveTo>
                <a:cubicBezTo>
                  <a:pt x="3894667" y="-596"/>
                  <a:pt x="3979334" y="-155"/>
                  <a:pt x="4064000" y="2259"/>
                </a:cubicBezTo>
                <a:cubicBezTo>
                  <a:pt x="5418668" y="43798"/>
                  <a:pt x="6773334" y="583076"/>
                  <a:pt x="8128000" y="779840"/>
                </a:cubicBezTo>
                <a:cubicBezTo>
                  <a:pt x="9482667" y="976604"/>
                  <a:pt x="10837333" y="816278"/>
                  <a:pt x="11514667" y="741215"/>
                </a:cubicBezTo>
                <a:lnTo>
                  <a:pt x="12192000" y="663240"/>
                </a:lnTo>
                <a:lnTo>
                  <a:pt x="12192000" y="1350060"/>
                </a:lnTo>
                <a:lnTo>
                  <a:pt x="12192000" y="1596045"/>
                </a:lnTo>
                <a:lnTo>
                  <a:pt x="12192000" y="4137702"/>
                </a:lnTo>
                <a:lnTo>
                  <a:pt x="0" y="4137702"/>
                </a:lnTo>
                <a:lnTo>
                  <a:pt x="0" y="1596045"/>
                </a:lnTo>
                <a:lnTo>
                  <a:pt x="0" y="1350060"/>
                </a:lnTo>
                <a:lnTo>
                  <a:pt x="0" y="896440"/>
                </a:lnTo>
                <a:lnTo>
                  <a:pt x="677333" y="663240"/>
                </a:lnTo>
                <a:cubicBezTo>
                  <a:pt x="1312334" y="444612"/>
                  <a:pt x="2542646" y="21024"/>
                  <a:pt x="3810166" y="755"/>
                </a:cubicBezTo>
                <a:close/>
              </a:path>
            </a:pathLst>
          </a:custGeom>
          <a:gradFill>
            <a:gsLst>
              <a:gs pos="80000">
                <a:srgbClr val="F5841F">
                  <a:alpha val="76000"/>
                </a:srgbClr>
              </a:gs>
              <a:gs pos="54000">
                <a:srgbClr val="FFD41F">
                  <a:alpha val="84295"/>
                </a:srgbClr>
              </a:gs>
              <a:gs pos="25000">
                <a:srgbClr val="179B49">
                  <a:alpha val="80620"/>
                </a:srgbClr>
              </a:gs>
              <a:gs pos="0">
                <a:srgbClr val="008DCB">
                  <a:alpha val="72000"/>
                </a:srgbClr>
              </a:gs>
              <a:gs pos="100000">
                <a:srgbClr val="F0584D"/>
              </a:gs>
            </a:gsLst>
            <a:lin ang="2700000" scaled="0"/>
          </a:gradFill>
          <a:ln w="24179" cap="flat">
            <a:noFill/>
            <a:prstDash val="solid"/>
            <a:miter/>
          </a:ln>
          <a:effectLst/>
        </p:spPr>
        <p:txBody>
          <a:bodyPr wrap="square" rtlCol="0" anchor="ctr">
            <a:noAutofit/>
          </a:bodyPr>
          <a:lstStyle/>
          <a:p>
            <a:endParaRPr lang="en-US"/>
          </a:p>
        </p:txBody>
      </p:sp>
      <p:grpSp>
        <p:nvGrpSpPr>
          <p:cNvPr id="22" name="Group 21">
            <a:extLst>
              <a:ext uri="{FF2B5EF4-FFF2-40B4-BE49-F238E27FC236}">
                <a16:creationId xmlns:a16="http://schemas.microsoft.com/office/drawing/2014/main" id="{2C137810-32A0-96D0-AE5A-07F2459C5C69}"/>
              </a:ext>
            </a:extLst>
          </p:cNvPr>
          <p:cNvGrpSpPr/>
          <p:nvPr/>
        </p:nvGrpSpPr>
        <p:grpSpPr>
          <a:xfrm flipH="1">
            <a:off x="-2485571" y="-987187"/>
            <a:ext cx="12369884" cy="9394288"/>
            <a:chOff x="2520114" y="0"/>
            <a:chExt cx="10149239" cy="7707823"/>
          </a:xfrm>
        </p:grpSpPr>
        <p:pic>
          <p:nvPicPr>
            <p:cNvPr id="7" name="Picture 6">
              <a:extLst>
                <a:ext uri="{FF2B5EF4-FFF2-40B4-BE49-F238E27FC236}">
                  <a16:creationId xmlns:a16="http://schemas.microsoft.com/office/drawing/2014/main" id="{88B31E98-D012-E5A3-B3C4-976068C7AA24}"/>
                </a:ext>
              </a:extLst>
            </p:cNvPr>
            <p:cNvPicPr>
              <a:picLocks noChangeAspect="1"/>
            </p:cNvPicPr>
            <p:nvPr/>
          </p:nvPicPr>
          <p:blipFill rotWithShape="1">
            <a:blip r:embed="rId2"/>
            <a:srcRect r="6798"/>
            <a:stretch/>
          </p:blipFill>
          <p:spPr>
            <a:xfrm>
              <a:off x="2604247" y="0"/>
              <a:ext cx="9587753" cy="6858000"/>
            </a:xfrm>
            <a:prstGeom prst="rect">
              <a:avLst/>
            </a:prstGeom>
          </p:spPr>
        </p:pic>
        <p:sp>
          <p:nvSpPr>
            <p:cNvPr id="11" name="Oval 10">
              <a:extLst>
                <a:ext uri="{FF2B5EF4-FFF2-40B4-BE49-F238E27FC236}">
                  <a16:creationId xmlns:a16="http://schemas.microsoft.com/office/drawing/2014/main" id="{B9D1AF4F-8E8A-24AB-F919-8C8D551EB8B3}"/>
                </a:ext>
              </a:extLst>
            </p:cNvPr>
            <p:cNvSpPr/>
            <p:nvPr/>
          </p:nvSpPr>
          <p:spPr>
            <a:xfrm>
              <a:off x="6276772" y="1315242"/>
              <a:ext cx="6392581" cy="6392581"/>
            </a:xfrm>
            <a:prstGeom prst="ellipse">
              <a:avLst/>
            </a:prstGeom>
            <a:gradFill>
              <a:gsLst>
                <a:gs pos="0">
                  <a:srgbClr val="F07C4D">
                    <a:alpha val="35000"/>
                  </a:srgbClr>
                </a:gs>
                <a:gs pos="100000">
                  <a:schemeClr val="accent3"/>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12" name="Rectangle 11">
              <a:extLst>
                <a:ext uri="{FF2B5EF4-FFF2-40B4-BE49-F238E27FC236}">
                  <a16:creationId xmlns:a16="http://schemas.microsoft.com/office/drawing/2014/main" id="{EF9A624E-92DC-A85F-BDC5-A7A3AC43EB72}"/>
                </a:ext>
              </a:extLst>
            </p:cNvPr>
            <p:cNvSpPr/>
            <p:nvPr/>
          </p:nvSpPr>
          <p:spPr>
            <a:xfrm rot="16200000" flipH="1">
              <a:off x="2439147" y="80968"/>
              <a:ext cx="6858000" cy="6696065"/>
            </a:xfrm>
            <a:prstGeom prst="rect">
              <a:avLst/>
            </a:prstGeom>
            <a:gradFill>
              <a:gsLst>
                <a:gs pos="90000">
                  <a:schemeClr val="bg1"/>
                </a:gs>
                <a:gs pos="0">
                  <a:schemeClr val="bg1">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A8A58A8-DDCB-3847-1F0D-B82ABC644B37}"/>
                </a:ext>
              </a:extLst>
            </p:cNvPr>
            <p:cNvSpPr/>
            <p:nvPr/>
          </p:nvSpPr>
          <p:spPr>
            <a:xfrm>
              <a:off x="7263262" y="2301732"/>
              <a:ext cx="4419600" cy="4419600"/>
            </a:xfrm>
            <a:prstGeom prst="ellipse">
              <a:avLst/>
            </a:prstGeom>
            <a:gradFill flip="none" rotWithShape="1">
              <a:gsLst>
                <a:gs pos="68000">
                  <a:srgbClr val="F5841F">
                    <a:alpha val="76000"/>
                  </a:srgbClr>
                </a:gs>
                <a:gs pos="42000">
                  <a:srgbClr val="FFD41F">
                    <a:alpha val="84295"/>
                  </a:srgbClr>
                </a:gs>
                <a:gs pos="24000">
                  <a:srgbClr val="179B49">
                    <a:alpha val="80620"/>
                  </a:srgbClr>
                </a:gs>
                <a:gs pos="9000">
                  <a:srgbClr val="008DCB">
                    <a:alpha val="72000"/>
                  </a:srgbClr>
                </a:gs>
                <a:gs pos="84000">
                  <a:srgbClr val="F0584D"/>
                </a:gs>
              </a:gsLst>
              <a:lin ang="9600000" scaled="0"/>
              <a:tileRect/>
            </a:gradFill>
            <a:ln w="24179" cap="flat">
              <a:noFill/>
              <a:prstDash val="solid"/>
              <a:miter/>
            </a:ln>
            <a:effectLst/>
          </p:spPr>
          <p:txBody>
            <a:bodyPr wrap="square" rtlCol="0" anchor="ctr">
              <a:noAutofit/>
            </a:bodyPr>
            <a:lstStyle/>
            <a:p>
              <a:endParaRPr lang="en-US">
                <a:solidFill>
                  <a:schemeClr val="tx1"/>
                </a:solidFill>
              </a:endParaRPr>
            </a:p>
          </p:txBody>
        </p:sp>
        <p:pic>
          <p:nvPicPr>
            <p:cNvPr id="9" name="Picture 8">
              <a:extLst>
                <a:ext uri="{FF2B5EF4-FFF2-40B4-BE49-F238E27FC236}">
                  <a16:creationId xmlns:a16="http://schemas.microsoft.com/office/drawing/2014/main" id="{4BF73B8A-03E1-539C-6CEE-ABDBF70B4131}"/>
                </a:ext>
              </a:extLst>
            </p:cNvPr>
            <p:cNvPicPr>
              <a:picLocks noChangeAspect="1"/>
            </p:cNvPicPr>
            <p:nvPr/>
          </p:nvPicPr>
          <p:blipFill rotWithShape="1">
            <a:blip r:embed="rId3"/>
            <a:srcRect t="28889" r="6798"/>
            <a:stretch/>
          </p:blipFill>
          <p:spPr>
            <a:xfrm>
              <a:off x="2604247" y="1981200"/>
              <a:ext cx="9587753" cy="4876800"/>
            </a:xfrm>
            <a:prstGeom prst="rect">
              <a:avLst/>
            </a:prstGeom>
          </p:spPr>
        </p:pic>
      </p:grpSp>
      <p:sp>
        <p:nvSpPr>
          <p:cNvPr id="28" name="!!gradient 2">
            <a:extLst>
              <a:ext uri="{FF2B5EF4-FFF2-40B4-BE49-F238E27FC236}">
                <a16:creationId xmlns:a16="http://schemas.microsoft.com/office/drawing/2014/main" id="{6073FC97-E411-7DCA-4C04-A78F78D36B2C}"/>
              </a:ext>
            </a:extLst>
          </p:cNvPr>
          <p:cNvSpPr/>
          <p:nvPr/>
        </p:nvSpPr>
        <p:spPr>
          <a:xfrm>
            <a:off x="-828340" y="1344707"/>
            <a:ext cx="14598127" cy="5755340"/>
          </a:xfrm>
          <a:custGeom>
            <a:avLst/>
            <a:gdLst>
              <a:gd name="connsiteX0" fmla="*/ 12192000 w 12192000"/>
              <a:gd name="connsiteY0" fmla="*/ 0 h 1486878"/>
              <a:gd name="connsiteX1" fmla="*/ 12192000 w 12192000"/>
              <a:gd name="connsiteY1" fmla="*/ 1486878 h 1486878"/>
              <a:gd name="connsiteX2" fmla="*/ 0 w 12192000"/>
              <a:gd name="connsiteY2" fmla="*/ 1486878 h 1486878"/>
              <a:gd name="connsiteX3" fmla="*/ 0 w 12192000"/>
              <a:gd name="connsiteY3" fmla="*/ 980078 h 1486878"/>
              <a:gd name="connsiteX4" fmla="*/ 16734 w 12192000"/>
              <a:gd name="connsiteY4" fmla="*/ 977515 h 1486878"/>
              <a:gd name="connsiteX5" fmla="*/ 1021578 w 12192000"/>
              <a:gd name="connsiteY5" fmla="*/ 850209 h 1486878"/>
              <a:gd name="connsiteX6" fmla="*/ 4064000 w 12192000"/>
              <a:gd name="connsiteY6" fmla="*/ 695147 h 1486878"/>
              <a:gd name="connsiteX7" fmla="*/ 8128000 w 12192000"/>
              <a:gd name="connsiteY7" fmla="*/ 794787 h 1486878"/>
              <a:gd name="connsiteX8" fmla="*/ 11514667 w 12192000"/>
              <a:gd name="connsiteY8" fmla="*/ 173671 h 1486878"/>
              <a:gd name="connsiteX0" fmla="*/ 12192000 w 12192000"/>
              <a:gd name="connsiteY0" fmla="*/ 3016596 h 4503474"/>
              <a:gd name="connsiteX1" fmla="*/ 12192000 w 12192000"/>
              <a:gd name="connsiteY1" fmla="*/ 4503474 h 4503474"/>
              <a:gd name="connsiteX2" fmla="*/ 0 w 12192000"/>
              <a:gd name="connsiteY2" fmla="*/ 4503474 h 4503474"/>
              <a:gd name="connsiteX3" fmla="*/ 0 w 12192000"/>
              <a:gd name="connsiteY3" fmla="*/ 3996674 h 4503474"/>
              <a:gd name="connsiteX4" fmla="*/ 16734 w 12192000"/>
              <a:gd name="connsiteY4" fmla="*/ 3994111 h 4503474"/>
              <a:gd name="connsiteX5" fmla="*/ 1021578 w 12192000"/>
              <a:gd name="connsiteY5" fmla="*/ 3866805 h 4503474"/>
              <a:gd name="connsiteX6" fmla="*/ 4064000 w 12192000"/>
              <a:gd name="connsiteY6" fmla="*/ 3711743 h 4503474"/>
              <a:gd name="connsiteX7" fmla="*/ 8117242 w 12192000"/>
              <a:gd name="connsiteY7" fmla="*/ 2167 h 4503474"/>
              <a:gd name="connsiteX8" fmla="*/ 11514667 w 12192000"/>
              <a:gd name="connsiteY8" fmla="*/ 3190267 h 4503474"/>
              <a:gd name="connsiteX9" fmla="*/ 12192000 w 12192000"/>
              <a:gd name="connsiteY9" fmla="*/ 3016596 h 4503474"/>
              <a:gd name="connsiteX0" fmla="*/ 12192000 w 12192000"/>
              <a:gd name="connsiteY0" fmla="*/ 3850149 h 5337027"/>
              <a:gd name="connsiteX1" fmla="*/ 12192000 w 12192000"/>
              <a:gd name="connsiteY1" fmla="*/ 5337027 h 5337027"/>
              <a:gd name="connsiteX2" fmla="*/ 0 w 12192000"/>
              <a:gd name="connsiteY2" fmla="*/ 5337027 h 5337027"/>
              <a:gd name="connsiteX3" fmla="*/ 0 w 12192000"/>
              <a:gd name="connsiteY3" fmla="*/ 4830227 h 5337027"/>
              <a:gd name="connsiteX4" fmla="*/ 16734 w 12192000"/>
              <a:gd name="connsiteY4" fmla="*/ 4827664 h 5337027"/>
              <a:gd name="connsiteX5" fmla="*/ 1021578 w 12192000"/>
              <a:gd name="connsiteY5" fmla="*/ 4700358 h 5337027"/>
              <a:gd name="connsiteX6" fmla="*/ 4064000 w 12192000"/>
              <a:gd name="connsiteY6" fmla="*/ 4545296 h 5337027"/>
              <a:gd name="connsiteX7" fmla="*/ 8117242 w 12192000"/>
              <a:gd name="connsiteY7" fmla="*/ 835720 h 5337027"/>
              <a:gd name="connsiteX8" fmla="*/ 11503909 w 12192000"/>
              <a:gd name="connsiteY8" fmla="*/ 0 h 5337027"/>
              <a:gd name="connsiteX9" fmla="*/ 12192000 w 12192000"/>
              <a:gd name="connsiteY9" fmla="*/ 3850149 h 5337027"/>
              <a:gd name="connsiteX0" fmla="*/ 12192000 w 12730281"/>
              <a:gd name="connsiteY0" fmla="*/ 4315122 h 5802000"/>
              <a:gd name="connsiteX1" fmla="*/ 12192000 w 12730281"/>
              <a:gd name="connsiteY1" fmla="*/ 5802000 h 5802000"/>
              <a:gd name="connsiteX2" fmla="*/ 0 w 12730281"/>
              <a:gd name="connsiteY2" fmla="*/ 5802000 h 5802000"/>
              <a:gd name="connsiteX3" fmla="*/ 0 w 12730281"/>
              <a:gd name="connsiteY3" fmla="*/ 5295200 h 5802000"/>
              <a:gd name="connsiteX4" fmla="*/ 16734 w 12730281"/>
              <a:gd name="connsiteY4" fmla="*/ 5292637 h 5802000"/>
              <a:gd name="connsiteX5" fmla="*/ 1021578 w 12730281"/>
              <a:gd name="connsiteY5" fmla="*/ 5165331 h 5802000"/>
              <a:gd name="connsiteX6" fmla="*/ 4064000 w 12730281"/>
              <a:gd name="connsiteY6" fmla="*/ 5010269 h 5802000"/>
              <a:gd name="connsiteX7" fmla="*/ 8117242 w 12730281"/>
              <a:gd name="connsiteY7" fmla="*/ 1300693 h 5802000"/>
              <a:gd name="connsiteX8" fmla="*/ 12730281 w 12730281"/>
              <a:gd name="connsiteY8" fmla="*/ 0 h 5802000"/>
              <a:gd name="connsiteX9" fmla="*/ 12192000 w 12730281"/>
              <a:gd name="connsiteY9" fmla="*/ 4315122 h 5802000"/>
              <a:gd name="connsiteX0" fmla="*/ 13095643 w 13095643"/>
              <a:gd name="connsiteY0" fmla="*/ 3546125 h 5802000"/>
              <a:gd name="connsiteX1" fmla="*/ 12192000 w 13095643"/>
              <a:gd name="connsiteY1" fmla="*/ 5802000 h 5802000"/>
              <a:gd name="connsiteX2" fmla="*/ 0 w 13095643"/>
              <a:gd name="connsiteY2" fmla="*/ 5802000 h 5802000"/>
              <a:gd name="connsiteX3" fmla="*/ 0 w 13095643"/>
              <a:gd name="connsiteY3" fmla="*/ 5295200 h 5802000"/>
              <a:gd name="connsiteX4" fmla="*/ 16734 w 13095643"/>
              <a:gd name="connsiteY4" fmla="*/ 5292637 h 5802000"/>
              <a:gd name="connsiteX5" fmla="*/ 1021578 w 13095643"/>
              <a:gd name="connsiteY5" fmla="*/ 5165331 h 5802000"/>
              <a:gd name="connsiteX6" fmla="*/ 4064000 w 13095643"/>
              <a:gd name="connsiteY6" fmla="*/ 5010269 h 5802000"/>
              <a:gd name="connsiteX7" fmla="*/ 8117242 w 13095643"/>
              <a:gd name="connsiteY7" fmla="*/ 1300693 h 5802000"/>
              <a:gd name="connsiteX8" fmla="*/ 12730281 w 13095643"/>
              <a:gd name="connsiteY8" fmla="*/ 0 h 5802000"/>
              <a:gd name="connsiteX9" fmla="*/ 13095643 w 13095643"/>
              <a:gd name="connsiteY9" fmla="*/ 3546125 h 5802000"/>
              <a:gd name="connsiteX0" fmla="*/ 13095643 w 13095643"/>
              <a:gd name="connsiteY0" fmla="*/ 4486885 h 6742760"/>
              <a:gd name="connsiteX1" fmla="*/ 12192000 w 13095643"/>
              <a:gd name="connsiteY1" fmla="*/ 6742760 h 6742760"/>
              <a:gd name="connsiteX2" fmla="*/ 0 w 13095643"/>
              <a:gd name="connsiteY2" fmla="*/ 6742760 h 6742760"/>
              <a:gd name="connsiteX3" fmla="*/ 0 w 13095643"/>
              <a:gd name="connsiteY3" fmla="*/ 6235960 h 6742760"/>
              <a:gd name="connsiteX4" fmla="*/ 16734 w 13095643"/>
              <a:gd name="connsiteY4" fmla="*/ 6233397 h 6742760"/>
              <a:gd name="connsiteX5" fmla="*/ 1021578 w 13095643"/>
              <a:gd name="connsiteY5" fmla="*/ 6106091 h 6742760"/>
              <a:gd name="connsiteX6" fmla="*/ 4064000 w 13095643"/>
              <a:gd name="connsiteY6" fmla="*/ 5951029 h 6742760"/>
              <a:gd name="connsiteX7" fmla="*/ 9257552 w 13095643"/>
              <a:gd name="connsiteY7" fmla="*/ 5997 h 6742760"/>
              <a:gd name="connsiteX8" fmla="*/ 12730281 w 13095643"/>
              <a:gd name="connsiteY8" fmla="*/ 940760 h 6742760"/>
              <a:gd name="connsiteX9" fmla="*/ 13095643 w 13095643"/>
              <a:gd name="connsiteY9" fmla="*/ 4486885 h 6742760"/>
              <a:gd name="connsiteX0" fmla="*/ 13095643 w 13095643"/>
              <a:gd name="connsiteY0" fmla="*/ 4486885 h 6742760"/>
              <a:gd name="connsiteX1" fmla="*/ 12192000 w 13095643"/>
              <a:gd name="connsiteY1" fmla="*/ 6742760 h 6742760"/>
              <a:gd name="connsiteX2" fmla="*/ 0 w 13095643"/>
              <a:gd name="connsiteY2" fmla="*/ 6742760 h 6742760"/>
              <a:gd name="connsiteX3" fmla="*/ 0 w 13095643"/>
              <a:gd name="connsiteY3" fmla="*/ 6235960 h 6742760"/>
              <a:gd name="connsiteX4" fmla="*/ 16734 w 13095643"/>
              <a:gd name="connsiteY4" fmla="*/ 6233397 h 6742760"/>
              <a:gd name="connsiteX5" fmla="*/ 1021578 w 13095643"/>
              <a:gd name="connsiteY5" fmla="*/ 6106091 h 6742760"/>
              <a:gd name="connsiteX6" fmla="*/ 4064000 w 13095643"/>
              <a:gd name="connsiteY6" fmla="*/ 5951029 h 6742760"/>
              <a:gd name="connsiteX7" fmla="*/ 9257552 w 13095643"/>
              <a:gd name="connsiteY7" fmla="*/ 5997 h 6742760"/>
              <a:gd name="connsiteX8" fmla="*/ 12730281 w 13095643"/>
              <a:gd name="connsiteY8" fmla="*/ 940760 h 6742760"/>
              <a:gd name="connsiteX9" fmla="*/ 13095643 w 13095643"/>
              <a:gd name="connsiteY9" fmla="*/ 4486885 h 6742760"/>
              <a:gd name="connsiteX0" fmla="*/ 13095643 w 13095643"/>
              <a:gd name="connsiteY0" fmla="*/ 4486885 h 7278906"/>
              <a:gd name="connsiteX1" fmla="*/ 12192000 w 13095643"/>
              <a:gd name="connsiteY1" fmla="*/ 6742760 h 7278906"/>
              <a:gd name="connsiteX2" fmla="*/ 0 w 13095643"/>
              <a:gd name="connsiteY2" fmla="*/ 6742760 h 7278906"/>
              <a:gd name="connsiteX3" fmla="*/ 0 w 13095643"/>
              <a:gd name="connsiteY3" fmla="*/ 6235960 h 7278906"/>
              <a:gd name="connsiteX4" fmla="*/ 16734 w 13095643"/>
              <a:gd name="connsiteY4" fmla="*/ 6233397 h 7278906"/>
              <a:gd name="connsiteX5" fmla="*/ 1021578 w 13095643"/>
              <a:gd name="connsiteY5" fmla="*/ 6106091 h 7278906"/>
              <a:gd name="connsiteX6" fmla="*/ 4064000 w 13095643"/>
              <a:gd name="connsiteY6" fmla="*/ 5951029 h 7278906"/>
              <a:gd name="connsiteX7" fmla="*/ 9257552 w 13095643"/>
              <a:gd name="connsiteY7" fmla="*/ 5997 h 7278906"/>
              <a:gd name="connsiteX8" fmla="*/ 12730281 w 13095643"/>
              <a:gd name="connsiteY8" fmla="*/ 940760 h 7278906"/>
              <a:gd name="connsiteX9" fmla="*/ 13095643 w 13095643"/>
              <a:gd name="connsiteY9" fmla="*/ 4486885 h 7278906"/>
              <a:gd name="connsiteX0" fmla="*/ 13095643 w 13095643"/>
              <a:gd name="connsiteY0" fmla="*/ 4486885 h 6742760"/>
              <a:gd name="connsiteX1" fmla="*/ 12192000 w 13095643"/>
              <a:gd name="connsiteY1" fmla="*/ 6742760 h 6742760"/>
              <a:gd name="connsiteX2" fmla="*/ 0 w 13095643"/>
              <a:gd name="connsiteY2" fmla="*/ 6742760 h 6742760"/>
              <a:gd name="connsiteX3" fmla="*/ 0 w 13095643"/>
              <a:gd name="connsiteY3" fmla="*/ 6235960 h 6742760"/>
              <a:gd name="connsiteX4" fmla="*/ 16734 w 13095643"/>
              <a:gd name="connsiteY4" fmla="*/ 6233397 h 6742760"/>
              <a:gd name="connsiteX5" fmla="*/ 1021578 w 13095643"/>
              <a:gd name="connsiteY5" fmla="*/ 6106091 h 6742760"/>
              <a:gd name="connsiteX6" fmla="*/ 4064000 w 13095643"/>
              <a:gd name="connsiteY6" fmla="*/ 5951029 h 6742760"/>
              <a:gd name="connsiteX7" fmla="*/ 9257552 w 13095643"/>
              <a:gd name="connsiteY7" fmla="*/ 5997 h 6742760"/>
              <a:gd name="connsiteX8" fmla="*/ 12730281 w 13095643"/>
              <a:gd name="connsiteY8" fmla="*/ 940760 h 6742760"/>
              <a:gd name="connsiteX9" fmla="*/ 13095643 w 13095643"/>
              <a:gd name="connsiteY9" fmla="*/ 4486885 h 6742760"/>
              <a:gd name="connsiteX0" fmla="*/ 13095643 w 13095643"/>
              <a:gd name="connsiteY0" fmla="*/ 4486885 h 6742760"/>
              <a:gd name="connsiteX1" fmla="*/ 12192000 w 13095643"/>
              <a:gd name="connsiteY1" fmla="*/ 6742760 h 6742760"/>
              <a:gd name="connsiteX2" fmla="*/ 0 w 13095643"/>
              <a:gd name="connsiteY2" fmla="*/ 6742760 h 6742760"/>
              <a:gd name="connsiteX3" fmla="*/ 0 w 13095643"/>
              <a:gd name="connsiteY3" fmla="*/ 6235960 h 6742760"/>
              <a:gd name="connsiteX4" fmla="*/ 16734 w 13095643"/>
              <a:gd name="connsiteY4" fmla="*/ 6233397 h 6742760"/>
              <a:gd name="connsiteX5" fmla="*/ 1021578 w 13095643"/>
              <a:gd name="connsiteY5" fmla="*/ 6106091 h 6742760"/>
              <a:gd name="connsiteX6" fmla="*/ 4537336 w 13095643"/>
              <a:gd name="connsiteY6" fmla="*/ 5521823 h 6742760"/>
              <a:gd name="connsiteX7" fmla="*/ 9257552 w 13095643"/>
              <a:gd name="connsiteY7" fmla="*/ 5997 h 6742760"/>
              <a:gd name="connsiteX8" fmla="*/ 12730281 w 13095643"/>
              <a:gd name="connsiteY8" fmla="*/ 940760 h 6742760"/>
              <a:gd name="connsiteX9" fmla="*/ 13095643 w 13095643"/>
              <a:gd name="connsiteY9" fmla="*/ 4486885 h 6742760"/>
              <a:gd name="connsiteX0" fmla="*/ 13095643 w 13095643"/>
              <a:gd name="connsiteY0" fmla="*/ 4486885 h 6742760"/>
              <a:gd name="connsiteX1" fmla="*/ 12192000 w 13095643"/>
              <a:gd name="connsiteY1" fmla="*/ 6742760 h 6742760"/>
              <a:gd name="connsiteX2" fmla="*/ 0 w 13095643"/>
              <a:gd name="connsiteY2" fmla="*/ 6742760 h 6742760"/>
              <a:gd name="connsiteX3" fmla="*/ 0 w 13095643"/>
              <a:gd name="connsiteY3" fmla="*/ 6235960 h 6742760"/>
              <a:gd name="connsiteX4" fmla="*/ 16734 w 13095643"/>
              <a:gd name="connsiteY4" fmla="*/ 6233397 h 6742760"/>
              <a:gd name="connsiteX5" fmla="*/ 1021578 w 13095643"/>
              <a:gd name="connsiteY5" fmla="*/ 6106091 h 6742760"/>
              <a:gd name="connsiteX6" fmla="*/ 4537336 w 13095643"/>
              <a:gd name="connsiteY6" fmla="*/ 5521823 h 6742760"/>
              <a:gd name="connsiteX7" fmla="*/ 9257552 w 13095643"/>
              <a:gd name="connsiteY7" fmla="*/ 5997 h 6742760"/>
              <a:gd name="connsiteX8" fmla="*/ 12730281 w 13095643"/>
              <a:gd name="connsiteY8" fmla="*/ 940760 h 6742760"/>
              <a:gd name="connsiteX9" fmla="*/ 13095643 w 13095643"/>
              <a:gd name="connsiteY9" fmla="*/ 4486885 h 6742760"/>
              <a:gd name="connsiteX0" fmla="*/ 13095643 w 13095643"/>
              <a:gd name="connsiteY0" fmla="*/ 4651874 h 6907749"/>
              <a:gd name="connsiteX1" fmla="*/ 12192000 w 13095643"/>
              <a:gd name="connsiteY1" fmla="*/ 6907749 h 6907749"/>
              <a:gd name="connsiteX2" fmla="*/ 0 w 13095643"/>
              <a:gd name="connsiteY2" fmla="*/ 6907749 h 6907749"/>
              <a:gd name="connsiteX3" fmla="*/ 0 w 13095643"/>
              <a:gd name="connsiteY3" fmla="*/ 6400949 h 6907749"/>
              <a:gd name="connsiteX4" fmla="*/ 16734 w 13095643"/>
              <a:gd name="connsiteY4" fmla="*/ 6398386 h 6907749"/>
              <a:gd name="connsiteX5" fmla="*/ 1021578 w 13095643"/>
              <a:gd name="connsiteY5" fmla="*/ 6271080 h 6907749"/>
              <a:gd name="connsiteX6" fmla="*/ 4537336 w 13095643"/>
              <a:gd name="connsiteY6" fmla="*/ 5686812 h 6907749"/>
              <a:gd name="connsiteX7" fmla="*/ 9257552 w 13095643"/>
              <a:gd name="connsiteY7" fmla="*/ 170986 h 6907749"/>
              <a:gd name="connsiteX8" fmla="*/ 12730281 w 13095643"/>
              <a:gd name="connsiteY8" fmla="*/ 1105749 h 6907749"/>
              <a:gd name="connsiteX9" fmla="*/ 13095643 w 13095643"/>
              <a:gd name="connsiteY9" fmla="*/ 4651874 h 6907749"/>
              <a:gd name="connsiteX0" fmla="*/ 13095643 w 13537105"/>
              <a:gd name="connsiteY0" fmla="*/ 4760050 h 7015925"/>
              <a:gd name="connsiteX1" fmla="*/ 12192000 w 13537105"/>
              <a:gd name="connsiteY1" fmla="*/ 7015925 h 7015925"/>
              <a:gd name="connsiteX2" fmla="*/ 0 w 13537105"/>
              <a:gd name="connsiteY2" fmla="*/ 7015925 h 7015925"/>
              <a:gd name="connsiteX3" fmla="*/ 0 w 13537105"/>
              <a:gd name="connsiteY3" fmla="*/ 6509125 h 7015925"/>
              <a:gd name="connsiteX4" fmla="*/ 16734 w 13537105"/>
              <a:gd name="connsiteY4" fmla="*/ 6506562 h 7015925"/>
              <a:gd name="connsiteX5" fmla="*/ 1021578 w 13537105"/>
              <a:gd name="connsiteY5" fmla="*/ 6379256 h 7015925"/>
              <a:gd name="connsiteX6" fmla="*/ 4537336 w 13537105"/>
              <a:gd name="connsiteY6" fmla="*/ 5794988 h 7015925"/>
              <a:gd name="connsiteX7" fmla="*/ 9257552 w 13537105"/>
              <a:gd name="connsiteY7" fmla="*/ 279162 h 7015925"/>
              <a:gd name="connsiteX8" fmla="*/ 13537105 w 13537105"/>
              <a:gd name="connsiteY8" fmla="*/ 319743 h 7015925"/>
              <a:gd name="connsiteX9" fmla="*/ 13095643 w 13537105"/>
              <a:gd name="connsiteY9" fmla="*/ 4760050 h 7015925"/>
              <a:gd name="connsiteX0" fmla="*/ 13095643 w 13537105"/>
              <a:gd name="connsiteY0" fmla="*/ 4760052 h 7015927"/>
              <a:gd name="connsiteX1" fmla="*/ 12192000 w 13537105"/>
              <a:gd name="connsiteY1" fmla="*/ 7015927 h 7015927"/>
              <a:gd name="connsiteX2" fmla="*/ 0 w 13537105"/>
              <a:gd name="connsiteY2" fmla="*/ 7015927 h 7015927"/>
              <a:gd name="connsiteX3" fmla="*/ 0 w 13537105"/>
              <a:gd name="connsiteY3" fmla="*/ 6509127 h 7015927"/>
              <a:gd name="connsiteX4" fmla="*/ 16734 w 13537105"/>
              <a:gd name="connsiteY4" fmla="*/ 6506564 h 7015927"/>
              <a:gd name="connsiteX5" fmla="*/ 1021578 w 13537105"/>
              <a:gd name="connsiteY5" fmla="*/ 6379258 h 7015927"/>
              <a:gd name="connsiteX6" fmla="*/ 4537336 w 13537105"/>
              <a:gd name="connsiteY6" fmla="*/ 5794990 h 7015927"/>
              <a:gd name="connsiteX7" fmla="*/ 9687858 w 13537105"/>
              <a:gd name="connsiteY7" fmla="*/ 279164 h 7015927"/>
              <a:gd name="connsiteX8" fmla="*/ 13537105 w 13537105"/>
              <a:gd name="connsiteY8" fmla="*/ 319745 h 7015927"/>
              <a:gd name="connsiteX9" fmla="*/ 13095643 w 13537105"/>
              <a:gd name="connsiteY9" fmla="*/ 4760052 h 7015927"/>
              <a:gd name="connsiteX0" fmla="*/ 13095643 w 13537105"/>
              <a:gd name="connsiteY0" fmla="*/ 4760052 h 7015927"/>
              <a:gd name="connsiteX1" fmla="*/ 12192000 w 13537105"/>
              <a:gd name="connsiteY1" fmla="*/ 7015927 h 7015927"/>
              <a:gd name="connsiteX2" fmla="*/ 0 w 13537105"/>
              <a:gd name="connsiteY2" fmla="*/ 7015927 h 7015927"/>
              <a:gd name="connsiteX3" fmla="*/ 0 w 13537105"/>
              <a:gd name="connsiteY3" fmla="*/ 6509127 h 7015927"/>
              <a:gd name="connsiteX4" fmla="*/ 16734 w 13537105"/>
              <a:gd name="connsiteY4" fmla="*/ 6506564 h 7015927"/>
              <a:gd name="connsiteX5" fmla="*/ 1021578 w 13537105"/>
              <a:gd name="connsiteY5" fmla="*/ 6379258 h 7015927"/>
              <a:gd name="connsiteX6" fmla="*/ 4537336 w 13537105"/>
              <a:gd name="connsiteY6" fmla="*/ 5794990 h 7015927"/>
              <a:gd name="connsiteX7" fmla="*/ 9687858 w 13537105"/>
              <a:gd name="connsiteY7" fmla="*/ 279164 h 7015927"/>
              <a:gd name="connsiteX8" fmla="*/ 13537105 w 13537105"/>
              <a:gd name="connsiteY8" fmla="*/ 319745 h 7015927"/>
              <a:gd name="connsiteX9" fmla="*/ 13095643 w 13537105"/>
              <a:gd name="connsiteY9" fmla="*/ 4760052 h 7015927"/>
              <a:gd name="connsiteX0" fmla="*/ 13095643 w 13537105"/>
              <a:gd name="connsiteY0" fmla="*/ 4760052 h 7015927"/>
              <a:gd name="connsiteX1" fmla="*/ 12192000 w 13537105"/>
              <a:gd name="connsiteY1" fmla="*/ 7015927 h 7015927"/>
              <a:gd name="connsiteX2" fmla="*/ 0 w 13537105"/>
              <a:gd name="connsiteY2" fmla="*/ 7015927 h 7015927"/>
              <a:gd name="connsiteX3" fmla="*/ 0 w 13537105"/>
              <a:gd name="connsiteY3" fmla="*/ 6509127 h 7015927"/>
              <a:gd name="connsiteX4" fmla="*/ 16734 w 13537105"/>
              <a:gd name="connsiteY4" fmla="*/ 6506564 h 7015927"/>
              <a:gd name="connsiteX5" fmla="*/ 1021578 w 13537105"/>
              <a:gd name="connsiteY5" fmla="*/ 6379258 h 7015927"/>
              <a:gd name="connsiteX6" fmla="*/ 4537336 w 13537105"/>
              <a:gd name="connsiteY6" fmla="*/ 5794990 h 7015927"/>
              <a:gd name="connsiteX7" fmla="*/ 9687858 w 13537105"/>
              <a:gd name="connsiteY7" fmla="*/ 279164 h 7015927"/>
              <a:gd name="connsiteX8" fmla="*/ 13537105 w 13537105"/>
              <a:gd name="connsiteY8" fmla="*/ 319745 h 7015927"/>
              <a:gd name="connsiteX9" fmla="*/ 13095643 w 13537105"/>
              <a:gd name="connsiteY9" fmla="*/ 4760052 h 7015927"/>
              <a:gd name="connsiteX0" fmla="*/ 13095643 w 13537105"/>
              <a:gd name="connsiteY0" fmla="*/ 4760052 h 7015927"/>
              <a:gd name="connsiteX1" fmla="*/ 12192000 w 13537105"/>
              <a:gd name="connsiteY1" fmla="*/ 7015927 h 7015927"/>
              <a:gd name="connsiteX2" fmla="*/ 0 w 13537105"/>
              <a:gd name="connsiteY2" fmla="*/ 7015927 h 7015927"/>
              <a:gd name="connsiteX3" fmla="*/ 0 w 13537105"/>
              <a:gd name="connsiteY3" fmla="*/ 6509127 h 7015927"/>
              <a:gd name="connsiteX4" fmla="*/ 16734 w 13537105"/>
              <a:gd name="connsiteY4" fmla="*/ 6506564 h 7015927"/>
              <a:gd name="connsiteX5" fmla="*/ 1021578 w 13537105"/>
              <a:gd name="connsiteY5" fmla="*/ 6379258 h 7015927"/>
              <a:gd name="connsiteX6" fmla="*/ 4537336 w 13537105"/>
              <a:gd name="connsiteY6" fmla="*/ 5794990 h 7015927"/>
              <a:gd name="connsiteX7" fmla="*/ 9687858 w 13537105"/>
              <a:gd name="connsiteY7" fmla="*/ 279164 h 7015927"/>
              <a:gd name="connsiteX8" fmla="*/ 13537105 w 13537105"/>
              <a:gd name="connsiteY8" fmla="*/ 319745 h 7015927"/>
              <a:gd name="connsiteX9" fmla="*/ 13095643 w 13537105"/>
              <a:gd name="connsiteY9" fmla="*/ 4760052 h 7015927"/>
              <a:gd name="connsiteX0" fmla="*/ 13095643 w 13537105"/>
              <a:gd name="connsiteY0" fmla="*/ 4760052 h 7015927"/>
              <a:gd name="connsiteX1" fmla="*/ 12192000 w 13537105"/>
              <a:gd name="connsiteY1" fmla="*/ 7015927 h 7015927"/>
              <a:gd name="connsiteX2" fmla="*/ 0 w 13537105"/>
              <a:gd name="connsiteY2" fmla="*/ 7015927 h 7015927"/>
              <a:gd name="connsiteX3" fmla="*/ 0 w 13537105"/>
              <a:gd name="connsiteY3" fmla="*/ 6509127 h 7015927"/>
              <a:gd name="connsiteX4" fmla="*/ 16734 w 13537105"/>
              <a:gd name="connsiteY4" fmla="*/ 6506564 h 7015927"/>
              <a:gd name="connsiteX5" fmla="*/ 1021578 w 13537105"/>
              <a:gd name="connsiteY5" fmla="*/ 6379258 h 7015927"/>
              <a:gd name="connsiteX6" fmla="*/ 4537336 w 13537105"/>
              <a:gd name="connsiteY6" fmla="*/ 5794990 h 7015927"/>
              <a:gd name="connsiteX7" fmla="*/ 9687858 w 13537105"/>
              <a:gd name="connsiteY7" fmla="*/ 279164 h 7015927"/>
              <a:gd name="connsiteX8" fmla="*/ 13537105 w 13537105"/>
              <a:gd name="connsiteY8" fmla="*/ 319745 h 7015927"/>
              <a:gd name="connsiteX9" fmla="*/ 13095643 w 13537105"/>
              <a:gd name="connsiteY9" fmla="*/ 4760052 h 7015927"/>
              <a:gd name="connsiteX0" fmla="*/ 13095643 w 13537105"/>
              <a:gd name="connsiteY0" fmla="*/ 4760052 h 7015927"/>
              <a:gd name="connsiteX1" fmla="*/ 12192000 w 13537105"/>
              <a:gd name="connsiteY1" fmla="*/ 7015927 h 7015927"/>
              <a:gd name="connsiteX2" fmla="*/ 0 w 13537105"/>
              <a:gd name="connsiteY2" fmla="*/ 7015927 h 7015927"/>
              <a:gd name="connsiteX3" fmla="*/ 0 w 13537105"/>
              <a:gd name="connsiteY3" fmla="*/ 6509127 h 7015927"/>
              <a:gd name="connsiteX4" fmla="*/ 16734 w 13537105"/>
              <a:gd name="connsiteY4" fmla="*/ 6506564 h 7015927"/>
              <a:gd name="connsiteX5" fmla="*/ 1279762 w 13537105"/>
              <a:gd name="connsiteY5" fmla="*/ 6449618 h 7015927"/>
              <a:gd name="connsiteX6" fmla="*/ 4537336 w 13537105"/>
              <a:gd name="connsiteY6" fmla="*/ 5794990 h 7015927"/>
              <a:gd name="connsiteX7" fmla="*/ 9687858 w 13537105"/>
              <a:gd name="connsiteY7" fmla="*/ 279164 h 7015927"/>
              <a:gd name="connsiteX8" fmla="*/ 13537105 w 13537105"/>
              <a:gd name="connsiteY8" fmla="*/ 319745 h 7015927"/>
              <a:gd name="connsiteX9" fmla="*/ 13095643 w 13537105"/>
              <a:gd name="connsiteY9" fmla="*/ 4760052 h 7015927"/>
              <a:gd name="connsiteX0" fmla="*/ 13095643 w 13537105"/>
              <a:gd name="connsiteY0" fmla="*/ 4760052 h 7015927"/>
              <a:gd name="connsiteX1" fmla="*/ 12192000 w 13537105"/>
              <a:gd name="connsiteY1" fmla="*/ 7015927 h 7015927"/>
              <a:gd name="connsiteX2" fmla="*/ 0 w 13537105"/>
              <a:gd name="connsiteY2" fmla="*/ 7015927 h 7015927"/>
              <a:gd name="connsiteX3" fmla="*/ 0 w 13537105"/>
              <a:gd name="connsiteY3" fmla="*/ 6509127 h 7015927"/>
              <a:gd name="connsiteX4" fmla="*/ 145825 w 13537105"/>
              <a:gd name="connsiteY4" fmla="*/ 6323629 h 7015927"/>
              <a:gd name="connsiteX5" fmla="*/ 1279762 w 13537105"/>
              <a:gd name="connsiteY5" fmla="*/ 6449618 h 7015927"/>
              <a:gd name="connsiteX6" fmla="*/ 4537336 w 13537105"/>
              <a:gd name="connsiteY6" fmla="*/ 5794990 h 7015927"/>
              <a:gd name="connsiteX7" fmla="*/ 9687858 w 13537105"/>
              <a:gd name="connsiteY7" fmla="*/ 279164 h 7015927"/>
              <a:gd name="connsiteX8" fmla="*/ 13537105 w 13537105"/>
              <a:gd name="connsiteY8" fmla="*/ 319745 h 7015927"/>
              <a:gd name="connsiteX9" fmla="*/ 13095643 w 13537105"/>
              <a:gd name="connsiteY9" fmla="*/ 4760052 h 7015927"/>
              <a:gd name="connsiteX0" fmla="*/ 13612010 w 14053472"/>
              <a:gd name="connsiteY0" fmla="*/ 4760052 h 7015927"/>
              <a:gd name="connsiteX1" fmla="*/ 12708367 w 14053472"/>
              <a:gd name="connsiteY1" fmla="*/ 7015927 h 7015927"/>
              <a:gd name="connsiteX2" fmla="*/ 516367 w 14053472"/>
              <a:gd name="connsiteY2" fmla="*/ 7015927 h 7015927"/>
              <a:gd name="connsiteX3" fmla="*/ 0 w 14053472"/>
              <a:gd name="connsiteY3" fmla="*/ 6593559 h 7015927"/>
              <a:gd name="connsiteX4" fmla="*/ 662192 w 14053472"/>
              <a:gd name="connsiteY4" fmla="*/ 6323629 h 7015927"/>
              <a:gd name="connsiteX5" fmla="*/ 1796129 w 14053472"/>
              <a:gd name="connsiteY5" fmla="*/ 6449618 h 7015927"/>
              <a:gd name="connsiteX6" fmla="*/ 5053703 w 14053472"/>
              <a:gd name="connsiteY6" fmla="*/ 5794990 h 7015927"/>
              <a:gd name="connsiteX7" fmla="*/ 10204225 w 14053472"/>
              <a:gd name="connsiteY7" fmla="*/ 279164 h 7015927"/>
              <a:gd name="connsiteX8" fmla="*/ 14053472 w 14053472"/>
              <a:gd name="connsiteY8" fmla="*/ 319745 h 7015927"/>
              <a:gd name="connsiteX9" fmla="*/ 13612010 w 14053472"/>
              <a:gd name="connsiteY9" fmla="*/ 4760052 h 7015927"/>
              <a:gd name="connsiteX0" fmla="*/ 13612010 w 14053472"/>
              <a:gd name="connsiteY0" fmla="*/ 4760052 h 7015927"/>
              <a:gd name="connsiteX1" fmla="*/ 12708367 w 14053472"/>
              <a:gd name="connsiteY1" fmla="*/ 7015927 h 7015927"/>
              <a:gd name="connsiteX2" fmla="*/ 516367 w 14053472"/>
              <a:gd name="connsiteY2" fmla="*/ 7015927 h 7015927"/>
              <a:gd name="connsiteX3" fmla="*/ 0 w 14053472"/>
              <a:gd name="connsiteY3" fmla="*/ 6593559 h 7015927"/>
              <a:gd name="connsiteX4" fmla="*/ 382493 w 14053472"/>
              <a:gd name="connsiteY4" fmla="*/ 6492492 h 7015927"/>
              <a:gd name="connsiteX5" fmla="*/ 1796129 w 14053472"/>
              <a:gd name="connsiteY5" fmla="*/ 6449618 h 7015927"/>
              <a:gd name="connsiteX6" fmla="*/ 5053703 w 14053472"/>
              <a:gd name="connsiteY6" fmla="*/ 5794990 h 7015927"/>
              <a:gd name="connsiteX7" fmla="*/ 10204225 w 14053472"/>
              <a:gd name="connsiteY7" fmla="*/ 279164 h 7015927"/>
              <a:gd name="connsiteX8" fmla="*/ 14053472 w 14053472"/>
              <a:gd name="connsiteY8" fmla="*/ 319745 h 7015927"/>
              <a:gd name="connsiteX9" fmla="*/ 13612010 w 14053472"/>
              <a:gd name="connsiteY9" fmla="*/ 4760052 h 7015927"/>
              <a:gd name="connsiteX0" fmla="*/ 13612010 w 14053472"/>
              <a:gd name="connsiteY0" fmla="*/ 4760052 h 7015927"/>
              <a:gd name="connsiteX1" fmla="*/ 12708367 w 14053472"/>
              <a:gd name="connsiteY1" fmla="*/ 7015927 h 7015927"/>
              <a:gd name="connsiteX2" fmla="*/ 516367 w 14053472"/>
              <a:gd name="connsiteY2" fmla="*/ 7015927 h 7015927"/>
              <a:gd name="connsiteX3" fmla="*/ 0 w 14053472"/>
              <a:gd name="connsiteY3" fmla="*/ 6593559 h 7015927"/>
              <a:gd name="connsiteX4" fmla="*/ 382493 w 14053472"/>
              <a:gd name="connsiteY4" fmla="*/ 6492492 h 7015927"/>
              <a:gd name="connsiteX5" fmla="*/ 2043555 w 14053472"/>
              <a:gd name="connsiteY5" fmla="*/ 6477762 h 7015927"/>
              <a:gd name="connsiteX6" fmla="*/ 5053703 w 14053472"/>
              <a:gd name="connsiteY6" fmla="*/ 5794990 h 7015927"/>
              <a:gd name="connsiteX7" fmla="*/ 10204225 w 14053472"/>
              <a:gd name="connsiteY7" fmla="*/ 279164 h 7015927"/>
              <a:gd name="connsiteX8" fmla="*/ 14053472 w 14053472"/>
              <a:gd name="connsiteY8" fmla="*/ 319745 h 7015927"/>
              <a:gd name="connsiteX9" fmla="*/ 13612010 w 14053472"/>
              <a:gd name="connsiteY9" fmla="*/ 4760052 h 7015927"/>
              <a:gd name="connsiteX0" fmla="*/ 13612010 w 14053472"/>
              <a:gd name="connsiteY0" fmla="*/ 4816726 h 7072601"/>
              <a:gd name="connsiteX1" fmla="*/ 12708367 w 14053472"/>
              <a:gd name="connsiteY1" fmla="*/ 7072601 h 7072601"/>
              <a:gd name="connsiteX2" fmla="*/ 516367 w 14053472"/>
              <a:gd name="connsiteY2" fmla="*/ 7072601 h 7072601"/>
              <a:gd name="connsiteX3" fmla="*/ 0 w 14053472"/>
              <a:gd name="connsiteY3" fmla="*/ 6650233 h 7072601"/>
              <a:gd name="connsiteX4" fmla="*/ 382493 w 14053472"/>
              <a:gd name="connsiteY4" fmla="*/ 6549166 h 7072601"/>
              <a:gd name="connsiteX5" fmla="*/ 2043555 w 14053472"/>
              <a:gd name="connsiteY5" fmla="*/ 6534436 h 7072601"/>
              <a:gd name="connsiteX6" fmla="*/ 5279613 w 14053472"/>
              <a:gd name="connsiteY6" fmla="*/ 5513936 h 7072601"/>
              <a:gd name="connsiteX7" fmla="*/ 10204225 w 14053472"/>
              <a:gd name="connsiteY7" fmla="*/ 335838 h 7072601"/>
              <a:gd name="connsiteX8" fmla="*/ 14053472 w 14053472"/>
              <a:gd name="connsiteY8" fmla="*/ 376419 h 7072601"/>
              <a:gd name="connsiteX9" fmla="*/ 13612010 w 14053472"/>
              <a:gd name="connsiteY9" fmla="*/ 4816726 h 7072601"/>
              <a:gd name="connsiteX0" fmla="*/ 13612010 w 14053472"/>
              <a:gd name="connsiteY0" fmla="*/ 4816726 h 7072601"/>
              <a:gd name="connsiteX1" fmla="*/ 12708367 w 14053472"/>
              <a:gd name="connsiteY1" fmla="*/ 7072601 h 7072601"/>
              <a:gd name="connsiteX2" fmla="*/ 516367 w 14053472"/>
              <a:gd name="connsiteY2" fmla="*/ 7072601 h 7072601"/>
              <a:gd name="connsiteX3" fmla="*/ 0 w 14053472"/>
              <a:gd name="connsiteY3" fmla="*/ 6650233 h 7072601"/>
              <a:gd name="connsiteX4" fmla="*/ 382493 w 14053472"/>
              <a:gd name="connsiteY4" fmla="*/ 6549166 h 7072601"/>
              <a:gd name="connsiteX5" fmla="*/ 2043555 w 14053472"/>
              <a:gd name="connsiteY5" fmla="*/ 6534436 h 7072601"/>
              <a:gd name="connsiteX6" fmla="*/ 5279613 w 14053472"/>
              <a:gd name="connsiteY6" fmla="*/ 5513936 h 7072601"/>
              <a:gd name="connsiteX7" fmla="*/ 10204225 w 14053472"/>
              <a:gd name="connsiteY7" fmla="*/ 335838 h 7072601"/>
              <a:gd name="connsiteX8" fmla="*/ 14053472 w 14053472"/>
              <a:gd name="connsiteY8" fmla="*/ 376419 h 7072601"/>
              <a:gd name="connsiteX9" fmla="*/ 13612010 w 14053472"/>
              <a:gd name="connsiteY9" fmla="*/ 4816726 h 7072601"/>
              <a:gd name="connsiteX0" fmla="*/ 13612010 w 14053472"/>
              <a:gd name="connsiteY0" fmla="*/ 4440307 h 6696182"/>
              <a:gd name="connsiteX1" fmla="*/ 12708367 w 14053472"/>
              <a:gd name="connsiteY1" fmla="*/ 6696182 h 6696182"/>
              <a:gd name="connsiteX2" fmla="*/ 516367 w 14053472"/>
              <a:gd name="connsiteY2" fmla="*/ 6696182 h 6696182"/>
              <a:gd name="connsiteX3" fmla="*/ 0 w 14053472"/>
              <a:gd name="connsiteY3" fmla="*/ 6273814 h 6696182"/>
              <a:gd name="connsiteX4" fmla="*/ 382493 w 14053472"/>
              <a:gd name="connsiteY4" fmla="*/ 6172747 h 6696182"/>
              <a:gd name="connsiteX5" fmla="*/ 2043555 w 14053472"/>
              <a:gd name="connsiteY5" fmla="*/ 6158017 h 6696182"/>
              <a:gd name="connsiteX6" fmla="*/ 5279613 w 14053472"/>
              <a:gd name="connsiteY6" fmla="*/ 5137517 h 6696182"/>
              <a:gd name="connsiteX7" fmla="*/ 8214061 w 14053472"/>
              <a:gd name="connsiteY7" fmla="*/ 1028888 h 6696182"/>
              <a:gd name="connsiteX8" fmla="*/ 14053472 w 14053472"/>
              <a:gd name="connsiteY8" fmla="*/ 0 h 6696182"/>
              <a:gd name="connsiteX9" fmla="*/ 13612010 w 14053472"/>
              <a:gd name="connsiteY9" fmla="*/ 4440307 h 6696182"/>
              <a:gd name="connsiteX0" fmla="*/ 13612010 w 14053472"/>
              <a:gd name="connsiteY0" fmla="*/ 4440307 h 6696182"/>
              <a:gd name="connsiteX1" fmla="*/ 12708367 w 14053472"/>
              <a:gd name="connsiteY1" fmla="*/ 6696182 h 6696182"/>
              <a:gd name="connsiteX2" fmla="*/ 516367 w 14053472"/>
              <a:gd name="connsiteY2" fmla="*/ 6696182 h 6696182"/>
              <a:gd name="connsiteX3" fmla="*/ 0 w 14053472"/>
              <a:gd name="connsiteY3" fmla="*/ 6273814 h 6696182"/>
              <a:gd name="connsiteX4" fmla="*/ 382493 w 14053472"/>
              <a:gd name="connsiteY4" fmla="*/ 6172747 h 6696182"/>
              <a:gd name="connsiteX5" fmla="*/ 2043555 w 14053472"/>
              <a:gd name="connsiteY5" fmla="*/ 6158017 h 6696182"/>
              <a:gd name="connsiteX6" fmla="*/ 5279613 w 14053472"/>
              <a:gd name="connsiteY6" fmla="*/ 5137517 h 6696182"/>
              <a:gd name="connsiteX7" fmla="*/ 8396941 w 14053472"/>
              <a:gd name="connsiteY7" fmla="*/ 986674 h 6696182"/>
              <a:gd name="connsiteX8" fmla="*/ 14053472 w 14053472"/>
              <a:gd name="connsiteY8" fmla="*/ 0 h 6696182"/>
              <a:gd name="connsiteX9" fmla="*/ 13612010 w 14053472"/>
              <a:gd name="connsiteY9" fmla="*/ 4440307 h 6696182"/>
              <a:gd name="connsiteX0" fmla="*/ 13612010 w 14053472"/>
              <a:gd name="connsiteY0" fmla="*/ 4440307 h 6696182"/>
              <a:gd name="connsiteX1" fmla="*/ 12708367 w 14053472"/>
              <a:gd name="connsiteY1" fmla="*/ 6696182 h 6696182"/>
              <a:gd name="connsiteX2" fmla="*/ 516367 w 14053472"/>
              <a:gd name="connsiteY2" fmla="*/ 6696182 h 6696182"/>
              <a:gd name="connsiteX3" fmla="*/ 0 w 14053472"/>
              <a:gd name="connsiteY3" fmla="*/ 6273814 h 6696182"/>
              <a:gd name="connsiteX4" fmla="*/ 382493 w 14053472"/>
              <a:gd name="connsiteY4" fmla="*/ 6172747 h 6696182"/>
              <a:gd name="connsiteX5" fmla="*/ 2043555 w 14053472"/>
              <a:gd name="connsiteY5" fmla="*/ 6158017 h 6696182"/>
              <a:gd name="connsiteX6" fmla="*/ 5279613 w 14053472"/>
              <a:gd name="connsiteY6" fmla="*/ 5137517 h 6696182"/>
              <a:gd name="connsiteX7" fmla="*/ 8396941 w 14053472"/>
              <a:gd name="connsiteY7" fmla="*/ 986674 h 6696182"/>
              <a:gd name="connsiteX8" fmla="*/ 14053472 w 14053472"/>
              <a:gd name="connsiteY8" fmla="*/ 0 h 6696182"/>
              <a:gd name="connsiteX9" fmla="*/ 13612010 w 14053472"/>
              <a:gd name="connsiteY9" fmla="*/ 4440307 h 669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53472" h="6696182">
                <a:moveTo>
                  <a:pt x="13612010" y="4440307"/>
                </a:moveTo>
                <a:lnTo>
                  <a:pt x="12708367" y="6696182"/>
                </a:lnTo>
                <a:lnTo>
                  <a:pt x="516367" y="6696182"/>
                </a:lnTo>
                <a:lnTo>
                  <a:pt x="0" y="6273814"/>
                </a:lnTo>
                <a:lnTo>
                  <a:pt x="382493" y="6172747"/>
                </a:lnTo>
                <a:cubicBezTo>
                  <a:pt x="552756" y="6151102"/>
                  <a:pt x="1732978" y="6203908"/>
                  <a:pt x="2043555" y="6158017"/>
                </a:cubicBezTo>
                <a:cubicBezTo>
                  <a:pt x="2354132" y="6112126"/>
                  <a:pt x="4220715" y="5999407"/>
                  <a:pt x="5279613" y="5137517"/>
                </a:cubicBezTo>
                <a:cubicBezTo>
                  <a:pt x="6338511" y="4275627"/>
                  <a:pt x="6934631" y="1842927"/>
                  <a:pt x="8396941" y="986674"/>
                </a:cubicBezTo>
                <a:cubicBezTo>
                  <a:pt x="9859251" y="130421"/>
                  <a:pt x="11224609" y="34814"/>
                  <a:pt x="14053472" y="0"/>
                </a:cubicBezTo>
                <a:lnTo>
                  <a:pt x="13612010" y="4440307"/>
                </a:lnTo>
                <a:close/>
              </a:path>
            </a:pathLst>
          </a:custGeom>
          <a:gradFill flip="none" rotWithShape="1">
            <a:gsLst>
              <a:gs pos="68000">
                <a:srgbClr val="F5841F">
                  <a:alpha val="76000"/>
                </a:srgbClr>
              </a:gs>
              <a:gs pos="54000">
                <a:srgbClr val="FFD41F">
                  <a:alpha val="84295"/>
                </a:srgbClr>
              </a:gs>
              <a:gs pos="25000">
                <a:srgbClr val="179B49">
                  <a:alpha val="80620"/>
                </a:srgbClr>
              </a:gs>
              <a:gs pos="0">
                <a:srgbClr val="008DCB">
                  <a:alpha val="72000"/>
                </a:srgbClr>
              </a:gs>
              <a:gs pos="84000">
                <a:srgbClr val="F0584D"/>
              </a:gs>
            </a:gsLst>
            <a:lin ang="5400000" scaled="0"/>
            <a:tileRect/>
          </a:gradFill>
          <a:ln w="24179" cap="flat">
            <a:noFill/>
            <a:prstDash val="solid"/>
            <a:miter/>
          </a:ln>
          <a:effectLst/>
        </p:spPr>
        <p:txBody>
          <a:bodyPr wrap="square" rtlCol="0" anchor="ctr">
            <a:noAutofit/>
          </a:bodyPr>
          <a:lstStyle/>
          <a:p>
            <a:endParaRPr lang="en-US"/>
          </a:p>
        </p:txBody>
      </p:sp>
      <p:sp>
        <p:nvSpPr>
          <p:cNvPr id="13" name="!!blue bg">
            <a:extLst>
              <a:ext uri="{FF2B5EF4-FFF2-40B4-BE49-F238E27FC236}">
                <a16:creationId xmlns:a16="http://schemas.microsoft.com/office/drawing/2014/main" id="{753E136A-2879-0FB1-7059-F8BFAD747617}"/>
              </a:ext>
            </a:extLst>
          </p:cNvPr>
          <p:cNvSpPr/>
          <p:nvPr/>
        </p:nvSpPr>
        <p:spPr>
          <a:xfrm>
            <a:off x="-516367" y="1688952"/>
            <a:ext cx="14053472" cy="5320458"/>
          </a:xfrm>
          <a:custGeom>
            <a:avLst/>
            <a:gdLst>
              <a:gd name="connsiteX0" fmla="*/ 12192000 w 12192000"/>
              <a:gd name="connsiteY0" fmla="*/ 0 h 1486878"/>
              <a:gd name="connsiteX1" fmla="*/ 12192000 w 12192000"/>
              <a:gd name="connsiteY1" fmla="*/ 1486878 h 1486878"/>
              <a:gd name="connsiteX2" fmla="*/ 0 w 12192000"/>
              <a:gd name="connsiteY2" fmla="*/ 1486878 h 1486878"/>
              <a:gd name="connsiteX3" fmla="*/ 0 w 12192000"/>
              <a:gd name="connsiteY3" fmla="*/ 980078 h 1486878"/>
              <a:gd name="connsiteX4" fmla="*/ 16734 w 12192000"/>
              <a:gd name="connsiteY4" fmla="*/ 977515 h 1486878"/>
              <a:gd name="connsiteX5" fmla="*/ 1021578 w 12192000"/>
              <a:gd name="connsiteY5" fmla="*/ 850209 h 1486878"/>
              <a:gd name="connsiteX6" fmla="*/ 4064000 w 12192000"/>
              <a:gd name="connsiteY6" fmla="*/ 695147 h 1486878"/>
              <a:gd name="connsiteX7" fmla="*/ 8128000 w 12192000"/>
              <a:gd name="connsiteY7" fmla="*/ 794787 h 1486878"/>
              <a:gd name="connsiteX8" fmla="*/ 11514667 w 12192000"/>
              <a:gd name="connsiteY8" fmla="*/ 173671 h 1486878"/>
              <a:gd name="connsiteX0" fmla="*/ 12192000 w 12192000"/>
              <a:gd name="connsiteY0" fmla="*/ 3016596 h 4503474"/>
              <a:gd name="connsiteX1" fmla="*/ 12192000 w 12192000"/>
              <a:gd name="connsiteY1" fmla="*/ 4503474 h 4503474"/>
              <a:gd name="connsiteX2" fmla="*/ 0 w 12192000"/>
              <a:gd name="connsiteY2" fmla="*/ 4503474 h 4503474"/>
              <a:gd name="connsiteX3" fmla="*/ 0 w 12192000"/>
              <a:gd name="connsiteY3" fmla="*/ 3996674 h 4503474"/>
              <a:gd name="connsiteX4" fmla="*/ 16734 w 12192000"/>
              <a:gd name="connsiteY4" fmla="*/ 3994111 h 4503474"/>
              <a:gd name="connsiteX5" fmla="*/ 1021578 w 12192000"/>
              <a:gd name="connsiteY5" fmla="*/ 3866805 h 4503474"/>
              <a:gd name="connsiteX6" fmla="*/ 4064000 w 12192000"/>
              <a:gd name="connsiteY6" fmla="*/ 3711743 h 4503474"/>
              <a:gd name="connsiteX7" fmla="*/ 8117242 w 12192000"/>
              <a:gd name="connsiteY7" fmla="*/ 2167 h 4503474"/>
              <a:gd name="connsiteX8" fmla="*/ 11514667 w 12192000"/>
              <a:gd name="connsiteY8" fmla="*/ 3190267 h 4503474"/>
              <a:gd name="connsiteX9" fmla="*/ 12192000 w 12192000"/>
              <a:gd name="connsiteY9" fmla="*/ 3016596 h 4503474"/>
              <a:gd name="connsiteX0" fmla="*/ 12192000 w 12192000"/>
              <a:gd name="connsiteY0" fmla="*/ 3850149 h 5337027"/>
              <a:gd name="connsiteX1" fmla="*/ 12192000 w 12192000"/>
              <a:gd name="connsiteY1" fmla="*/ 5337027 h 5337027"/>
              <a:gd name="connsiteX2" fmla="*/ 0 w 12192000"/>
              <a:gd name="connsiteY2" fmla="*/ 5337027 h 5337027"/>
              <a:gd name="connsiteX3" fmla="*/ 0 w 12192000"/>
              <a:gd name="connsiteY3" fmla="*/ 4830227 h 5337027"/>
              <a:gd name="connsiteX4" fmla="*/ 16734 w 12192000"/>
              <a:gd name="connsiteY4" fmla="*/ 4827664 h 5337027"/>
              <a:gd name="connsiteX5" fmla="*/ 1021578 w 12192000"/>
              <a:gd name="connsiteY5" fmla="*/ 4700358 h 5337027"/>
              <a:gd name="connsiteX6" fmla="*/ 4064000 w 12192000"/>
              <a:gd name="connsiteY6" fmla="*/ 4545296 h 5337027"/>
              <a:gd name="connsiteX7" fmla="*/ 8117242 w 12192000"/>
              <a:gd name="connsiteY7" fmla="*/ 835720 h 5337027"/>
              <a:gd name="connsiteX8" fmla="*/ 11503909 w 12192000"/>
              <a:gd name="connsiteY8" fmla="*/ 0 h 5337027"/>
              <a:gd name="connsiteX9" fmla="*/ 12192000 w 12192000"/>
              <a:gd name="connsiteY9" fmla="*/ 3850149 h 5337027"/>
              <a:gd name="connsiteX0" fmla="*/ 12192000 w 12730281"/>
              <a:gd name="connsiteY0" fmla="*/ 4315122 h 5802000"/>
              <a:gd name="connsiteX1" fmla="*/ 12192000 w 12730281"/>
              <a:gd name="connsiteY1" fmla="*/ 5802000 h 5802000"/>
              <a:gd name="connsiteX2" fmla="*/ 0 w 12730281"/>
              <a:gd name="connsiteY2" fmla="*/ 5802000 h 5802000"/>
              <a:gd name="connsiteX3" fmla="*/ 0 w 12730281"/>
              <a:gd name="connsiteY3" fmla="*/ 5295200 h 5802000"/>
              <a:gd name="connsiteX4" fmla="*/ 16734 w 12730281"/>
              <a:gd name="connsiteY4" fmla="*/ 5292637 h 5802000"/>
              <a:gd name="connsiteX5" fmla="*/ 1021578 w 12730281"/>
              <a:gd name="connsiteY5" fmla="*/ 5165331 h 5802000"/>
              <a:gd name="connsiteX6" fmla="*/ 4064000 w 12730281"/>
              <a:gd name="connsiteY6" fmla="*/ 5010269 h 5802000"/>
              <a:gd name="connsiteX7" fmla="*/ 8117242 w 12730281"/>
              <a:gd name="connsiteY7" fmla="*/ 1300693 h 5802000"/>
              <a:gd name="connsiteX8" fmla="*/ 12730281 w 12730281"/>
              <a:gd name="connsiteY8" fmla="*/ 0 h 5802000"/>
              <a:gd name="connsiteX9" fmla="*/ 12192000 w 12730281"/>
              <a:gd name="connsiteY9" fmla="*/ 4315122 h 5802000"/>
              <a:gd name="connsiteX0" fmla="*/ 13095643 w 13095643"/>
              <a:gd name="connsiteY0" fmla="*/ 3546125 h 5802000"/>
              <a:gd name="connsiteX1" fmla="*/ 12192000 w 13095643"/>
              <a:gd name="connsiteY1" fmla="*/ 5802000 h 5802000"/>
              <a:gd name="connsiteX2" fmla="*/ 0 w 13095643"/>
              <a:gd name="connsiteY2" fmla="*/ 5802000 h 5802000"/>
              <a:gd name="connsiteX3" fmla="*/ 0 w 13095643"/>
              <a:gd name="connsiteY3" fmla="*/ 5295200 h 5802000"/>
              <a:gd name="connsiteX4" fmla="*/ 16734 w 13095643"/>
              <a:gd name="connsiteY4" fmla="*/ 5292637 h 5802000"/>
              <a:gd name="connsiteX5" fmla="*/ 1021578 w 13095643"/>
              <a:gd name="connsiteY5" fmla="*/ 5165331 h 5802000"/>
              <a:gd name="connsiteX6" fmla="*/ 4064000 w 13095643"/>
              <a:gd name="connsiteY6" fmla="*/ 5010269 h 5802000"/>
              <a:gd name="connsiteX7" fmla="*/ 8117242 w 13095643"/>
              <a:gd name="connsiteY7" fmla="*/ 1300693 h 5802000"/>
              <a:gd name="connsiteX8" fmla="*/ 12730281 w 13095643"/>
              <a:gd name="connsiteY8" fmla="*/ 0 h 5802000"/>
              <a:gd name="connsiteX9" fmla="*/ 13095643 w 13095643"/>
              <a:gd name="connsiteY9" fmla="*/ 3546125 h 5802000"/>
              <a:gd name="connsiteX0" fmla="*/ 13095643 w 13095643"/>
              <a:gd name="connsiteY0" fmla="*/ 4486885 h 6742760"/>
              <a:gd name="connsiteX1" fmla="*/ 12192000 w 13095643"/>
              <a:gd name="connsiteY1" fmla="*/ 6742760 h 6742760"/>
              <a:gd name="connsiteX2" fmla="*/ 0 w 13095643"/>
              <a:gd name="connsiteY2" fmla="*/ 6742760 h 6742760"/>
              <a:gd name="connsiteX3" fmla="*/ 0 w 13095643"/>
              <a:gd name="connsiteY3" fmla="*/ 6235960 h 6742760"/>
              <a:gd name="connsiteX4" fmla="*/ 16734 w 13095643"/>
              <a:gd name="connsiteY4" fmla="*/ 6233397 h 6742760"/>
              <a:gd name="connsiteX5" fmla="*/ 1021578 w 13095643"/>
              <a:gd name="connsiteY5" fmla="*/ 6106091 h 6742760"/>
              <a:gd name="connsiteX6" fmla="*/ 4064000 w 13095643"/>
              <a:gd name="connsiteY6" fmla="*/ 5951029 h 6742760"/>
              <a:gd name="connsiteX7" fmla="*/ 9257552 w 13095643"/>
              <a:gd name="connsiteY7" fmla="*/ 5997 h 6742760"/>
              <a:gd name="connsiteX8" fmla="*/ 12730281 w 13095643"/>
              <a:gd name="connsiteY8" fmla="*/ 940760 h 6742760"/>
              <a:gd name="connsiteX9" fmla="*/ 13095643 w 13095643"/>
              <a:gd name="connsiteY9" fmla="*/ 4486885 h 6742760"/>
              <a:gd name="connsiteX0" fmla="*/ 13095643 w 13095643"/>
              <a:gd name="connsiteY0" fmla="*/ 4486885 h 6742760"/>
              <a:gd name="connsiteX1" fmla="*/ 12192000 w 13095643"/>
              <a:gd name="connsiteY1" fmla="*/ 6742760 h 6742760"/>
              <a:gd name="connsiteX2" fmla="*/ 0 w 13095643"/>
              <a:gd name="connsiteY2" fmla="*/ 6742760 h 6742760"/>
              <a:gd name="connsiteX3" fmla="*/ 0 w 13095643"/>
              <a:gd name="connsiteY3" fmla="*/ 6235960 h 6742760"/>
              <a:gd name="connsiteX4" fmla="*/ 16734 w 13095643"/>
              <a:gd name="connsiteY4" fmla="*/ 6233397 h 6742760"/>
              <a:gd name="connsiteX5" fmla="*/ 1021578 w 13095643"/>
              <a:gd name="connsiteY5" fmla="*/ 6106091 h 6742760"/>
              <a:gd name="connsiteX6" fmla="*/ 4064000 w 13095643"/>
              <a:gd name="connsiteY6" fmla="*/ 5951029 h 6742760"/>
              <a:gd name="connsiteX7" fmla="*/ 9257552 w 13095643"/>
              <a:gd name="connsiteY7" fmla="*/ 5997 h 6742760"/>
              <a:gd name="connsiteX8" fmla="*/ 12730281 w 13095643"/>
              <a:gd name="connsiteY8" fmla="*/ 940760 h 6742760"/>
              <a:gd name="connsiteX9" fmla="*/ 13095643 w 13095643"/>
              <a:gd name="connsiteY9" fmla="*/ 4486885 h 6742760"/>
              <a:gd name="connsiteX0" fmla="*/ 13095643 w 13095643"/>
              <a:gd name="connsiteY0" fmla="*/ 4486885 h 7278906"/>
              <a:gd name="connsiteX1" fmla="*/ 12192000 w 13095643"/>
              <a:gd name="connsiteY1" fmla="*/ 6742760 h 7278906"/>
              <a:gd name="connsiteX2" fmla="*/ 0 w 13095643"/>
              <a:gd name="connsiteY2" fmla="*/ 6742760 h 7278906"/>
              <a:gd name="connsiteX3" fmla="*/ 0 w 13095643"/>
              <a:gd name="connsiteY3" fmla="*/ 6235960 h 7278906"/>
              <a:gd name="connsiteX4" fmla="*/ 16734 w 13095643"/>
              <a:gd name="connsiteY4" fmla="*/ 6233397 h 7278906"/>
              <a:gd name="connsiteX5" fmla="*/ 1021578 w 13095643"/>
              <a:gd name="connsiteY5" fmla="*/ 6106091 h 7278906"/>
              <a:gd name="connsiteX6" fmla="*/ 4064000 w 13095643"/>
              <a:gd name="connsiteY6" fmla="*/ 5951029 h 7278906"/>
              <a:gd name="connsiteX7" fmla="*/ 9257552 w 13095643"/>
              <a:gd name="connsiteY7" fmla="*/ 5997 h 7278906"/>
              <a:gd name="connsiteX8" fmla="*/ 12730281 w 13095643"/>
              <a:gd name="connsiteY8" fmla="*/ 940760 h 7278906"/>
              <a:gd name="connsiteX9" fmla="*/ 13095643 w 13095643"/>
              <a:gd name="connsiteY9" fmla="*/ 4486885 h 7278906"/>
              <a:gd name="connsiteX0" fmla="*/ 13095643 w 13095643"/>
              <a:gd name="connsiteY0" fmla="*/ 4486885 h 6742760"/>
              <a:gd name="connsiteX1" fmla="*/ 12192000 w 13095643"/>
              <a:gd name="connsiteY1" fmla="*/ 6742760 h 6742760"/>
              <a:gd name="connsiteX2" fmla="*/ 0 w 13095643"/>
              <a:gd name="connsiteY2" fmla="*/ 6742760 h 6742760"/>
              <a:gd name="connsiteX3" fmla="*/ 0 w 13095643"/>
              <a:gd name="connsiteY3" fmla="*/ 6235960 h 6742760"/>
              <a:gd name="connsiteX4" fmla="*/ 16734 w 13095643"/>
              <a:gd name="connsiteY4" fmla="*/ 6233397 h 6742760"/>
              <a:gd name="connsiteX5" fmla="*/ 1021578 w 13095643"/>
              <a:gd name="connsiteY5" fmla="*/ 6106091 h 6742760"/>
              <a:gd name="connsiteX6" fmla="*/ 4064000 w 13095643"/>
              <a:gd name="connsiteY6" fmla="*/ 5951029 h 6742760"/>
              <a:gd name="connsiteX7" fmla="*/ 9257552 w 13095643"/>
              <a:gd name="connsiteY7" fmla="*/ 5997 h 6742760"/>
              <a:gd name="connsiteX8" fmla="*/ 12730281 w 13095643"/>
              <a:gd name="connsiteY8" fmla="*/ 940760 h 6742760"/>
              <a:gd name="connsiteX9" fmla="*/ 13095643 w 13095643"/>
              <a:gd name="connsiteY9" fmla="*/ 4486885 h 6742760"/>
              <a:gd name="connsiteX0" fmla="*/ 13095643 w 13095643"/>
              <a:gd name="connsiteY0" fmla="*/ 4486885 h 6742760"/>
              <a:gd name="connsiteX1" fmla="*/ 12192000 w 13095643"/>
              <a:gd name="connsiteY1" fmla="*/ 6742760 h 6742760"/>
              <a:gd name="connsiteX2" fmla="*/ 0 w 13095643"/>
              <a:gd name="connsiteY2" fmla="*/ 6742760 h 6742760"/>
              <a:gd name="connsiteX3" fmla="*/ 0 w 13095643"/>
              <a:gd name="connsiteY3" fmla="*/ 6235960 h 6742760"/>
              <a:gd name="connsiteX4" fmla="*/ 16734 w 13095643"/>
              <a:gd name="connsiteY4" fmla="*/ 6233397 h 6742760"/>
              <a:gd name="connsiteX5" fmla="*/ 1021578 w 13095643"/>
              <a:gd name="connsiteY5" fmla="*/ 6106091 h 6742760"/>
              <a:gd name="connsiteX6" fmla="*/ 4537336 w 13095643"/>
              <a:gd name="connsiteY6" fmla="*/ 5521823 h 6742760"/>
              <a:gd name="connsiteX7" fmla="*/ 9257552 w 13095643"/>
              <a:gd name="connsiteY7" fmla="*/ 5997 h 6742760"/>
              <a:gd name="connsiteX8" fmla="*/ 12730281 w 13095643"/>
              <a:gd name="connsiteY8" fmla="*/ 940760 h 6742760"/>
              <a:gd name="connsiteX9" fmla="*/ 13095643 w 13095643"/>
              <a:gd name="connsiteY9" fmla="*/ 4486885 h 6742760"/>
              <a:gd name="connsiteX0" fmla="*/ 13095643 w 13095643"/>
              <a:gd name="connsiteY0" fmla="*/ 4486885 h 6742760"/>
              <a:gd name="connsiteX1" fmla="*/ 12192000 w 13095643"/>
              <a:gd name="connsiteY1" fmla="*/ 6742760 h 6742760"/>
              <a:gd name="connsiteX2" fmla="*/ 0 w 13095643"/>
              <a:gd name="connsiteY2" fmla="*/ 6742760 h 6742760"/>
              <a:gd name="connsiteX3" fmla="*/ 0 w 13095643"/>
              <a:gd name="connsiteY3" fmla="*/ 6235960 h 6742760"/>
              <a:gd name="connsiteX4" fmla="*/ 16734 w 13095643"/>
              <a:gd name="connsiteY4" fmla="*/ 6233397 h 6742760"/>
              <a:gd name="connsiteX5" fmla="*/ 1021578 w 13095643"/>
              <a:gd name="connsiteY5" fmla="*/ 6106091 h 6742760"/>
              <a:gd name="connsiteX6" fmla="*/ 4537336 w 13095643"/>
              <a:gd name="connsiteY6" fmla="*/ 5521823 h 6742760"/>
              <a:gd name="connsiteX7" fmla="*/ 9257552 w 13095643"/>
              <a:gd name="connsiteY7" fmla="*/ 5997 h 6742760"/>
              <a:gd name="connsiteX8" fmla="*/ 12730281 w 13095643"/>
              <a:gd name="connsiteY8" fmla="*/ 940760 h 6742760"/>
              <a:gd name="connsiteX9" fmla="*/ 13095643 w 13095643"/>
              <a:gd name="connsiteY9" fmla="*/ 4486885 h 6742760"/>
              <a:gd name="connsiteX0" fmla="*/ 13095643 w 13095643"/>
              <a:gd name="connsiteY0" fmla="*/ 4651874 h 6907749"/>
              <a:gd name="connsiteX1" fmla="*/ 12192000 w 13095643"/>
              <a:gd name="connsiteY1" fmla="*/ 6907749 h 6907749"/>
              <a:gd name="connsiteX2" fmla="*/ 0 w 13095643"/>
              <a:gd name="connsiteY2" fmla="*/ 6907749 h 6907749"/>
              <a:gd name="connsiteX3" fmla="*/ 0 w 13095643"/>
              <a:gd name="connsiteY3" fmla="*/ 6400949 h 6907749"/>
              <a:gd name="connsiteX4" fmla="*/ 16734 w 13095643"/>
              <a:gd name="connsiteY4" fmla="*/ 6398386 h 6907749"/>
              <a:gd name="connsiteX5" fmla="*/ 1021578 w 13095643"/>
              <a:gd name="connsiteY5" fmla="*/ 6271080 h 6907749"/>
              <a:gd name="connsiteX6" fmla="*/ 4537336 w 13095643"/>
              <a:gd name="connsiteY6" fmla="*/ 5686812 h 6907749"/>
              <a:gd name="connsiteX7" fmla="*/ 9257552 w 13095643"/>
              <a:gd name="connsiteY7" fmla="*/ 170986 h 6907749"/>
              <a:gd name="connsiteX8" fmla="*/ 12730281 w 13095643"/>
              <a:gd name="connsiteY8" fmla="*/ 1105749 h 6907749"/>
              <a:gd name="connsiteX9" fmla="*/ 13095643 w 13095643"/>
              <a:gd name="connsiteY9" fmla="*/ 4651874 h 6907749"/>
              <a:gd name="connsiteX0" fmla="*/ 13095643 w 13537105"/>
              <a:gd name="connsiteY0" fmla="*/ 4760050 h 7015925"/>
              <a:gd name="connsiteX1" fmla="*/ 12192000 w 13537105"/>
              <a:gd name="connsiteY1" fmla="*/ 7015925 h 7015925"/>
              <a:gd name="connsiteX2" fmla="*/ 0 w 13537105"/>
              <a:gd name="connsiteY2" fmla="*/ 7015925 h 7015925"/>
              <a:gd name="connsiteX3" fmla="*/ 0 w 13537105"/>
              <a:gd name="connsiteY3" fmla="*/ 6509125 h 7015925"/>
              <a:gd name="connsiteX4" fmla="*/ 16734 w 13537105"/>
              <a:gd name="connsiteY4" fmla="*/ 6506562 h 7015925"/>
              <a:gd name="connsiteX5" fmla="*/ 1021578 w 13537105"/>
              <a:gd name="connsiteY5" fmla="*/ 6379256 h 7015925"/>
              <a:gd name="connsiteX6" fmla="*/ 4537336 w 13537105"/>
              <a:gd name="connsiteY6" fmla="*/ 5794988 h 7015925"/>
              <a:gd name="connsiteX7" fmla="*/ 9257552 w 13537105"/>
              <a:gd name="connsiteY7" fmla="*/ 279162 h 7015925"/>
              <a:gd name="connsiteX8" fmla="*/ 13537105 w 13537105"/>
              <a:gd name="connsiteY8" fmla="*/ 319743 h 7015925"/>
              <a:gd name="connsiteX9" fmla="*/ 13095643 w 13537105"/>
              <a:gd name="connsiteY9" fmla="*/ 4760050 h 7015925"/>
              <a:gd name="connsiteX0" fmla="*/ 13095643 w 13537105"/>
              <a:gd name="connsiteY0" fmla="*/ 4760052 h 7015927"/>
              <a:gd name="connsiteX1" fmla="*/ 12192000 w 13537105"/>
              <a:gd name="connsiteY1" fmla="*/ 7015927 h 7015927"/>
              <a:gd name="connsiteX2" fmla="*/ 0 w 13537105"/>
              <a:gd name="connsiteY2" fmla="*/ 7015927 h 7015927"/>
              <a:gd name="connsiteX3" fmla="*/ 0 w 13537105"/>
              <a:gd name="connsiteY3" fmla="*/ 6509127 h 7015927"/>
              <a:gd name="connsiteX4" fmla="*/ 16734 w 13537105"/>
              <a:gd name="connsiteY4" fmla="*/ 6506564 h 7015927"/>
              <a:gd name="connsiteX5" fmla="*/ 1021578 w 13537105"/>
              <a:gd name="connsiteY5" fmla="*/ 6379258 h 7015927"/>
              <a:gd name="connsiteX6" fmla="*/ 4537336 w 13537105"/>
              <a:gd name="connsiteY6" fmla="*/ 5794990 h 7015927"/>
              <a:gd name="connsiteX7" fmla="*/ 9687858 w 13537105"/>
              <a:gd name="connsiteY7" fmla="*/ 279164 h 7015927"/>
              <a:gd name="connsiteX8" fmla="*/ 13537105 w 13537105"/>
              <a:gd name="connsiteY8" fmla="*/ 319745 h 7015927"/>
              <a:gd name="connsiteX9" fmla="*/ 13095643 w 13537105"/>
              <a:gd name="connsiteY9" fmla="*/ 4760052 h 7015927"/>
              <a:gd name="connsiteX0" fmla="*/ 13095643 w 13537105"/>
              <a:gd name="connsiteY0" fmla="*/ 4760052 h 7015927"/>
              <a:gd name="connsiteX1" fmla="*/ 12192000 w 13537105"/>
              <a:gd name="connsiteY1" fmla="*/ 7015927 h 7015927"/>
              <a:gd name="connsiteX2" fmla="*/ 0 w 13537105"/>
              <a:gd name="connsiteY2" fmla="*/ 7015927 h 7015927"/>
              <a:gd name="connsiteX3" fmla="*/ 0 w 13537105"/>
              <a:gd name="connsiteY3" fmla="*/ 6509127 h 7015927"/>
              <a:gd name="connsiteX4" fmla="*/ 16734 w 13537105"/>
              <a:gd name="connsiteY4" fmla="*/ 6506564 h 7015927"/>
              <a:gd name="connsiteX5" fmla="*/ 1021578 w 13537105"/>
              <a:gd name="connsiteY5" fmla="*/ 6379258 h 7015927"/>
              <a:gd name="connsiteX6" fmla="*/ 4537336 w 13537105"/>
              <a:gd name="connsiteY6" fmla="*/ 5794990 h 7015927"/>
              <a:gd name="connsiteX7" fmla="*/ 9687858 w 13537105"/>
              <a:gd name="connsiteY7" fmla="*/ 279164 h 7015927"/>
              <a:gd name="connsiteX8" fmla="*/ 13537105 w 13537105"/>
              <a:gd name="connsiteY8" fmla="*/ 319745 h 7015927"/>
              <a:gd name="connsiteX9" fmla="*/ 13095643 w 13537105"/>
              <a:gd name="connsiteY9" fmla="*/ 4760052 h 7015927"/>
              <a:gd name="connsiteX0" fmla="*/ 13095643 w 13537105"/>
              <a:gd name="connsiteY0" fmla="*/ 4760052 h 7015927"/>
              <a:gd name="connsiteX1" fmla="*/ 12192000 w 13537105"/>
              <a:gd name="connsiteY1" fmla="*/ 7015927 h 7015927"/>
              <a:gd name="connsiteX2" fmla="*/ 0 w 13537105"/>
              <a:gd name="connsiteY2" fmla="*/ 7015927 h 7015927"/>
              <a:gd name="connsiteX3" fmla="*/ 0 w 13537105"/>
              <a:gd name="connsiteY3" fmla="*/ 6509127 h 7015927"/>
              <a:gd name="connsiteX4" fmla="*/ 16734 w 13537105"/>
              <a:gd name="connsiteY4" fmla="*/ 6506564 h 7015927"/>
              <a:gd name="connsiteX5" fmla="*/ 1021578 w 13537105"/>
              <a:gd name="connsiteY5" fmla="*/ 6379258 h 7015927"/>
              <a:gd name="connsiteX6" fmla="*/ 4537336 w 13537105"/>
              <a:gd name="connsiteY6" fmla="*/ 5794990 h 7015927"/>
              <a:gd name="connsiteX7" fmla="*/ 9687858 w 13537105"/>
              <a:gd name="connsiteY7" fmla="*/ 279164 h 7015927"/>
              <a:gd name="connsiteX8" fmla="*/ 13537105 w 13537105"/>
              <a:gd name="connsiteY8" fmla="*/ 319745 h 7015927"/>
              <a:gd name="connsiteX9" fmla="*/ 13095643 w 13537105"/>
              <a:gd name="connsiteY9" fmla="*/ 4760052 h 7015927"/>
              <a:gd name="connsiteX0" fmla="*/ 13095643 w 13537105"/>
              <a:gd name="connsiteY0" fmla="*/ 4760052 h 7015927"/>
              <a:gd name="connsiteX1" fmla="*/ 12192000 w 13537105"/>
              <a:gd name="connsiteY1" fmla="*/ 7015927 h 7015927"/>
              <a:gd name="connsiteX2" fmla="*/ 0 w 13537105"/>
              <a:gd name="connsiteY2" fmla="*/ 7015927 h 7015927"/>
              <a:gd name="connsiteX3" fmla="*/ 0 w 13537105"/>
              <a:gd name="connsiteY3" fmla="*/ 6509127 h 7015927"/>
              <a:gd name="connsiteX4" fmla="*/ 16734 w 13537105"/>
              <a:gd name="connsiteY4" fmla="*/ 6506564 h 7015927"/>
              <a:gd name="connsiteX5" fmla="*/ 1021578 w 13537105"/>
              <a:gd name="connsiteY5" fmla="*/ 6379258 h 7015927"/>
              <a:gd name="connsiteX6" fmla="*/ 4537336 w 13537105"/>
              <a:gd name="connsiteY6" fmla="*/ 5794990 h 7015927"/>
              <a:gd name="connsiteX7" fmla="*/ 9687858 w 13537105"/>
              <a:gd name="connsiteY7" fmla="*/ 279164 h 7015927"/>
              <a:gd name="connsiteX8" fmla="*/ 13537105 w 13537105"/>
              <a:gd name="connsiteY8" fmla="*/ 319745 h 7015927"/>
              <a:gd name="connsiteX9" fmla="*/ 13095643 w 13537105"/>
              <a:gd name="connsiteY9" fmla="*/ 4760052 h 7015927"/>
              <a:gd name="connsiteX0" fmla="*/ 13095643 w 13537105"/>
              <a:gd name="connsiteY0" fmla="*/ 4760052 h 7015927"/>
              <a:gd name="connsiteX1" fmla="*/ 12192000 w 13537105"/>
              <a:gd name="connsiteY1" fmla="*/ 7015927 h 7015927"/>
              <a:gd name="connsiteX2" fmla="*/ 0 w 13537105"/>
              <a:gd name="connsiteY2" fmla="*/ 7015927 h 7015927"/>
              <a:gd name="connsiteX3" fmla="*/ 0 w 13537105"/>
              <a:gd name="connsiteY3" fmla="*/ 6509127 h 7015927"/>
              <a:gd name="connsiteX4" fmla="*/ 16734 w 13537105"/>
              <a:gd name="connsiteY4" fmla="*/ 6506564 h 7015927"/>
              <a:gd name="connsiteX5" fmla="*/ 1021578 w 13537105"/>
              <a:gd name="connsiteY5" fmla="*/ 6379258 h 7015927"/>
              <a:gd name="connsiteX6" fmla="*/ 4537336 w 13537105"/>
              <a:gd name="connsiteY6" fmla="*/ 5794990 h 7015927"/>
              <a:gd name="connsiteX7" fmla="*/ 9687858 w 13537105"/>
              <a:gd name="connsiteY7" fmla="*/ 279164 h 7015927"/>
              <a:gd name="connsiteX8" fmla="*/ 13537105 w 13537105"/>
              <a:gd name="connsiteY8" fmla="*/ 319745 h 7015927"/>
              <a:gd name="connsiteX9" fmla="*/ 13095643 w 13537105"/>
              <a:gd name="connsiteY9" fmla="*/ 4760052 h 7015927"/>
              <a:gd name="connsiteX0" fmla="*/ 13095643 w 13537105"/>
              <a:gd name="connsiteY0" fmla="*/ 4760052 h 7015927"/>
              <a:gd name="connsiteX1" fmla="*/ 12192000 w 13537105"/>
              <a:gd name="connsiteY1" fmla="*/ 7015927 h 7015927"/>
              <a:gd name="connsiteX2" fmla="*/ 0 w 13537105"/>
              <a:gd name="connsiteY2" fmla="*/ 7015927 h 7015927"/>
              <a:gd name="connsiteX3" fmla="*/ 0 w 13537105"/>
              <a:gd name="connsiteY3" fmla="*/ 6509127 h 7015927"/>
              <a:gd name="connsiteX4" fmla="*/ 16734 w 13537105"/>
              <a:gd name="connsiteY4" fmla="*/ 6506564 h 7015927"/>
              <a:gd name="connsiteX5" fmla="*/ 1279762 w 13537105"/>
              <a:gd name="connsiteY5" fmla="*/ 6449618 h 7015927"/>
              <a:gd name="connsiteX6" fmla="*/ 4537336 w 13537105"/>
              <a:gd name="connsiteY6" fmla="*/ 5794990 h 7015927"/>
              <a:gd name="connsiteX7" fmla="*/ 9687858 w 13537105"/>
              <a:gd name="connsiteY7" fmla="*/ 279164 h 7015927"/>
              <a:gd name="connsiteX8" fmla="*/ 13537105 w 13537105"/>
              <a:gd name="connsiteY8" fmla="*/ 319745 h 7015927"/>
              <a:gd name="connsiteX9" fmla="*/ 13095643 w 13537105"/>
              <a:gd name="connsiteY9" fmla="*/ 4760052 h 7015927"/>
              <a:gd name="connsiteX0" fmla="*/ 13095643 w 13537105"/>
              <a:gd name="connsiteY0" fmla="*/ 4760052 h 7015927"/>
              <a:gd name="connsiteX1" fmla="*/ 12192000 w 13537105"/>
              <a:gd name="connsiteY1" fmla="*/ 7015927 h 7015927"/>
              <a:gd name="connsiteX2" fmla="*/ 0 w 13537105"/>
              <a:gd name="connsiteY2" fmla="*/ 7015927 h 7015927"/>
              <a:gd name="connsiteX3" fmla="*/ 0 w 13537105"/>
              <a:gd name="connsiteY3" fmla="*/ 6509127 h 7015927"/>
              <a:gd name="connsiteX4" fmla="*/ 145825 w 13537105"/>
              <a:gd name="connsiteY4" fmla="*/ 6323629 h 7015927"/>
              <a:gd name="connsiteX5" fmla="*/ 1279762 w 13537105"/>
              <a:gd name="connsiteY5" fmla="*/ 6449618 h 7015927"/>
              <a:gd name="connsiteX6" fmla="*/ 4537336 w 13537105"/>
              <a:gd name="connsiteY6" fmla="*/ 5794990 h 7015927"/>
              <a:gd name="connsiteX7" fmla="*/ 9687858 w 13537105"/>
              <a:gd name="connsiteY7" fmla="*/ 279164 h 7015927"/>
              <a:gd name="connsiteX8" fmla="*/ 13537105 w 13537105"/>
              <a:gd name="connsiteY8" fmla="*/ 319745 h 7015927"/>
              <a:gd name="connsiteX9" fmla="*/ 13095643 w 13537105"/>
              <a:gd name="connsiteY9" fmla="*/ 4760052 h 7015927"/>
              <a:gd name="connsiteX0" fmla="*/ 13612010 w 14053472"/>
              <a:gd name="connsiteY0" fmla="*/ 4760052 h 7015927"/>
              <a:gd name="connsiteX1" fmla="*/ 12708367 w 14053472"/>
              <a:gd name="connsiteY1" fmla="*/ 7015927 h 7015927"/>
              <a:gd name="connsiteX2" fmla="*/ 516367 w 14053472"/>
              <a:gd name="connsiteY2" fmla="*/ 7015927 h 7015927"/>
              <a:gd name="connsiteX3" fmla="*/ 0 w 14053472"/>
              <a:gd name="connsiteY3" fmla="*/ 6593559 h 7015927"/>
              <a:gd name="connsiteX4" fmla="*/ 662192 w 14053472"/>
              <a:gd name="connsiteY4" fmla="*/ 6323629 h 7015927"/>
              <a:gd name="connsiteX5" fmla="*/ 1796129 w 14053472"/>
              <a:gd name="connsiteY5" fmla="*/ 6449618 h 7015927"/>
              <a:gd name="connsiteX6" fmla="*/ 5053703 w 14053472"/>
              <a:gd name="connsiteY6" fmla="*/ 5794990 h 7015927"/>
              <a:gd name="connsiteX7" fmla="*/ 10204225 w 14053472"/>
              <a:gd name="connsiteY7" fmla="*/ 279164 h 7015927"/>
              <a:gd name="connsiteX8" fmla="*/ 14053472 w 14053472"/>
              <a:gd name="connsiteY8" fmla="*/ 319745 h 7015927"/>
              <a:gd name="connsiteX9" fmla="*/ 13612010 w 14053472"/>
              <a:gd name="connsiteY9" fmla="*/ 4760052 h 7015927"/>
              <a:gd name="connsiteX0" fmla="*/ 13612010 w 14053472"/>
              <a:gd name="connsiteY0" fmla="*/ 4760052 h 7015927"/>
              <a:gd name="connsiteX1" fmla="*/ 12708367 w 14053472"/>
              <a:gd name="connsiteY1" fmla="*/ 7015927 h 7015927"/>
              <a:gd name="connsiteX2" fmla="*/ 516367 w 14053472"/>
              <a:gd name="connsiteY2" fmla="*/ 7015927 h 7015927"/>
              <a:gd name="connsiteX3" fmla="*/ 0 w 14053472"/>
              <a:gd name="connsiteY3" fmla="*/ 6593559 h 7015927"/>
              <a:gd name="connsiteX4" fmla="*/ 382493 w 14053472"/>
              <a:gd name="connsiteY4" fmla="*/ 6492492 h 7015927"/>
              <a:gd name="connsiteX5" fmla="*/ 1796129 w 14053472"/>
              <a:gd name="connsiteY5" fmla="*/ 6449618 h 7015927"/>
              <a:gd name="connsiteX6" fmla="*/ 5053703 w 14053472"/>
              <a:gd name="connsiteY6" fmla="*/ 5794990 h 7015927"/>
              <a:gd name="connsiteX7" fmla="*/ 10204225 w 14053472"/>
              <a:gd name="connsiteY7" fmla="*/ 279164 h 7015927"/>
              <a:gd name="connsiteX8" fmla="*/ 14053472 w 14053472"/>
              <a:gd name="connsiteY8" fmla="*/ 319745 h 7015927"/>
              <a:gd name="connsiteX9" fmla="*/ 13612010 w 14053472"/>
              <a:gd name="connsiteY9" fmla="*/ 4760052 h 7015927"/>
              <a:gd name="connsiteX0" fmla="*/ 13612010 w 14053472"/>
              <a:gd name="connsiteY0" fmla="*/ 4760052 h 7015927"/>
              <a:gd name="connsiteX1" fmla="*/ 12708367 w 14053472"/>
              <a:gd name="connsiteY1" fmla="*/ 7015927 h 7015927"/>
              <a:gd name="connsiteX2" fmla="*/ 516367 w 14053472"/>
              <a:gd name="connsiteY2" fmla="*/ 7015927 h 7015927"/>
              <a:gd name="connsiteX3" fmla="*/ 0 w 14053472"/>
              <a:gd name="connsiteY3" fmla="*/ 6593559 h 7015927"/>
              <a:gd name="connsiteX4" fmla="*/ 382493 w 14053472"/>
              <a:gd name="connsiteY4" fmla="*/ 6492492 h 7015927"/>
              <a:gd name="connsiteX5" fmla="*/ 2043555 w 14053472"/>
              <a:gd name="connsiteY5" fmla="*/ 6477762 h 7015927"/>
              <a:gd name="connsiteX6" fmla="*/ 5053703 w 14053472"/>
              <a:gd name="connsiteY6" fmla="*/ 5794990 h 7015927"/>
              <a:gd name="connsiteX7" fmla="*/ 10204225 w 14053472"/>
              <a:gd name="connsiteY7" fmla="*/ 279164 h 7015927"/>
              <a:gd name="connsiteX8" fmla="*/ 14053472 w 14053472"/>
              <a:gd name="connsiteY8" fmla="*/ 319745 h 7015927"/>
              <a:gd name="connsiteX9" fmla="*/ 13612010 w 14053472"/>
              <a:gd name="connsiteY9" fmla="*/ 4760052 h 7015927"/>
              <a:gd name="connsiteX0" fmla="*/ 13612010 w 14053472"/>
              <a:gd name="connsiteY0" fmla="*/ 4816726 h 7072601"/>
              <a:gd name="connsiteX1" fmla="*/ 12708367 w 14053472"/>
              <a:gd name="connsiteY1" fmla="*/ 7072601 h 7072601"/>
              <a:gd name="connsiteX2" fmla="*/ 516367 w 14053472"/>
              <a:gd name="connsiteY2" fmla="*/ 7072601 h 7072601"/>
              <a:gd name="connsiteX3" fmla="*/ 0 w 14053472"/>
              <a:gd name="connsiteY3" fmla="*/ 6650233 h 7072601"/>
              <a:gd name="connsiteX4" fmla="*/ 382493 w 14053472"/>
              <a:gd name="connsiteY4" fmla="*/ 6549166 h 7072601"/>
              <a:gd name="connsiteX5" fmla="*/ 2043555 w 14053472"/>
              <a:gd name="connsiteY5" fmla="*/ 6534436 h 7072601"/>
              <a:gd name="connsiteX6" fmla="*/ 5279613 w 14053472"/>
              <a:gd name="connsiteY6" fmla="*/ 5513936 h 7072601"/>
              <a:gd name="connsiteX7" fmla="*/ 10204225 w 14053472"/>
              <a:gd name="connsiteY7" fmla="*/ 335838 h 7072601"/>
              <a:gd name="connsiteX8" fmla="*/ 14053472 w 14053472"/>
              <a:gd name="connsiteY8" fmla="*/ 376419 h 7072601"/>
              <a:gd name="connsiteX9" fmla="*/ 13612010 w 14053472"/>
              <a:gd name="connsiteY9" fmla="*/ 4816726 h 7072601"/>
              <a:gd name="connsiteX0" fmla="*/ 13612010 w 14053472"/>
              <a:gd name="connsiteY0" fmla="*/ 4816726 h 7072601"/>
              <a:gd name="connsiteX1" fmla="*/ 12708367 w 14053472"/>
              <a:gd name="connsiteY1" fmla="*/ 7072601 h 7072601"/>
              <a:gd name="connsiteX2" fmla="*/ 516367 w 14053472"/>
              <a:gd name="connsiteY2" fmla="*/ 7072601 h 7072601"/>
              <a:gd name="connsiteX3" fmla="*/ 0 w 14053472"/>
              <a:gd name="connsiteY3" fmla="*/ 6650233 h 7072601"/>
              <a:gd name="connsiteX4" fmla="*/ 382493 w 14053472"/>
              <a:gd name="connsiteY4" fmla="*/ 6549166 h 7072601"/>
              <a:gd name="connsiteX5" fmla="*/ 2043555 w 14053472"/>
              <a:gd name="connsiteY5" fmla="*/ 6534436 h 7072601"/>
              <a:gd name="connsiteX6" fmla="*/ 5279613 w 14053472"/>
              <a:gd name="connsiteY6" fmla="*/ 5513936 h 7072601"/>
              <a:gd name="connsiteX7" fmla="*/ 10204225 w 14053472"/>
              <a:gd name="connsiteY7" fmla="*/ 335838 h 7072601"/>
              <a:gd name="connsiteX8" fmla="*/ 14053472 w 14053472"/>
              <a:gd name="connsiteY8" fmla="*/ 376419 h 7072601"/>
              <a:gd name="connsiteX9" fmla="*/ 13612010 w 14053472"/>
              <a:gd name="connsiteY9" fmla="*/ 4816726 h 7072601"/>
              <a:gd name="connsiteX0" fmla="*/ 13612010 w 14053472"/>
              <a:gd name="connsiteY0" fmla="*/ 4440307 h 6696182"/>
              <a:gd name="connsiteX1" fmla="*/ 12708367 w 14053472"/>
              <a:gd name="connsiteY1" fmla="*/ 6696182 h 6696182"/>
              <a:gd name="connsiteX2" fmla="*/ 516367 w 14053472"/>
              <a:gd name="connsiteY2" fmla="*/ 6696182 h 6696182"/>
              <a:gd name="connsiteX3" fmla="*/ 0 w 14053472"/>
              <a:gd name="connsiteY3" fmla="*/ 6273814 h 6696182"/>
              <a:gd name="connsiteX4" fmla="*/ 382493 w 14053472"/>
              <a:gd name="connsiteY4" fmla="*/ 6172747 h 6696182"/>
              <a:gd name="connsiteX5" fmla="*/ 2043555 w 14053472"/>
              <a:gd name="connsiteY5" fmla="*/ 6158017 h 6696182"/>
              <a:gd name="connsiteX6" fmla="*/ 5279613 w 14053472"/>
              <a:gd name="connsiteY6" fmla="*/ 5137517 h 6696182"/>
              <a:gd name="connsiteX7" fmla="*/ 8214061 w 14053472"/>
              <a:gd name="connsiteY7" fmla="*/ 1028888 h 6696182"/>
              <a:gd name="connsiteX8" fmla="*/ 14053472 w 14053472"/>
              <a:gd name="connsiteY8" fmla="*/ 0 h 6696182"/>
              <a:gd name="connsiteX9" fmla="*/ 13612010 w 14053472"/>
              <a:gd name="connsiteY9" fmla="*/ 4440307 h 6696182"/>
              <a:gd name="connsiteX0" fmla="*/ 13612010 w 14053472"/>
              <a:gd name="connsiteY0" fmla="*/ 4440307 h 6696182"/>
              <a:gd name="connsiteX1" fmla="*/ 12708367 w 14053472"/>
              <a:gd name="connsiteY1" fmla="*/ 6696182 h 6696182"/>
              <a:gd name="connsiteX2" fmla="*/ 516367 w 14053472"/>
              <a:gd name="connsiteY2" fmla="*/ 6696182 h 6696182"/>
              <a:gd name="connsiteX3" fmla="*/ 0 w 14053472"/>
              <a:gd name="connsiteY3" fmla="*/ 6273814 h 6696182"/>
              <a:gd name="connsiteX4" fmla="*/ 382493 w 14053472"/>
              <a:gd name="connsiteY4" fmla="*/ 6172747 h 6696182"/>
              <a:gd name="connsiteX5" fmla="*/ 2043555 w 14053472"/>
              <a:gd name="connsiteY5" fmla="*/ 6158017 h 6696182"/>
              <a:gd name="connsiteX6" fmla="*/ 5279613 w 14053472"/>
              <a:gd name="connsiteY6" fmla="*/ 5137517 h 6696182"/>
              <a:gd name="connsiteX7" fmla="*/ 8396941 w 14053472"/>
              <a:gd name="connsiteY7" fmla="*/ 986674 h 6696182"/>
              <a:gd name="connsiteX8" fmla="*/ 14053472 w 14053472"/>
              <a:gd name="connsiteY8" fmla="*/ 0 h 6696182"/>
              <a:gd name="connsiteX9" fmla="*/ 13612010 w 14053472"/>
              <a:gd name="connsiteY9" fmla="*/ 4440307 h 6696182"/>
              <a:gd name="connsiteX0" fmla="*/ 13612010 w 14053472"/>
              <a:gd name="connsiteY0" fmla="*/ 4440307 h 6696182"/>
              <a:gd name="connsiteX1" fmla="*/ 12708367 w 14053472"/>
              <a:gd name="connsiteY1" fmla="*/ 6696182 h 6696182"/>
              <a:gd name="connsiteX2" fmla="*/ 516367 w 14053472"/>
              <a:gd name="connsiteY2" fmla="*/ 6696182 h 6696182"/>
              <a:gd name="connsiteX3" fmla="*/ 0 w 14053472"/>
              <a:gd name="connsiteY3" fmla="*/ 6273814 h 6696182"/>
              <a:gd name="connsiteX4" fmla="*/ 382493 w 14053472"/>
              <a:gd name="connsiteY4" fmla="*/ 6172747 h 6696182"/>
              <a:gd name="connsiteX5" fmla="*/ 2043555 w 14053472"/>
              <a:gd name="connsiteY5" fmla="*/ 6158017 h 6696182"/>
              <a:gd name="connsiteX6" fmla="*/ 5279613 w 14053472"/>
              <a:gd name="connsiteY6" fmla="*/ 5137517 h 6696182"/>
              <a:gd name="connsiteX7" fmla="*/ 8396941 w 14053472"/>
              <a:gd name="connsiteY7" fmla="*/ 986674 h 6696182"/>
              <a:gd name="connsiteX8" fmla="*/ 14053472 w 14053472"/>
              <a:gd name="connsiteY8" fmla="*/ 0 h 6696182"/>
              <a:gd name="connsiteX9" fmla="*/ 13612010 w 14053472"/>
              <a:gd name="connsiteY9" fmla="*/ 4440307 h 669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53472" h="6696182">
                <a:moveTo>
                  <a:pt x="13612010" y="4440307"/>
                </a:moveTo>
                <a:lnTo>
                  <a:pt x="12708367" y="6696182"/>
                </a:lnTo>
                <a:lnTo>
                  <a:pt x="516367" y="6696182"/>
                </a:lnTo>
                <a:lnTo>
                  <a:pt x="0" y="6273814"/>
                </a:lnTo>
                <a:lnTo>
                  <a:pt x="382493" y="6172747"/>
                </a:lnTo>
                <a:cubicBezTo>
                  <a:pt x="552756" y="6151102"/>
                  <a:pt x="1732978" y="6203908"/>
                  <a:pt x="2043555" y="6158017"/>
                </a:cubicBezTo>
                <a:cubicBezTo>
                  <a:pt x="2354132" y="6112126"/>
                  <a:pt x="4220715" y="5999407"/>
                  <a:pt x="5279613" y="5137517"/>
                </a:cubicBezTo>
                <a:cubicBezTo>
                  <a:pt x="6338511" y="4275627"/>
                  <a:pt x="6934631" y="1842927"/>
                  <a:pt x="8396941" y="986674"/>
                </a:cubicBezTo>
                <a:cubicBezTo>
                  <a:pt x="9859251" y="130421"/>
                  <a:pt x="11224609" y="34814"/>
                  <a:pt x="14053472" y="0"/>
                </a:cubicBezTo>
                <a:lnTo>
                  <a:pt x="13612010" y="4440307"/>
                </a:lnTo>
                <a:close/>
              </a:path>
            </a:pathLst>
          </a:custGeom>
          <a:gradFill flip="none" rotWithShape="1">
            <a:gsLst>
              <a:gs pos="97000">
                <a:schemeClr val="accent2"/>
              </a:gs>
              <a:gs pos="16000">
                <a:schemeClr val="tx2"/>
              </a:gs>
            </a:gsLst>
            <a:path path="circle">
              <a:fillToRect l="100000" t="100000"/>
            </a:path>
            <a:tileRect r="-100000" b="-100000"/>
          </a:gradFill>
          <a:ln w="349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solidFill>
                <a:prstClr val="black"/>
              </a:solidFill>
              <a:latin typeface="Calibri" panose="020F0502020204030204"/>
            </a:endParaRPr>
          </a:p>
        </p:txBody>
      </p:sp>
      <p:sp>
        <p:nvSpPr>
          <p:cNvPr id="2" name="Content Placeholder 2">
            <a:extLst>
              <a:ext uri="{FF2B5EF4-FFF2-40B4-BE49-F238E27FC236}">
                <a16:creationId xmlns:a16="http://schemas.microsoft.com/office/drawing/2014/main" id="{9BE577D7-C902-B75B-39C5-885792477CAB}"/>
              </a:ext>
            </a:extLst>
          </p:cNvPr>
          <p:cNvSpPr txBox="1">
            <a:spLocks/>
          </p:cNvSpPr>
          <p:nvPr/>
        </p:nvSpPr>
        <p:spPr>
          <a:xfrm>
            <a:off x="7111475" y="3118502"/>
            <a:ext cx="4406222" cy="241912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24">
              <a:buFont typeface="Wingdings" pitchFamily="2" charset="2"/>
              <a:buNone/>
              <a:defRPr/>
            </a:pP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During these first </a:t>
            </a:r>
            <a:b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three formative years, </a:t>
            </a:r>
            <a:r>
              <a:rPr lang="en-US" b="1" spc="-40" dirty="0">
                <a:gradFill>
                  <a:gsLst>
                    <a:gs pos="42000">
                      <a:srgbClr val="FCBB2D"/>
                    </a:gs>
                    <a:gs pos="100000">
                      <a:schemeClr val="accent4"/>
                    </a:gs>
                  </a:gsLst>
                  <a:lin ang="2700000" scaled="0"/>
                </a:gradFill>
                <a:latin typeface="Calibri" panose="020F0502020204030204" pitchFamily="34" charset="0"/>
                <a:ea typeface="Calibri" panose="020F0502020204030204" pitchFamily="34" charset="0"/>
                <a:cs typeface="Calibri" panose="020F0502020204030204" pitchFamily="34" charset="0"/>
              </a:rPr>
              <a:t>emotionally nourishing relationships </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lay the foundation for lifelong health and well-being.</a:t>
            </a:r>
          </a:p>
        </p:txBody>
      </p:sp>
      <p:sp>
        <p:nvSpPr>
          <p:cNvPr id="15" name="Title 1">
            <a:extLst>
              <a:ext uri="{FF2B5EF4-FFF2-40B4-BE49-F238E27FC236}">
                <a16:creationId xmlns:a16="http://schemas.microsoft.com/office/drawing/2014/main" id="{8DAAEBA9-0597-479B-A16B-A69C987B2269}"/>
              </a:ext>
            </a:extLst>
          </p:cNvPr>
          <p:cNvSpPr txBox="1">
            <a:spLocks/>
          </p:cNvSpPr>
          <p:nvPr/>
        </p:nvSpPr>
        <p:spPr>
          <a:xfrm>
            <a:off x="7513292" y="5681193"/>
            <a:ext cx="3602589" cy="293029"/>
          </a:xfrm>
          <a:prstGeom prst="rect">
            <a:avLst/>
          </a:prstGeom>
        </p:spPr>
        <p:txBody>
          <a:bodyPr vert="horz" wrap="none" lIns="91440" tIns="45720" rIns="91440" bIns="45720" rtlCol="0" anchor="t">
            <a:spAutoFit/>
          </a:bodyPr>
          <a:lstStyle>
            <a:lvl1pPr algn="l" defTabSz="914378" rtl="0" eaLnBrk="1" latinLnBrk="0" hangingPunct="1">
              <a:lnSpc>
                <a:spcPct val="80000"/>
              </a:lnSpc>
              <a:spcBef>
                <a:spcPct val="0"/>
              </a:spcBef>
              <a:buNone/>
              <a:defRPr sz="3600" b="0" i="0" kern="1200" spc="-40" baseline="0">
                <a:solidFill>
                  <a:schemeClr val="accent3"/>
                </a:solidFill>
                <a:latin typeface="Arial" panose="020B0604020202020204" pitchFamily="34" charset="0"/>
                <a:ea typeface="Aktiv Grotesk Black" panose="020B0504020202020204" pitchFamily="34" charset="0"/>
                <a:cs typeface="Arial" panose="020B0604020202020204" pitchFamily="34" charset="0"/>
              </a:defRPr>
            </a:lvl1pPr>
          </a:lstStyle>
          <a:p>
            <a:r>
              <a:rPr lang="en-US" sz="1600">
                <a:solidFill>
                  <a:schemeClr val="bg1"/>
                </a:solidFill>
                <a:latin typeface="+mn-lt"/>
                <a:ea typeface="+mn-ea"/>
              </a:rPr>
              <a:t>Years 0-3 are critical for development.</a:t>
            </a:r>
          </a:p>
        </p:txBody>
      </p:sp>
      <p:pic>
        <p:nvPicPr>
          <p:cNvPr id="17" name="Graphic 16">
            <a:extLst>
              <a:ext uri="{FF2B5EF4-FFF2-40B4-BE49-F238E27FC236}">
                <a16:creationId xmlns:a16="http://schemas.microsoft.com/office/drawing/2014/main" id="{2A931205-EB94-AB86-451E-44408B1F875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078919" y="2469134"/>
            <a:ext cx="471334" cy="471334"/>
          </a:xfrm>
          <a:prstGeom prst="rect">
            <a:avLst/>
          </a:prstGeom>
        </p:spPr>
      </p:pic>
      <p:sp>
        <p:nvSpPr>
          <p:cNvPr id="29" name="!!mask">
            <a:extLst>
              <a:ext uri="{FF2B5EF4-FFF2-40B4-BE49-F238E27FC236}">
                <a16:creationId xmlns:a16="http://schemas.microsoft.com/office/drawing/2014/main" id="{D39BB4E7-5D3E-B0C9-30D7-D85D3B67B6AA}"/>
              </a:ext>
            </a:extLst>
          </p:cNvPr>
          <p:cNvSpPr/>
          <p:nvPr/>
        </p:nvSpPr>
        <p:spPr>
          <a:xfrm>
            <a:off x="-1516828" y="-1549101"/>
            <a:ext cx="15225656" cy="9956202"/>
          </a:xfrm>
          <a:custGeom>
            <a:avLst/>
            <a:gdLst>
              <a:gd name="connsiteX0" fmla="*/ 1516828 w 15225656"/>
              <a:gd name="connsiteY0" fmla="*/ 1549101 h 9956202"/>
              <a:gd name="connsiteX1" fmla="*/ 1516828 w 15225656"/>
              <a:gd name="connsiteY1" fmla="*/ 8407101 h 9956202"/>
              <a:gd name="connsiteX2" fmla="*/ 13708828 w 15225656"/>
              <a:gd name="connsiteY2" fmla="*/ 8407101 h 9956202"/>
              <a:gd name="connsiteX3" fmla="*/ 13708828 w 15225656"/>
              <a:gd name="connsiteY3" fmla="*/ 1549101 h 9956202"/>
              <a:gd name="connsiteX4" fmla="*/ 0 w 15225656"/>
              <a:gd name="connsiteY4" fmla="*/ 0 h 9956202"/>
              <a:gd name="connsiteX5" fmla="*/ 15225656 w 15225656"/>
              <a:gd name="connsiteY5" fmla="*/ 0 h 9956202"/>
              <a:gd name="connsiteX6" fmla="*/ 15225656 w 15225656"/>
              <a:gd name="connsiteY6" fmla="*/ 9956202 h 9956202"/>
              <a:gd name="connsiteX7" fmla="*/ 0 w 15225656"/>
              <a:gd name="connsiteY7" fmla="*/ 9956202 h 995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25656" h="9956202">
                <a:moveTo>
                  <a:pt x="1516828" y="1549101"/>
                </a:moveTo>
                <a:lnTo>
                  <a:pt x="1516828" y="8407101"/>
                </a:lnTo>
                <a:lnTo>
                  <a:pt x="13708828" y="8407101"/>
                </a:lnTo>
                <a:lnTo>
                  <a:pt x="13708828" y="1549101"/>
                </a:lnTo>
                <a:close/>
                <a:moveTo>
                  <a:pt x="0" y="0"/>
                </a:moveTo>
                <a:lnTo>
                  <a:pt x="15225656" y="0"/>
                </a:lnTo>
                <a:lnTo>
                  <a:pt x="15225656" y="9956202"/>
                </a:lnTo>
                <a:lnTo>
                  <a:pt x="0" y="9956202"/>
                </a:lnTo>
                <a:close/>
              </a:path>
            </a:pathLst>
          </a:cu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white bg">
            <a:extLst>
              <a:ext uri="{FF2B5EF4-FFF2-40B4-BE49-F238E27FC236}">
                <a16:creationId xmlns:a16="http://schemas.microsoft.com/office/drawing/2014/main" id="{4607E2BC-4913-51FE-99E9-7E46ECFC59A7}"/>
              </a:ext>
            </a:extLst>
          </p:cNvPr>
          <p:cNvSpPr/>
          <p:nvPr/>
        </p:nvSpPr>
        <p:spPr>
          <a:xfrm>
            <a:off x="0" y="7009410"/>
            <a:ext cx="12192000" cy="8234800"/>
          </a:xfrm>
          <a:custGeom>
            <a:avLst/>
            <a:gdLst>
              <a:gd name="connsiteX0" fmla="*/ 12192000 w 12192000"/>
              <a:gd name="connsiteY0" fmla="*/ 0 h 8234800"/>
              <a:gd name="connsiteX1" fmla="*/ 12192000 w 12192000"/>
              <a:gd name="connsiteY1" fmla="*/ 8234800 h 8234800"/>
              <a:gd name="connsiteX2" fmla="*/ 0 w 12192000"/>
              <a:gd name="connsiteY2" fmla="*/ 8234800 h 8234800"/>
              <a:gd name="connsiteX3" fmla="*/ 0 w 12192000"/>
              <a:gd name="connsiteY3" fmla="*/ 2432801 h 8234800"/>
              <a:gd name="connsiteX4" fmla="*/ 130250 w 12192000"/>
              <a:gd name="connsiteY4" fmla="*/ 2414870 h 8234800"/>
              <a:gd name="connsiteX5" fmla="*/ 2955962 w 12192000"/>
              <a:gd name="connsiteY5" fmla="*/ 2000362 h 8234800"/>
              <a:gd name="connsiteX6" fmla="*/ 7331934 w 12192000"/>
              <a:gd name="connsiteY6" fmla="*/ 283680 h 8234800"/>
              <a:gd name="connsiteX7" fmla="*/ 12171955 w 12192000"/>
              <a:gd name="connsiteY7" fmla="*/ 117 h 82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8234800">
                <a:moveTo>
                  <a:pt x="12192000" y="0"/>
                </a:moveTo>
                <a:lnTo>
                  <a:pt x="12192000" y="8234800"/>
                </a:lnTo>
                <a:lnTo>
                  <a:pt x="0" y="8234800"/>
                </a:lnTo>
                <a:lnTo>
                  <a:pt x="0" y="2432801"/>
                </a:lnTo>
                <a:lnTo>
                  <a:pt x="130250" y="2414870"/>
                </a:lnTo>
                <a:cubicBezTo>
                  <a:pt x="896483" y="2318802"/>
                  <a:pt x="1974874" y="2282685"/>
                  <a:pt x="2955962" y="2000362"/>
                </a:cubicBezTo>
                <a:cubicBezTo>
                  <a:pt x="4264080" y="1623932"/>
                  <a:pt x="5670609" y="617979"/>
                  <a:pt x="7331934" y="283680"/>
                </a:cubicBezTo>
                <a:cubicBezTo>
                  <a:pt x="8837511" y="-19278"/>
                  <a:pt x="9883552" y="12150"/>
                  <a:pt x="12171955" y="117"/>
                </a:cubicBezTo>
                <a:close/>
              </a:path>
            </a:pathLst>
          </a:custGeom>
          <a:gradFill flip="none" rotWithShape="1">
            <a:gsLst>
              <a:gs pos="100000">
                <a:schemeClr val="bg1">
                  <a:lumMod val="95000"/>
                </a:schemeClr>
              </a:gs>
              <a:gs pos="42000">
                <a:schemeClr val="bg1"/>
              </a:gs>
            </a:gsLst>
            <a:path path="circle">
              <a:fillToRect l="100000" t="100000"/>
            </a:path>
            <a:tileRect r="-100000" b="-100000"/>
          </a:gradFill>
          <a:ln w="349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solidFill>
                <a:prstClr val="black"/>
              </a:solidFill>
              <a:latin typeface="Calibri" panose="020F0502020204030204"/>
            </a:endParaRPr>
          </a:p>
        </p:txBody>
      </p:sp>
      <p:sp>
        <p:nvSpPr>
          <p:cNvPr id="16" name="!!logo blob">
            <a:extLst>
              <a:ext uri="{FF2B5EF4-FFF2-40B4-BE49-F238E27FC236}">
                <a16:creationId xmlns:a16="http://schemas.microsoft.com/office/drawing/2014/main" id="{D35CE497-08EA-36E2-9808-8313790F504C}"/>
              </a:ext>
            </a:extLst>
          </p:cNvPr>
          <p:cNvSpPr/>
          <p:nvPr/>
        </p:nvSpPr>
        <p:spPr>
          <a:xfrm>
            <a:off x="9761655" y="7047960"/>
            <a:ext cx="2430345" cy="1100860"/>
          </a:xfrm>
          <a:custGeom>
            <a:avLst/>
            <a:gdLst>
              <a:gd name="connsiteX0" fmla="*/ 0 w 3978442"/>
              <a:gd name="connsiteY0" fmla="*/ 4652211 h 4652211"/>
              <a:gd name="connsiteX1" fmla="*/ 3978442 w 3978442"/>
              <a:gd name="connsiteY1" fmla="*/ 4652211 h 4652211"/>
              <a:gd name="connsiteX2" fmla="*/ 3978442 w 3978442"/>
              <a:gd name="connsiteY2" fmla="*/ 0 h 4652211"/>
              <a:gd name="connsiteX3" fmla="*/ 2021305 w 3978442"/>
              <a:gd name="connsiteY3" fmla="*/ 3192379 h 4652211"/>
              <a:gd name="connsiteX4" fmla="*/ 0 w 3978442"/>
              <a:gd name="connsiteY4" fmla="*/ 4652211 h 4652211"/>
              <a:gd name="connsiteX0" fmla="*/ 41477 w 4019919"/>
              <a:gd name="connsiteY0" fmla="*/ 4667873 h 4667873"/>
              <a:gd name="connsiteX1" fmla="*/ 4019919 w 4019919"/>
              <a:gd name="connsiteY1" fmla="*/ 4667873 h 4667873"/>
              <a:gd name="connsiteX2" fmla="*/ 4019919 w 4019919"/>
              <a:gd name="connsiteY2" fmla="*/ 15662 h 4667873"/>
              <a:gd name="connsiteX3" fmla="*/ 2062782 w 4019919"/>
              <a:gd name="connsiteY3" fmla="*/ 3208041 h 4667873"/>
              <a:gd name="connsiteX4" fmla="*/ 41477 w 4019919"/>
              <a:gd name="connsiteY4" fmla="*/ 4667873 h 4667873"/>
              <a:gd name="connsiteX0" fmla="*/ 39578 w 4018020"/>
              <a:gd name="connsiteY0" fmla="*/ 4671365 h 4671365"/>
              <a:gd name="connsiteX1" fmla="*/ 4018020 w 4018020"/>
              <a:gd name="connsiteY1" fmla="*/ 4671365 h 4671365"/>
              <a:gd name="connsiteX2" fmla="*/ 4018020 w 4018020"/>
              <a:gd name="connsiteY2" fmla="*/ 19154 h 4671365"/>
              <a:gd name="connsiteX3" fmla="*/ 2060883 w 4018020"/>
              <a:gd name="connsiteY3" fmla="*/ 3211533 h 4671365"/>
              <a:gd name="connsiteX4" fmla="*/ 39578 w 4018020"/>
              <a:gd name="connsiteY4" fmla="*/ 4671365 h 4671365"/>
              <a:gd name="connsiteX0" fmla="*/ 39578 w 4018020"/>
              <a:gd name="connsiteY0" fmla="*/ 4680098 h 4680098"/>
              <a:gd name="connsiteX1" fmla="*/ 4018020 w 4018020"/>
              <a:gd name="connsiteY1" fmla="*/ 4680098 h 4680098"/>
              <a:gd name="connsiteX2" fmla="*/ 4018020 w 4018020"/>
              <a:gd name="connsiteY2" fmla="*/ 27887 h 4680098"/>
              <a:gd name="connsiteX3" fmla="*/ 2060883 w 4018020"/>
              <a:gd name="connsiteY3" fmla="*/ 2482329 h 4680098"/>
              <a:gd name="connsiteX4" fmla="*/ 39578 w 4018020"/>
              <a:gd name="connsiteY4" fmla="*/ 4680098 h 4680098"/>
              <a:gd name="connsiteX0" fmla="*/ 0 w 3978442"/>
              <a:gd name="connsiteY0" fmla="*/ 4680098 h 4680098"/>
              <a:gd name="connsiteX1" fmla="*/ 3978442 w 3978442"/>
              <a:gd name="connsiteY1" fmla="*/ 4680098 h 4680098"/>
              <a:gd name="connsiteX2" fmla="*/ 3978442 w 3978442"/>
              <a:gd name="connsiteY2" fmla="*/ 27887 h 4680098"/>
              <a:gd name="connsiteX3" fmla="*/ 2021305 w 3978442"/>
              <a:gd name="connsiteY3" fmla="*/ 2482329 h 4680098"/>
              <a:gd name="connsiteX4" fmla="*/ 0 w 3978442"/>
              <a:gd name="connsiteY4" fmla="*/ 4680098 h 4680098"/>
              <a:gd name="connsiteX0" fmla="*/ 0 w 3978442"/>
              <a:gd name="connsiteY0" fmla="*/ 4652211 h 4652211"/>
              <a:gd name="connsiteX1" fmla="*/ 3978442 w 3978442"/>
              <a:gd name="connsiteY1" fmla="*/ 4652211 h 4652211"/>
              <a:gd name="connsiteX2" fmla="*/ 3978442 w 3978442"/>
              <a:gd name="connsiteY2" fmla="*/ 0 h 4652211"/>
              <a:gd name="connsiteX3" fmla="*/ 2021305 w 3978442"/>
              <a:gd name="connsiteY3" fmla="*/ 2454442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641478 w 3978442"/>
              <a:gd name="connsiteY3" fmla="*/ 20957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641478 w 3978442"/>
              <a:gd name="connsiteY3" fmla="*/ 20957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641478 w 3978442"/>
              <a:gd name="connsiteY3" fmla="*/ 20957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641478 w 3978442"/>
              <a:gd name="connsiteY3" fmla="*/ 20957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363913 w 3978442"/>
              <a:gd name="connsiteY3" fmla="*/ 2044762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363913 w 3978442"/>
              <a:gd name="connsiteY3" fmla="*/ 2044762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305478 w 3978442"/>
              <a:gd name="connsiteY3" fmla="*/ 2172302 h 4652211"/>
              <a:gd name="connsiteX4" fmla="*/ 0 w 3978442"/>
              <a:gd name="connsiteY4" fmla="*/ 4652211 h 4652211"/>
              <a:gd name="connsiteX0" fmla="*/ 0 w 3978442"/>
              <a:gd name="connsiteY0" fmla="*/ 4683954 h 4683954"/>
              <a:gd name="connsiteX1" fmla="*/ 3978442 w 3978442"/>
              <a:gd name="connsiteY1" fmla="*/ 4683954 h 4683954"/>
              <a:gd name="connsiteX2" fmla="*/ 3978442 w 3978442"/>
              <a:gd name="connsiteY2" fmla="*/ 31743 h 4683954"/>
              <a:gd name="connsiteX3" fmla="*/ 1305478 w 3978442"/>
              <a:gd name="connsiteY3" fmla="*/ 2204045 h 4683954"/>
              <a:gd name="connsiteX4" fmla="*/ 0 w 3978442"/>
              <a:gd name="connsiteY4" fmla="*/ 4683954 h 4683954"/>
              <a:gd name="connsiteX0" fmla="*/ 0 w 3978442"/>
              <a:gd name="connsiteY0" fmla="*/ 4683954 h 4683954"/>
              <a:gd name="connsiteX1" fmla="*/ 3978442 w 3978442"/>
              <a:gd name="connsiteY1" fmla="*/ 4683954 h 4683954"/>
              <a:gd name="connsiteX2" fmla="*/ 3978442 w 3978442"/>
              <a:gd name="connsiteY2" fmla="*/ 31743 h 4683954"/>
              <a:gd name="connsiteX3" fmla="*/ 1305478 w 3978442"/>
              <a:gd name="connsiteY3" fmla="*/ 2204045 h 4683954"/>
              <a:gd name="connsiteX4" fmla="*/ 0 w 3978442"/>
              <a:gd name="connsiteY4" fmla="*/ 4683954 h 4683954"/>
              <a:gd name="connsiteX0" fmla="*/ 0 w 3978442"/>
              <a:gd name="connsiteY0" fmla="*/ 4652211 h 4652211"/>
              <a:gd name="connsiteX1" fmla="*/ 3978442 w 3978442"/>
              <a:gd name="connsiteY1" fmla="*/ 4652211 h 4652211"/>
              <a:gd name="connsiteX2" fmla="*/ 3978442 w 3978442"/>
              <a:gd name="connsiteY2" fmla="*/ 0 h 4652211"/>
              <a:gd name="connsiteX3" fmla="*/ 1305478 w 3978442"/>
              <a:gd name="connsiteY3" fmla="*/ 2172302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305478 w 3978442"/>
              <a:gd name="connsiteY3" fmla="*/ 2172302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305478 w 3978442"/>
              <a:gd name="connsiteY3" fmla="*/ 2172302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038480 w 3978442"/>
              <a:gd name="connsiteY3" fmla="*/ 2027226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686882 w 3978442"/>
              <a:gd name="connsiteY3" fmla="*/ 2214145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651722 w 3978442"/>
              <a:gd name="connsiteY3" fmla="*/ 20583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651722 w 3978442"/>
              <a:gd name="connsiteY3" fmla="*/ 20583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651722 w 3978442"/>
              <a:gd name="connsiteY3" fmla="*/ 20583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651722 w 3978442"/>
              <a:gd name="connsiteY3" fmla="*/ 20583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778787 w 3978442"/>
              <a:gd name="connsiteY3" fmla="*/ 1726794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778787 w 3978442"/>
              <a:gd name="connsiteY3" fmla="*/ 1726794 h 4652211"/>
              <a:gd name="connsiteX4" fmla="*/ 0 w 3978442"/>
              <a:gd name="connsiteY4" fmla="*/ 4652211 h 4652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8442" h="4652211">
                <a:moveTo>
                  <a:pt x="0" y="4652211"/>
                </a:moveTo>
                <a:lnTo>
                  <a:pt x="3978442" y="4652211"/>
                </a:lnTo>
                <a:lnTo>
                  <a:pt x="3978442" y="0"/>
                </a:lnTo>
                <a:cubicBezTo>
                  <a:pt x="2871924" y="217460"/>
                  <a:pt x="1365234" y="508153"/>
                  <a:pt x="778787" y="1726794"/>
                </a:cubicBezTo>
                <a:cubicBezTo>
                  <a:pt x="192340" y="2945435"/>
                  <a:pt x="113713" y="3799250"/>
                  <a:pt x="0" y="4652211"/>
                </a:cubicBezTo>
                <a:close/>
              </a:path>
            </a:pathLst>
          </a:custGeom>
          <a:gradFill flip="none" rotWithShape="1">
            <a:gsLst>
              <a:gs pos="97000">
                <a:schemeClr val="accent2"/>
              </a:gs>
              <a:gs pos="16000">
                <a:schemeClr val="tx2"/>
              </a:gs>
            </a:gsLst>
            <a:path path="circle">
              <a:fillToRect l="100000" t="100000"/>
            </a:path>
            <a:tileRect r="-100000" b="-100000"/>
          </a:gradFill>
          <a:ln w="349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solidFill>
                <a:prstClr val="black"/>
              </a:solidFill>
              <a:latin typeface="Calibri" panose="020F0502020204030204"/>
            </a:endParaRPr>
          </a:p>
        </p:txBody>
      </p:sp>
      <p:pic>
        <p:nvPicPr>
          <p:cNvPr id="5" name="Graphic 4">
            <a:extLst>
              <a:ext uri="{FF2B5EF4-FFF2-40B4-BE49-F238E27FC236}">
                <a16:creationId xmlns:a16="http://schemas.microsoft.com/office/drawing/2014/main" id="{D1F50482-2527-CAD9-A41F-8B1F048EC9D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83491" y="6362338"/>
            <a:ext cx="1360706" cy="272141"/>
          </a:xfrm>
          <a:prstGeom prst="rect">
            <a:avLst/>
          </a:prstGeom>
        </p:spPr>
      </p:pic>
    </p:spTree>
    <p:extLst>
      <p:ext uri="{BB962C8B-B14F-4D97-AF65-F5344CB8AC3E}">
        <p14:creationId xmlns:p14="http://schemas.microsoft.com/office/powerpoint/2010/main" val="6195250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44" name="Group 39943" hidden="1">
            <a:extLst>
              <a:ext uri="{FF2B5EF4-FFF2-40B4-BE49-F238E27FC236}">
                <a16:creationId xmlns:a16="http://schemas.microsoft.com/office/drawing/2014/main" id="{EA06600B-90EC-A324-1422-F0D234243A6B}"/>
              </a:ext>
            </a:extLst>
          </p:cNvPr>
          <p:cNvGrpSpPr/>
          <p:nvPr/>
        </p:nvGrpSpPr>
        <p:grpSpPr>
          <a:xfrm rot="5400000">
            <a:off x="3525078" y="858079"/>
            <a:ext cx="5141844" cy="5141844"/>
            <a:chOff x="1707041" y="-732279"/>
            <a:chExt cx="8627995" cy="8627995"/>
          </a:xfrm>
        </p:grpSpPr>
        <p:cxnSp>
          <p:nvCxnSpPr>
            <p:cNvPr id="62" name="Straight Connector 61">
              <a:extLst>
                <a:ext uri="{FF2B5EF4-FFF2-40B4-BE49-F238E27FC236}">
                  <a16:creationId xmlns:a16="http://schemas.microsoft.com/office/drawing/2014/main" id="{13D1CC21-3643-4B4E-FA51-24667E4A29A6}"/>
                </a:ext>
              </a:extLst>
            </p:cNvPr>
            <p:cNvCxnSpPr>
              <a:cxnSpLocks/>
            </p:cNvCxnSpPr>
            <p:nvPr/>
          </p:nvCxnSpPr>
          <p:spPr>
            <a:xfrm>
              <a:off x="6021039" y="-732279"/>
              <a:ext cx="0" cy="8627995"/>
            </a:xfrm>
            <a:prstGeom prst="line">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63" name="Straight Connector 62">
              <a:extLst>
                <a:ext uri="{FF2B5EF4-FFF2-40B4-BE49-F238E27FC236}">
                  <a16:creationId xmlns:a16="http://schemas.microsoft.com/office/drawing/2014/main" id="{FF6F8090-9C56-5F1B-E45D-7FEEF24867C1}"/>
                </a:ext>
              </a:extLst>
            </p:cNvPr>
            <p:cNvCxnSpPr>
              <a:cxnSpLocks/>
            </p:cNvCxnSpPr>
            <p:nvPr/>
          </p:nvCxnSpPr>
          <p:spPr>
            <a:xfrm rot="1200000">
              <a:off x="6021039" y="-732279"/>
              <a:ext cx="0" cy="8627995"/>
            </a:xfrm>
            <a:prstGeom prst="line">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39936" name="Straight Connector 39935">
              <a:extLst>
                <a:ext uri="{FF2B5EF4-FFF2-40B4-BE49-F238E27FC236}">
                  <a16:creationId xmlns:a16="http://schemas.microsoft.com/office/drawing/2014/main" id="{57524D47-B21C-0A63-E483-37716A420CF7}"/>
                </a:ext>
              </a:extLst>
            </p:cNvPr>
            <p:cNvCxnSpPr>
              <a:cxnSpLocks/>
            </p:cNvCxnSpPr>
            <p:nvPr/>
          </p:nvCxnSpPr>
          <p:spPr>
            <a:xfrm rot="2400000">
              <a:off x="6021039" y="-732279"/>
              <a:ext cx="0" cy="8627995"/>
            </a:xfrm>
            <a:prstGeom prst="line">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39937" name="Straight Connector 39936" hidden="1">
              <a:extLst>
                <a:ext uri="{FF2B5EF4-FFF2-40B4-BE49-F238E27FC236}">
                  <a16:creationId xmlns:a16="http://schemas.microsoft.com/office/drawing/2014/main" id="{4C306C9E-8FD7-DF33-E3A3-7396FE4C0875}"/>
                </a:ext>
              </a:extLst>
            </p:cNvPr>
            <p:cNvCxnSpPr>
              <a:cxnSpLocks/>
            </p:cNvCxnSpPr>
            <p:nvPr/>
          </p:nvCxnSpPr>
          <p:spPr>
            <a:xfrm rot="3600000">
              <a:off x="6021039" y="-732279"/>
              <a:ext cx="0" cy="8627995"/>
            </a:xfrm>
            <a:prstGeom prst="line">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39939" name="Straight Connector 39938" hidden="1">
              <a:extLst>
                <a:ext uri="{FF2B5EF4-FFF2-40B4-BE49-F238E27FC236}">
                  <a16:creationId xmlns:a16="http://schemas.microsoft.com/office/drawing/2014/main" id="{2D9DE40D-EC3A-F47C-7B83-9F08CB908540}"/>
                </a:ext>
              </a:extLst>
            </p:cNvPr>
            <p:cNvCxnSpPr>
              <a:cxnSpLocks/>
            </p:cNvCxnSpPr>
            <p:nvPr/>
          </p:nvCxnSpPr>
          <p:spPr>
            <a:xfrm rot="4800000">
              <a:off x="6021039" y="-732279"/>
              <a:ext cx="0" cy="8627995"/>
            </a:xfrm>
            <a:prstGeom prst="line">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39940" name="Straight Connector 39939" hidden="1">
              <a:extLst>
                <a:ext uri="{FF2B5EF4-FFF2-40B4-BE49-F238E27FC236}">
                  <a16:creationId xmlns:a16="http://schemas.microsoft.com/office/drawing/2014/main" id="{F8EBAA91-99DF-36F3-C313-03A0DCD7722B}"/>
                </a:ext>
              </a:extLst>
            </p:cNvPr>
            <p:cNvCxnSpPr>
              <a:cxnSpLocks/>
            </p:cNvCxnSpPr>
            <p:nvPr/>
          </p:nvCxnSpPr>
          <p:spPr>
            <a:xfrm rot="6000000">
              <a:off x="6021039" y="-732279"/>
              <a:ext cx="0" cy="8627995"/>
            </a:xfrm>
            <a:prstGeom prst="line">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39941" name="Straight Connector 39940" hidden="1">
              <a:extLst>
                <a:ext uri="{FF2B5EF4-FFF2-40B4-BE49-F238E27FC236}">
                  <a16:creationId xmlns:a16="http://schemas.microsoft.com/office/drawing/2014/main" id="{8B734118-0865-DE28-DEE5-DB8F6D4A9883}"/>
                </a:ext>
              </a:extLst>
            </p:cNvPr>
            <p:cNvCxnSpPr>
              <a:cxnSpLocks/>
            </p:cNvCxnSpPr>
            <p:nvPr/>
          </p:nvCxnSpPr>
          <p:spPr>
            <a:xfrm rot="7200000">
              <a:off x="6021039" y="-732279"/>
              <a:ext cx="0" cy="8627995"/>
            </a:xfrm>
            <a:prstGeom prst="line">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39942" name="Straight Connector 39941">
              <a:extLst>
                <a:ext uri="{FF2B5EF4-FFF2-40B4-BE49-F238E27FC236}">
                  <a16:creationId xmlns:a16="http://schemas.microsoft.com/office/drawing/2014/main" id="{D1CB79EE-49EB-5BF4-7E31-64C407F76F0A}"/>
                </a:ext>
              </a:extLst>
            </p:cNvPr>
            <p:cNvCxnSpPr>
              <a:cxnSpLocks/>
            </p:cNvCxnSpPr>
            <p:nvPr/>
          </p:nvCxnSpPr>
          <p:spPr>
            <a:xfrm rot="8400000">
              <a:off x="6021039" y="-732279"/>
              <a:ext cx="0" cy="8627995"/>
            </a:xfrm>
            <a:prstGeom prst="line">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39943" name="Straight Connector 39942">
              <a:extLst>
                <a:ext uri="{FF2B5EF4-FFF2-40B4-BE49-F238E27FC236}">
                  <a16:creationId xmlns:a16="http://schemas.microsoft.com/office/drawing/2014/main" id="{7A66037D-1C15-B231-AE76-9DB1270EF48E}"/>
                </a:ext>
              </a:extLst>
            </p:cNvPr>
            <p:cNvCxnSpPr>
              <a:cxnSpLocks/>
            </p:cNvCxnSpPr>
            <p:nvPr/>
          </p:nvCxnSpPr>
          <p:spPr>
            <a:xfrm rot="9600000">
              <a:off x="6021039" y="-732279"/>
              <a:ext cx="0" cy="8627995"/>
            </a:xfrm>
            <a:prstGeom prst="line">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cxnSp>
      </p:grpSp>
      <p:sp>
        <p:nvSpPr>
          <p:cNvPr id="14" name="Freeform 13" hidden="1">
            <a:extLst>
              <a:ext uri="{FF2B5EF4-FFF2-40B4-BE49-F238E27FC236}">
                <a16:creationId xmlns:a16="http://schemas.microsoft.com/office/drawing/2014/main" id="{834F4830-FA42-B949-2A6F-322C798A656D}"/>
              </a:ext>
            </a:extLst>
          </p:cNvPr>
          <p:cNvSpPr/>
          <p:nvPr/>
        </p:nvSpPr>
        <p:spPr>
          <a:xfrm>
            <a:off x="9555021" y="5001126"/>
            <a:ext cx="2636979" cy="1856874"/>
          </a:xfrm>
          <a:custGeom>
            <a:avLst/>
            <a:gdLst>
              <a:gd name="connsiteX0" fmla="*/ 0 w 3978442"/>
              <a:gd name="connsiteY0" fmla="*/ 4652211 h 4652211"/>
              <a:gd name="connsiteX1" fmla="*/ 3978442 w 3978442"/>
              <a:gd name="connsiteY1" fmla="*/ 4652211 h 4652211"/>
              <a:gd name="connsiteX2" fmla="*/ 3978442 w 3978442"/>
              <a:gd name="connsiteY2" fmla="*/ 0 h 4652211"/>
              <a:gd name="connsiteX3" fmla="*/ 2021305 w 3978442"/>
              <a:gd name="connsiteY3" fmla="*/ 3192379 h 4652211"/>
              <a:gd name="connsiteX4" fmla="*/ 0 w 3978442"/>
              <a:gd name="connsiteY4" fmla="*/ 4652211 h 4652211"/>
              <a:gd name="connsiteX0" fmla="*/ 41477 w 4019919"/>
              <a:gd name="connsiteY0" fmla="*/ 4667873 h 4667873"/>
              <a:gd name="connsiteX1" fmla="*/ 4019919 w 4019919"/>
              <a:gd name="connsiteY1" fmla="*/ 4667873 h 4667873"/>
              <a:gd name="connsiteX2" fmla="*/ 4019919 w 4019919"/>
              <a:gd name="connsiteY2" fmla="*/ 15662 h 4667873"/>
              <a:gd name="connsiteX3" fmla="*/ 2062782 w 4019919"/>
              <a:gd name="connsiteY3" fmla="*/ 3208041 h 4667873"/>
              <a:gd name="connsiteX4" fmla="*/ 41477 w 4019919"/>
              <a:gd name="connsiteY4" fmla="*/ 4667873 h 4667873"/>
              <a:gd name="connsiteX0" fmla="*/ 39578 w 4018020"/>
              <a:gd name="connsiteY0" fmla="*/ 4671365 h 4671365"/>
              <a:gd name="connsiteX1" fmla="*/ 4018020 w 4018020"/>
              <a:gd name="connsiteY1" fmla="*/ 4671365 h 4671365"/>
              <a:gd name="connsiteX2" fmla="*/ 4018020 w 4018020"/>
              <a:gd name="connsiteY2" fmla="*/ 19154 h 4671365"/>
              <a:gd name="connsiteX3" fmla="*/ 2060883 w 4018020"/>
              <a:gd name="connsiteY3" fmla="*/ 3211533 h 4671365"/>
              <a:gd name="connsiteX4" fmla="*/ 39578 w 4018020"/>
              <a:gd name="connsiteY4" fmla="*/ 4671365 h 4671365"/>
              <a:gd name="connsiteX0" fmla="*/ 39578 w 4018020"/>
              <a:gd name="connsiteY0" fmla="*/ 4680098 h 4680098"/>
              <a:gd name="connsiteX1" fmla="*/ 4018020 w 4018020"/>
              <a:gd name="connsiteY1" fmla="*/ 4680098 h 4680098"/>
              <a:gd name="connsiteX2" fmla="*/ 4018020 w 4018020"/>
              <a:gd name="connsiteY2" fmla="*/ 27887 h 4680098"/>
              <a:gd name="connsiteX3" fmla="*/ 2060883 w 4018020"/>
              <a:gd name="connsiteY3" fmla="*/ 2482329 h 4680098"/>
              <a:gd name="connsiteX4" fmla="*/ 39578 w 4018020"/>
              <a:gd name="connsiteY4" fmla="*/ 4680098 h 4680098"/>
              <a:gd name="connsiteX0" fmla="*/ 0 w 3978442"/>
              <a:gd name="connsiteY0" fmla="*/ 4680098 h 4680098"/>
              <a:gd name="connsiteX1" fmla="*/ 3978442 w 3978442"/>
              <a:gd name="connsiteY1" fmla="*/ 4680098 h 4680098"/>
              <a:gd name="connsiteX2" fmla="*/ 3978442 w 3978442"/>
              <a:gd name="connsiteY2" fmla="*/ 27887 h 4680098"/>
              <a:gd name="connsiteX3" fmla="*/ 2021305 w 3978442"/>
              <a:gd name="connsiteY3" fmla="*/ 2482329 h 4680098"/>
              <a:gd name="connsiteX4" fmla="*/ 0 w 3978442"/>
              <a:gd name="connsiteY4" fmla="*/ 4680098 h 4680098"/>
              <a:gd name="connsiteX0" fmla="*/ 0 w 3978442"/>
              <a:gd name="connsiteY0" fmla="*/ 4652211 h 4652211"/>
              <a:gd name="connsiteX1" fmla="*/ 3978442 w 3978442"/>
              <a:gd name="connsiteY1" fmla="*/ 4652211 h 4652211"/>
              <a:gd name="connsiteX2" fmla="*/ 3978442 w 3978442"/>
              <a:gd name="connsiteY2" fmla="*/ 0 h 4652211"/>
              <a:gd name="connsiteX3" fmla="*/ 2021305 w 3978442"/>
              <a:gd name="connsiteY3" fmla="*/ 2454442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641478 w 3978442"/>
              <a:gd name="connsiteY3" fmla="*/ 20957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641478 w 3978442"/>
              <a:gd name="connsiteY3" fmla="*/ 20957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641478 w 3978442"/>
              <a:gd name="connsiteY3" fmla="*/ 20957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641478 w 3978442"/>
              <a:gd name="connsiteY3" fmla="*/ 20957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363913 w 3978442"/>
              <a:gd name="connsiteY3" fmla="*/ 2044762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363913 w 3978442"/>
              <a:gd name="connsiteY3" fmla="*/ 2044762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305478 w 3978442"/>
              <a:gd name="connsiteY3" fmla="*/ 2172302 h 4652211"/>
              <a:gd name="connsiteX4" fmla="*/ 0 w 3978442"/>
              <a:gd name="connsiteY4" fmla="*/ 4652211 h 4652211"/>
              <a:gd name="connsiteX0" fmla="*/ 0 w 3978442"/>
              <a:gd name="connsiteY0" fmla="*/ 4683954 h 4683954"/>
              <a:gd name="connsiteX1" fmla="*/ 3978442 w 3978442"/>
              <a:gd name="connsiteY1" fmla="*/ 4683954 h 4683954"/>
              <a:gd name="connsiteX2" fmla="*/ 3978442 w 3978442"/>
              <a:gd name="connsiteY2" fmla="*/ 31743 h 4683954"/>
              <a:gd name="connsiteX3" fmla="*/ 1305478 w 3978442"/>
              <a:gd name="connsiteY3" fmla="*/ 2204045 h 4683954"/>
              <a:gd name="connsiteX4" fmla="*/ 0 w 3978442"/>
              <a:gd name="connsiteY4" fmla="*/ 4683954 h 4683954"/>
              <a:gd name="connsiteX0" fmla="*/ 0 w 3978442"/>
              <a:gd name="connsiteY0" fmla="*/ 4683954 h 4683954"/>
              <a:gd name="connsiteX1" fmla="*/ 3978442 w 3978442"/>
              <a:gd name="connsiteY1" fmla="*/ 4683954 h 4683954"/>
              <a:gd name="connsiteX2" fmla="*/ 3978442 w 3978442"/>
              <a:gd name="connsiteY2" fmla="*/ 31743 h 4683954"/>
              <a:gd name="connsiteX3" fmla="*/ 1305478 w 3978442"/>
              <a:gd name="connsiteY3" fmla="*/ 2204045 h 4683954"/>
              <a:gd name="connsiteX4" fmla="*/ 0 w 3978442"/>
              <a:gd name="connsiteY4" fmla="*/ 4683954 h 4683954"/>
              <a:gd name="connsiteX0" fmla="*/ 0 w 3978442"/>
              <a:gd name="connsiteY0" fmla="*/ 4652211 h 4652211"/>
              <a:gd name="connsiteX1" fmla="*/ 3978442 w 3978442"/>
              <a:gd name="connsiteY1" fmla="*/ 4652211 h 4652211"/>
              <a:gd name="connsiteX2" fmla="*/ 3978442 w 3978442"/>
              <a:gd name="connsiteY2" fmla="*/ 0 h 4652211"/>
              <a:gd name="connsiteX3" fmla="*/ 1305478 w 3978442"/>
              <a:gd name="connsiteY3" fmla="*/ 2172302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305478 w 3978442"/>
              <a:gd name="connsiteY3" fmla="*/ 2172302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305478 w 3978442"/>
              <a:gd name="connsiteY3" fmla="*/ 2172302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1038480 w 3978442"/>
              <a:gd name="connsiteY3" fmla="*/ 2027226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686882 w 3978442"/>
              <a:gd name="connsiteY3" fmla="*/ 2214145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651722 w 3978442"/>
              <a:gd name="connsiteY3" fmla="*/ 20583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651722 w 3978442"/>
              <a:gd name="connsiteY3" fmla="*/ 20583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651722 w 3978442"/>
              <a:gd name="connsiteY3" fmla="*/ 20583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651722 w 3978442"/>
              <a:gd name="connsiteY3" fmla="*/ 2058379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778787 w 3978442"/>
              <a:gd name="connsiteY3" fmla="*/ 1726794 h 4652211"/>
              <a:gd name="connsiteX4" fmla="*/ 0 w 3978442"/>
              <a:gd name="connsiteY4" fmla="*/ 4652211 h 4652211"/>
              <a:gd name="connsiteX0" fmla="*/ 0 w 3978442"/>
              <a:gd name="connsiteY0" fmla="*/ 4652211 h 4652211"/>
              <a:gd name="connsiteX1" fmla="*/ 3978442 w 3978442"/>
              <a:gd name="connsiteY1" fmla="*/ 4652211 h 4652211"/>
              <a:gd name="connsiteX2" fmla="*/ 3978442 w 3978442"/>
              <a:gd name="connsiteY2" fmla="*/ 0 h 4652211"/>
              <a:gd name="connsiteX3" fmla="*/ 778787 w 3978442"/>
              <a:gd name="connsiteY3" fmla="*/ 1726794 h 4652211"/>
              <a:gd name="connsiteX4" fmla="*/ 0 w 3978442"/>
              <a:gd name="connsiteY4" fmla="*/ 4652211 h 4652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8442" h="4652211">
                <a:moveTo>
                  <a:pt x="0" y="4652211"/>
                </a:moveTo>
                <a:lnTo>
                  <a:pt x="3978442" y="4652211"/>
                </a:lnTo>
                <a:lnTo>
                  <a:pt x="3978442" y="0"/>
                </a:lnTo>
                <a:cubicBezTo>
                  <a:pt x="2871924" y="217460"/>
                  <a:pt x="1365234" y="508153"/>
                  <a:pt x="778787" y="1726794"/>
                </a:cubicBezTo>
                <a:cubicBezTo>
                  <a:pt x="192340" y="2945435"/>
                  <a:pt x="113713" y="3799250"/>
                  <a:pt x="0" y="4652211"/>
                </a:cubicBezTo>
                <a:close/>
              </a:path>
            </a:pathLst>
          </a:custGeom>
          <a:gradFill flip="none" rotWithShape="1">
            <a:gsLst>
              <a:gs pos="97000">
                <a:schemeClr val="accent2"/>
              </a:gs>
              <a:gs pos="16000">
                <a:schemeClr val="tx2"/>
              </a:gs>
            </a:gsLst>
            <a:path path="circle">
              <a:fillToRect l="100000" t="100000"/>
            </a:path>
            <a:tileRect r="-100000" b="-100000"/>
          </a:gradFill>
          <a:ln w="349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solidFill>
                <a:prstClr val="black"/>
              </a:solidFill>
              <a:latin typeface="Calibri" panose="020F0502020204030204"/>
            </a:endParaRPr>
          </a:p>
        </p:txBody>
      </p:sp>
      <p:grpSp>
        <p:nvGrpSpPr>
          <p:cNvPr id="2" name="Group 1">
            <a:extLst>
              <a:ext uri="{FF2B5EF4-FFF2-40B4-BE49-F238E27FC236}">
                <a16:creationId xmlns:a16="http://schemas.microsoft.com/office/drawing/2014/main" id="{7D4CCC85-C5E4-28C7-5BA2-1BB115452C61}"/>
              </a:ext>
            </a:extLst>
          </p:cNvPr>
          <p:cNvGrpSpPr/>
          <p:nvPr/>
        </p:nvGrpSpPr>
        <p:grpSpPr>
          <a:xfrm>
            <a:off x="770133" y="256650"/>
            <a:ext cx="10655737" cy="5839319"/>
            <a:chOff x="1231528" y="459384"/>
            <a:chExt cx="10655737" cy="5839319"/>
          </a:xfrm>
        </p:grpSpPr>
        <p:sp>
          <p:nvSpPr>
            <p:cNvPr id="35" name="Oval 34">
              <a:extLst>
                <a:ext uri="{FF2B5EF4-FFF2-40B4-BE49-F238E27FC236}">
                  <a16:creationId xmlns:a16="http://schemas.microsoft.com/office/drawing/2014/main" id="{A4E237F9-8BB9-9D0B-6E97-E1A69C4B6FEC}"/>
                </a:ext>
              </a:extLst>
            </p:cNvPr>
            <p:cNvSpPr/>
            <p:nvPr/>
          </p:nvSpPr>
          <p:spPr>
            <a:xfrm>
              <a:off x="3521765" y="854765"/>
              <a:ext cx="5148470" cy="5148470"/>
            </a:xfrm>
            <a:prstGeom prst="ellipse">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4818" name="Picture 2">
              <a:extLst>
                <a:ext uri="{FF2B5EF4-FFF2-40B4-BE49-F238E27FC236}">
                  <a16:creationId xmlns:a16="http://schemas.microsoft.com/office/drawing/2014/main" id="{C064F2B4-711C-5D77-31C6-9BE01AC53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9102" y="3064594"/>
              <a:ext cx="3078163" cy="803776"/>
            </a:xfrm>
            <a:prstGeom prst="rect">
              <a:avLst/>
            </a:prstGeom>
            <a:noFill/>
            <a:extLst>
              <a:ext uri="{909E8E84-426E-40DD-AFC4-6F175D3DCCD1}">
                <a14:hiddenFill xmlns:a14="http://schemas.microsoft.com/office/drawing/2010/main">
                  <a:solidFill>
                    <a:srgbClr val="FFFFFF"/>
                  </a:solidFill>
                </a14:hiddenFill>
              </a:ext>
            </a:extLst>
          </p:spPr>
        </p:pic>
        <p:pic>
          <p:nvPicPr>
            <p:cNvPr id="34828" name="Picture 12">
              <a:extLst>
                <a:ext uri="{FF2B5EF4-FFF2-40B4-BE49-F238E27FC236}">
                  <a16:creationId xmlns:a16="http://schemas.microsoft.com/office/drawing/2014/main" id="{17C7A897-1D4E-3906-696A-936E0F69A0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0970" y="1689026"/>
              <a:ext cx="2332739" cy="791465"/>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HealthySteps">
              <a:extLst>
                <a:ext uri="{FF2B5EF4-FFF2-40B4-BE49-F238E27FC236}">
                  <a16:creationId xmlns:a16="http://schemas.microsoft.com/office/drawing/2014/main" id="{024C07AC-FF41-8A8C-C278-1A68D0D49A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7224" y="4506848"/>
              <a:ext cx="1285296" cy="7731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2C210E4-186C-3590-A599-CD61F2247A9C}"/>
                </a:ext>
              </a:extLst>
            </p:cNvPr>
            <p:cNvPicPr>
              <a:picLocks noChangeAspect="1"/>
            </p:cNvPicPr>
            <p:nvPr/>
          </p:nvPicPr>
          <p:blipFill>
            <a:blip r:embed="rId6"/>
            <a:stretch>
              <a:fillRect/>
            </a:stretch>
          </p:blipFill>
          <p:spPr>
            <a:xfrm>
              <a:off x="8044183" y="459384"/>
              <a:ext cx="1590452" cy="853497"/>
            </a:xfrm>
            <a:prstGeom prst="rect">
              <a:avLst/>
            </a:prstGeom>
          </p:spPr>
        </p:pic>
        <p:pic>
          <p:nvPicPr>
            <p:cNvPr id="34822" name="Picture 6">
              <a:extLst>
                <a:ext uri="{FF2B5EF4-FFF2-40B4-BE49-F238E27FC236}">
                  <a16:creationId xmlns:a16="http://schemas.microsoft.com/office/drawing/2014/main" id="{25EDA358-4E9D-ADDF-098A-80DF8FB04D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9225" y="2727985"/>
              <a:ext cx="1303543" cy="1316710"/>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a:extLst>
                <a:ext uri="{FF2B5EF4-FFF2-40B4-BE49-F238E27FC236}">
                  <a16:creationId xmlns:a16="http://schemas.microsoft.com/office/drawing/2014/main" id="{AD6A1C2D-F9B2-A798-C974-7684ADAB0A7E}"/>
                </a:ext>
              </a:extLst>
            </p:cNvPr>
            <p:cNvSpPr/>
            <p:nvPr/>
          </p:nvSpPr>
          <p:spPr>
            <a:xfrm>
              <a:off x="4041913" y="1374913"/>
              <a:ext cx="4108174" cy="4108174"/>
            </a:xfrm>
            <a:prstGeom prst="ellipse">
              <a:avLst/>
            </a:prstGeom>
            <a:gradFill flip="none" rotWithShape="1">
              <a:gsLst>
                <a:gs pos="0">
                  <a:schemeClr val="accent2"/>
                </a:gs>
                <a:gs pos="51000">
                  <a:schemeClr val="tx2"/>
                </a:gs>
              </a:gsLst>
              <a:path path="circle">
                <a:fillToRect l="100000" t="100000"/>
              </a:path>
              <a:tileRect r="-100000" b="-100000"/>
            </a:gradFill>
            <a:ln w="349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solidFill>
                  <a:prstClr val="black"/>
                </a:solidFill>
                <a:latin typeface="Calibri" panose="020F0502020204030204"/>
              </a:endParaRPr>
            </a:p>
          </p:txBody>
        </p:sp>
        <p:pic>
          <p:nvPicPr>
            <p:cNvPr id="31" name="Graphic 30">
              <a:extLst>
                <a:ext uri="{FF2B5EF4-FFF2-40B4-BE49-F238E27FC236}">
                  <a16:creationId xmlns:a16="http://schemas.microsoft.com/office/drawing/2014/main" id="{0DC48A49-E8B3-2971-F458-5BE1AD50906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129325" y="2140626"/>
              <a:ext cx="1841318" cy="368264"/>
            </a:xfrm>
            <a:prstGeom prst="rect">
              <a:avLst/>
            </a:prstGeom>
          </p:spPr>
        </p:pic>
        <p:sp>
          <p:nvSpPr>
            <p:cNvPr id="11" name="Title 1">
              <a:extLst>
                <a:ext uri="{FF2B5EF4-FFF2-40B4-BE49-F238E27FC236}">
                  <a16:creationId xmlns:a16="http://schemas.microsoft.com/office/drawing/2014/main" id="{36127D50-3D1C-DFB1-1CB9-A9565E06FF28}"/>
                </a:ext>
              </a:extLst>
            </p:cNvPr>
            <p:cNvSpPr txBox="1">
              <a:spLocks/>
            </p:cNvSpPr>
            <p:nvPr/>
          </p:nvSpPr>
          <p:spPr>
            <a:xfrm>
              <a:off x="4558748" y="2836694"/>
              <a:ext cx="3074504" cy="1754326"/>
            </a:xfrm>
            <a:prstGeom prst="rect">
              <a:avLst/>
            </a:prstGeom>
          </p:spPr>
          <p:txBody>
            <a:bodyPr vert="horz" wrap="square" lIns="91440" tIns="45720" rIns="91440" bIns="45720" rtlCol="0" anchor="t">
              <a:spAutoFit/>
            </a:bodyPr>
            <a:lstStyle>
              <a:lvl1pPr>
                <a:lnSpc>
                  <a:spcPct val="90000"/>
                </a:lnSpc>
                <a:spcBef>
                  <a:spcPct val="0"/>
                </a:spcBef>
                <a:buNone/>
                <a:defRPr sz="2800" b="1">
                  <a:solidFill>
                    <a:schemeClr val="tx1">
                      <a:lumMod val="85000"/>
                      <a:lumOff val="15000"/>
                    </a:schemeClr>
                  </a:solidFill>
                  <a:latin typeface="+mj-lt"/>
                  <a:ea typeface="+mj-ea"/>
                  <a:cs typeface="+mj-cs"/>
                </a:defRPr>
              </a:lvl1pPr>
            </a:lstStyle>
            <a:p>
              <a:pPr algn="ctr"/>
              <a:r>
                <a:rPr lang="en-US" sz="2400">
                  <a:solidFill>
                    <a:schemeClr val="bg1"/>
                  </a:solidFill>
                </a:rPr>
                <a:t>Driving change </a:t>
              </a:r>
              <a:br>
                <a:rPr lang="en-US" sz="2400">
                  <a:solidFill>
                    <a:schemeClr val="bg1"/>
                  </a:solidFill>
                </a:rPr>
              </a:br>
              <a:r>
                <a:rPr lang="en-US" sz="2400">
                  <a:solidFill>
                    <a:schemeClr val="bg1"/>
                  </a:solidFill>
                </a:rPr>
                <a:t>for children and their families, shaping a brighter future for all.</a:t>
              </a:r>
            </a:p>
          </p:txBody>
        </p:sp>
        <p:sp>
          <p:nvSpPr>
            <p:cNvPr id="38" name="Oval 37">
              <a:extLst>
                <a:ext uri="{FF2B5EF4-FFF2-40B4-BE49-F238E27FC236}">
                  <a16:creationId xmlns:a16="http://schemas.microsoft.com/office/drawing/2014/main" id="{20550EA9-083B-153E-005C-37049CEE607C}"/>
                </a:ext>
              </a:extLst>
            </p:cNvPr>
            <p:cNvSpPr/>
            <p:nvPr/>
          </p:nvSpPr>
          <p:spPr>
            <a:xfrm>
              <a:off x="3638651" y="2165194"/>
              <a:ext cx="274634" cy="274634"/>
            </a:xfrm>
            <a:prstGeom prst="ellipse">
              <a:avLst/>
            </a:prstGeom>
            <a:solidFill>
              <a:schemeClr val="bg1"/>
            </a:solidFill>
            <a:ln>
              <a:noFill/>
            </a:ln>
            <a:effectLst>
              <a:outerShdw blurRad="261178"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3" name="Picture 22" descr="ZERO TO THREE LEARN Signature Events">
              <a:extLst>
                <a:ext uri="{FF2B5EF4-FFF2-40B4-BE49-F238E27FC236}">
                  <a16:creationId xmlns:a16="http://schemas.microsoft.com/office/drawing/2014/main" id="{DF207E0C-FFEB-513E-9CD2-01D16C79F3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31528" y="1668099"/>
              <a:ext cx="2498048" cy="774459"/>
            </a:xfrm>
            <a:custGeom>
              <a:avLst/>
              <a:gdLst>
                <a:gd name="connsiteX0" fmla="*/ 0 w 2237120"/>
                <a:gd name="connsiteY0" fmla="*/ 0 h 693565"/>
                <a:gd name="connsiteX1" fmla="*/ 2237120 w 2237120"/>
                <a:gd name="connsiteY1" fmla="*/ 0 h 693565"/>
                <a:gd name="connsiteX2" fmla="*/ 2237120 w 2237120"/>
                <a:gd name="connsiteY2" fmla="*/ 693565 h 693565"/>
                <a:gd name="connsiteX3" fmla="*/ 2137227 w 2237120"/>
                <a:gd name="connsiteY3" fmla="*/ 693565 h 693565"/>
                <a:gd name="connsiteX4" fmla="*/ 2137227 w 2237120"/>
                <a:gd name="connsiteY4" fmla="*/ 470121 h 693565"/>
                <a:gd name="connsiteX5" fmla="*/ 592737 w 2237120"/>
                <a:gd name="connsiteY5" fmla="*/ 470121 h 693565"/>
                <a:gd name="connsiteX6" fmla="*/ 592737 w 2237120"/>
                <a:gd name="connsiteY6" fmla="*/ 693565 h 693565"/>
                <a:gd name="connsiteX7" fmla="*/ 0 w 2237120"/>
                <a:gd name="connsiteY7" fmla="*/ 693565 h 69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7120" h="693565">
                  <a:moveTo>
                    <a:pt x="0" y="0"/>
                  </a:moveTo>
                  <a:lnTo>
                    <a:pt x="2237120" y="0"/>
                  </a:lnTo>
                  <a:lnTo>
                    <a:pt x="2237120" y="693565"/>
                  </a:lnTo>
                  <a:lnTo>
                    <a:pt x="2137227" y="693565"/>
                  </a:lnTo>
                  <a:lnTo>
                    <a:pt x="2137227" y="470121"/>
                  </a:lnTo>
                  <a:lnTo>
                    <a:pt x="592737" y="470121"/>
                  </a:lnTo>
                  <a:lnTo>
                    <a:pt x="592737" y="693565"/>
                  </a:lnTo>
                  <a:lnTo>
                    <a:pt x="0" y="693565"/>
                  </a:lnTo>
                  <a:close/>
                </a:path>
              </a:pathLst>
            </a:custGeom>
            <a:noFill/>
            <a:extLst>
              <a:ext uri="{909E8E84-426E-40DD-AFC4-6F175D3DCCD1}">
                <a14:hiddenFill xmlns:a14="http://schemas.microsoft.com/office/drawing/2010/main">
                  <a:solidFill>
                    <a:srgbClr val="FFFFFF"/>
                  </a:solidFill>
                </a14:hiddenFill>
              </a:ext>
            </a:extLst>
          </p:spPr>
        </p:pic>
        <p:sp>
          <p:nvSpPr>
            <p:cNvPr id="39" name="Oval 38">
              <a:extLst>
                <a:ext uri="{FF2B5EF4-FFF2-40B4-BE49-F238E27FC236}">
                  <a16:creationId xmlns:a16="http://schemas.microsoft.com/office/drawing/2014/main" id="{5C7EE473-0003-2B09-862C-A0E04D0377B6}"/>
                </a:ext>
              </a:extLst>
            </p:cNvPr>
            <p:cNvSpPr/>
            <p:nvPr/>
          </p:nvSpPr>
          <p:spPr>
            <a:xfrm>
              <a:off x="3375529" y="3305249"/>
              <a:ext cx="274634" cy="274634"/>
            </a:xfrm>
            <a:prstGeom prst="ellipse">
              <a:avLst/>
            </a:prstGeom>
            <a:solidFill>
              <a:schemeClr val="bg1"/>
            </a:solidFill>
            <a:ln>
              <a:noFill/>
            </a:ln>
            <a:effectLst>
              <a:outerShdw blurRad="261178"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Oval 49">
              <a:extLst>
                <a:ext uri="{FF2B5EF4-FFF2-40B4-BE49-F238E27FC236}">
                  <a16:creationId xmlns:a16="http://schemas.microsoft.com/office/drawing/2014/main" id="{A35E41D4-C1BD-CB81-0389-CCF812F9B50C}"/>
                </a:ext>
              </a:extLst>
            </p:cNvPr>
            <p:cNvSpPr/>
            <p:nvPr/>
          </p:nvSpPr>
          <p:spPr>
            <a:xfrm>
              <a:off x="3710152" y="4564770"/>
              <a:ext cx="274634" cy="274634"/>
            </a:xfrm>
            <a:prstGeom prst="ellipse">
              <a:avLst/>
            </a:prstGeom>
            <a:solidFill>
              <a:schemeClr val="bg1"/>
            </a:solidFill>
            <a:ln>
              <a:noFill/>
            </a:ln>
            <a:effectLst>
              <a:outerShdw blurRad="261178"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Oval 50">
              <a:extLst>
                <a:ext uri="{FF2B5EF4-FFF2-40B4-BE49-F238E27FC236}">
                  <a16:creationId xmlns:a16="http://schemas.microsoft.com/office/drawing/2014/main" id="{07C8AEFC-8AE9-4168-B90C-57C19B11AB93}"/>
                </a:ext>
              </a:extLst>
            </p:cNvPr>
            <p:cNvSpPr/>
            <p:nvPr/>
          </p:nvSpPr>
          <p:spPr>
            <a:xfrm>
              <a:off x="7480956" y="1237596"/>
              <a:ext cx="274634" cy="274634"/>
            </a:xfrm>
            <a:prstGeom prst="ellipse">
              <a:avLst/>
            </a:prstGeom>
            <a:solidFill>
              <a:schemeClr val="bg1"/>
            </a:solidFill>
            <a:ln>
              <a:noFill/>
            </a:ln>
            <a:effectLst>
              <a:outerShdw blurRad="261178"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Oval 51">
              <a:extLst>
                <a:ext uri="{FF2B5EF4-FFF2-40B4-BE49-F238E27FC236}">
                  <a16:creationId xmlns:a16="http://schemas.microsoft.com/office/drawing/2014/main" id="{C64E7F0E-E221-00EE-6A75-263DABD25F7D}"/>
                </a:ext>
              </a:extLst>
            </p:cNvPr>
            <p:cNvSpPr/>
            <p:nvPr/>
          </p:nvSpPr>
          <p:spPr>
            <a:xfrm>
              <a:off x="8250822" y="2146312"/>
              <a:ext cx="274634" cy="274634"/>
            </a:xfrm>
            <a:prstGeom prst="ellipse">
              <a:avLst/>
            </a:prstGeom>
            <a:solidFill>
              <a:schemeClr val="bg1"/>
            </a:solidFill>
            <a:ln>
              <a:noFill/>
            </a:ln>
            <a:effectLst>
              <a:outerShdw blurRad="261178"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Oval 52">
              <a:extLst>
                <a:ext uri="{FF2B5EF4-FFF2-40B4-BE49-F238E27FC236}">
                  <a16:creationId xmlns:a16="http://schemas.microsoft.com/office/drawing/2014/main" id="{FEEC6A0F-7B60-CE04-5B9D-350ED24339D1}"/>
                </a:ext>
              </a:extLst>
            </p:cNvPr>
            <p:cNvSpPr/>
            <p:nvPr/>
          </p:nvSpPr>
          <p:spPr>
            <a:xfrm>
              <a:off x="8534468" y="3304938"/>
              <a:ext cx="274634" cy="274634"/>
            </a:xfrm>
            <a:prstGeom prst="ellipse">
              <a:avLst/>
            </a:prstGeom>
            <a:solidFill>
              <a:schemeClr val="bg1"/>
            </a:solidFill>
            <a:ln>
              <a:noFill/>
            </a:ln>
            <a:effectLst>
              <a:outerShdw blurRad="261178"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9938" name="Picture 2">
              <a:extLst>
                <a:ext uri="{FF2B5EF4-FFF2-40B4-BE49-F238E27FC236}">
                  <a16:creationId xmlns:a16="http://schemas.microsoft.com/office/drawing/2014/main" id="{BDE98A28-C5F7-10E2-3393-37F3F6315C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73389" y="874658"/>
              <a:ext cx="2239462" cy="371786"/>
            </a:xfrm>
            <a:prstGeom prst="rect">
              <a:avLst/>
            </a:prstGeom>
            <a:noFill/>
            <a:extLst>
              <a:ext uri="{909E8E84-426E-40DD-AFC4-6F175D3DCCD1}">
                <a14:hiddenFill xmlns:a14="http://schemas.microsoft.com/office/drawing/2010/main">
                  <a:solidFill>
                    <a:srgbClr val="FFFFFF"/>
                  </a:solidFill>
                </a14:hiddenFill>
              </a:ext>
            </a:extLst>
          </p:spPr>
        </p:pic>
        <p:sp>
          <p:nvSpPr>
            <p:cNvPr id="57" name="Oval 56">
              <a:extLst>
                <a:ext uri="{FF2B5EF4-FFF2-40B4-BE49-F238E27FC236}">
                  <a16:creationId xmlns:a16="http://schemas.microsoft.com/office/drawing/2014/main" id="{6BAE75D9-78A6-4642-6584-E2C89AFE7BA7}"/>
                </a:ext>
              </a:extLst>
            </p:cNvPr>
            <p:cNvSpPr/>
            <p:nvPr/>
          </p:nvSpPr>
          <p:spPr>
            <a:xfrm>
              <a:off x="4424032" y="5355752"/>
              <a:ext cx="274634" cy="274634"/>
            </a:xfrm>
            <a:prstGeom prst="ellipse">
              <a:avLst/>
            </a:prstGeom>
            <a:solidFill>
              <a:schemeClr val="bg1"/>
            </a:solidFill>
            <a:ln>
              <a:noFill/>
            </a:ln>
            <a:effectLst>
              <a:outerShdw blurRad="261178"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Oval 57">
              <a:extLst>
                <a:ext uri="{FF2B5EF4-FFF2-40B4-BE49-F238E27FC236}">
                  <a16:creationId xmlns:a16="http://schemas.microsoft.com/office/drawing/2014/main" id="{467501DA-2920-9DE5-DF87-6FFEC8DD9BFF}"/>
                </a:ext>
              </a:extLst>
            </p:cNvPr>
            <p:cNvSpPr/>
            <p:nvPr/>
          </p:nvSpPr>
          <p:spPr>
            <a:xfrm>
              <a:off x="8243578" y="4506361"/>
              <a:ext cx="274634" cy="274634"/>
            </a:xfrm>
            <a:prstGeom prst="ellipse">
              <a:avLst/>
            </a:prstGeom>
            <a:solidFill>
              <a:schemeClr val="bg1"/>
            </a:solidFill>
            <a:ln>
              <a:noFill/>
            </a:ln>
            <a:effectLst>
              <a:outerShdw blurRad="261178"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Oval 58">
              <a:extLst>
                <a:ext uri="{FF2B5EF4-FFF2-40B4-BE49-F238E27FC236}">
                  <a16:creationId xmlns:a16="http://schemas.microsoft.com/office/drawing/2014/main" id="{BFBB2430-EC16-5A2A-CC71-F88A6285262C}"/>
                </a:ext>
              </a:extLst>
            </p:cNvPr>
            <p:cNvSpPr/>
            <p:nvPr/>
          </p:nvSpPr>
          <p:spPr>
            <a:xfrm>
              <a:off x="7499152" y="5358914"/>
              <a:ext cx="274634" cy="274634"/>
            </a:xfrm>
            <a:prstGeom prst="ellipse">
              <a:avLst/>
            </a:prstGeom>
            <a:solidFill>
              <a:schemeClr val="bg1"/>
            </a:solidFill>
            <a:ln>
              <a:noFill/>
            </a:ln>
            <a:effectLst>
              <a:outerShdw blurRad="261178"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Oval 59">
              <a:extLst>
                <a:ext uri="{FF2B5EF4-FFF2-40B4-BE49-F238E27FC236}">
                  <a16:creationId xmlns:a16="http://schemas.microsoft.com/office/drawing/2014/main" id="{CE7B620A-76A9-72F5-D140-91DD1B2A15AC}"/>
                </a:ext>
              </a:extLst>
            </p:cNvPr>
            <p:cNvSpPr/>
            <p:nvPr/>
          </p:nvSpPr>
          <p:spPr>
            <a:xfrm>
              <a:off x="4356200" y="1265588"/>
              <a:ext cx="274634" cy="274634"/>
            </a:xfrm>
            <a:prstGeom prst="ellipse">
              <a:avLst/>
            </a:prstGeom>
            <a:solidFill>
              <a:schemeClr val="bg1"/>
            </a:solidFill>
            <a:ln>
              <a:noFill/>
            </a:ln>
            <a:effectLst>
              <a:outerShdw blurRad="261178"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8AC6A019-A1DE-C274-E8EC-1E06BF6134C5}"/>
                </a:ext>
              </a:extLst>
            </p:cNvPr>
            <p:cNvPicPr>
              <a:picLocks noChangeAspect="1"/>
            </p:cNvPicPr>
            <p:nvPr/>
          </p:nvPicPr>
          <p:blipFill rotWithShape="1">
            <a:blip r:embed="rId11"/>
            <a:srcRect l="11147" t="13763" r="11147" b="29175"/>
            <a:stretch/>
          </p:blipFill>
          <p:spPr>
            <a:xfrm>
              <a:off x="3199062" y="5530161"/>
              <a:ext cx="1046608" cy="768542"/>
            </a:xfrm>
            <a:prstGeom prst="rect">
              <a:avLst/>
            </a:prstGeom>
          </p:spPr>
        </p:pic>
      </p:grpSp>
      <p:pic>
        <p:nvPicPr>
          <p:cNvPr id="3" name="Picture 2" descr="National Center for Early Childhood Development, Teaching, and Learning  (NCECDTL) | NIRN">
            <a:extLst>
              <a:ext uri="{FF2B5EF4-FFF2-40B4-BE49-F238E27FC236}">
                <a16:creationId xmlns:a16="http://schemas.microsoft.com/office/drawing/2014/main" id="{035218A5-06F9-E866-7D70-1D9676A85DD2}"/>
              </a:ext>
            </a:extLst>
          </p:cNvPr>
          <p:cNvPicPr>
            <a:picLocks noChangeAspect="1"/>
          </p:cNvPicPr>
          <p:nvPr/>
        </p:nvPicPr>
        <p:blipFill>
          <a:blip r:embed="rId12"/>
          <a:stretch>
            <a:fillRect/>
          </a:stretch>
        </p:blipFill>
        <p:spPr>
          <a:xfrm>
            <a:off x="7329924" y="5296248"/>
            <a:ext cx="4103719" cy="81642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AE36136F-F15F-6869-E6E6-1EBF0F0672EB}"/>
              </a:ext>
            </a:extLst>
          </p:cNvPr>
          <p:cNvPicPr>
            <a:picLocks noChangeAspect="1"/>
          </p:cNvPicPr>
          <p:nvPr/>
        </p:nvPicPr>
        <p:blipFill>
          <a:blip r:embed="rId13"/>
          <a:stretch>
            <a:fillRect/>
          </a:stretch>
        </p:blipFill>
        <p:spPr>
          <a:xfrm>
            <a:off x="8397227" y="4230121"/>
            <a:ext cx="1527347" cy="813097"/>
          </a:xfrm>
          <a:prstGeom prst="rect">
            <a:avLst/>
          </a:prstGeom>
        </p:spPr>
      </p:pic>
    </p:spTree>
    <p:extLst>
      <p:ext uri="{BB962C8B-B14F-4D97-AF65-F5344CB8AC3E}">
        <p14:creationId xmlns:p14="http://schemas.microsoft.com/office/powerpoint/2010/main" val="1289304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FAFD94C-BA41-46AB-BC65-450EEDA46C2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E8CA12F3-8F03-DE46-B64A-021DB943FA93}"/>
              </a:ext>
            </a:extLst>
          </p:cNvPr>
          <p:cNvSpPr/>
          <p:nvPr/>
        </p:nvSpPr>
        <p:spPr>
          <a:xfrm>
            <a:off x="10040529" y="619188"/>
            <a:ext cx="1555975" cy="1555975"/>
          </a:xfrm>
          <a:prstGeom prst="ellipse">
            <a:avLst/>
          </a:prstGeom>
          <a:solidFill>
            <a:schemeClr val="accent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Slide Number Placeholder 5">
            <a:extLst>
              <a:ext uri="{FF2B5EF4-FFF2-40B4-BE49-F238E27FC236}">
                <a16:creationId xmlns:a16="http://schemas.microsoft.com/office/drawing/2014/main" id="{50271460-FB25-0543-945D-29764854DDFF}"/>
              </a:ext>
            </a:extLst>
          </p:cNvPr>
          <p:cNvSpPr txBox="1">
            <a:spLocks/>
          </p:cNvSpPr>
          <p:nvPr/>
        </p:nvSpPr>
        <p:spPr>
          <a:xfrm>
            <a:off x="574766" y="6283324"/>
            <a:ext cx="418012" cy="211456"/>
          </a:xfrm>
          <a:prstGeom prst="rect">
            <a:avLst/>
          </a:prstGeom>
        </p:spPr>
        <p:txBody>
          <a:bodyPr vert="horz" lIns="91440" tIns="45720" rIns="91440" bIns="45720" rtlCol="0" anchor="b"/>
          <a:lstStyle>
            <a:defPPr>
              <a:defRPr lang="en-US"/>
            </a:defPPr>
            <a:lvl1pPr marL="0" algn="l" defTabSz="914400" rtl="0" eaLnBrk="1" latinLnBrk="0" hangingPunct="1">
              <a:defRPr sz="80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B6E93A8-FE64-9044-AC94-BAC1817EA472}" type="slidenum">
              <a:rPr kumimoji="0" lang="en-US" sz="800" b="0" i="0" u="none" strike="noStrike" kern="1200" cap="none" spc="0" normalizeH="0" baseline="0" noProof="0" smtClean="0">
                <a:ln>
                  <a:noFill/>
                </a:ln>
                <a:solidFill>
                  <a:srgbClr val="000000">
                    <a:tint val="75000"/>
                  </a:srgbClr>
                </a:solidFill>
                <a:effectLst/>
                <a:uLnTx/>
                <a:uFillTx/>
                <a:latin typeface="Roboto" charset="0"/>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a:ln>
                <a:noFill/>
              </a:ln>
              <a:solidFill>
                <a:srgbClr val="000000">
                  <a:tint val="75000"/>
                </a:srgbClr>
              </a:solidFill>
              <a:effectLst/>
              <a:uLnTx/>
              <a:uFillTx/>
              <a:latin typeface="Roboto" charset="0"/>
            </a:endParaRPr>
          </a:p>
        </p:txBody>
      </p:sp>
      <p:sp>
        <p:nvSpPr>
          <p:cNvPr id="4" name="Rectangle 3">
            <a:extLst>
              <a:ext uri="{FF2B5EF4-FFF2-40B4-BE49-F238E27FC236}">
                <a16:creationId xmlns:a16="http://schemas.microsoft.com/office/drawing/2014/main" id="{465F445B-C166-B545-968A-9A1019CABFD4}"/>
              </a:ext>
            </a:extLst>
          </p:cNvPr>
          <p:cNvSpPr/>
          <p:nvPr/>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9ADE8890-A43D-5F49-8286-3DBA9AB6A5B8}"/>
              </a:ext>
            </a:extLst>
          </p:cNvPr>
          <p:cNvGrpSpPr/>
          <p:nvPr/>
        </p:nvGrpSpPr>
        <p:grpSpPr>
          <a:xfrm>
            <a:off x="551198" y="857434"/>
            <a:ext cx="4812329" cy="4812327"/>
            <a:chOff x="551198" y="1087459"/>
            <a:chExt cx="4812329" cy="4812327"/>
          </a:xfrm>
        </p:grpSpPr>
        <p:pic>
          <p:nvPicPr>
            <p:cNvPr id="12" name="Picture Placeholder 24">
              <a:extLst>
                <a:ext uri="{FF2B5EF4-FFF2-40B4-BE49-F238E27FC236}">
                  <a16:creationId xmlns:a16="http://schemas.microsoft.com/office/drawing/2014/main" id="{FB815CAF-040C-944D-8D5C-75F3E18F4589}"/>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b="-24"/>
            <a:stretch/>
          </p:blipFill>
          <p:spPr>
            <a:xfrm>
              <a:off x="551198" y="1087459"/>
              <a:ext cx="4812329" cy="4812327"/>
            </a:xfrm>
            <a:prstGeom prst="ellipse">
              <a:avLst/>
            </a:prstGeom>
          </p:spPr>
        </p:pic>
        <p:sp>
          <p:nvSpPr>
            <p:cNvPr id="16" name="Oval 15">
              <a:extLst>
                <a:ext uri="{FF2B5EF4-FFF2-40B4-BE49-F238E27FC236}">
                  <a16:creationId xmlns:a16="http://schemas.microsoft.com/office/drawing/2014/main" id="{C2EBDC94-B31C-7345-894B-A3302F9901C5}"/>
                </a:ext>
              </a:extLst>
            </p:cNvPr>
            <p:cNvSpPr/>
            <p:nvPr/>
          </p:nvSpPr>
          <p:spPr>
            <a:xfrm>
              <a:off x="551198" y="1087459"/>
              <a:ext cx="4812329" cy="4812327"/>
            </a:xfrm>
            <a:prstGeom prst="ellipse">
              <a:avLst/>
            </a:prstGeom>
            <a:solidFill>
              <a:schemeClr val="accent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6" name="Rectangle 5">
            <a:extLst>
              <a:ext uri="{FF2B5EF4-FFF2-40B4-BE49-F238E27FC236}">
                <a16:creationId xmlns:a16="http://schemas.microsoft.com/office/drawing/2014/main" id="{4E7D3738-D111-FA4E-A5CB-FC0A1A1CD487}"/>
              </a:ext>
            </a:extLst>
          </p:cNvPr>
          <p:cNvSpPr/>
          <p:nvPr/>
        </p:nvSpPr>
        <p:spPr>
          <a:xfrm>
            <a:off x="459013" y="2329920"/>
            <a:ext cx="4996699" cy="1744954"/>
          </a:xfrm>
          <a:prstGeom prst="rect">
            <a:avLst/>
          </a:prstGeom>
        </p:spPr>
        <p:txBody>
          <a:bodyPr wrap="square" tIns="288000" bIns="216000" anchor="ctr">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800" b="0" i="0" u="none" strike="noStrike" kern="1200" cap="none" spc="30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What is</a:t>
            </a:r>
            <a:br>
              <a:rPr kumimoji="0" lang="en-US" sz="4800" b="0" i="0" u="none" strike="noStrike" kern="1200" cap="none" spc="30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br>
            <a:r>
              <a:rPr kumimoji="0" lang="en-US" sz="4800" b="1" i="0" u="none" strike="noStrike" kern="1200" cap="none" spc="30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H</a:t>
            </a:r>
            <a:r>
              <a:rPr kumimoji="0" lang="en-US" sz="4000" b="1" i="0" u="none" strike="noStrike" kern="1200" cap="none" spc="30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ealthy</a:t>
            </a:r>
            <a:r>
              <a:rPr kumimoji="0" lang="en-US" sz="4800" b="1" i="0" u="none" strike="noStrike" kern="1200" cap="none" spc="30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S</a:t>
            </a:r>
            <a:r>
              <a:rPr kumimoji="0" lang="en-US" sz="4000" b="1" i="0" u="none" strike="noStrike" kern="1200" cap="none" spc="30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teps</a:t>
            </a:r>
            <a:r>
              <a:rPr kumimoji="0" lang="en-US" sz="4800" b="0" i="0" u="none" strike="noStrike" kern="1200" cap="none" spc="30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p>
        </p:txBody>
      </p:sp>
      <p:sp>
        <p:nvSpPr>
          <p:cNvPr id="20" name="Oval 19">
            <a:extLst>
              <a:ext uri="{FF2B5EF4-FFF2-40B4-BE49-F238E27FC236}">
                <a16:creationId xmlns:a16="http://schemas.microsoft.com/office/drawing/2014/main" id="{6D0DF722-AB7B-5F41-893D-93609BB27519}"/>
              </a:ext>
            </a:extLst>
          </p:cNvPr>
          <p:cNvSpPr/>
          <p:nvPr/>
        </p:nvSpPr>
        <p:spPr>
          <a:xfrm>
            <a:off x="421954" y="729238"/>
            <a:ext cx="5070815" cy="5070815"/>
          </a:xfrm>
          <a:prstGeom prst="ellipse">
            <a:avLst/>
          </a:prstGeom>
          <a:no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94A9B193-255B-E444-B81A-7A469B0CD735}"/>
              </a:ext>
            </a:extLst>
          </p:cNvPr>
          <p:cNvSpPr/>
          <p:nvPr/>
        </p:nvSpPr>
        <p:spPr>
          <a:xfrm>
            <a:off x="6007582" y="3489336"/>
            <a:ext cx="5901450" cy="2169825"/>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500" b="1" i="0" u="none" strike="noStrike" kern="1200" cap="none" spc="0" normalizeH="0" baseline="0" noProof="0">
                <a:ln>
                  <a:noFill/>
                </a:ln>
                <a:solidFill>
                  <a:srgbClr val="F78D2C"/>
                </a:solidFill>
                <a:effectLst/>
                <a:uLnTx/>
                <a:uFillTx/>
                <a:latin typeface="Calibri" panose="020F0502020204030204" pitchFamily="34" charset="0"/>
                <a:ea typeface="+mn-ea"/>
                <a:cs typeface="Calibri" panose="020F0502020204030204" pitchFamily="34" charset="0"/>
              </a:rPr>
              <a:t>                                              </a:t>
            </a:r>
            <a:br>
              <a:rPr kumimoji="0" lang="en-US" sz="2500" b="1" i="0" u="none" strike="noStrike" kern="1200" cap="none" spc="0" normalizeH="0" baseline="0" noProof="0">
                <a:ln>
                  <a:noFill/>
                </a:ln>
                <a:solidFill>
                  <a:srgbClr val="F78D2C"/>
                </a:solidFill>
                <a:effectLst/>
                <a:uLnTx/>
                <a:uFillTx/>
                <a:latin typeface="Calibri" panose="020F0502020204030204" pitchFamily="34" charset="0"/>
                <a:ea typeface="+mn-ea"/>
                <a:cs typeface="Calibri" panose="020F0502020204030204" pitchFamily="34" charset="0"/>
              </a:rPr>
            </a:br>
            <a:r>
              <a:rPr kumimoji="0" lang="en-US" sz="2500" b="1" i="0" u="none" strike="noStrike" kern="1200" cap="none" spc="0" normalizeH="0" baseline="0" noProof="0">
                <a:ln>
                  <a:noFill/>
                </a:ln>
                <a:solidFill>
                  <a:srgbClr val="F78D2C"/>
                </a:solidFill>
                <a:effectLst/>
                <a:uLnTx/>
                <a:uFillTx/>
                <a:latin typeface="Calibri" panose="020F0502020204030204" pitchFamily="34" charset="0"/>
                <a:ea typeface="+mn-ea"/>
                <a:cs typeface="Calibri" panose="020F0502020204030204" pitchFamily="34" charset="0"/>
              </a:rPr>
              <a:t>HealthySteps Specialists are integrated into the pediatric team</a:t>
            </a:r>
            <a:r>
              <a:rPr kumimoji="0" lang="en-US" sz="2500" b="1" i="0" u="none" strike="noStrike" kern="1200" cap="none" spc="0" normalizeH="0" baseline="0" noProof="0">
                <a:ln>
                  <a:noFill/>
                </a:ln>
                <a:solidFill>
                  <a:srgbClr val="F78D2C">
                    <a:alpha val="0"/>
                  </a:srgbClr>
                </a:solidFill>
                <a:effectLst/>
                <a:uLnTx/>
                <a:uFillTx/>
                <a:latin typeface="Calibri" panose="020F0502020204030204" pitchFamily="34" charset="0"/>
                <a:ea typeface="+mn-ea"/>
                <a:cs typeface="Calibri" panose="020F0502020204030204" pitchFamily="34" charset="0"/>
              </a:rPr>
              <a:t> </a:t>
            </a:r>
            <a:r>
              <a:rPr kumimoji="0" lang="en-US" sz="2500" b="0" i="0" u="none" strike="noStrike" kern="1200" cap="none" spc="0" normalizeH="0" baseline="0" noProof="0">
                <a:ln>
                  <a:noFill/>
                </a:ln>
                <a:solidFill>
                  <a:srgbClr val="000000">
                    <a:lumMod val="85000"/>
                    <a:lumOff val="15000"/>
                  </a:srgbClr>
                </a:solidFill>
                <a:effectLst/>
                <a:uLnTx/>
                <a:uFillTx/>
                <a:latin typeface="Calibri Light" panose="020F0302020204030204" pitchFamily="34" charset="0"/>
                <a:ea typeface="+mn-ea"/>
                <a:cs typeface="Calibri Light" panose="020F0302020204030204" pitchFamily="34" charset="0"/>
              </a:rPr>
              <a:t>to provide short-term behavior/development consultation and referrals, intensive services when needed, and support practice screening efforts.</a:t>
            </a:r>
          </a:p>
        </p:txBody>
      </p:sp>
      <p:sp>
        <p:nvSpPr>
          <p:cNvPr id="23" name="Rectangle 22">
            <a:extLst>
              <a:ext uri="{FF2B5EF4-FFF2-40B4-BE49-F238E27FC236}">
                <a16:creationId xmlns:a16="http://schemas.microsoft.com/office/drawing/2014/main" id="{67AB6A12-2FD0-C34F-BB61-F825D00A5972}"/>
              </a:ext>
            </a:extLst>
          </p:cNvPr>
          <p:cNvSpPr/>
          <p:nvPr/>
        </p:nvSpPr>
        <p:spPr>
          <a:xfrm>
            <a:off x="6007582" y="852592"/>
            <a:ext cx="5393198" cy="2516073"/>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500" b="1" i="0" u="none" strike="noStrike" kern="1200" cap="none" spc="0" normalizeH="0" baseline="0" noProof="0">
                <a:ln>
                  <a:noFill/>
                </a:ln>
                <a:solidFill>
                  <a:srgbClr val="F78D2C"/>
                </a:solidFill>
                <a:effectLst/>
                <a:uLnTx/>
                <a:uFillTx/>
                <a:latin typeface="Calibri" panose="020F0502020204030204" pitchFamily="34" charset="0"/>
                <a:ea typeface="+mn-ea"/>
                <a:cs typeface="Calibri" panose="020F0502020204030204" pitchFamily="34" charset="0"/>
              </a:rPr>
              <a:t>An evidence-based, interdisciplinary                                    pediatric primary care program </a:t>
            </a:r>
            <a:r>
              <a:rPr kumimoji="0" lang="en-US" sz="2500" b="0" i="0" u="none" strike="noStrike" kern="1200" cap="none" spc="0" normalizeH="0" baseline="0" noProof="0">
                <a:ln>
                  <a:noFill/>
                </a:ln>
                <a:solidFill>
                  <a:srgbClr val="000000">
                    <a:lumMod val="85000"/>
                    <a:lumOff val="15000"/>
                  </a:srgbClr>
                </a:solidFill>
                <a:effectLst/>
                <a:uLnTx/>
                <a:uFillTx/>
                <a:latin typeface="Calibri Light" panose="020F0302020204030204" pitchFamily="34" charset="0"/>
                <a:ea typeface="+mn-ea"/>
                <a:cs typeface="Calibri Light" panose="020F0302020204030204" pitchFamily="34" charset="0"/>
              </a:rPr>
              <a:t>that promotes </a:t>
            </a:r>
            <a:r>
              <a:rPr lang="en-US" sz="2500">
                <a:solidFill>
                  <a:srgbClr val="000000">
                    <a:lumMod val="85000"/>
                    <a:lumOff val="15000"/>
                  </a:srgbClr>
                </a:solidFill>
                <a:latin typeface="Calibri Light" panose="020F0302020204030204" pitchFamily="34" charset="0"/>
                <a:cs typeface="Calibri Light" panose="020F0302020204030204" pitchFamily="34" charset="0"/>
              </a:rPr>
              <a:t>nurturing</a:t>
            </a:r>
            <a:r>
              <a:rPr kumimoji="0" lang="en-US" sz="2500" b="0" i="0" u="none" strike="noStrike" kern="1200" cap="none" spc="0" normalizeH="0" baseline="0" noProof="0">
                <a:ln>
                  <a:noFill/>
                </a:ln>
                <a:solidFill>
                  <a:srgbClr val="000000">
                    <a:lumMod val="85000"/>
                    <a:lumOff val="15000"/>
                  </a:srgbClr>
                </a:solidFill>
                <a:effectLst/>
                <a:uLnTx/>
                <a:uFillTx/>
                <a:latin typeface="Calibri Light" panose="020F0302020204030204" pitchFamily="34" charset="0"/>
                <a:ea typeface="+mn-ea"/>
                <a:cs typeface="Calibri Light" panose="020F0302020204030204" pitchFamily="34" charset="0"/>
              </a:rPr>
              <a:t> parenting and healthy development for babies and toddlers, particularly in areas where there have been persistent inequities for families of color or with low incomes.</a:t>
            </a:r>
          </a:p>
        </p:txBody>
      </p:sp>
      <p:sp>
        <p:nvSpPr>
          <p:cNvPr id="8" name="Footer Placeholder 7">
            <a:extLst>
              <a:ext uri="{FF2B5EF4-FFF2-40B4-BE49-F238E27FC236}">
                <a16:creationId xmlns:a16="http://schemas.microsoft.com/office/drawing/2014/main" id="{E1A9C152-5694-4EA9-B8B5-63116B752B49}"/>
              </a:ext>
            </a:extLst>
          </p:cNvPr>
          <p:cNvSpPr>
            <a:spLocks noGrp="1"/>
          </p:cNvSpPr>
          <p:nvPr>
            <p:ph type="ftr" sz="quarter" idx="11"/>
          </p:nvPr>
        </p:nvSpPr>
        <p:spPr>
          <a:xfrm>
            <a:off x="783772" y="6284757"/>
            <a:ext cx="9350991" cy="21145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u="none" strike="noStrike" kern="1200" cap="none" spc="0" normalizeH="0" baseline="0" noProof="0">
                <a:ln>
                  <a:noFill/>
                </a:ln>
                <a:solidFill>
                  <a:srgbClr val="000000"/>
                </a:solidFill>
                <a:effectLst/>
                <a:uLnTx/>
                <a:uFillTx/>
                <a:latin typeface="Roboto"/>
                <a:ea typeface="Roboto"/>
              </a:rPr>
              <a:t>© </a:t>
            </a:r>
            <a:r>
              <a:rPr lang="en-US" sz="800" b="0" i="0" u="none" strike="noStrike" kern="1200" cap="none" spc="0" normalizeH="0" baseline="0" noProof="0">
                <a:ln>
                  <a:noFill/>
                </a:ln>
                <a:solidFill>
                  <a:schemeClr val="bg1">
                    <a:lumMod val="50000"/>
                  </a:schemeClr>
                </a:solidFill>
                <a:effectLst/>
                <a:uLnTx/>
                <a:uFillTx/>
                <a:latin typeface="Roboto"/>
                <a:ea typeface="Roboto"/>
              </a:rPr>
              <a:t>2022 ZERO TO THREE. All rights reserved.</a:t>
            </a:r>
          </a:p>
        </p:txBody>
      </p:sp>
    </p:spTree>
    <p:custDataLst>
      <p:tags r:id="rId1"/>
    </p:custDataLst>
    <p:extLst>
      <p:ext uri="{BB962C8B-B14F-4D97-AF65-F5344CB8AC3E}">
        <p14:creationId xmlns:p14="http://schemas.microsoft.com/office/powerpoint/2010/main" val="104066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par>
                          <p:cTn id="15" fill="hold">
                            <p:stCondLst>
                              <p:cond delay="700"/>
                            </p:stCondLst>
                            <p:childTnLst>
                              <p:par>
                                <p:cTn id="16" presetID="6" presetClass="emph" presetSubtype="0" accel="50000" decel="50000" fill="hold" grpId="1" nodeType="afterEffect">
                                  <p:stCondLst>
                                    <p:cond delay="0"/>
                                  </p:stCondLst>
                                  <p:childTnLst>
                                    <p:animScale>
                                      <p:cBhvr>
                                        <p:cTn id="17" dur="200" fill="hold"/>
                                        <p:tgtEl>
                                          <p:spTgt spid="20"/>
                                        </p:tgtEl>
                                      </p:cBhvr>
                                      <p:by x="85000" y="85000"/>
                                    </p:animScale>
                                  </p:childTnLst>
                                </p:cTn>
                              </p:par>
                            </p:childTnLst>
                          </p:cTn>
                        </p:par>
                        <p:par>
                          <p:cTn id="18" fill="hold">
                            <p:stCondLst>
                              <p:cond delay="900"/>
                            </p:stCondLst>
                            <p:childTnLst>
                              <p:par>
                                <p:cTn id="19" presetID="6" presetClass="emph" presetSubtype="0" accel="50000" decel="50000" fill="hold" grpId="2" nodeType="afterEffect">
                                  <p:stCondLst>
                                    <p:cond delay="0"/>
                                  </p:stCondLst>
                                  <p:childTnLst>
                                    <p:animScale>
                                      <p:cBhvr>
                                        <p:cTn id="20" dur="500" fill="hold"/>
                                        <p:tgtEl>
                                          <p:spTgt spid="20"/>
                                        </p:tgtEl>
                                      </p:cBhvr>
                                      <p:by x="120000" y="120000"/>
                                    </p:animScale>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1400"/>
                            </p:stCondLst>
                            <p:childTnLst>
                              <p:par>
                                <p:cTn id="25" presetID="10"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animBg="1"/>
      <p:bldP spid="20" grpId="1" animBg="1"/>
      <p:bldP spid="20" grpId="2" animBg="1"/>
      <p:bldP spid="25"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7742B49-96B9-42B1-901D-8AC3CF94D23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4" name="Freeform 53">
            <a:extLst>
              <a:ext uri="{FF2B5EF4-FFF2-40B4-BE49-F238E27FC236}">
                <a16:creationId xmlns:a16="http://schemas.microsoft.com/office/drawing/2014/main" id="{8FA0671E-D4A7-8246-B919-290871C57681}"/>
              </a:ext>
            </a:extLst>
          </p:cNvPr>
          <p:cNvSpPr/>
          <p:nvPr/>
        </p:nvSpPr>
        <p:spPr>
          <a:xfrm flipH="1">
            <a:off x="387374" y="1665989"/>
            <a:ext cx="4627886" cy="4572000"/>
          </a:xfrm>
          <a:custGeom>
            <a:avLst/>
            <a:gdLst>
              <a:gd name="connsiteX0" fmla="*/ 2887345 w 4419600"/>
              <a:gd name="connsiteY0" fmla="*/ 0 h 4366229"/>
              <a:gd name="connsiteX1" fmla="*/ 4263625 w 4419600"/>
              <a:gd name="connsiteY1" fmla="*/ 348487 h 4366229"/>
              <a:gd name="connsiteX2" fmla="*/ 4419600 w 4419600"/>
              <a:gd name="connsiteY2" fmla="*/ 443244 h 4366229"/>
              <a:gd name="connsiteX3" fmla="*/ 4419600 w 4419600"/>
              <a:gd name="connsiteY3" fmla="*/ 4366229 h 4366229"/>
              <a:gd name="connsiteX4" fmla="*/ 410821 w 4419600"/>
              <a:gd name="connsiteY4" fmla="*/ 4366229 h 4366229"/>
              <a:gd name="connsiteX5" fmla="*/ 348487 w 4419600"/>
              <a:gd name="connsiteY5" fmla="*/ 4263626 h 4366229"/>
              <a:gd name="connsiteX6" fmla="*/ 0 w 4419600"/>
              <a:gd name="connsiteY6" fmla="*/ 2887345 h 4366229"/>
              <a:gd name="connsiteX7" fmla="*/ 2887345 w 4419600"/>
              <a:gd name="connsiteY7" fmla="*/ 0 h 436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9600" h="4366229">
                <a:moveTo>
                  <a:pt x="2887345" y="0"/>
                </a:moveTo>
                <a:cubicBezTo>
                  <a:pt x="3385669" y="0"/>
                  <a:pt x="3854508" y="126241"/>
                  <a:pt x="4263625" y="348487"/>
                </a:cubicBezTo>
                <a:lnTo>
                  <a:pt x="4419600" y="443244"/>
                </a:lnTo>
                <a:lnTo>
                  <a:pt x="4419600" y="4366229"/>
                </a:lnTo>
                <a:lnTo>
                  <a:pt x="410821" y="4366229"/>
                </a:lnTo>
                <a:lnTo>
                  <a:pt x="348487" y="4263626"/>
                </a:lnTo>
                <a:cubicBezTo>
                  <a:pt x="126241" y="3854508"/>
                  <a:pt x="0" y="3385669"/>
                  <a:pt x="0" y="2887345"/>
                </a:cubicBezTo>
                <a:cubicBezTo>
                  <a:pt x="0" y="1292708"/>
                  <a:pt x="1292708" y="0"/>
                  <a:pt x="2887345"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2E6EDEC-5075-4D48-8864-8C4915817B45}"/>
              </a:ext>
            </a:extLst>
          </p:cNvPr>
          <p:cNvSpPr/>
          <p:nvPr/>
        </p:nvSpPr>
        <p:spPr>
          <a:xfrm>
            <a:off x="6037792" y="884133"/>
            <a:ext cx="4315144" cy="707886"/>
          </a:xfrm>
          <a:prstGeom prst="rect">
            <a:avLst/>
          </a:prstGeom>
        </p:spPr>
        <p:txBody>
          <a:bodyPr wrap="square">
            <a:spAutoFit/>
          </a:bodyPr>
          <a:lstStyle/>
          <a:p>
            <a:r>
              <a:rPr lang="en-US" altLang="en-US" sz="4000" b="1">
                <a:solidFill>
                  <a:schemeClr val="accent5"/>
                </a:solidFill>
                <a:latin typeface="Calibri" panose="020F0502020204030204" pitchFamily="34" charset="0"/>
                <a:cs typeface="Calibri" panose="020F0502020204030204" pitchFamily="34" charset="0"/>
                <a:sym typeface="Arial Bold" panose="020B0704020202020204" pitchFamily="34" charset="0"/>
              </a:rPr>
              <a:t>Pediatric Setting</a:t>
            </a:r>
            <a:endParaRPr lang="en-US" sz="4000" b="1">
              <a:solidFill>
                <a:schemeClr val="accent5"/>
              </a:solidFill>
              <a:latin typeface="Calibri" panose="020F0502020204030204" pitchFamily="34" charset="0"/>
              <a:cs typeface="Calibri" panose="020F0502020204030204" pitchFamily="34" charset="0"/>
            </a:endParaRPr>
          </a:p>
        </p:txBody>
      </p:sp>
      <p:grpSp>
        <p:nvGrpSpPr>
          <p:cNvPr id="48" name="Group 47">
            <a:extLst>
              <a:ext uri="{FF2B5EF4-FFF2-40B4-BE49-F238E27FC236}">
                <a16:creationId xmlns:a16="http://schemas.microsoft.com/office/drawing/2014/main" id="{926CF851-56D6-B441-9D41-E097D8539DE3}"/>
              </a:ext>
            </a:extLst>
          </p:cNvPr>
          <p:cNvGrpSpPr/>
          <p:nvPr/>
        </p:nvGrpSpPr>
        <p:grpSpPr>
          <a:xfrm>
            <a:off x="6066502" y="1823108"/>
            <a:ext cx="5067377" cy="840230"/>
            <a:chOff x="5644397" y="2124750"/>
            <a:chExt cx="5067377" cy="840230"/>
          </a:xfrm>
        </p:grpSpPr>
        <p:sp>
          <p:nvSpPr>
            <p:cNvPr id="6" name="Rectangle 5">
              <a:extLst>
                <a:ext uri="{FF2B5EF4-FFF2-40B4-BE49-F238E27FC236}">
                  <a16:creationId xmlns:a16="http://schemas.microsoft.com/office/drawing/2014/main" id="{4C81C160-2E28-0F4F-BF64-815B90FAB106}"/>
                </a:ext>
              </a:extLst>
            </p:cNvPr>
            <p:cNvSpPr/>
            <p:nvPr/>
          </p:nvSpPr>
          <p:spPr>
            <a:xfrm>
              <a:off x="5644397" y="2284270"/>
              <a:ext cx="1235519" cy="369332"/>
            </a:xfrm>
            <a:prstGeom prst="rect">
              <a:avLst/>
            </a:prstGeom>
          </p:spPr>
          <p:txBody>
            <a:bodyPr wrap="square">
              <a:spAutoFit/>
            </a:bodyPr>
            <a:lstStyle/>
            <a:p>
              <a:r>
                <a:rPr lang="en-US" altLang="en-US" b="1" spc="300">
                  <a:solidFill>
                    <a:schemeClr val="tx1">
                      <a:lumMod val="85000"/>
                      <a:lumOff val="15000"/>
                    </a:schemeClr>
                  </a:solidFill>
                  <a:latin typeface="Calibri" panose="020F0502020204030204" pitchFamily="34" charset="0"/>
                  <a:cs typeface="Calibri" panose="020F0502020204030204" pitchFamily="34" charset="0"/>
                  <a:sym typeface="Arial Bold" panose="020B0704020202020204" pitchFamily="34" charset="0"/>
                </a:rPr>
                <a:t>ACCESS</a:t>
              </a:r>
              <a:endParaRPr lang="en-US" b="1" spc="300">
                <a:solidFill>
                  <a:schemeClr val="tx1">
                    <a:lumMod val="85000"/>
                    <a:lumOff val="15000"/>
                  </a:schemeClr>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C6FD93CB-95E8-0D43-89D1-AF2DA982B374}"/>
                </a:ext>
              </a:extLst>
            </p:cNvPr>
            <p:cNvCxnSpPr>
              <a:cxnSpLocks/>
            </p:cNvCxnSpPr>
            <p:nvPr/>
          </p:nvCxnSpPr>
          <p:spPr>
            <a:xfrm>
              <a:off x="7450190" y="2221176"/>
              <a:ext cx="0" cy="49552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8E17671-F9B9-A54E-94FA-780C958C89E7}"/>
                </a:ext>
              </a:extLst>
            </p:cNvPr>
            <p:cNvSpPr/>
            <p:nvPr/>
          </p:nvSpPr>
          <p:spPr>
            <a:xfrm>
              <a:off x="7681112" y="2124750"/>
              <a:ext cx="3030662" cy="840230"/>
            </a:xfrm>
            <a:prstGeom prst="rect">
              <a:avLst/>
            </a:prstGeom>
          </p:spPr>
          <p:txBody>
            <a:bodyPr wrap="square">
              <a:spAutoFit/>
            </a:bodyPr>
            <a:lstStyle/>
            <a:p>
              <a:pPr>
                <a:lnSpc>
                  <a:spcPct val="90000"/>
                </a:lnSpc>
              </a:pPr>
              <a:r>
                <a:rPr lang="en-US" altLang="en-US">
                  <a:solidFill>
                    <a:schemeClr val="tx1">
                      <a:lumMod val="85000"/>
                      <a:lumOff val="15000"/>
                    </a:schemeClr>
                  </a:solidFill>
                  <a:latin typeface="Calibri Light" panose="020F0302020204030204" pitchFamily="34" charset="0"/>
                  <a:cs typeface="Calibri Light" panose="020F0302020204030204" pitchFamily="34" charset="0"/>
                  <a:sym typeface="Arial Bold" panose="020B0704020202020204" pitchFamily="34" charset="0"/>
                </a:rPr>
                <a:t>Almost all families take their babies to see a pediatric primary care provider </a:t>
              </a:r>
              <a:endParaRPr lang="en-US">
                <a:solidFill>
                  <a:schemeClr val="tx1">
                    <a:lumMod val="85000"/>
                    <a:lumOff val="15000"/>
                  </a:schemeClr>
                </a:solidFill>
                <a:latin typeface="Calibri Light" panose="020F0302020204030204" pitchFamily="34" charset="0"/>
                <a:cs typeface="Calibri Light" panose="020F0302020204030204" pitchFamily="34" charset="0"/>
              </a:endParaRPr>
            </a:p>
          </p:txBody>
        </p:sp>
      </p:grpSp>
      <p:grpSp>
        <p:nvGrpSpPr>
          <p:cNvPr id="49" name="Group 48">
            <a:extLst>
              <a:ext uri="{FF2B5EF4-FFF2-40B4-BE49-F238E27FC236}">
                <a16:creationId xmlns:a16="http://schemas.microsoft.com/office/drawing/2014/main" id="{3B7F2A14-F297-8F43-87CC-CAE72E95738B}"/>
              </a:ext>
            </a:extLst>
          </p:cNvPr>
          <p:cNvGrpSpPr/>
          <p:nvPr/>
        </p:nvGrpSpPr>
        <p:grpSpPr>
          <a:xfrm>
            <a:off x="6050736" y="4618448"/>
            <a:ext cx="5138520" cy="1089529"/>
            <a:chOff x="5628631" y="4958121"/>
            <a:chExt cx="5138520" cy="1089529"/>
          </a:xfrm>
        </p:grpSpPr>
        <p:sp>
          <p:nvSpPr>
            <p:cNvPr id="27" name="Rectangle 26">
              <a:extLst>
                <a:ext uri="{FF2B5EF4-FFF2-40B4-BE49-F238E27FC236}">
                  <a16:creationId xmlns:a16="http://schemas.microsoft.com/office/drawing/2014/main" id="{4E839996-C4AA-F642-8B72-A6A6D2F76D71}"/>
                </a:ext>
              </a:extLst>
            </p:cNvPr>
            <p:cNvSpPr/>
            <p:nvPr/>
          </p:nvSpPr>
          <p:spPr>
            <a:xfrm>
              <a:off x="5628631" y="5063360"/>
              <a:ext cx="1701182" cy="369332"/>
            </a:xfrm>
            <a:prstGeom prst="rect">
              <a:avLst/>
            </a:prstGeom>
          </p:spPr>
          <p:txBody>
            <a:bodyPr wrap="square">
              <a:spAutoFit/>
            </a:bodyPr>
            <a:lstStyle/>
            <a:p>
              <a:r>
                <a:rPr lang="en-US" b="1" spc="300">
                  <a:solidFill>
                    <a:schemeClr val="tx1">
                      <a:lumMod val="85000"/>
                      <a:lumOff val="15000"/>
                    </a:schemeClr>
                  </a:solidFill>
                  <a:latin typeface="Calibri" panose="020F0502020204030204" pitchFamily="34" charset="0"/>
                  <a:cs typeface="Calibri" panose="020F0502020204030204" pitchFamily="34" charset="0"/>
                </a:rPr>
                <a:t>FREQUENT</a:t>
              </a:r>
            </a:p>
          </p:txBody>
        </p:sp>
        <p:cxnSp>
          <p:nvCxnSpPr>
            <p:cNvPr id="28" name="Straight Connector 27">
              <a:extLst>
                <a:ext uri="{FF2B5EF4-FFF2-40B4-BE49-F238E27FC236}">
                  <a16:creationId xmlns:a16="http://schemas.microsoft.com/office/drawing/2014/main" id="{AB0E1DA2-AC48-FB41-817F-7E4AE98EBEED}"/>
                </a:ext>
              </a:extLst>
            </p:cNvPr>
            <p:cNvCxnSpPr>
              <a:cxnSpLocks/>
            </p:cNvCxnSpPr>
            <p:nvPr/>
          </p:nvCxnSpPr>
          <p:spPr>
            <a:xfrm>
              <a:off x="7445020" y="4986927"/>
              <a:ext cx="5170" cy="544162"/>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A190B2D9-49BF-9843-B974-A44C0D0B2BC8}"/>
                </a:ext>
              </a:extLst>
            </p:cNvPr>
            <p:cNvSpPr/>
            <p:nvPr/>
          </p:nvSpPr>
          <p:spPr>
            <a:xfrm>
              <a:off x="7625735" y="4958121"/>
              <a:ext cx="3141416" cy="1089529"/>
            </a:xfrm>
            <a:prstGeom prst="rect">
              <a:avLst/>
            </a:prstGeom>
          </p:spPr>
          <p:txBody>
            <a:bodyPr wrap="square">
              <a:spAutoFit/>
            </a:bodyPr>
            <a:lstStyle/>
            <a:p>
              <a:pPr>
                <a:lnSpc>
                  <a:spcPct val="90000"/>
                </a:lnSpc>
              </a:pPr>
              <a:r>
                <a:rPr lang="en-US" altLang="en-US">
                  <a:solidFill>
                    <a:schemeClr val="tx1">
                      <a:lumMod val="85000"/>
                      <a:lumOff val="15000"/>
                    </a:schemeClr>
                  </a:solidFill>
                  <a:latin typeface="Calibri Light" panose="020F0302020204030204" pitchFamily="34" charset="0"/>
                  <a:cs typeface="Calibri Light" panose="020F0302020204030204" pitchFamily="34" charset="0"/>
                  <a:sym typeface="Arial Bold" panose="020B0704020202020204" pitchFamily="34" charset="0"/>
                </a:rPr>
                <a:t>New parents attend 12-13 well-child visits within the first 3 years of life; half occur in the first year</a:t>
              </a:r>
            </a:p>
          </p:txBody>
        </p:sp>
      </p:grpSp>
      <p:sp>
        <p:nvSpPr>
          <p:cNvPr id="36" name="Oval 35">
            <a:extLst>
              <a:ext uri="{FF2B5EF4-FFF2-40B4-BE49-F238E27FC236}">
                <a16:creationId xmlns:a16="http://schemas.microsoft.com/office/drawing/2014/main" id="{D4851F8B-A5E3-684D-8678-158314DBFA50}"/>
              </a:ext>
            </a:extLst>
          </p:cNvPr>
          <p:cNvSpPr/>
          <p:nvPr/>
        </p:nvSpPr>
        <p:spPr>
          <a:xfrm>
            <a:off x="620685" y="643270"/>
            <a:ext cx="1964003" cy="19640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lide Number Placeholder 5">
            <a:extLst>
              <a:ext uri="{FF2B5EF4-FFF2-40B4-BE49-F238E27FC236}">
                <a16:creationId xmlns:a16="http://schemas.microsoft.com/office/drawing/2014/main" id="{99ABD8C4-7230-0E4C-BCB4-E84F75F41251}"/>
              </a:ext>
            </a:extLst>
          </p:cNvPr>
          <p:cNvSpPr txBox="1">
            <a:spLocks/>
          </p:cNvSpPr>
          <p:nvPr/>
        </p:nvSpPr>
        <p:spPr>
          <a:xfrm>
            <a:off x="574766" y="6283324"/>
            <a:ext cx="418012" cy="211456"/>
          </a:xfrm>
          <a:prstGeom prst="rect">
            <a:avLst/>
          </a:prstGeom>
        </p:spPr>
        <p:txBody>
          <a:bodyPr vert="horz" lIns="91440" tIns="45720" rIns="91440" bIns="45720" rtlCol="0" anchor="b"/>
          <a:lstStyle>
            <a:defPPr>
              <a:defRPr lang="en-US"/>
            </a:defPPr>
            <a:lvl1pPr marL="0" algn="l" defTabSz="914400" rtl="0" eaLnBrk="1" latinLnBrk="0" hangingPunct="1">
              <a:defRPr sz="80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6E93A8-FE64-9044-AC94-BAC1817EA472}" type="slidenum">
              <a:rPr lang="en-US" smtClean="0"/>
              <a:pPr/>
              <a:t>7</a:t>
            </a:fld>
            <a:endParaRPr lang="en-US"/>
          </a:p>
        </p:txBody>
      </p:sp>
      <p:sp>
        <p:nvSpPr>
          <p:cNvPr id="39" name="Rectangle 38">
            <a:extLst>
              <a:ext uri="{FF2B5EF4-FFF2-40B4-BE49-F238E27FC236}">
                <a16:creationId xmlns:a16="http://schemas.microsoft.com/office/drawing/2014/main" id="{BC8C5A42-B865-E944-984A-3E2C15EB9E09}"/>
              </a:ext>
            </a:extLst>
          </p:cNvPr>
          <p:cNvSpPr/>
          <p:nvPr/>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4D92AB37-DC61-D844-9EDF-1F1EB3A0E6EA}"/>
              </a:ext>
            </a:extLst>
          </p:cNvPr>
          <p:cNvGrpSpPr/>
          <p:nvPr/>
        </p:nvGrpSpPr>
        <p:grpSpPr>
          <a:xfrm>
            <a:off x="6066502" y="3681699"/>
            <a:ext cx="4747232" cy="590931"/>
            <a:chOff x="5644397" y="4005819"/>
            <a:chExt cx="4747232" cy="590931"/>
          </a:xfrm>
        </p:grpSpPr>
        <p:sp>
          <p:nvSpPr>
            <p:cNvPr id="22" name="Rectangle 21">
              <a:extLst>
                <a:ext uri="{FF2B5EF4-FFF2-40B4-BE49-F238E27FC236}">
                  <a16:creationId xmlns:a16="http://schemas.microsoft.com/office/drawing/2014/main" id="{90560184-6082-384D-819B-1F2512FD1A93}"/>
                </a:ext>
              </a:extLst>
            </p:cNvPr>
            <p:cNvSpPr/>
            <p:nvPr/>
          </p:nvSpPr>
          <p:spPr>
            <a:xfrm>
              <a:off x="5644397" y="4116618"/>
              <a:ext cx="1633709" cy="369332"/>
            </a:xfrm>
            <a:prstGeom prst="rect">
              <a:avLst/>
            </a:prstGeom>
          </p:spPr>
          <p:txBody>
            <a:bodyPr wrap="square">
              <a:spAutoFit/>
            </a:bodyPr>
            <a:lstStyle/>
            <a:p>
              <a:r>
                <a:rPr lang="en-US" b="1" spc="300">
                  <a:solidFill>
                    <a:schemeClr val="tx1">
                      <a:lumMod val="85000"/>
                      <a:lumOff val="15000"/>
                    </a:schemeClr>
                  </a:solidFill>
                  <a:latin typeface="Calibri" panose="020F0502020204030204" pitchFamily="34" charset="0"/>
                  <a:cs typeface="Calibri" panose="020F0502020204030204" pitchFamily="34" charset="0"/>
                  <a:sym typeface="Arial Bold" panose="020B0704020202020204" pitchFamily="34" charset="0"/>
                </a:rPr>
                <a:t>ACCEPTED</a:t>
              </a:r>
              <a:endParaRPr lang="en-US" b="1" spc="300">
                <a:solidFill>
                  <a:schemeClr val="tx1">
                    <a:lumMod val="85000"/>
                    <a:lumOff val="15000"/>
                  </a:schemeClr>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0CE58544-6ECC-4F46-9D43-F2ED7867A2A5}"/>
                </a:ext>
              </a:extLst>
            </p:cNvPr>
            <p:cNvSpPr/>
            <p:nvPr/>
          </p:nvSpPr>
          <p:spPr>
            <a:xfrm>
              <a:off x="7681112" y="4005819"/>
              <a:ext cx="2710517" cy="590931"/>
            </a:xfrm>
            <a:prstGeom prst="rect">
              <a:avLst/>
            </a:prstGeom>
          </p:spPr>
          <p:txBody>
            <a:bodyPr wrap="square">
              <a:spAutoFit/>
            </a:bodyPr>
            <a:lstStyle/>
            <a:p>
              <a:pPr>
                <a:lnSpc>
                  <a:spcPct val="90000"/>
                </a:lnSpc>
              </a:pPr>
              <a:r>
                <a:rPr lang="en-US" altLang="en-US">
                  <a:solidFill>
                    <a:schemeClr val="tx1">
                      <a:lumMod val="85000"/>
                      <a:lumOff val="15000"/>
                    </a:schemeClr>
                  </a:solidFill>
                  <a:latin typeface="Calibri Light" panose="020F0302020204030204" pitchFamily="34" charset="0"/>
                  <a:cs typeface="Calibri Light" panose="020F0302020204030204" pitchFamily="34" charset="0"/>
                  <a:sym typeface="Arial Bold" panose="020B0704020202020204" pitchFamily="34" charset="0"/>
                </a:rPr>
                <a:t>The pediatric office is a non-stigmatizing setting</a:t>
              </a:r>
            </a:p>
          </p:txBody>
        </p:sp>
        <p:cxnSp>
          <p:nvCxnSpPr>
            <p:cNvPr id="44" name="Straight Connector 43">
              <a:extLst>
                <a:ext uri="{FF2B5EF4-FFF2-40B4-BE49-F238E27FC236}">
                  <a16:creationId xmlns:a16="http://schemas.microsoft.com/office/drawing/2014/main" id="{12223AC6-C677-7944-980F-CC232DED32B7}"/>
                </a:ext>
              </a:extLst>
            </p:cNvPr>
            <p:cNvCxnSpPr>
              <a:cxnSpLocks/>
            </p:cNvCxnSpPr>
            <p:nvPr/>
          </p:nvCxnSpPr>
          <p:spPr>
            <a:xfrm>
              <a:off x="7450190" y="4053524"/>
              <a:ext cx="0" cy="49552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3621D6C3-9942-984D-B28E-34AF9E11D170}"/>
              </a:ext>
            </a:extLst>
          </p:cNvPr>
          <p:cNvGrpSpPr/>
          <p:nvPr/>
        </p:nvGrpSpPr>
        <p:grpSpPr>
          <a:xfrm>
            <a:off x="6066502" y="2776764"/>
            <a:ext cx="4830091" cy="590931"/>
            <a:chOff x="5644397" y="3085328"/>
            <a:chExt cx="4830091" cy="590931"/>
          </a:xfrm>
        </p:grpSpPr>
        <p:sp>
          <p:nvSpPr>
            <p:cNvPr id="18" name="Rectangle 17">
              <a:extLst>
                <a:ext uri="{FF2B5EF4-FFF2-40B4-BE49-F238E27FC236}">
                  <a16:creationId xmlns:a16="http://schemas.microsoft.com/office/drawing/2014/main" id="{0C2B3DB5-0CD8-E440-900B-5039DEBFA93F}"/>
                </a:ext>
              </a:extLst>
            </p:cNvPr>
            <p:cNvSpPr/>
            <p:nvPr/>
          </p:nvSpPr>
          <p:spPr>
            <a:xfrm>
              <a:off x="5644397" y="3196127"/>
              <a:ext cx="1235519" cy="369332"/>
            </a:xfrm>
            <a:prstGeom prst="rect">
              <a:avLst/>
            </a:prstGeom>
          </p:spPr>
          <p:txBody>
            <a:bodyPr wrap="square">
              <a:spAutoFit/>
            </a:bodyPr>
            <a:lstStyle/>
            <a:p>
              <a:r>
                <a:rPr lang="en-US" altLang="en-US" b="1" spc="300">
                  <a:solidFill>
                    <a:schemeClr val="tx1">
                      <a:lumMod val="85000"/>
                      <a:lumOff val="15000"/>
                    </a:schemeClr>
                  </a:solidFill>
                  <a:latin typeface="Calibri" panose="020F0502020204030204" pitchFamily="34" charset="0"/>
                  <a:cs typeface="Calibri" panose="020F0502020204030204" pitchFamily="34" charset="0"/>
                  <a:sym typeface="Arial Bold" panose="020B0704020202020204" pitchFamily="34" charset="0"/>
                </a:rPr>
                <a:t>TRUST</a:t>
              </a:r>
              <a:endParaRPr lang="en-US" b="1" spc="300">
                <a:solidFill>
                  <a:schemeClr val="tx1">
                    <a:lumMod val="85000"/>
                    <a:lumOff val="15000"/>
                  </a:schemeClr>
                </a:solidFill>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6DE6F026-821F-1E4E-BB7B-6DF23EF05C67}"/>
                </a:ext>
              </a:extLst>
            </p:cNvPr>
            <p:cNvSpPr/>
            <p:nvPr/>
          </p:nvSpPr>
          <p:spPr>
            <a:xfrm>
              <a:off x="7681111" y="3085328"/>
              <a:ext cx="2793377" cy="590931"/>
            </a:xfrm>
            <a:prstGeom prst="rect">
              <a:avLst/>
            </a:prstGeom>
          </p:spPr>
          <p:txBody>
            <a:bodyPr wrap="square">
              <a:spAutoFit/>
            </a:bodyPr>
            <a:lstStyle/>
            <a:p>
              <a:pPr>
                <a:lnSpc>
                  <a:spcPct val="90000"/>
                </a:lnSpc>
              </a:pPr>
              <a:r>
                <a:rPr lang="en-US" altLang="en-US">
                  <a:solidFill>
                    <a:schemeClr val="tx1">
                      <a:lumMod val="85000"/>
                      <a:lumOff val="15000"/>
                    </a:schemeClr>
                  </a:solidFill>
                  <a:latin typeface="Calibri Light" panose="020F0302020204030204" pitchFamily="34" charset="0"/>
                  <a:cs typeface="Calibri Light" panose="020F0302020204030204" pitchFamily="34" charset="0"/>
                  <a:sym typeface="Arial Bold" panose="020B0704020202020204" pitchFamily="34" charset="0"/>
                </a:rPr>
                <a:t>Parents trust their pediatric primary care provider </a:t>
              </a:r>
            </a:p>
          </p:txBody>
        </p:sp>
        <p:cxnSp>
          <p:nvCxnSpPr>
            <p:cNvPr id="46" name="Straight Connector 45">
              <a:extLst>
                <a:ext uri="{FF2B5EF4-FFF2-40B4-BE49-F238E27FC236}">
                  <a16:creationId xmlns:a16="http://schemas.microsoft.com/office/drawing/2014/main" id="{FE2BBC22-DF17-DD43-BE60-FA1070B5F38A}"/>
                </a:ext>
              </a:extLst>
            </p:cNvPr>
            <p:cNvCxnSpPr>
              <a:cxnSpLocks/>
            </p:cNvCxnSpPr>
            <p:nvPr/>
          </p:nvCxnSpPr>
          <p:spPr>
            <a:xfrm>
              <a:off x="7450190" y="3133033"/>
              <a:ext cx="0" cy="49552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53" name="Picture 52">
            <a:extLst>
              <a:ext uri="{FF2B5EF4-FFF2-40B4-BE49-F238E27FC236}">
                <a16:creationId xmlns:a16="http://schemas.microsoft.com/office/drawing/2014/main" id="{AA29645D-3BD2-BB47-AC33-BE479881149E}"/>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574675" y="1019835"/>
            <a:ext cx="4815270" cy="4819860"/>
          </a:xfrm>
          <a:prstGeom prst="ellipse">
            <a:avLst/>
          </a:prstGeom>
          <a:ln w="41275">
            <a:solidFill>
              <a:schemeClr val="bg1"/>
            </a:solidFill>
          </a:ln>
        </p:spPr>
      </p:pic>
      <p:pic>
        <p:nvPicPr>
          <p:cNvPr id="51" name="Picture 50">
            <a:extLst>
              <a:ext uri="{FF2B5EF4-FFF2-40B4-BE49-F238E27FC236}">
                <a16:creationId xmlns:a16="http://schemas.microsoft.com/office/drawing/2014/main" id="{B66EF833-24F8-F140-9A0C-E5909BC2FF1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25518" y="3962878"/>
            <a:ext cx="2096113" cy="2096114"/>
          </a:xfrm>
          <a:prstGeom prst="ellipse">
            <a:avLst/>
          </a:prstGeom>
          <a:ln w="38100">
            <a:solidFill>
              <a:schemeClr val="bg1"/>
            </a:solidFill>
          </a:ln>
        </p:spPr>
      </p:pic>
      <p:sp>
        <p:nvSpPr>
          <p:cNvPr id="2" name="Rectangle 1">
            <a:extLst>
              <a:ext uri="{FF2B5EF4-FFF2-40B4-BE49-F238E27FC236}">
                <a16:creationId xmlns:a16="http://schemas.microsoft.com/office/drawing/2014/main" id="{0ED49F3D-391A-7B4F-96F2-100710836AC9}"/>
              </a:ext>
            </a:extLst>
          </p:cNvPr>
          <p:cNvSpPr/>
          <p:nvPr/>
        </p:nvSpPr>
        <p:spPr>
          <a:xfrm>
            <a:off x="11380573" y="0"/>
            <a:ext cx="811427" cy="234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58D2D897-598D-4657-81A2-3A876041663E}"/>
              </a:ext>
            </a:extLst>
          </p:cNvPr>
          <p:cNvSpPr>
            <a:spLocks noGrp="1"/>
          </p:cNvSpPr>
          <p:nvPr>
            <p:ph type="ftr" sz="quarter" idx="11"/>
          </p:nvPr>
        </p:nvSpPr>
        <p:spPr>
          <a:xfrm>
            <a:off x="783772" y="6275576"/>
            <a:ext cx="9350991" cy="211456"/>
          </a:xfrm>
        </p:spPr>
        <p:txBody>
          <a:bodyPr/>
          <a:lstStyle/>
          <a:p>
            <a:r>
              <a:rPr lang="en-US"/>
              <a:t>© 2022 ZERO TO THREE. All rights reserved.</a:t>
            </a:r>
          </a:p>
        </p:txBody>
      </p:sp>
    </p:spTree>
    <p:custDataLst>
      <p:tags r:id="rId1"/>
    </p:custDataLst>
    <p:extLst>
      <p:ext uri="{BB962C8B-B14F-4D97-AF65-F5344CB8AC3E}">
        <p14:creationId xmlns:p14="http://schemas.microsoft.com/office/powerpoint/2010/main" val="231111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00"/>
                                  </p:stCondLst>
                                  <p:childTnLst>
                                    <p:set>
                                      <p:cBhvr>
                                        <p:cTn id="6" dur="1" fill="hold">
                                          <p:stCondLst>
                                            <p:cond delay="0"/>
                                          </p:stCondLst>
                                        </p:cTn>
                                        <p:tgtEl>
                                          <p:spTgt spid="36"/>
                                        </p:tgtEl>
                                        <p:attrNameLst>
                                          <p:attrName>style.visibility</p:attrName>
                                        </p:attrNameLst>
                                      </p:cBhvr>
                                      <p:to>
                                        <p:strVal val="visible"/>
                                      </p:to>
                                    </p:set>
                                    <p:anim calcmode="lin" valueType="num">
                                      <p:cBhvr>
                                        <p:cTn id="7" dur="1000" fill="hold"/>
                                        <p:tgtEl>
                                          <p:spTgt spid="36"/>
                                        </p:tgtEl>
                                        <p:attrNameLst>
                                          <p:attrName>ppt_w</p:attrName>
                                        </p:attrNameLst>
                                      </p:cBhvr>
                                      <p:tavLst>
                                        <p:tav tm="0">
                                          <p:val>
                                            <p:fltVal val="0"/>
                                          </p:val>
                                        </p:tav>
                                        <p:tav tm="100000">
                                          <p:val>
                                            <p:strVal val="#ppt_w"/>
                                          </p:val>
                                        </p:tav>
                                      </p:tavLst>
                                    </p:anim>
                                    <p:anim calcmode="lin" valueType="num">
                                      <p:cBhvr>
                                        <p:cTn id="8" dur="1000" fill="hold"/>
                                        <p:tgtEl>
                                          <p:spTgt spid="36"/>
                                        </p:tgtEl>
                                        <p:attrNameLst>
                                          <p:attrName>ppt_h</p:attrName>
                                        </p:attrNameLst>
                                      </p:cBhvr>
                                      <p:tavLst>
                                        <p:tav tm="0">
                                          <p:val>
                                            <p:fltVal val="0"/>
                                          </p:val>
                                        </p:tav>
                                        <p:tav tm="100000">
                                          <p:val>
                                            <p:strVal val="#ppt_h"/>
                                          </p:val>
                                        </p:tav>
                                      </p:tavLst>
                                    </p:anim>
                                    <p:animEffect transition="in" filter="fade">
                                      <p:cBhvr>
                                        <p:cTn id="9" dur="1000"/>
                                        <p:tgtEl>
                                          <p:spTgt spid="36"/>
                                        </p:tgtEl>
                                      </p:cBhvr>
                                    </p:animEffect>
                                  </p:childTnLst>
                                </p:cTn>
                              </p:par>
                              <p:par>
                                <p:cTn id="10" presetID="53" presetClass="entr" presetSubtype="16" accel="50000" decel="5000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p:cTn id="12" dur="750" fill="hold"/>
                                        <p:tgtEl>
                                          <p:spTgt spid="53"/>
                                        </p:tgtEl>
                                        <p:attrNameLst>
                                          <p:attrName>ppt_w</p:attrName>
                                        </p:attrNameLst>
                                      </p:cBhvr>
                                      <p:tavLst>
                                        <p:tav tm="0">
                                          <p:val>
                                            <p:fltVal val="0"/>
                                          </p:val>
                                        </p:tav>
                                        <p:tav tm="100000">
                                          <p:val>
                                            <p:strVal val="#ppt_w"/>
                                          </p:val>
                                        </p:tav>
                                      </p:tavLst>
                                    </p:anim>
                                    <p:anim calcmode="lin" valueType="num">
                                      <p:cBhvr>
                                        <p:cTn id="13" dur="750" fill="hold"/>
                                        <p:tgtEl>
                                          <p:spTgt spid="53"/>
                                        </p:tgtEl>
                                        <p:attrNameLst>
                                          <p:attrName>ppt_h</p:attrName>
                                        </p:attrNameLst>
                                      </p:cBhvr>
                                      <p:tavLst>
                                        <p:tav tm="0">
                                          <p:val>
                                            <p:fltVal val="0"/>
                                          </p:val>
                                        </p:tav>
                                        <p:tav tm="100000">
                                          <p:val>
                                            <p:strVal val="#ppt_h"/>
                                          </p:val>
                                        </p:tav>
                                      </p:tavLst>
                                    </p:anim>
                                    <p:animEffect transition="in" filter="fade">
                                      <p:cBhvr>
                                        <p:cTn id="14" dur="750"/>
                                        <p:tgtEl>
                                          <p:spTgt spid="53"/>
                                        </p:tgtEl>
                                      </p:cBhvr>
                                    </p:animEffect>
                                  </p:childTnLst>
                                </p:cTn>
                              </p:par>
                              <p:par>
                                <p:cTn id="15" presetID="53" presetClass="entr" presetSubtype="16" accel="50000" decel="50000" fill="hold" nodeType="withEffect">
                                  <p:stCondLst>
                                    <p:cond delay="300"/>
                                  </p:stCondLst>
                                  <p:childTnLst>
                                    <p:set>
                                      <p:cBhvr>
                                        <p:cTn id="16" dur="1" fill="hold">
                                          <p:stCondLst>
                                            <p:cond delay="0"/>
                                          </p:stCondLst>
                                        </p:cTn>
                                        <p:tgtEl>
                                          <p:spTgt spid="51"/>
                                        </p:tgtEl>
                                        <p:attrNameLst>
                                          <p:attrName>style.visibility</p:attrName>
                                        </p:attrNameLst>
                                      </p:cBhvr>
                                      <p:to>
                                        <p:strVal val="visible"/>
                                      </p:to>
                                    </p:set>
                                    <p:anim calcmode="lin" valueType="num">
                                      <p:cBhvr>
                                        <p:cTn id="17" dur="750" fill="hold"/>
                                        <p:tgtEl>
                                          <p:spTgt spid="51"/>
                                        </p:tgtEl>
                                        <p:attrNameLst>
                                          <p:attrName>ppt_w</p:attrName>
                                        </p:attrNameLst>
                                      </p:cBhvr>
                                      <p:tavLst>
                                        <p:tav tm="0">
                                          <p:val>
                                            <p:fltVal val="0"/>
                                          </p:val>
                                        </p:tav>
                                        <p:tav tm="100000">
                                          <p:val>
                                            <p:strVal val="#ppt_w"/>
                                          </p:val>
                                        </p:tav>
                                      </p:tavLst>
                                    </p:anim>
                                    <p:anim calcmode="lin" valueType="num">
                                      <p:cBhvr>
                                        <p:cTn id="18" dur="750" fill="hold"/>
                                        <p:tgtEl>
                                          <p:spTgt spid="51"/>
                                        </p:tgtEl>
                                        <p:attrNameLst>
                                          <p:attrName>ppt_h</p:attrName>
                                        </p:attrNameLst>
                                      </p:cBhvr>
                                      <p:tavLst>
                                        <p:tav tm="0">
                                          <p:val>
                                            <p:fltVal val="0"/>
                                          </p:val>
                                        </p:tav>
                                        <p:tav tm="100000">
                                          <p:val>
                                            <p:strVal val="#ppt_h"/>
                                          </p:val>
                                        </p:tav>
                                      </p:tavLst>
                                    </p:anim>
                                    <p:animEffect transition="in" filter="fade">
                                      <p:cBhvr>
                                        <p:cTn id="19" dur="750"/>
                                        <p:tgtEl>
                                          <p:spTgt spid="51"/>
                                        </p:tgtEl>
                                      </p:cBhvr>
                                    </p:animEffect>
                                  </p:childTnLst>
                                </p:cTn>
                              </p:par>
                            </p:childTnLst>
                          </p:cTn>
                        </p:par>
                        <p:par>
                          <p:cTn id="20" fill="hold">
                            <p:stCondLst>
                              <p:cond delay="13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2" presetClass="entr" presetSubtype="2" accel="50000" decel="50000" fill="hold" nodeType="withEffect">
                                  <p:stCondLst>
                                    <p:cond delay="20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800" fill="hold"/>
                                        <p:tgtEl>
                                          <p:spTgt spid="48"/>
                                        </p:tgtEl>
                                        <p:attrNameLst>
                                          <p:attrName>ppt_x</p:attrName>
                                        </p:attrNameLst>
                                      </p:cBhvr>
                                      <p:tavLst>
                                        <p:tav tm="0">
                                          <p:val>
                                            <p:strVal val="1+#ppt_w/2"/>
                                          </p:val>
                                        </p:tav>
                                        <p:tav tm="100000">
                                          <p:val>
                                            <p:strVal val="#ppt_x"/>
                                          </p:val>
                                        </p:tav>
                                      </p:tavLst>
                                    </p:anim>
                                    <p:anim calcmode="lin" valueType="num">
                                      <p:cBhvr additive="base">
                                        <p:cTn id="27" dur="800" fill="hold"/>
                                        <p:tgtEl>
                                          <p:spTgt spid="48"/>
                                        </p:tgtEl>
                                        <p:attrNameLst>
                                          <p:attrName>ppt_y</p:attrName>
                                        </p:attrNameLst>
                                      </p:cBhvr>
                                      <p:tavLst>
                                        <p:tav tm="0">
                                          <p:val>
                                            <p:strVal val="#ppt_y"/>
                                          </p:val>
                                        </p:tav>
                                        <p:tav tm="100000">
                                          <p:val>
                                            <p:strVal val="#ppt_y"/>
                                          </p:val>
                                        </p:tav>
                                      </p:tavLst>
                                    </p:anim>
                                  </p:childTnLst>
                                </p:cTn>
                              </p:par>
                              <p:par>
                                <p:cTn id="28" presetID="2" presetClass="entr" presetSubtype="2" accel="50000" decel="50000" fill="hold" nodeType="withEffect">
                                  <p:stCondLst>
                                    <p:cond delay="400"/>
                                  </p:stCondLst>
                                  <p:childTnLst>
                                    <p:set>
                                      <p:cBhvr>
                                        <p:cTn id="29" dur="1" fill="hold">
                                          <p:stCondLst>
                                            <p:cond delay="0"/>
                                          </p:stCondLst>
                                        </p:cTn>
                                        <p:tgtEl>
                                          <p:spTgt spid="47"/>
                                        </p:tgtEl>
                                        <p:attrNameLst>
                                          <p:attrName>style.visibility</p:attrName>
                                        </p:attrNameLst>
                                      </p:cBhvr>
                                      <p:to>
                                        <p:strVal val="visible"/>
                                      </p:to>
                                    </p:set>
                                    <p:anim calcmode="lin" valueType="num">
                                      <p:cBhvr additive="base">
                                        <p:cTn id="30" dur="800" fill="hold"/>
                                        <p:tgtEl>
                                          <p:spTgt spid="47"/>
                                        </p:tgtEl>
                                        <p:attrNameLst>
                                          <p:attrName>ppt_x</p:attrName>
                                        </p:attrNameLst>
                                      </p:cBhvr>
                                      <p:tavLst>
                                        <p:tav tm="0">
                                          <p:val>
                                            <p:strVal val="1+#ppt_w/2"/>
                                          </p:val>
                                        </p:tav>
                                        <p:tav tm="100000">
                                          <p:val>
                                            <p:strVal val="#ppt_x"/>
                                          </p:val>
                                        </p:tav>
                                      </p:tavLst>
                                    </p:anim>
                                    <p:anim calcmode="lin" valueType="num">
                                      <p:cBhvr additive="base">
                                        <p:cTn id="31" dur="800" fill="hold"/>
                                        <p:tgtEl>
                                          <p:spTgt spid="47"/>
                                        </p:tgtEl>
                                        <p:attrNameLst>
                                          <p:attrName>ppt_y</p:attrName>
                                        </p:attrNameLst>
                                      </p:cBhvr>
                                      <p:tavLst>
                                        <p:tav tm="0">
                                          <p:val>
                                            <p:strVal val="#ppt_y"/>
                                          </p:val>
                                        </p:tav>
                                        <p:tav tm="100000">
                                          <p:val>
                                            <p:strVal val="#ppt_y"/>
                                          </p:val>
                                        </p:tav>
                                      </p:tavLst>
                                    </p:anim>
                                  </p:childTnLst>
                                </p:cTn>
                              </p:par>
                              <p:par>
                                <p:cTn id="32" presetID="2" presetClass="entr" presetSubtype="2" accel="50000" decel="50000" fill="hold" nodeType="withEffect">
                                  <p:stCondLst>
                                    <p:cond delay="600"/>
                                  </p:stCondLst>
                                  <p:childTnLst>
                                    <p:set>
                                      <p:cBhvr>
                                        <p:cTn id="33" dur="1" fill="hold">
                                          <p:stCondLst>
                                            <p:cond delay="0"/>
                                          </p:stCondLst>
                                        </p:cTn>
                                        <p:tgtEl>
                                          <p:spTgt spid="45"/>
                                        </p:tgtEl>
                                        <p:attrNameLst>
                                          <p:attrName>style.visibility</p:attrName>
                                        </p:attrNameLst>
                                      </p:cBhvr>
                                      <p:to>
                                        <p:strVal val="visible"/>
                                      </p:to>
                                    </p:set>
                                    <p:anim calcmode="lin" valueType="num">
                                      <p:cBhvr additive="base">
                                        <p:cTn id="34" dur="800" fill="hold"/>
                                        <p:tgtEl>
                                          <p:spTgt spid="45"/>
                                        </p:tgtEl>
                                        <p:attrNameLst>
                                          <p:attrName>ppt_x</p:attrName>
                                        </p:attrNameLst>
                                      </p:cBhvr>
                                      <p:tavLst>
                                        <p:tav tm="0">
                                          <p:val>
                                            <p:strVal val="1+#ppt_w/2"/>
                                          </p:val>
                                        </p:tav>
                                        <p:tav tm="100000">
                                          <p:val>
                                            <p:strVal val="#ppt_x"/>
                                          </p:val>
                                        </p:tav>
                                      </p:tavLst>
                                    </p:anim>
                                    <p:anim calcmode="lin" valueType="num">
                                      <p:cBhvr additive="base">
                                        <p:cTn id="35" dur="800" fill="hold"/>
                                        <p:tgtEl>
                                          <p:spTgt spid="45"/>
                                        </p:tgtEl>
                                        <p:attrNameLst>
                                          <p:attrName>ppt_y</p:attrName>
                                        </p:attrNameLst>
                                      </p:cBhvr>
                                      <p:tavLst>
                                        <p:tav tm="0">
                                          <p:val>
                                            <p:strVal val="#ppt_y"/>
                                          </p:val>
                                        </p:tav>
                                        <p:tav tm="100000">
                                          <p:val>
                                            <p:strVal val="#ppt_y"/>
                                          </p:val>
                                        </p:tav>
                                      </p:tavLst>
                                    </p:anim>
                                  </p:childTnLst>
                                </p:cTn>
                              </p:par>
                              <p:par>
                                <p:cTn id="36" presetID="2" presetClass="entr" presetSubtype="2" accel="50000" decel="50000" fill="hold" nodeType="withEffect">
                                  <p:stCondLst>
                                    <p:cond delay="800"/>
                                  </p:stCondLst>
                                  <p:childTnLst>
                                    <p:set>
                                      <p:cBhvr>
                                        <p:cTn id="37" dur="1" fill="hold">
                                          <p:stCondLst>
                                            <p:cond delay="0"/>
                                          </p:stCondLst>
                                        </p:cTn>
                                        <p:tgtEl>
                                          <p:spTgt spid="49"/>
                                        </p:tgtEl>
                                        <p:attrNameLst>
                                          <p:attrName>style.visibility</p:attrName>
                                        </p:attrNameLst>
                                      </p:cBhvr>
                                      <p:to>
                                        <p:strVal val="visible"/>
                                      </p:to>
                                    </p:set>
                                    <p:anim calcmode="lin" valueType="num">
                                      <p:cBhvr additive="base">
                                        <p:cTn id="38" dur="800" fill="hold"/>
                                        <p:tgtEl>
                                          <p:spTgt spid="49"/>
                                        </p:tgtEl>
                                        <p:attrNameLst>
                                          <p:attrName>ppt_x</p:attrName>
                                        </p:attrNameLst>
                                      </p:cBhvr>
                                      <p:tavLst>
                                        <p:tav tm="0">
                                          <p:val>
                                            <p:strVal val="1+#ppt_w/2"/>
                                          </p:val>
                                        </p:tav>
                                        <p:tav tm="100000">
                                          <p:val>
                                            <p:strVal val="#ppt_x"/>
                                          </p:val>
                                        </p:tav>
                                      </p:tavLst>
                                    </p:anim>
                                    <p:anim calcmode="lin" valueType="num">
                                      <p:cBhvr additive="base">
                                        <p:cTn id="39" dur="8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449762F-5430-45A0-AB0C-663C2CC83B8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2" name="Footer Placeholder 4">
            <a:extLst>
              <a:ext uri="{FF2B5EF4-FFF2-40B4-BE49-F238E27FC236}">
                <a16:creationId xmlns:a16="http://schemas.microsoft.com/office/drawing/2014/main" id="{ABCF47F7-FA09-8241-A724-58643F2694FF}"/>
              </a:ext>
            </a:extLst>
          </p:cNvPr>
          <p:cNvSpPr txBox="1">
            <a:spLocks/>
          </p:cNvSpPr>
          <p:nvPr/>
        </p:nvSpPr>
        <p:spPr>
          <a:xfrm>
            <a:off x="909710" y="6283324"/>
            <a:ext cx="9509760" cy="211456"/>
          </a:xfrm>
          <a:prstGeom prst="rect">
            <a:avLst/>
          </a:prstGeom>
        </p:spPr>
        <p:txBody>
          <a:bodyPr vert="horz" lIns="91440" tIns="45720" rIns="91440" bIns="45720" rtlCol="0" anchor="b"/>
          <a:lstStyle>
            <a:defPPr>
              <a:defRPr lang="en-US"/>
            </a:defPPr>
            <a:lvl1pPr marL="0" algn="l" defTabSz="914400" rtl="0" eaLnBrk="1" latinLnBrk="0" hangingPunct="1">
              <a:defRPr sz="80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Copyright © 2019 HealthySteps. All rights reserved.</a:t>
            </a:r>
          </a:p>
        </p:txBody>
      </p:sp>
      <p:sp>
        <p:nvSpPr>
          <p:cNvPr id="93" name="Slide Number Placeholder 5">
            <a:extLst>
              <a:ext uri="{FF2B5EF4-FFF2-40B4-BE49-F238E27FC236}">
                <a16:creationId xmlns:a16="http://schemas.microsoft.com/office/drawing/2014/main" id="{661286E1-08B5-A243-B5B8-32C8A496079D}"/>
              </a:ext>
            </a:extLst>
          </p:cNvPr>
          <p:cNvSpPr txBox="1">
            <a:spLocks/>
          </p:cNvSpPr>
          <p:nvPr/>
        </p:nvSpPr>
        <p:spPr>
          <a:xfrm>
            <a:off x="574766" y="6283324"/>
            <a:ext cx="418012" cy="211456"/>
          </a:xfrm>
          <a:prstGeom prst="rect">
            <a:avLst/>
          </a:prstGeom>
        </p:spPr>
        <p:txBody>
          <a:bodyPr vert="horz" lIns="91440" tIns="45720" rIns="91440" bIns="45720" rtlCol="0" anchor="b"/>
          <a:lstStyle>
            <a:defPPr>
              <a:defRPr lang="en-US"/>
            </a:defPPr>
            <a:lvl1pPr marL="0" algn="l" defTabSz="914400" rtl="0" eaLnBrk="1" latinLnBrk="0" hangingPunct="1">
              <a:defRPr sz="80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6E93A8-FE64-9044-AC94-BAC1817EA472}" type="slidenum">
              <a:rPr lang="en-US" smtClean="0">
                <a:solidFill>
                  <a:schemeClr val="bg1"/>
                </a:solidFill>
              </a:rPr>
              <a:pPr/>
              <a:t>8</a:t>
            </a:fld>
            <a:endParaRPr lang="en-US">
              <a:solidFill>
                <a:schemeClr val="bg1"/>
              </a:solidFill>
            </a:endParaRPr>
          </a:p>
        </p:txBody>
      </p:sp>
      <p:sp>
        <p:nvSpPr>
          <p:cNvPr id="94" name="Rectangle 93">
            <a:extLst>
              <a:ext uri="{FF2B5EF4-FFF2-40B4-BE49-F238E27FC236}">
                <a16:creationId xmlns:a16="http://schemas.microsoft.com/office/drawing/2014/main" id="{EED88338-8FEF-DC4A-80D1-FE085B7B7637}"/>
              </a:ext>
            </a:extLst>
          </p:cNvPr>
          <p:cNvSpPr/>
          <p:nvPr/>
        </p:nvSpPr>
        <p:spPr>
          <a:xfrm>
            <a:off x="0" y="6768000"/>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E95ED6BF-6CB5-8B48-B547-163972D0F449}"/>
              </a:ext>
            </a:extLst>
          </p:cNvPr>
          <p:cNvGrpSpPr/>
          <p:nvPr/>
        </p:nvGrpSpPr>
        <p:grpSpPr>
          <a:xfrm>
            <a:off x="0" y="0"/>
            <a:ext cx="4968511" cy="6768000"/>
            <a:chOff x="-1" y="-1"/>
            <a:chExt cx="4968511" cy="6768000"/>
          </a:xfrm>
        </p:grpSpPr>
        <p:pic>
          <p:nvPicPr>
            <p:cNvPr id="18" name="Picture 17" descr="Two people sitting in a room&#10;&#10;Description automatically generated">
              <a:extLst>
                <a:ext uri="{FF2B5EF4-FFF2-40B4-BE49-F238E27FC236}">
                  <a16:creationId xmlns:a16="http://schemas.microsoft.com/office/drawing/2014/main" id="{F0FC935F-A940-974B-8F94-6556427BD72E}"/>
                </a:ext>
              </a:extLst>
            </p:cNvPr>
            <p:cNvPicPr>
              <a:picLocks noChangeAspect="1"/>
            </p:cNvPicPr>
            <p:nvPr/>
          </p:nvPicPr>
          <p:blipFill rotWithShape="1">
            <a:blip r:embed="rId3"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 y="-1"/>
              <a:ext cx="4968000" cy="6768000"/>
            </a:xfrm>
            <a:prstGeom prst="rect">
              <a:avLst/>
            </a:prstGeom>
            <a:noFill/>
          </p:spPr>
        </p:pic>
        <p:sp>
          <p:nvSpPr>
            <p:cNvPr id="82" name="Rectangle 81">
              <a:extLst>
                <a:ext uri="{FF2B5EF4-FFF2-40B4-BE49-F238E27FC236}">
                  <a16:creationId xmlns:a16="http://schemas.microsoft.com/office/drawing/2014/main" id="{5FF41E92-9E6B-324F-BF47-24161B2ABEB4}"/>
                </a:ext>
              </a:extLst>
            </p:cNvPr>
            <p:cNvSpPr/>
            <p:nvPr/>
          </p:nvSpPr>
          <p:spPr>
            <a:xfrm>
              <a:off x="-1" y="4250"/>
              <a:ext cx="4968511" cy="6760691"/>
            </a:xfrm>
            <a:prstGeom prst="rect">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17F1612-7AB4-904C-AC4C-9940F6B4ACC2}"/>
                </a:ext>
              </a:extLst>
            </p:cNvPr>
            <p:cNvSpPr/>
            <p:nvPr/>
          </p:nvSpPr>
          <p:spPr>
            <a:xfrm>
              <a:off x="513715" y="2589937"/>
              <a:ext cx="4267291" cy="1588127"/>
            </a:xfrm>
            <a:prstGeom prst="rect">
              <a:avLst/>
            </a:prstGeom>
          </p:spPr>
          <p:txBody>
            <a:bodyPr wrap="square">
              <a:spAutoFit/>
            </a:bodyPr>
            <a:lstStyle/>
            <a:p>
              <a:pPr>
                <a:lnSpc>
                  <a:spcPct val="80000"/>
                </a:lnSpc>
                <a:spcAft>
                  <a:spcPts val="300"/>
                </a:spcAft>
              </a:pPr>
              <a:r>
                <a:rPr lang="en-US" sz="6000">
                  <a:solidFill>
                    <a:schemeClr val="bg1"/>
                  </a:solidFill>
                  <a:latin typeface="Calibri" panose="020F0502020204030204" pitchFamily="34" charset="0"/>
                  <a:cs typeface="Calibri" panose="020F0502020204030204" pitchFamily="34" charset="0"/>
                </a:rPr>
                <a:t>Core Components</a:t>
              </a:r>
            </a:p>
          </p:txBody>
        </p:sp>
      </p:grpSp>
      <p:grpSp>
        <p:nvGrpSpPr>
          <p:cNvPr id="32" name="Group 31">
            <a:extLst>
              <a:ext uri="{FF2B5EF4-FFF2-40B4-BE49-F238E27FC236}">
                <a16:creationId xmlns:a16="http://schemas.microsoft.com/office/drawing/2014/main" id="{396F9664-4127-1A45-86CF-F80E2011CEBA}"/>
              </a:ext>
            </a:extLst>
          </p:cNvPr>
          <p:cNvGrpSpPr/>
          <p:nvPr/>
        </p:nvGrpSpPr>
        <p:grpSpPr>
          <a:xfrm>
            <a:off x="8832304" y="3498939"/>
            <a:ext cx="2661858" cy="850182"/>
            <a:chOff x="8832304" y="3429000"/>
            <a:chExt cx="2661858" cy="850182"/>
          </a:xfrm>
        </p:grpSpPr>
        <p:sp>
          <p:nvSpPr>
            <p:cNvPr id="56" name="Oval 55">
              <a:extLst>
                <a:ext uri="{FF2B5EF4-FFF2-40B4-BE49-F238E27FC236}">
                  <a16:creationId xmlns:a16="http://schemas.microsoft.com/office/drawing/2014/main" id="{5501A6F5-6F47-104F-BEB5-61F12873C6DE}"/>
                </a:ext>
              </a:extLst>
            </p:cNvPr>
            <p:cNvSpPr/>
            <p:nvPr/>
          </p:nvSpPr>
          <p:spPr>
            <a:xfrm>
              <a:off x="8832304" y="3429000"/>
              <a:ext cx="850182" cy="850182"/>
            </a:xfrm>
            <a:prstGeom prst="ellipse">
              <a:avLst/>
            </a:prstGeom>
            <a:solidFill>
              <a:schemeClr val="bg1"/>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150" name="Rectangle 149">
              <a:extLst>
                <a:ext uri="{FF2B5EF4-FFF2-40B4-BE49-F238E27FC236}">
                  <a16:creationId xmlns:a16="http://schemas.microsoft.com/office/drawing/2014/main" id="{8DCD3493-F721-8041-BD0E-B3DEFF68B321}"/>
                </a:ext>
              </a:extLst>
            </p:cNvPr>
            <p:cNvSpPr/>
            <p:nvPr/>
          </p:nvSpPr>
          <p:spPr>
            <a:xfrm>
              <a:off x="9699279" y="3558626"/>
              <a:ext cx="1794883" cy="590931"/>
            </a:xfrm>
            <a:prstGeom prst="rect">
              <a:avLst/>
            </a:prstGeom>
          </p:spPr>
          <p:txBody>
            <a:bodyPr wrap="square">
              <a:spAutoFit/>
            </a:bodyPr>
            <a:lstStyle/>
            <a:p>
              <a:pPr>
                <a:lnSpc>
                  <a:spcPct val="90000"/>
                </a:lnSpc>
              </a:pPr>
              <a:r>
                <a:rPr lang="en-US" altLang="en-US">
                  <a:solidFill>
                    <a:schemeClr val="tx1">
                      <a:lumMod val="75000"/>
                      <a:lumOff val="25000"/>
                    </a:schemeClr>
                  </a:solidFill>
                  <a:latin typeface="Calibri" panose="020F0502020204030204" pitchFamily="34" charset="0"/>
                  <a:cs typeface="Calibri" panose="020F0502020204030204" pitchFamily="34" charset="0"/>
                  <a:sym typeface="Arial Bold" panose="020B0704020202020204" pitchFamily="34" charset="0"/>
                </a:rPr>
                <a:t>7. Early Learning Resources</a:t>
              </a:r>
            </a:p>
          </p:txBody>
        </p:sp>
        <p:pic>
          <p:nvPicPr>
            <p:cNvPr id="13" name="Graphic 12">
              <a:extLst>
                <a:ext uri="{FF2B5EF4-FFF2-40B4-BE49-F238E27FC236}">
                  <a16:creationId xmlns:a16="http://schemas.microsoft.com/office/drawing/2014/main" id="{72E5D768-8429-564A-A7A3-4290659A5508}"/>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31063" y="3574039"/>
              <a:ext cx="518064" cy="518064"/>
            </a:xfrm>
            <a:prstGeom prst="rect">
              <a:avLst/>
            </a:prstGeom>
          </p:spPr>
        </p:pic>
      </p:grpSp>
      <p:grpSp>
        <p:nvGrpSpPr>
          <p:cNvPr id="45" name="Group 44">
            <a:extLst>
              <a:ext uri="{FF2B5EF4-FFF2-40B4-BE49-F238E27FC236}">
                <a16:creationId xmlns:a16="http://schemas.microsoft.com/office/drawing/2014/main" id="{DF4A49F6-DA05-CC46-ADE7-D2DB911628A8}"/>
              </a:ext>
            </a:extLst>
          </p:cNvPr>
          <p:cNvGrpSpPr/>
          <p:nvPr/>
        </p:nvGrpSpPr>
        <p:grpSpPr>
          <a:xfrm>
            <a:off x="5366210" y="645805"/>
            <a:ext cx="3261620" cy="1094505"/>
            <a:chOff x="5439782" y="740398"/>
            <a:chExt cx="3261620" cy="1094505"/>
          </a:xfrm>
        </p:grpSpPr>
        <p:sp>
          <p:nvSpPr>
            <p:cNvPr id="44" name="Rectangle 43">
              <a:extLst>
                <a:ext uri="{FF2B5EF4-FFF2-40B4-BE49-F238E27FC236}">
                  <a16:creationId xmlns:a16="http://schemas.microsoft.com/office/drawing/2014/main" id="{BB804172-E093-8B4F-B42D-0BB06E9B35AB}"/>
                </a:ext>
              </a:extLst>
            </p:cNvPr>
            <p:cNvSpPr/>
            <p:nvPr/>
          </p:nvSpPr>
          <p:spPr>
            <a:xfrm>
              <a:off x="6424191" y="745374"/>
              <a:ext cx="2277211" cy="1089529"/>
            </a:xfrm>
            <a:prstGeom prst="rect">
              <a:avLst/>
            </a:prstGeom>
          </p:spPr>
          <p:txBody>
            <a:bodyPr wrap="square">
              <a:spAutoFit/>
            </a:bodyPr>
            <a:lstStyle/>
            <a:p>
              <a:pPr>
                <a:lnSpc>
                  <a:spcPct val="90000"/>
                </a:lnSpc>
              </a:pPr>
              <a:r>
                <a:rPr lang="en-US" altLang="en-US">
                  <a:solidFill>
                    <a:schemeClr val="tx1">
                      <a:lumMod val="75000"/>
                      <a:lumOff val="25000"/>
                    </a:schemeClr>
                  </a:solidFill>
                  <a:latin typeface="Calibri" panose="020F0502020204030204" pitchFamily="34" charset="0"/>
                  <a:cs typeface="Calibri" panose="020F0502020204030204" pitchFamily="34" charset="0"/>
                  <a:sym typeface="Arial Bold" panose="020B0704020202020204" pitchFamily="34" charset="0"/>
                </a:rPr>
                <a:t>1. Child Developmental, Social-Emotional, &amp; Behavioral Screenings</a:t>
              </a:r>
            </a:p>
          </p:txBody>
        </p:sp>
        <p:sp>
          <p:nvSpPr>
            <p:cNvPr id="51" name="Oval 50">
              <a:extLst>
                <a:ext uri="{FF2B5EF4-FFF2-40B4-BE49-F238E27FC236}">
                  <a16:creationId xmlns:a16="http://schemas.microsoft.com/office/drawing/2014/main" id="{1D8F346D-E011-DE48-B242-BBE95564A4A4}"/>
                </a:ext>
              </a:extLst>
            </p:cNvPr>
            <p:cNvSpPr/>
            <p:nvPr/>
          </p:nvSpPr>
          <p:spPr>
            <a:xfrm>
              <a:off x="5439782" y="740398"/>
              <a:ext cx="850182" cy="850182"/>
            </a:xfrm>
            <a:prstGeom prst="ellipse">
              <a:avLst/>
            </a:prstGeom>
            <a:solidFill>
              <a:schemeClr val="bg1"/>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pic>
          <p:nvPicPr>
            <p:cNvPr id="33" name="Graphic 32">
              <a:extLst>
                <a:ext uri="{FF2B5EF4-FFF2-40B4-BE49-F238E27FC236}">
                  <a16:creationId xmlns:a16="http://schemas.microsoft.com/office/drawing/2014/main" id="{FB34FCB9-808A-A047-A73E-1049974D7716}"/>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85215" y="889075"/>
              <a:ext cx="531806" cy="531806"/>
            </a:xfrm>
            <a:prstGeom prst="rect">
              <a:avLst/>
            </a:prstGeom>
          </p:spPr>
        </p:pic>
      </p:grpSp>
      <p:grpSp>
        <p:nvGrpSpPr>
          <p:cNvPr id="31" name="Group 30">
            <a:extLst>
              <a:ext uri="{FF2B5EF4-FFF2-40B4-BE49-F238E27FC236}">
                <a16:creationId xmlns:a16="http://schemas.microsoft.com/office/drawing/2014/main" id="{56DBE940-45E6-D240-B7AA-8B0C41CE3461}"/>
              </a:ext>
            </a:extLst>
          </p:cNvPr>
          <p:cNvGrpSpPr/>
          <p:nvPr/>
        </p:nvGrpSpPr>
        <p:grpSpPr>
          <a:xfrm>
            <a:off x="5397741" y="3462365"/>
            <a:ext cx="3113090" cy="923330"/>
            <a:chOff x="5439782" y="3471490"/>
            <a:chExt cx="3113090" cy="923330"/>
          </a:xfrm>
        </p:grpSpPr>
        <p:sp>
          <p:nvSpPr>
            <p:cNvPr id="38" name="Oval 37">
              <a:extLst>
                <a:ext uri="{FF2B5EF4-FFF2-40B4-BE49-F238E27FC236}">
                  <a16:creationId xmlns:a16="http://schemas.microsoft.com/office/drawing/2014/main" id="{971C1010-A367-FE46-9F6B-CCCE8CE038F3}"/>
                </a:ext>
              </a:extLst>
            </p:cNvPr>
            <p:cNvSpPr/>
            <p:nvPr/>
          </p:nvSpPr>
          <p:spPr>
            <a:xfrm>
              <a:off x="5439782" y="3508064"/>
              <a:ext cx="850182" cy="850182"/>
            </a:xfrm>
            <a:prstGeom prst="ellipse">
              <a:avLst/>
            </a:prstGeom>
            <a:solidFill>
              <a:schemeClr val="bg1"/>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130" name="Rectangle 129">
              <a:extLst>
                <a:ext uri="{FF2B5EF4-FFF2-40B4-BE49-F238E27FC236}">
                  <a16:creationId xmlns:a16="http://schemas.microsoft.com/office/drawing/2014/main" id="{220A348E-0C91-204C-9CB2-5F5DE9F4E022}"/>
                </a:ext>
              </a:extLst>
            </p:cNvPr>
            <p:cNvSpPr/>
            <p:nvPr/>
          </p:nvSpPr>
          <p:spPr>
            <a:xfrm>
              <a:off x="6424191" y="3471490"/>
              <a:ext cx="2128681" cy="923330"/>
            </a:xfrm>
            <a:prstGeom prst="rect">
              <a:avLst/>
            </a:prstGeom>
          </p:spPr>
          <p:txBody>
            <a:bodyPr wrap="square">
              <a:spAutoFit/>
            </a:bodyPr>
            <a:lstStyle/>
            <a:p>
              <a:pPr>
                <a:lnSpc>
                  <a:spcPct val="90000"/>
                </a:lnSpc>
              </a:pPr>
              <a:r>
                <a:rPr lang="en-US" altLang="en-US">
                  <a:solidFill>
                    <a:schemeClr val="tx1">
                      <a:lumMod val="75000"/>
                      <a:lumOff val="25000"/>
                    </a:schemeClr>
                  </a:solidFill>
                  <a:latin typeface="Calibri" panose="020F0502020204030204" pitchFamily="34" charset="0"/>
                  <a:cs typeface="Calibri" panose="020F0502020204030204" pitchFamily="34" charset="0"/>
                  <a:sym typeface="Arial Bold" panose="020B0704020202020204" pitchFamily="34" charset="0"/>
                </a:rPr>
                <a:t>3. Family Support Line</a:t>
              </a:r>
            </a:p>
            <a:p>
              <a:pPr>
                <a:lnSpc>
                  <a:spcPct val="90000"/>
                </a:lnSpc>
              </a:pPr>
              <a:r>
                <a:rPr lang="en-US" altLang="en-US" sz="1200">
                  <a:solidFill>
                    <a:schemeClr val="tx1">
                      <a:lumMod val="85000"/>
                      <a:lumOff val="15000"/>
                    </a:schemeClr>
                  </a:solidFill>
                  <a:latin typeface="Calibri Light" panose="020F0302020204030204" pitchFamily="34" charset="0"/>
                  <a:cs typeface="Calibri Light" panose="020F0302020204030204" pitchFamily="34" charset="0"/>
                  <a:sym typeface="Arial Bold" panose="020B0704020202020204" pitchFamily="34" charset="0"/>
                </a:rPr>
                <a:t>e.g., phone, text, email,</a:t>
              </a:r>
              <a:br>
                <a:rPr lang="en-US" altLang="en-US" sz="1200">
                  <a:solidFill>
                    <a:schemeClr val="tx1">
                      <a:lumMod val="85000"/>
                      <a:lumOff val="15000"/>
                    </a:schemeClr>
                  </a:solidFill>
                  <a:latin typeface="Calibri Light" panose="020F0302020204030204" pitchFamily="34" charset="0"/>
                  <a:cs typeface="Calibri Light" panose="020F0302020204030204" pitchFamily="34" charset="0"/>
                  <a:sym typeface="Arial Bold" panose="020B0704020202020204" pitchFamily="34" charset="0"/>
                </a:rPr>
              </a:br>
              <a:r>
                <a:rPr lang="en-US" altLang="en-US" sz="1200">
                  <a:solidFill>
                    <a:schemeClr val="tx1">
                      <a:lumMod val="85000"/>
                      <a:lumOff val="15000"/>
                    </a:schemeClr>
                  </a:solidFill>
                  <a:latin typeface="Calibri Light" panose="020F0302020204030204" pitchFamily="34" charset="0"/>
                  <a:cs typeface="Calibri Light" panose="020F0302020204030204" pitchFamily="34" charset="0"/>
                  <a:sym typeface="Arial Bold" panose="020B0704020202020204" pitchFamily="34" charset="0"/>
                </a:rPr>
                <a:t>online portal</a:t>
              </a:r>
              <a:endParaRPr lang="en-US" altLang="en-US" sz="1600">
                <a:solidFill>
                  <a:schemeClr val="tx1">
                    <a:lumMod val="85000"/>
                    <a:lumOff val="15000"/>
                  </a:schemeClr>
                </a:solidFill>
                <a:latin typeface="Calibri Light" panose="020F0302020204030204" pitchFamily="34" charset="0"/>
                <a:cs typeface="Calibri Light" panose="020F0302020204030204" pitchFamily="34" charset="0"/>
                <a:sym typeface="Arial Bold" panose="020B0704020202020204" pitchFamily="34" charset="0"/>
              </a:endParaRPr>
            </a:p>
          </p:txBody>
        </p:sp>
        <p:pic>
          <p:nvPicPr>
            <p:cNvPr id="8" name="Graphic 7">
              <a:extLst>
                <a:ext uri="{FF2B5EF4-FFF2-40B4-BE49-F238E27FC236}">
                  <a16:creationId xmlns:a16="http://schemas.microsoft.com/office/drawing/2014/main" id="{AF529322-EDEE-B144-AD7E-32476456CA72}"/>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624368" y="3688103"/>
              <a:ext cx="490104" cy="490104"/>
            </a:xfrm>
            <a:prstGeom prst="rect">
              <a:avLst/>
            </a:prstGeom>
          </p:spPr>
        </p:pic>
      </p:grpSp>
      <p:sp>
        <p:nvSpPr>
          <p:cNvPr id="135" name="Rectangle 134">
            <a:extLst>
              <a:ext uri="{FF2B5EF4-FFF2-40B4-BE49-F238E27FC236}">
                <a16:creationId xmlns:a16="http://schemas.microsoft.com/office/drawing/2014/main" id="{A672A64D-DB23-424F-A12C-174C447043BC}"/>
              </a:ext>
            </a:extLst>
          </p:cNvPr>
          <p:cNvSpPr/>
          <p:nvPr/>
        </p:nvSpPr>
        <p:spPr>
          <a:xfrm>
            <a:off x="6382151" y="4958652"/>
            <a:ext cx="1983766" cy="840230"/>
          </a:xfrm>
          <a:prstGeom prst="rect">
            <a:avLst/>
          </a:prstGeom>
        </p:spPr>
        <p:txBody>
          <a:bodyPr wrap="square">
            <a:spAutoFit/>
          </a:bodyPr>
          <a:lstStyle/>
          <a:p>
            <a:pPr>
              <a:lnSpc>
                <a:spcPct val="90000"/>
              </a:lnSpc>
            </a:pPr>
            <a:r>
              <a:rPr lang="en-US" altLang="en-US">
                <a:solidFill>
                  <a:schemeClr val="tx1">
                    <a:lumMod val="75000"/>
                    <a:lumOff val="25000"/>
                  </a:schemeClr>
                </a:solidFill>
                <a:latin typeface="Calibri" panose="020F0502020204030204" pitchFamily="34" charset="0"/>
                <a:cs typeface="Calibri" panose="020F0502020204030204" pitchFamily="34" charset="0"/>
                <a:sym typeface="Arial Bold" panose="020B0704020202020204" pitchFamily="34" charset="0"/>
              </a:rPr>
              <a:t>4. Child Development &amp; Behavior Consults </a:t>
            </a:r>
          </a:p>
        </p:txBody>
      </p:sp>
      <p:sp>
        <p:nvSpPr>
          <p:cNvPr id="39" name="Oval 38">
            <a:extLst>
              <a:ext uri="{FF2B5EF4-FFF2-40B4-BE49-F238E27FC236}">
                <a16:creationId xmlns:a16="http://schemas.microsoft.com/office/drawing/2014/main" id="{616AC99D-288E-6B44-99D6-B08036878454}"/>
              </a:ext>
            </a:extLst>
          </p:cNvPr>
          <p:cNvSpPr/>
          <p:nvPr/>
        </p:nvSpPr>
        <p:spPr>
          <a:xfrm>
            <a:off x="5397741" y="4943794"/>
            <a:ext cx="850182" cy="850182"/>
          </a:xfrm>
          <a:prstGeom prst="ellipse">
            <a:avLst/>
          </a:prstGeom>
          <a:solidFill>
            <a:schemeClr val="bg1"/>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grpSp>
        <p:nvGrpSpPr>
          <p:cNvPr id="46" name="Group 45">
            <a:extLst>
              <a:ext uri="{FF2B5EF4-FFF2-40B4-BE49-F238E27FC236}">
                <a16:creationId xmlns:a16="http://schemas.microsoft.com/office/drawing/2014/main" id="{1524CF54-A150-5A47-B4BF-D88502DB85D1}"/>
              </a:ext>
            </a:extLst>
          </p:cNvPr>
          <p:cNvGrpSpPr/>
          <p:nvPr/>
        </p:nvGrpSpPr>
        <p:grpSpPr>
          <a:xfrm>
            <a:off x="8800773" y="645805"/>
            <a:ext cx="3109019" cy="850182"/>
            <a:chOff x="8832304" y="740398"/>
            <a:chExt cx="3109019" cy="850182"/>
          </a:xfrm>
        </p:grpSpPr>
        <p:sp>
          <p:nvSpPr>
            <p:cNvPr id="53" name="Oval 52">
              <a:extLst>
                <a:ext uri="{FF2B5EF4-FFF2-40B4-BE49-F238E27FC236}">
                  <a16:creationId xmlns:a16="http://schemas.microsoft.com/office/drawing/2014/main" id="{02B516EA-0901-5849-BC39-EAD6AF70D162}"/>
                </a:ext>
              </a:extLst>
            </p:cNvPr>
            <p:cNvSpPr/>
            <p:nvPr/>
          </p:nvSpPr>
          <p:spPr>
            <a:xfrm>
              <a:off x="8832304" y="740398"/>
              <a:ext cx="850182" cy="850182"/>
            </a:xfrm>
            <a:prstGeom prst="ellipse">
              <a:avLst/>
            </a:prstGeom>
            <a:solidFill>
              <a:schemeClr val="bg1"/>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140" name="Rectangle 139">
              <a:extLst>
                <a:ext uri="{FF2B5EF4-FFF2-40B4-BE49-F238E27FC236}">
                  <a16:creationId xmlns:a16="http://schemas.microsoft.com/office/drawing/2014/main" id="{601F94ED-BAE8-3749-85F0-B52DC5D7DDA8}"/>
                </a:ext>
              </a:extLst>
            </p:cNvPr>
            <p:cNvSpPr/>
            <p:nvPr/>
          </p:nvSpPr>
          <p:spPr>
            <a:xfrm>
              <a:off x="9699279" y="870024"/>
              <a:ext cx="2242044" cy="590931"/>
            </a:xfrm>
            <a:prstGeom prst="rect">
              <a:avLst/>
            </a:prstGeom>
          </p:spPr>
          <p:txBody>
            <a:bodyPr wrap="square">
              <a:spAutoFit/>
            </a:bodyPr>
            <a:lstStyle/>
            <a:p>
              <a:pPr>
                <a:lnSpc>
                  <a:spcPct val="90000"/>
                </a:lnSpc>
              </a:pPr>
              <a:r>
                <a:rPr lang="en-US" altLang="en-US">
                  <a:solidFill>
                    <a:schemeClr val="tx1">
                      <a:lumMod val="75000"/>
                      <a:lumOff val="25000"/>
                    </a:schemeClr>
                  </a:solidFill>
                  <a:latin typeface="Calibri" panose="020F0502020204030204" pitchFamily="34" charset="0"/>
                  <a:cs typeface="Calibri" panose="020F0502020204030204" pitchFamily="34" charset="0"/>
                  <a:sym typeface="Arial Bold" panose="020B0704020202020204" pitchFamily="34" charset="0"/>
                </a:rPr>
                <a:t>5. Care Coordination &amp; Systems Navigation </a:t>
              </a:r>
            </a:p>
          </p:txBody>
        </p:sp>
        <p:pic>
          <p:nvPicPr>
            <p:cNvPr id="26" name="Graphic 25">
              <a:extLst>
                <a:ext uri="{FF2B5EF4-FFF2-40B4-BE49-F238E27FC236}">
                  <a16:creationId xmlns:a16="http://schemas.microsoft.com/office/drawing/2014/main" id="{A8B70340-EE2D-5446-AC67-DAE4C34E860D}"/>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20698646">
              <a:off x="9032775" y="915276"/>
              <a:ext cx="500426" cy="500426"/>
            </a:xfrm>
            <a:prstGeom prst="rect">
              <a:avLst/>
            </a:prstGeom>
          </p:spPr>
        </p:pic>
      </p:grpSp>
      <p:grpSp>
        <p:nvGrpSpPr>
          <p:cNvPr id="42" name="Group 41">
            <a:extLst>
              <a:ext uri="{FF2B5EF4-FFF2-40B4-BE49-F238E27FC236}">
                <a16:creationId xmlns:a16="http://schemas.microsoft.com/office/drawing/2014/main" id="{37DDCC1A-B2AF-F44C-A7AE-9412B0A4FAD3}"/>
              </a:ext>
            </a:extLst>
          </p:cNvPr>
          <p:cNvGrpSpPr/>
          <p:nvPr/>
        </p:nvGrpSpPr>
        <p:grpSpPr>
          <a:xfrm>
            <a:off x="8832304" y="2067386"/>
            <a:ext cx="3109019" cy="850182"/>
            <a:chOff x="8832304" y="2129835"/>
            <a:chExt cx="3109019" cy="850182"/>
          </a:xfrm>
        </p:grpSpPr>
        <p:sp>
          <p:nvSpPr>
            <p:cNvPr id="145" name="Rectangle 144">
              <a:extLst>
                <a:ext uri="{FF2B5EF4-FFF2-40B4-BE49-F238E27FC236}">
                  <a16:creationId xmlns:a16="http://schemas.microsoft.com/office/drawing/2014/main" id="{D476E2C5-02F0-6445-9AFE-9A0E91A4A314}"/>
                </a:ext>
              </a:extLst>
            </p:cNvPr>
            <p:cNvSpPr/>
            <p:nvPr/>
          </p:nvSpPr>
          <p:spPr>
            <a:xfrm>
              <a:off x="9699279" y="2134811"/>
              <a:ext cx="2242044" cy="840230"/>
            </a:xfrm>
            <a:prstGeom prst="rect">
              <a:avLst/>
            </a:prstGeom>
          </p:spPr>
          <p:txBody>
            <a:bodyPr wrap="square">
              <a:spAutoFit/>
            </a:bodyPr>
            <a:lstStyle/>
            <a:p>
              <a:pPr>
                <a:lnSpc>
                  <a:spcPct val="90000"/>
                </a:lnSpc>
              </a:pPr>
              <a:r>
                <a:rPr lang="en-US" altLang="en-US">
                  <a:solidFill>
                    <a:schemeClr val="tx1">
                      <a:lumMod val="75000"/>
                      <a:lumOff val="25000"/>
                    </a:schemeClr>
                  </a:solidFill>
                  <a:latin typeface="Calibri" panose="020F0502020204030204" pitchFamily="34" charset="0"/>
                  <a:cs typeface="Calibri" panose="020F0502020204030204" pitchFamily="34" charset="0"/>
                  <a:sym typeface="Arial Bold" panose="020B0704020202020204" pitchFamily="34" charset="0"/>
                </a:rPr>
                <a:t>6. Positive Parenting Guidance &amp; Information</a:t>
              </a:r>
            </a:p>
          </p:txBody>
        </p:sp>
        <p:grpSp>
          <p:nvGrpSpPr>
            <p:cNvPr id="41" name="Group 40">
              <a:extLst>
                <a:ext uri="{FF2B5EF4-FFF2-40B4-BE49-F238E27FC236}">
                  <a16:creationId xmlns:a16="http://schemas.microsoft.com/office/drawing/2014/main" id="{05DA5792-1912-3440-900B-86E80740E5F0}"/>
                </a:ext>
              </a:extLst>
            </p:cNvPr>
            <p:cNvGrpSpPr/>
            <p:nvPr/>
          </p:nvGrpSpPr>
          <p:grpSpPr>
            <a:xfrm>
              <a:off x="8832304" y="2129835"/>
              <a:ext cx="850182" cy="850182"/>
              <a:chOff x="8832304" y="2132856"/>
              <a:chExt cx="850182" cy="850182"/>
            </a:xfrm>
          </p:grpSpPr>
          <p:sp>
            <p:nvSpPr>
              <p:cNvPr id="54" name="Oval 53">
                <a:extLst>
                  <a:ext uri="{FF2B5EF4-FFF2-40B4-BE49-F238E27FC236}">
                    <a16:creationId xmlns:a16="http://schemas.microsoft.com/office/drawing/2014/main" id="{5764AC21-D268-7346-8F41-7D2C7B40A2F7}"/>
                  </a:ext>
                </a:extLst>
              </p:cNvPr>
              <p:cNvSpPr/>
              <p:nvPr/>
            </p:nvSpPr>
            <p:spPr>
              <a:xfrm>
                <a:off x="8832304" y="2132856"/>
                <a:ext cx="850182" cy="850182"/>
              </a:xfrm>
              <a:prstGeom prst="ellipse">
                <a:avLst/>
              </a:prstGeom>
              <a:solidFill>
                <a:schemeClr val="bg1"/>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pic>
            <p:nvPicPr>
              <p:cNvPr id="52" name="Graphic 51">
                <a:extLst>
                  <a:ext uri="{FF2B5EF4-FFF2-40B4-BE49-F238E27FC236}">
                    <a16:creationId xmlns:a16="http://schemas.microsoft.com/office/drawing/2014/main" id="{92230C6C-94F4-494C-9FFC-0794CC01DAB7}"/>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90158" y="2272146"/>
                <a:ext cx="580789" cy="580789"/>
              </a:xfrm>
              <a:prstGeom prst="rect">
                <a:avLst/>
              </a:prstGeom>
            </p:spPr>
          </p:pic>
        </p:grpSp>
      </p:grpSp>
      <p:grpSp>
        <p:nvGrpSpPr>
          <p:cNvPr id="43" name="Group 42">
            <a:extLst>
              <a:ext uri="{FF2B5EF4-FFF2-40B4-BE49-F238E27FC236}">
                <a16:creationId xmlns:a16="http://schemas.microsoft.com/office/drawing/2014/main" id="{1CEE3912-B25B-664A-B9D9-74267D45F7D1}"/>
              </a:ext>
            </a:extLst>
          </p:cNvPr>
          <p:cNvGrpSpPr/>
          <p:nvPr/>
        </p:nvGrpSpPr>
        <p:grpSpPr>
          <a:xfrm>
            <a:off x="5397741" y="2067386"/>
            <a:ext cx="3141559" cy="969856"/>
            <a:chOff x="5439782" y="2151628"/>
            <a:chExt cx="3141559" cy="969856"/>
          </a:xfrm>
        </p:grpSpPr>
        <p:sp>
          <p:nvSpPr>
            <p:cNvPr id="125" name="Rectangle 124">
              <a:extLst>
                <a:ext uri="{FF2B5EF4-FFF2-40B4-BE49-F238E27FC236}">
                  <a16:creationId xmlns:a16="http://schemas.microsoft.com/office/drawing/2014/main" id="{C6760F9D-A32B-1641-A269-CE91EBDC1223}"/>
                </a:ext>
              </a:extLst>
            </p:cNvPr>
            <p:cNvSpPr/>
            <p:nvPr/>
          </p:nvSpPr>
          <p:spPr>
            <a:xfrm>
              <a:off x="6424192" y="2198154"/>
              <a:ext cx="2157149" cy="923330"/>
            </a:xfrm>
            <a:prstGeom prst="rect">
              <a:avLst/>
            </a:prstGeom>
          </p:spPr>
          <p:txBody>
            <a:bodyPr wrap="square">
              <a:spAutoFit/>
            </a:bodyPr>
            <a:lstStyle/>
            <a:p>
              <a:pPr>
                <a:lnSpc>
                  <a:spcPct val="90000"/>
                </a:lnSpc>
              </a:pPr>
              <a:r>
                <a:rPr lang="en-US" altLang="en-US">
                  <a:solidFill>
                    <a:schemeClr val="tx1">
                      <a:lumMod val="75000"/>
                      <a:lumOff val="25000"/>
                    </a:schemeClr>
                  </a:solidFill>
                  <a:latin typeface="Calibri" panose="020F0502020204030204" pitchFamily="34" charset="0"/>
                  <a:cs typeface="Calibri" panose="020F0502020204030204" pitchFamily="34" charset="0"/>
                  <a:sym typeface="Arial Bold" panose="020B0704020202020204" pitchFamily="34" charset="0"/>
                </a:rPr>
                <a:t>2. Screenings</a:t>
              </a:r>
              <a:br>
                <a:rPr lang="en-US" altLang="en-US">
                  <a:solidFill>
                    <a:schemeClr val="tx1">
                      <a:lumMod val="75000"/>
                      <a:lumOff val="25000"/>
                    </a:schemeClr>
                  </a:solidFill>
                  <a:latin typeface="Calibri" panose="020F0502020204030204" pitchFamily="34" charset="0"/>
                  <a:cs typeface="Calibri" panose="020F0502020204030204" pitchFamily="34" charset="0"/>
                  <a:sym typeface="Arial Bold" panose="020B0704020202020204" pitchFamily="34" charset="0"/>
                </a:rPr>
              </a:br>
              <a:r>
                <a:rPr lang="en-US" altLang="en-US">
                  <a:solidFill>
                    <a:schemeClr val="tx1">
                      <a:lumMod val="75000"/>
                      <a:lumOff val="25000"/>
                    </a:schemeClr>
                  </a:solidFill>
                  <a:latin typeface="Calibri" panose="020F0502020204030204" pitchFamily="34" charset="0"/>
                  <a:cs typeface="Calibri" panose="020F0502020204030204" pitchFamily="34" charset="0"/>
                  <a:sym typeface="Arial Bold" panose="020B0704020202020204" pitchFamily="34" charset="0"/>
                </a:rPr>
                <a:t>for Family Needs</a:t>
              </a:r>
              <a:br>
                <a:rPr lang="en-US" altLang="en-US">
                  <a:solidFill>
                    <a:schemeClr val="tx1">
                      <a:lumMod val="75000"/>
                      <a:lumOff val="25000"/>
                    </a:schemeClr>
                  </a:solidFill>
                  <a:latin typeface="Calibri" panose="020F0502020204030204" pitchFamily="34" charset="0"/>
                  <a:cs typeface="Calibri" panose="020F0502020204030204" pitchFamily="34" charset="0"/>
                  <a:sym typeface="Arial Bold" panose="020B0704020202020204" pitchFamily="34" charset="0"/>
                </a:rPr>
              </a:br>
              <a:r>
                <a:rPr lang="en-US" altLang="en-US" sz="1200">
                  <a:solidFill>
                    <a:schemeClr val="tx1">
                      <a:lumMod val="85000"/>
                      <a:lumOff val="15000"/>
                    </a:schemeClr>
                  </a:solidFill>
                  <a:latin typeface="Calibri Light" panose="020F0302020204030204" pitchFamily="34" charset="0"/>
                  <a:cs typeface="Calibri Light" panose="020F0302020204030204" pitchFamily="34" charset="0"/>
                  <a:sym typeface="Arial Bold" panose="020B0704020202020204" pitchFamily="34" charset="0"/>
                </a:rPr>
                <a:t>e.g., PPD, other risk factors, SDOH</a:t>
              </a:r>
              <a:endParaRPr lang="en-US" altLang="en-US" sz="1600">
                <a:solidFill>
                  <a:schemeClr val="tx1">
                    <a:lumMod val="85000"/>
                    <a:lumOff val="15000"/>
                  </a:schemeClr>
                </a:solidFill>
                <a:latin typeface="Calibri Light" panose="020F0302020204030204" pitchFamily="34" charset="0"/>
                <a:cs typeface="Calibri Light" panose="020F0302020204030204" pitchFamily="34" charset="0"/>
                <a:sym typeface="Arial Bold" panose="020B0704020202020204" pitchFamily="34" charset="0"/>
              </a:endParaRPr>
            </a:p>
          </p:txBody>
        </p:sp>
        <p:grpSp>
          <p:nvGrpSpPr>
            <p:cNvPr id="40" name="Group 39">
              <a:extLst>
                <a:ext uri="{FF2B5EF4-FFF2-40B4-BE49-F238E27FC236}">
                  <a16:creationId xmlns:a16="http://schemas.microsoft.com/office/drawing/2014/main" id="{9651A808-2ABD-134B-B895-3CE03868D671}"/>
                </a:ext>
              </a:extLst>
            </p:cNvPr>
            <p:cNvGrpSpPr/>
            <p:nvPr/>
          </p:nvGrpSpPr>
          <p:grpSpPr>
            <a:xfrm>
              <a:off x="5439782" y="2151628"/>
              <a:ext cx="959732" cy="850182"/>
              <a:chOff x="5439782" y="2204864"/>
              <a:chExt cx="959732" cy="850182"/>
            </a:xfrm>
          </p:grpSpPr>
          <p:sp>
            <p:nvSpPr>
              <p:cNvPr id="65" name="Oval 64">
                <a:extLst>
                  <a:ext uri="{FF2B5EF4-FFF2-40B4-BE49-F238E27FC236}">
                    <a16:creationId xmlns:a16="http://schemas.microsoft.com/office/drawing/2014/main" id="{5404776D-54D5-2342-871D-20B923799943}"/>
                  </a:ext>
                </a:extLst>
              </p:cNvPr>
              <p:cNvSpPr/>
              <p:nvPr/>
            </p:nvSpPr>
            <p:spPr>
              <a:xfrm>
                <a:off x="5439782" y="2204864"/>
                <a:ext cx="850182" cy="850182"/>
              </a:xfrm>
              <a:prstGeom prst="ellipse">
                <a:avLst/>
              </a:prstGeom>
              <a:solidFill>
                <a:schemeClr val="bg1"/>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pic>
            <p:nvPicPr>
              <p:cNvPr id="64" name="Graphic 63">
                <a:extLst>
                  <a:ext uri="{FF2B5EF4-FFF2-40B4-BE49-F238E27FC236}">
                    <a16:creationId xmlns:a16="http://schemas.microsoft.com/office/drawing/2014/main" id="{82F2C720-FF4C-E04A-BB42-AB95730C2D47}"/>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l="12442" t="15483" r="24985" b="19915"/>
              <a:stretch>
                <a:fillRect/>
              </a:stretch>
            </p:blipFill>
            <p:spPr>
              <a:xfrm>
                <a:off x="5623145" y="2368209"/>
                <a:ext cx="483365" cy="499041"/>
              </a:xfrm>
              <a:custGeom>
                <a:avLst/>
                <a:gdLst>
                  <a:gd name="connsiteX0" fmla="*/ 151327 w 595648"/>
                  <a:gd name="connsiteY0" fmla="*/ 0 h 614966"/>
                  <a:gd name="connsiteX1" fmla="*/ 389586 w 595648"/>
                  <a:gd name="connsiteY1" fmla="*/ 3220 h 614966"/>
                  <a:gd name="connsiteX2" fmla="*/ 482958 w 595648"/>
                  <a:gd name="connsiteY2" fmla="*/ 41856 h 614966"/>
                  <a:gd name="connsiteX3" fmla="*/ 585989 w 595648"/>
                  <a:gd name="connsiteY3" fmla="*/ 151327 h 614966"/>
                  <a:gd name="connsiteX4" fmla="*/ 595648 w 595648"/>
                  <a:gd name="connsiteY4" fmla="*/ 289775 h 614966"/>
                  <a:gd name="connsiteX5" fmla="*/ 557011 w 595648"/>
                  <a:gd name="connsiteY5" fmla="*/ 405684 h 614966"/>
                  <a:gd name="connsiteX6" fmla="*/ 502276 w 595648"/>
                  <a:gd name="connsiteY6" fmla="*/ 444321 h 614966"/>
                  <a:gd name="connsiteX7" fmla="*/ 499056 w 595648"/>
                  <a:gd name="connsiteY7" fmla="*/ 589208 h 614966"/>
                  <a:gd name="connsiteX8" fmla="*/ 183524 w 595648"/>
                  <a:gd name="connsiteY8" fmla="*/ 614966 h 614966"/>
                  <a:gd name="connsiteX9" fmla="*/ 67614 w 595648"/>
                  <a:gd name="connsiteY9" fmla="*/ 582769 h 614966"/>
                  <a:gd name="connsiteX10" fmla="*/ 0 w 595648"/>
                  <a:gd name="connsiteY10" fmla="*/ 296214 h 614966"/>
                  <a:gd name="connsiteX11" fmla="*/ 74054 w 595648"/>
                  <a:gd name="connsiteY11" fmla="*/ 90152 h 61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5648" h="614966">
                    <a:moveTo>
                      <a:pt x="151327" y="0"/>
                    </a:moveTo>
                    <a:lnTo>
                      <a:pt x="389586" y="3220"/>
                    </a:lnTo>
                    <a:lnTo>
                      <a:pt x="482958" y="41856"/>
                    </a:lnTo>
                    <a:lnTo>
                      <a:pt x="585989" y="151327"/>
                    </a:lnTo>
                    <a:lnTo>
                      <a:pt x="595648" y="289775"/>
                    </a:lnTo>
                    <a:lnTo>
                      <a:pt x="557011" y="405684"/>
                    </a:lnTo>
                    <a:lnTo>
                      <a:pt x="502276" y="444321"/>
                    </a:lnTo>
                    <a:cubicBezTo>
                      <a:pt x="501203" y="492617"/>
                      <a:pt x="500129" y="540912"/>
                      <a:pt x="499056" y="589208"/>
                    </a:cubicBezTo>
                    <a:lnTo>
                      <a:pt x="183524" y="614966"/>
                    </a:lnTo>
                    <a:lnTo>
                      <a:pt x="67614" y="582769"/>
                    </a:lnTo>
                    <a:lnTo>
                      <a:pt x="0" y="296214"/>
                    </a:lnTo>
                    <a:lnTo>
                      <a:pt x="74054" y="90152"/>
                    </a:lnTo>
                    <a:close/>
                  </a:path>
                </a:pathLst>
              </a:custGeom>
            </p:spPr>
          </p:pic>
          <p:sp>
            <p:nvSpPr>
              <p:cNvPr id="66" name="Oval 65">
                <a:extLst>
                  <a:ext uri="{FF2B5EF4-FFF2-40B4-BE49-F238E27FC236}">
                    <a16:creationId xmlns:a16="http://schemas.microsoft.com/office/drawing/2014/main" id="{7AB623E5-9B55-7C48-82E3-167E9C2EB37E}"/>
                  </a:ext>
                </a:extLst>
              </p:cNvPr>
              <p:cNvSpPr/>
              <p:nvPr/>
            </p:nvSpPr>
            <p:spPr>
              <a:xfrm>
                <a:off x="6102635" y="2713810"/>
                <a:ext cx="277945" cy="2779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30FAFFB6-097A-7D49-8D69-70428C866C42}"/>
                  </a:ext>
                </a:extLst>
              </p:cNvPr>
              <p:cNvSpPr/>
              <p:nvPr/>
            </p:nvSpPr>
            <p:spPr>
              <a:xfrm>
                <a:off x="6096367" y="2720167"/>
                <a:ext cx="303147" cy="303147"/>
              </a:xfrm>
              <a:prstGeom prst="ellipse">
                <a:avLst/>
              </a:prstGeom>
              <a:solidFill>
                <a:schemeClr val="bg1"/>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pic>
            <p:nvPicPr>
              <p:cNvPr id="37" name="Graphic 36">
                <a:extLst>
                  <a:ext uri="{FF2B5EF4-FFF2-40B4-BE49-F238E27FC236}">
                    <a16:creationId xmlns:a16="http://schemas.microsoft.com/office/drawing/2014/main" id="{85944FD3-18C7-D143-B026-F7B3E51C3D9B}"/>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143490" y="2760371"/>
                <a:ext cx="212233" cy="212233"/>
              </a:xfrm>
              <a:prstGeom prst="rect">
                <a:avLst/>
              </a:prstGeom>
            </p:spPr>
          </p:pic>
        </p:grpSp>
      </p:grpSp>
      <p:sp>
        <p:nvSpPr>
          <p:cNvPr id="55" name="Slide Number Placeholder 5">
            <a:extLst>
              <a:ext uri="{FF2B5EF4-FFF2-40B4-BE49-F238E27FC236}">
                <a16:creationId xmlns:a16="http://schemas.microsoft.com/office/drawing/2014/main" id="{7D03AE17-0DE3-4624-814C-3DE45C9B5E12}"/>
              </a:ext>
            </a:extLst>
          </p:cNvPr>
          <p:cNvSpPr txBox="1">
            <a:spLocks/>
          </p:cNvSpPr>
          <p:nvPr/>
        </p:nvSpPr>
        <p:spPr>
          <a:xfrm>
            <a:off x="575850" y="6438319"/>
            <a:ext cx="418012" cy="211456"/>
          </a:xfrm>
          <a:prstGeom prst="rect">
            <a:avLst/>
          </a:prstGeom>
        </p:spPr>
        <p:txBody>
          <a:bodyPr vert="horz" lIns="91440" tIns="45720" rIns="91440" bIns="45720" rtlCol="0" anchor="b"/>
          <a:lstStyle>
            <a:defPPr>
              <a:defRPr lang="en-US"/>
            </a:defPPr>
            <a:lvl1pPr marL="0" algn="l" defTabSz="914400" rtl="0" eaLnBrk="1" latinLnBrk="0" hangingPunct="1">
              <a:defRPr sz="80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6E93A8-FE64-9044-AC94-BAC1817EA472}" type="slidenum">
              <a:rPr lang="en-US" smtClean="0">
                <a:solidFill>
                  <a:schemeClr val="bg1"/>
                </a:solidFill>
              </a:rPr>
              <a:pPr/>
              <a:t>8</a:t>
            </a:fld>
            <a:endParaRPr lang="en-US">
              <a:solidFill>
                <a:schemeClr val="bg1"/>
              </a:solidFill>
            </a:endParaRPr>
          </a:p>
        </p:txBody>
      </p:sp>
      <p:grpSp>
        <p:nvGrpSpPr>
          <p:cNvPr id="75" name="Group 74">
            <a:extLst>
              <a:ext uri="{FF2B5EF4-FFF2-40B4-BE49-F238E27FC236}">
                <a16:creationId xmlns:a16="http://schemas.microsoft.com/office/drawing/2014/main" id="{1E173379-1E8D-487B-9398-FD5ACA6B12CA}"/>
              </a:ext>
            </a:extLst>
          </p:cNvPr>
          <p:cNvGrpSpPr/>
          <p:nvPr/>
        </p:nvGrpSpPr>
        <p:grpSpPr>
          <a:xfrm>
            <a:off x="8832304" y="4950455"/>
            <a:ext cx="3215534" cy="850182"/>
            <a:chOff x="8832304" y="4950455"/>
            <a:chExt cx="3215534" cy="850182"/>
          </a:xfrm>
        </p:grpSpPr>
        <p:sp>
          <p:nvSpPr>
            <p:cNvPr id="155" name="Rectangle 154">
              <a:extLst>
                <a:ext uri="{FF2B5EF4-FFF2-40B4-BE49-F238E27FC236}">
                  <a16:creationId xmlns:a16="http://schemas.microsoft.com/office/drawing/2014/main" id="{CDFD204B-DE9F-C046-B8CF-74BE713427FF}"/>
                </a:ext>
              </a:extLst>
            </p:cNvPr>
            <p:cNvSpPr/>
            <p:nvPr/>
          </p:nvSpPr>
          <p:spPr>
            <a:xfrm>
              <a:off x="9699278" y="4955431"/>
              <a:ext cx="2348560" cy="840230"/>
            </a:xfrm>
            <a:prstGeom prst="rect">
              <a:avLst/>
            </a:prstGeom>
          </p:spPr>
          <p:txBody>
            <a:bodyPr wrap="square">
              <a:spAutoFit/>
            </a:bodyPr>
            <a:lstStyle/>
            <a:p>
              <a:pPr>
                <a:lnSpc>
                  <a:spcPct val="90000"/>
                </a:lnSpc>
                <a:spcAft>
                  <a:spcPts val="1200"/>
                </a:spcAft>
              </a:pPr>
              <a:r>
                <a:rPr lang="en-US">
                  <a:solidFill>
                    <a:schemeClr val="tx1">
                      <a:lumMod val="75000"/>
                      <a:lumOff val="25000"/>
                    </a:schemeClr>
                  </a:solidFill>
                  <a:latin typeface="Calibri" panose="020F0502020204030204" pitchFamily="34" charset="0"/>
                  <a:cs typeface="Calibri" panose="020F0502020204030204" pitchFamily="34" charset="0"/>
                </a:rPr>
                <a:t>8. Ongoing, Preventive Team-Based</a:t>
              </a:r>
              <a:br>
                <a:rPr lang="en-US">
                  <a:solidFill>
                    <a:schemeClr val="tx1">
                      <a:lumMod val="75000"/>
                      <a:lumOff val="25000"/>
                    </a:schemeClr>
                  </a:solidFill>
                  <a:latin typeface="Calibri" panose="020F0502020204030204" pitchFamily="34" charset="0"/>
                  <a:cs typeface="Calibri" panose="020F0502020204030204" pitchFamily="34" charset="0"/>
                </a:rPr>
              </a:br>
              <a:r>
                <a:rPr lang="en-US">
                  <a:solidFill>
                    <a:schemeClr val="tx1">
                      <a:lumMod val="75000"/>
                      <a:lumOff val="25000"/>
                    </a:schemeClr>
                  </a:solidFill>
                  <a:latin typeface="Calibri" panose="020F0502020204030204" pitchFamily="34" charset="0"/>
                  <a:cs typeface="Calibri" panose="020F0502020204030204" pitchFamily="34" charset="0"/>
                </a:rPr>
                <a:t>Well-Child Visits </a:t>
              </a:r>
            </a:p>
          </p:txBody>
        </p:sp>
        <p:grpSp>
          <p:nvGrpSpPr>
            <p:cNvPr id="74" name="Group 73">
              <a:extLst>
                <a:ext uri="{FF2B5EF4-FFF2-40B4-BE49-F238E27FC236}">
                  <a16:creationId xmlns:a16="http://schemas.microsoft.com/office/drawing/2014/main" id="{4E90A21A-01CF-4260-91B3-B1467AFB97B4}"/>
                </a:ext>
              </a:extLst>
            </p:cNvPr>
            <p:cNvGrpSpPr/>
            <p:nvPr/>
          </p:nvGrpSpPr>
          <p:grpSpPr>
            <a:xfrm>
              <a:off x="8832304" y="4950455"/>
              <a:ext cx="850182" cy="850182"/>
              <a:chOff x="8832304" y="4950455"/>
              <a:chExt cx="850182" cy="850182"/>
            </a:xfrm>
          </p:grpSpPr>
          <p:sp>
            <p:nvSpPr>
              <p:cNvPr id="57" name="Oval 56">
                <a:extLst>
                  <a:ext uri="{FF2B5EF4-FFF2-40B4-BE49-F238E27FC236}">
                    <a16:creationId xmlns:a16="http://schemas.microsoft.com/office/drawing/2014/main" id="{E2B3BFE2-323E-8644-9C08-E17246E0EA4F}"/>
                  </a:ext>
                </a:extLst>
              </p:cNvPr>
              <p:cNvSpPr/>
              <p:nvPr/>
            </p:nvSpPr>
            <p:spPr>
              <a:xfrm>
                <a:off x="8832304" y="4950455"/>
                <a:ext cx="850182" cy="850182"/>
              </a:xfrm>
              <a:prstGeom prst="ellipse">
                <a:avLst/>
              </a:prstGeom>
              <a:solidFill>
                <a:schemeClr val="bg1"/>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grpSp>
            <p:nvGrpSpPr>
              <p:cNvPr id="72" name="Group 71">
                <a:extLst>
                  <a:ext uri="{FF2B5EF4-FFF2-40B4-BE49-F238E27FC236}">
                    <a16:creationId xmlns:a16="http://schemas.microsoft.com/office/drawing/2014/main" id="{0705BA21-09F1-49BC-99FC-DD93FF3F2698}"/>
                  </a:ext>
                </a:extLst>
              </p:cNvPr>
              <p:cNvGrpSpPr/>
              <p:nvPr/>
            </p:nvGrpSpPr>
            <p:grpSpPr>
              <a:xfrm>
                <a:off x="8906737" y="5179788"/>
                <a:ext cx="683461" cy="391516"/>
                <a:chOff x="10295074" y="4461618"/>
                <a:chExt cx="683461" cy="391516"/>
              </a:xfrm>
            </p:grpSpPr>
            <p:grpSp>
              <p:nvGrpSpPr>
                <p:cNvPr id="4" name="Graphic 27">
                  <a:extLst>
                    <a:ext uri="{FF2B5EF4-FFF2-40B4-BE49-F238E27FC236}">
                      <a16:creationId xmlns:a16="http://schemas.microsoft.com/office/drawing/2014/main" id="{D73A7DA3-1723-BB44-8ACE-B7F961BD8875}"/>
                    </a:ext>
                  </a:extLst>
                </p:cNvPr>
                <p:cNvGrpSpPr/>
                <p:nvPr/>
              </p:nvGrpSpPr>
              <p:grpSpPr>
                <a:xfrm>
                  <a:off x="10295074" y="4461618"/>
                  <a:ext cx="683461" cy="391516"/>
                  <a:chOff x="10334728" y="4389331"/>
                  <a:chExt cx="683461" cy="391516"/>
                </a:xfrm>
                <a:solidFill>
                  <a:srgbClr val="0083BF"/>
                </a:solidFill>
              </p:grpSpPr>
              <p:grpSp>
                <p:nvGrpSpPr>
                  <p:cNvPr id="5" name="Graphic 27">
                    <a:extLst>
                      <a:ext uri="{FF2B5EF4-FFF2-40B4-BE49-F238E27FC236}">
                        <a16:creationId xmlns:a16="http://schemas.microsoft.com/office/drawing/2014/main" id="{D73A7DA3-1723-BB44-8ACE-B7F961BD8875}"/>
                      </a:ext>
                    </a:extLst>
                  </p:cNvPr>
                  <p:cNvGrpSpPr/>
                  <p:nvPr/>
                </p:nvGrpSpPr>
                <p:grpSpPr>
                  <a:xfrm>
                    <a:off x="10334728" y="4389331"/>
                    <a:ext cx="683461" cy="391516"/>
                    <a:chOff x="10334728" y="4389331"/>
                    <a:chExt cx="683461" cy="391516"/>
                  </a:xfrm>
                  <a:solidFill>
                    <a:srgbClr val="0083BF"/>
                  </a:solidFill>
                </p:grpSpPr>
                <p:sp>
                  <p:nvSpPr>
                    <p:cNvPr id="6" name="Freeform: Shape 5">
                      <a:extLst>
                        <a:ext uri="{FF2B5EF4-FFF2-40B4-BE49-F238E27FC236}">
                          <a16:creationId xmlns:a16="http://schemas.microsoft.com/office/drawing/2014/main" id="{85D58DBF-63C9-41BA-9843-ECCBB1A3E6C1}"/>
                        </a:ext>
                      </a:extLst>
                    </p:cNvPr>
                    <p:cNvSpPr/>
                    <p:nvPr/>
                  </p:nvSpPr>
                  <p:spPr>
                    <a:xfrm>
                      <a:off x="10595348" y="4460963"/>
                      <a:ext cx="163026" cy="163092"/>
                    </a:xfrm>
                    <a:custGeom>
                      <a:avLst/>
                      <a:gdLst>
                        <a:gd name="connsiteX0" fmla="*/ 81414 w 163025"/>
                        <a:gd name="connsiteY0" fmla="*/ 0 h 163091"/>
                        <a:gd name="connsiteX1" fmla="*/ 163154 w 163025"/>
                        <a:gd name="connsiteY1" fmla="*/ 81448 h 163091"/>
                        <a:gd name="connsiteX2" fmla="*/ 81741 w 163025"/>
                        <a:gd name="connsiteY2" fmla="*/ 163220 h 163091"/>
                        <a:gd name="connsiteX3" fmla="*/ 0 w 163025"/>
                        <a:gd name="connsiteY3" fmla="*/ 81772 h 163091"/>
                        <a:gd name="connsiteX4" fmla="*/ 23876 w 163025"/>
                        <a:gd name="connsiteY4" fmla="*/ 23920 h 163091"/>
                        <a:gd name="connsiteX5" fmla="*/ 81414 w 163025"/>
                        <a:gd name="connsiteY5" fmla="*/ 0 h 163091"/>
                        <a:gd name="connsiteX6" fmla="*/ 129715 w 163025"/>
                        <a:gd name="connsiteY6" fmla="*/ 33322 h 163091"/>
                        <a:gd name="connsiteX7" fmla="*/ 33018 w 163025"/>
                        <a:gd name="connsiteY7" fmla="*/ 33226 h 163091"/>
                        <a:gd name="connsiteX8" fmla="*/ 32922 w 163025"/>
                        <a:gd name="connsiteY8" fmla="*/ 129962 h 163091"/>
                        <a:gd name="connsiteX9" fmla="*/ 129619 w 163025"/>
                        <a:gd name="connsiteY9" fmla="*/ 130058 h 163091"/>
                        <a:gd name="connsiteX10" fmla="*/ 149693 w 163025"/>
                        <a:gd name="connsiteY10" fmla="*/ 81610 h 163091"/>
                        <a:gd name="connsiteX11" fmla="*/ 129715 w 163025"/>
                        <a:gd name="connsiteY11" fmla="*/ 33322 h 16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025" h="163091">
                          <a:moveTo>
                            <a:pt x="81414" y="0"/>
                          </a:moveTo>
                          <a:cubicBezTo>
                            <a:pt x="126467" y="-89"/>
                            <a:pt x="163065" y="36376"/>
                            <a:pt x="163154" y="81448"/>
                          </a:cubicBezTo>
                          <a:cubicBezTo>
                            <a:pt x="163244" y="126519"/>
                            <a:pt x="126793" y="163130"/>
                            <a:pt x="81741" y="163220"/>
                          </a:cubicBezTo>
                          <a:cubicBezTo>
                            <a:pt x="36686" y="163309"/>
                            <a:pt x="90" y="126844"/>
                            <a:pt x="0" y="81772"/>
                          </a:cubicBezTo>
                          <a:cubicBezTo>
                            <a:pt x="-43" y="60080"/>
                            <a:pt x="8548" y="39263"/>
                            <a:pt x="23876" y="23920"/>
                          </a:cubicBezTo>
                          <a:cubicBezTo>
                            <a:pt x="39136" y="8645"/>
                            <a:pt x="59828" y="43"/>
                            <a:pt x="81414" y="0"/>
                          </a:cubicBezTo>
                          <a:close/>
                          <a:moveTo>
                            <a:pt x="129715" y="33322"/>
                          </a:moveTo>
                          <a:cubicBezTo>
                            <a:pt x="103039" y="6583"/>
                            <a:pt x="59748" y="6540"/>
                            <a:pt x="33018" y="33226"/>
                          </a:cubicBezTo>
                          <a:cubicBezTo>
                            <a:pt x="6290" y="59912"/>
                            <a:pt x="6247" y="103223"/>
                            <a:pt x="32922" y="129962"/>
                          </a:cubicBezTo>
                          <a:cubicBezTo>
                            <a:pt x="59598" y="156701"/>
                            <a:pt x="102889" y="156744"/>
                            <a:pt x="129619" y="130058"/>
                          </a:cubicBezTo>
                          <a:cubicBezTo>
                            <a:pt x="142479" y="117218"/>
                            <a:pt x="149703" y="99786"/>
                            <a:pt x="149693" y="81610"/>
                          </a:cubicBezTo>
                          <a:cubicBezTo>
                            <a:pt x="149693" y="63502"/>
                            <a:pt x="142508" y="46134"/>
                            <a:pt x="129715" y="33322"/>
                          </a:cubicBezTo>
                          <a:close/>
                        </a:path>
                      </a:pathLst>
                    </a:custGeom>
                    <a:solidFill>
                      <a:srgbClr val="0083BF"/>
                    </a:solidFill>
                    <a:ln w="3160" cap="flat">
                      <a:solidFill>
                        <a:schemeClr val="accent2"/>
                      </a:solid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7F1E0497-4B74-44C4-BBD6-2AA58943C845}"/>
                        </a:ext>
                      </a:extLst>
                    </p:cNvPr>
                    <p:cNvSpPr/>
                    <p:nvPr/>
                  </p:nvSpPr>
                  <p:spPr>
                    <a:xfrm>
                      <a:off x="10601003" y="4505286"/>
                      <a:ext cx="67128" cy="44770"/>
                    </a:xfrm>
                    <a:custGeom>
                      <a:avLst/>
                      <a:gdLst>
                        <a:gd name="connsiteX0" fmla="*/ 68726 w 67128"/>
                        <a:gd name="connsiteY0" fmla="*/ 4189 h 44770"/>
                        <a:gd name="connsiteX1" fmla="*/ 44400 w 67128"/>
                        <a:gd name="connsiteY1" fmla="*/ 32970 h 44770"/>
                        <a:gd name="connsiteX2" fmla="*/ 1726 w 67128"/>
                        <a:gd name="connsiteY2" fmla="*/ 47648 h 44770"/>
                        <a:gd name="connsiteX3" fmla="*/ 0 w 67128"/>
                        <a:gd name="connsiteY3" fmla="*/ 34345 h 44770"/>
                        <a:gd name="connsiteX4" fmla="*/ 37400 w 67128"/>
                        <a:gd name="connsiteY4" fmla="*/ 21554 h 44770"/>
                        <a:gd name="connsiteX5" fmla="*/ 56196 w 67128"/>
                        <a:gd name="connsiteY5" fmla="*/ 0 h 4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128" h="44770">
                          <a:moveTo>
                            <a:pt x="68726" y="4189"/>
                          </a:moveTo>
                          <a:cubicBezTo>
                            <a:pt x="65082" y="15414"/>
                            <a:pt x="56420" y="25295"/>
                            <a:pt x="44400" y="32970"/>
                          </a:cubicBezTo>
                          <a:cubicBezTo>
                            <a:pt x="31375" y="40830"/>
                            <a:pt x="16829" y="45833"/>
                            <a:pt x="1726" y="47648"/>
                          </a:cubicBezTo>
                          <a:lnTo>
                            <a:pt x="0" y="34345"/>
                          </a:lnTo>
                          <a:cubicBezTo>
                            <a:pt x="13233" y="32785"/>
                            <a:pt x="25982" y="28424"/>
                            <a:pt x="37400" y="21554"/>
                          </a:cubicBezTo>
                          <a:cubicBezTo>
                            <a:pt x="45940" y="16725"/>
                            <a:pt x="52572" y="9119"/>
                            <a:pt x="56196" y="0"/>
                          </a:cubicBezTo>
                          <a:close/>
                        </a:path>
                      </a:pathLst>
                    </a:custGeom>
                    <a:solidFill>
                      <a:srgbClr val="0083BF"/>
                    </a:solidFill>
                    <a:ln w="3160" cap="flat">
                      <a:solidFill>
                        <a:schemeClr val="accent2"/>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667DFE90-9A5D-4424-858E-A70754B8C420}"/>
                        </a:ext>
                      </a:extLst>
                    </p:cNvPr>
                    <p:cNvSpPr/>
                    <p:nvPr/>
                  </p:nvSpPr>
                  <p:spPr>
                    <a:xfrm>
                      <a:off x="10636805" y="4475098"/>
                      <a:ext cx="111880" cy="54364"/>
                    </a:xfrm>
                    <a:custGeom>
                      <a:avLst/>
                      <a:gdLst>
                        <a:gd name="connsiteX0" fmla="*/ 113159 w 111880"/>
                        <a:gd name="connsiteY0" fmla="*/ 52797 h 54363"/>
                        <a:gd name="connsiteX1" fmla="*/ 95546 w 111880"/>
                        <a:gd name="connsiteY1" fmla="*/ 54876 h 54363"/>
                        <a:gd name="connsiteX2" fmla="*/ 38583 w 111880"/>
                        <a:gd name="connsiteY2" fmla="*/ 46081 h 54363"/>
                        <a:gd name="connsiteX3" fmla="*/ 895 w 111880"/>
                        <a:gd name="connsiteY3" fmla="*/ 7739 h 54363"/>
                        <a:gd name="connsiteX4" fmla="*/ 0 w 111880"/>
                        <a:gd name="connsiteY4" fmla="*/ 576 h 54363"/>
                        <a:gd name="connsiteX5" fmla="*/ 13298 w 111880"/>
                        <a:gd name="connsiteY5" fmla="*/ 0 h 54363"/>
                        <a:gd name="connsiteX6" fmla="*/ 13937 w 111880"/>
                        <a:gd name="connsiteY6" fmla="*/ 5021 h 54363"/>
                        <a:gd name="connsiteX7" fmla="*/ 43473 w 111880"/>
                        <a:gd name="connsiteY7" fmla="*/ 33802 h 54363"/>
                        <a:gd name="connsiteX8" fmla="*/ 95002 w 111880"/>
                        <a:gd name="connsiteY8" fmla="*/ 41732 h 54363"/>
                        <a:gd name="connsiteX9" fmla="*/ 110474 w 111880"/>
                        <a:gd name="connsiteY9" fmla="*/ 39910 h 54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80" h="54363">
                          <a:moveTo>
                            <a:pt x="113159" y="52797"/>
                          </a:moveTo>
                          <a:cubicBezTo>
                            <a:pt x="107354" y="53967"/>
                            <a:pt x="101463" y="54663"/>
                            <a:pt x="95546" y="54876"/>
                          </a:cubicBezTo>
                          <a:cubicBezTo>
                            <a:pt x="76162" y="55793"/>
                            <a:pt x="56790" y="52803"/>
                            <a:pt x="38583" y="46081"/>
                          </a:cubicBezTo>
                          <a:cubicBezTo>
                            <a:pt x="19787" y="38662"/>
                            <a:pt x="4795" y="26159"/>
                            <a:pt x="895" y="7739"/>
                          </a:cubicBezTo>
                          <a:cubicBezTo>
                            <a:pt x="422" y="5376"/>
                            <a:pt x="123" y="2982"/>
                            <a:pt x="0" y="576"/>
                          </a:cubicBezTo>
                          <a:lnTo>
                            <a:pt x="13298" y="0"/>
                          </a:lnTo>
                          <a:cubicBezTo>
                            <a:pt x="13367" y="1689"/>
                            <a:pt x="13581" y="3369"/>
                            <a:pt x="13937" y="5021"/>
                          </a:cubicBezTo>
                          <a:cubicBezTo>
                            <a:pt x="16750" y="18452"/>
                            <a:pt x="28545" y="27822"/>
                            <a:pt x="43473" y="33802"/>
                          </a:cubicBezTo>
                          <a:cubicBezTo>
                            <a:pt x="59942" y="39889"/>
                            <a:pt x="77466" y="42587"/>
                            <a:pt x="95002" y="41732"/>
                          </a:cubicBezTo>
                          <a:cubicBezTo>
                            <a:pt x="100200" y="41541"/>
                            <a:pt x="105375" y="40932"/>
                            <a:pt x="110474" y="39910"/>
                          </a:cubicBezTo>
                          <a:close/>
                        </a:path>
                      </a:pathLst>
                    </a:custGeom>
                    <a:solidFill>
                      <a:srgbClr val="0083BF"/>
                    </a:solidFill>
                    <a:ln w="3160" cap="flat">
                      <a:solidFill>
                        <a:schemeClr val="accent2"/>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18C5EF9-0A43-49FA-9187-DE927AE40110}"/>
                        </a:ext>
                      </a:extLst>
                    </p:cNvPr>
                    <p:cNvSpPr/>
                    <p:nvPr/>
                  </p:nvSpPr>
                  <p:spPr>
                    <a:xfrm>
                      <a:off x="10528281" y="4630547"/>
                      <a:ext cx="294085" cy="150300"/>
                    </a:xfrm>
                    <a:custGeom>
                      <a:avLst/>
                      <a:gdLst>
                        <a:gd name="connsiteX0" fmla="*/ 148481 w 294085"/>
                        <a:gd name="connsiteY0" fmla="*/ 153210 h 150300"/>
                        <a:gd name="connsiteX1" fmla="*/ 0 w 294085"/>
                        <a:gd name="connsiteY1" fmla="*/ 153210 h 150300"/>
                        <a:gd name="connsiteX2" fmla="*/ 0 w 294085"/>
                        <a:gd name="connsiteY2" fmla="*/ 146559 h 150300"/>
                        <a:gd name="connsiteX3" fmla="*/ 115077 w 294085"/>
                        <a:gd name="connsiteY3" fmla="*/ 1343 h 150300"/>
                        <a:gd name="connsiteX4" fmla="*/ 120767 w 294085"/>
                        <a:gd name="connsiteY4" fmla="*/ 0 h 150300"/>
                        <a:gd name="connsiteX5" fmla="*/ 122908 w 294085"/>
                        <a:gd name="connsiteY5" fmla="*/ 5532 h 150300"/>
                        <a:gd name="connsiteX6" fmla="*/ 133393 w 294085"/>
                        <a:gd name="connsiteY6" fmla="*/ 19187 h 150300"/>
                        <a:gd name="connsiteX7" fmla="*/ 165615 w 294085"/>
                        <a:gd name="connsiteY7" fmla="*/ 19187 h 150300"/>
                        <a:gd name="connsiteX8" fmla="*/ 176132 w 294085"/>
                        <a:gd name="connsiteY8" fmla="*/ 5756 h 150300"/>
                        <a:gd name="connsiteX9" fmla="*/ 178209 w 294085"/>
                        <a:gd name="connsiteY9" fmla="*/ 256 h 150300"/>
                        <a:gd name="connsiteX10" fmla="*/ 183643 w 294085"/>
                        <a:gd name="connsiteY10" fmla="*/ 1823 h 150300"/>
                        <a:gd name="connsiteX11" fmla="*/ 296834 w 294085"/>
                        <a:gd name="connsiteY11" fmla="*/ 146623 h 150300"/>
                        <a:gd name="connsiteX12" fmla="*/ 296834 w 294085"/>
                        <a:gd name="connsiteY12" fmla="*/ 153274 h 150300"/>
                        <a:gd name="connsiteX13" fmla="*/ 148481 w 294085"/>
                        <a:gd name="connsiteY13" fmla="*/ 153274 h 150300"/>
                        <a:gd name="connsiteX14" fmla="*/ 13554 w 294085"/>
                        <a:gd name="connsiteY14" fmla="*/ 139875 h 150300"/>
                        <a:gd name="connsiteX15" fmla="*/ 283377 w 294085"/>
                        <a:gd name="connsiteY15" fmla="*/ 139875 h 150300"/>
                        <a:gd name="connsiteX16" fmla="*/ 185785 w 294085"/>
                        <a:gd name="connsiteY16" fmla="*/ 16085 h 150300"/>
                        <a:gd name="connsiteX17" fmla="*/ 172999 w 294085"/>
                        <a:gd name="connsiteY17" fmla="*/ 30252 h 150300"/>
                        <a:gd name="connsiteX18" fmla="*/ 115344 w 294085"/>
                        <a:gd name="connsiteY18" fmla="*/ 20092 h 150300"/>
                        <a:gd name="connsiteX19" fmla="*/ 112711 w 294085"/>
                        <a:gd name="connsiteY19" fmla="*/ 15798 h 150300"/>
                        <a:gd name="connsiteX20" fmla="*/ 13617 w 294085"/>
                        <a:gd name="connsiteY20" fmla="*/ 140035 h 15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4085" h="150300">
                          <a:moveTo>
                            <a:pt x="148481" y="153210"/>
                          </a:moveTo>
                          <a:lnTo>
                            <a:pt x="0" y="153210"/>
                          </a:lnTo>
                          <a:lnTo>
                            <a:pt x="0" y="146559"/>
                          </a:lnTo>
                          <a:cubicBezTo>
                            <a:pt x="0" y="77294"/>
                            <a:pt x="47666" y="17144"/>
                            <a:pt x="115077" y="1343"/>
                          </a:cubicBezTo>
                          <a:lnTo>
                            <a:pt x="120767" y="0"/>
                          </a:lnTo>
                          <a:lnTo>
                            <a:pt x="122908" y="5532"/>
                          </a:lnTo>
                          <a:cubicBezTo>
                            <a:pt x="124938" y="11043"/>
                            <a:pt x="128595" y="15805"/>
                            <a:pt x="133393" y="19187"/>
                          </a:cubicBezTo>
                          <a:cubicBezTo>
                            <a:pt x="143063" y="25970"/>
                            <a:pt x="155945" y="25970"/>
                            <a:pt x="165615" y="19187"/>
                          </a:cubicBezTo>
                          <a:cubicBezTo>
                            <a:pt x="170397" y="15877"/>
                            <a:pt x="174063" y="11194"/>
                            <a:pt x="176132" y="5756"/>
                          </a:cubicBezTo>
                          <a:lnTo>
                            <a:pt x="178209" y="256"/>
                          </a:lnTo>
                          <a:lnTo>
                            <a:pt x="183643" y="1823"/>
                          </a:lnTo>
                          <a:cubicBezTo>
                            <a:pt x="250161" y="18319"/>
                            <a:pt x="296863" y="78064"/>
                            <a:pt x="296834" y="146623"/>
                          </a:cubicBezTo>
                          <a:lnTo>
                            <a:pt x="296834" y="153274"/>
                          </a:lnTo>
                          <a:lnTo>
                            <a:pt x="148481" y="153274"/>
                          </a:lnTo>
                          <a:close/>
                          <a:moveTo>
                            <a:pt x="13554" y="139875"/>
                          </a:moveTo>
                          <a:lnTo>
                            <a:pt x="283377" y="139875"/>
                          </a:lnTo>
                          <a:cubicBezTo>
                            <a:pt x="280615" y="81994"/>
                            <a:pt x="241406" y="32261"/>
                            <a:pt x="185785" y="16085"/>
                          </a:cubicBezTo>
                          <a:cubicBezTo>
                            <a:pt x="182653" y="21717"/>
                            <a:pt x="178280" y="26562"/>
                            <a:pt x="172999" y="30252"/>
                          </a:cubicBezTo>
                          <a:cubicBezTo>
                            <a:pt x="154273" y="43374"/>
                            <a:pt x="128461" y="38825"/>
                            <a:pt x="115344" y="20092"/>
                          </a:cubicBezTo>
                          <a:cubicBezTo>
                            <a:pt x="114380" y="18715"/>
                            <a:pt x="113501" y="17281"/>
                            <a:pt x="112711" y="15798"/>
                          </a:cubicBezTo>
                          <a:cubicBezTo>
                            <a:pt x="56354" y="31497"/>
                            <a:pt x="16409" y="81578"/>
                            <a:pt x="13617" y="140035"/>
                          </a:cubicBezTo>
                          <a:close/>
                        </a:path>
                      </a:pathLst>
                    </a:custGeom>
                    <a:solidFill>
                      <a:srgbClr val="0083BF"/>
                    </a:solidFill>
                    <a:ln w="3160" cap="flat">
                      <a:solidFill>
                        <a:schemeClr val="accent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49EE4F25-3C3B-4443-BE96-6A0E42EEBA98}"/>
                        </a:ext>
                      </a:extLst>
                    </p:cNvPr>
                    <p:cNvSpPr/>
                    <p:nvPr/>
                  </p:nvSpPr>
                  <p:spPr>
                    <a:xfrm>
                      <a:off x="10592788" y="4656386"/>
                      <a:ext cx="19179" cy="28781"/>
                    </a:xfrm>
                    <a:custGeom>
                      <a:avLst/>
                      <a:gdLst>
                        <a:gd name="connsiteX0" fmla="*/ 12179 w 19179"/>
                        <a:gd name="connsiteY0" fmla="*/ 0 h 28780"/>
                        <a:gd name="connsiteX1" fmla="*/ 16846 w 19179"/>
                        <a:gd name="connsiteY1" fmla="*/ 11832 h 28780"/>
                        <a:gd name="connsiteX2" fmla="*/ 20362 w 19179"/>
                        <a:gd name="connsiteY2" fmla="*/ 27150 h 28780"/>
                        <a:gd name="connsiteX3" fmla="*/ 7256 w 19179"/>
                        <a:gd name="connsiteY3" fmla="*/ 29452 h 28780"/>
                        <a:gd name="connsiteX4" fmla="*/ 4060 w 19179"/>
                        <a:gd name="connsiteY4" fmla="*/ 15766 h 28780"/>
                        <a:gd name="connsiteX5" fmla="*/ 0 w 19179"/>
                        <a:gd name="connsiteY5" fmla="*/ 5692 h 2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79" h="28780">
                          <a:moveTo>
                            <a:pt x="12179" y="0"/>
                          </a:moveTo>
                          <a:cubicBezTo>
                            <a:pt x="14020" y="3826"/>
                            <a:pt x="15579" y="7780"/>
                            <a:pt x="16846" y="11832"/>
                          </a:cubicBezTo>
                          <a:cubicBezTo>
                            <a:pt x="18352" y="16856"/>
                            <a:pt x="19526" y="21973"/>
                            <a:pt x="20362" y="27150"/>
                          </a:cubicBezTo>
                          <a:lnTo>
                            <a:pt x="7256" y="29452"/>
                          </a:lnTo>
                          <a:cubicBezTo>
                            <a:pt x="6482" y="24827"/>
                            <a:pt x="5415" y="20255"/>
                            <a:pt x="4060" y="15766"/>
                          </a:cubicBezTo>
                          <a:cubicBezTo>
                            <a:pt x="2948" y="12315"/>
                            <a:pt x="1591" y="8949"/>
                            <a:pt x="0" y="5692"/>
                          </a:cubicBezTo>
                          <a:close/>
                        </a:path>
                      </a:pathLst>
                    </a:custGeom>
                    <a:solidFill>
                      <a:srgbClr val="0083BF"/>
                    </a:solidFill>
                    <a:ln w="3160" cap="flat">
                      <a:solidFill>
                        <a:schemeClr val="accent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830CB38B-E3C1-48BA-93CE-485AA5AD0416}"/>
                        </a:ext>
                      </a:extLst>
                    </p:cNvPr>
                    <p:cNvSpPr/>
                    <p:nvPr/>
                  </p:nvSpPr>
                  <p:spPr>
                    <a:xfrm>
                      <a:off x="10576894" y="4677139"/>
                      <a:ext cx="57538" cy="86343"/>
                    </a:xfrm>
                    <a:custGeom>
                      <a:avLst/>
                      <a:gdLst>
                        <a:gd name="connsiteX0" fmla="*/ 21041 w 57538"/>
                        <a:gd name="connsiteY0" fmla="*/ 88295 h 86342"/>
                        <a:gd name="connsiteX1" fmla="*/ 27162 w 57538"/>
                        <a:gd name="connsiteY1" fmla="*/ 81147 h 86342"/>
                        <a:gd name="connsiteX2" fmla="*/ 20018 w 57538"/>
                        <a:gd name="connsiteY2" fmla="*/ 75023 h 86342"/>
                        <a:gd name="connsiteX3" fmla="*/ 20018 w 57538"/>
                        <a:gd name="connsiteY3" fmla="*/ 75023 h 86342"/>
                        <a:gd name="connsiteX4" fmla="*/ 14104 w 57538"/>
                        <a:gd name="connsiteY4" fmla="*/ 72497 h 86342"/>
                        <a:gd name="connsiteX5" fmla="*/ 13433 w 57538"/>
                        <a:gd name="connsiteY5" fmla="*/ 61177 h 86342"/>
                        <a:gd name="connsiteX6" fmla="*/ 14232 w 57538"/>
                        <a:gd name="connsiteY6" fmla="*/ 58714 h 86342"/>
                        <a:gd name="connsiteX7" fmla="*/ 23214 w 57538"/>
                        <a:gd name="connsiteY7" fmla="*/ 17398 h 86342"/>
                        <a:gd name="connsiteX8" fmla="*/ 26091 w 57538"/>
                        <a:gd name="connsiteY8" fmla="*/ 13816 h 86342"/>
                        <a:gd name="connsiteX9" fmla="*/ 29288 w 57538"/>
                        <a:gd name="connsiteY9" fmla="*/ 13272 h 86342"/>
                        <a:gd name="connsiteX10" fmla="*/ 32708 w 57538"/>
                        <a:gd name="connsiteY10" fmla="*/ 13848 h 86342"/>
                        <a:gd name="connsiteX11" fmla="*/ 35905 w 57538"/>
                        <a:gd name="connsiteY11" fmla="*/ 17302 h 86342"/>
                        <a:gd name="connsiteX12" fmla="*/ 44855 w 57538"/>
                        <a:gd name="connsiteY12" fmla="*/ 58618 h 86342"/>
                        <a:gd name="connsiteX13" fmla="*/ 45686 w 57538"/>
                        <a:gd name="connsiteY13" fmla="*/ 61145 h 86342"/>
                        <a:gd name="connsiteX14" fmla="*/ 45015 w 57538"/>
                        <a:gd name="connsiteY14" fmla="*/ 72497 h 86342"/>
                        <a:gd name="connsiteX15" fmla="*/ 39133 w 57538"/>
                        <a:gd name="connsiteY15" fmla="*/ 74991 h 86342"/>
                        <a:gd name="connsiteX16" fmla="*/ 32310 w 57538"/>
                        <a:gd name="connsiteY16" fmla="*/ 81528 h 86342"/>
                        <a:gd name="connsiteX17" fmla="*/ 38078 w 57538"/>
                        <a:gd name="connsiteY17" fmla="*/ 88295 h 86342"/>
                        <a:gd name="connsiteX18" fmla="*/ 57258 w 57538"/>
                        <a:gd name="connsiteY18" fmla="*/ 77326 h 86342"/>
                        <a:gd name="connsiteX19" fmla="*/ 58792 w 57538"/>
                        <a:gd name="connsiteY19" fmla="*/ 60153 h 86342"/>
                        <a:gd name="connsiteX20" fmla="*/ 57482 w 57538"/>
                        <a:gd name="connsiteY20" fmla="*/ 55005 h 86342"/>
                        <a:gd name="connsiteX21" fmla="*/ 48979 w 57538"/>
                        <a:gd name="connsiteY21" fmla="*/ 16886 h 86342"/>
                        <a:gd name="connsiteX22" fmla="*/ 36928 w 57538"/>
                        <a:gd name="connsiteY22" fmla="*/ 1312 h 86342"/>
                        <a:gd name="connsiteX23" fmla="*/ 29543 w 57538"/>
                        <a:gd name="connsiteY23" fmla="*/ 1 h 86342"/>
                        <a:gd name="connsiteX24" fmla="*/ 21712 w 57538"/>
                        <a:gd name="connsiteY24" fmla="*/ 1312 h 86342"/>
                        <a:gd name="connsiteX25" fmla="*/ 10108 w 57538"/>
                        <a:gd name="connsiteY25" fmla="*/ 17014 h 86342"/>
                        <a:gd name="connsiteX26" fmla="*/ 1605 w 57538"/>
                        <a:gd name="connsiteY26" fmla="*/ 55069 h 86342"/>
                        <a:gd name="connsiteX27" fmla="*/ 327 w 57538"/>
                        <a:gd name="connsiteY27" fmla="*/ 60153 h 86342"/>
                        <a:gd name="connsiteX28" fmla="*/ 1861 w 57538"/>
                        <a:gd name="connsiteY28" fmla="*/ 77326 h 86342"/>
                        <a:gd name="connsiteX29" fmla="*/ 21041 w 57538"/>
                        <a:gd name="connsiteY29" fmla="*/ 88295 h 8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538" h="86342">
                          <a:moveTo>
                            <a:pt x="21041" y="88295"/>
                          </a:moveTo>
                          <a:cubicBezTo>
                            <a:pt x="24704" y="88013"/>
                            <a:pt x="27445" y="84812"/>
                            <a:pt x="27162" y="81147"/>
                          </a:cubicBezTo>
                          <a:cubicBezTo>
                            <a:pt x="26879" y="77483"/>
                            <a:pt x="23681" y="74742"/>
                            <a:pt x="20018" y="75023"/>
                          </a:cubicBezTo>
                          <a:lnTo>
                            <a:pt x="20018" y="75023"/>
                          </a:lnTo>
                          <a:cubicBezTo>
                            <a:pt x="16406" y="75311"/>
                            <a:pt x="14775" y="74160"/>
                            <a:pt x="14104" y="72497"/>
                          </a:cubicBezTo>
                          <a:cubicBezTo>
                            <a:pt x="13148" y="68804"/>
                            <a:pt x="12920" y="64957"/>
                            <a:pt x="13433" y="61177"/>
                          </a:cubicBezTo>
                          <a:cubicBezTo>
                            <a:pt x="13433" y="60665"/>
                            <a:pt x="13752" y="60505"/>
                            <a:pt x="14232" y="58714"/>
                          </a:cubicBezTo>
                          <a:cubicBezTo>
                            <a:pt x="16757" y="49984"/>
                            <a:pt x="22895" y="28558"/>
                            <a:pt x="23214" y="17398"/>
                          </a:cubicBezTo>
                          <a:cubicBezTo>
                            <a:pt x="23304" y="15709"/>
                            <a:pt x="24463" y="14267"/>
                            <a:pt x="26091" y="13816"/>
                          </a:cubicBezTo>
                          <a:cubicBezTo>
                            <a:pt x="27120" y="13460"/>
                            <a:pt x="28200" y="13276"/>
                            <a:pt x="29288" y="13272"/>
                          </a:cubicBezTo>
                          <a:cubicBezTo>
                            <a:pt x="30452" y="13271"/>
                            <a:pt x="31608" y="13466"/>
                            <a:pt x="32708" y="13848"/>
                          </a:cubicBezTo>
                          <a:cubicBezTo>
                            <a:pt x="34381" y="14235"/>
                            <a:pt x="35647" y="15604"/>
                            <a:pt x="35905" y="17302"/>
                          </a:cubicBezTo>
                          <a:cubicBezTo>
                            <a:pt x="36256" y="28334"/>
                            <a:pt x="42298" y="49760"/>
                            <a:pt x="44855" y="58618"/>
                          </a:cubicBezTo>
                          <a:cubicBezTo>
                            <a:pt x="45399" y="60441"/>
                            <a:pt x="45622" y="60697"/>
                            <a:pt x="45686" y="61145"/>
                          </a:cubicBezTo>
                          <a:cubicBezTo>
                            <a:pt x="46232" y="64934"/>
                            <a:pt x="46003" y="68797"/>
                            <a:pt x="45015" y="72497"/>
                          </a:cubicBezTo>
                          <a:cubicBezTo>
                            <a:pt x="44376" y="74128"/>
                            <a:pt x="42713" y="75311"/>
                            <a:pt x="39133" y="74991"/>
                          </a:cubicBezTo>
                          <a:cubicBezTo>
                            <a:pt x="35444" y="74912"/>
                            <a:pt x="32389" y="77838"/>
                            <a:pt x="32310" y="81528"/>
                          </a:cubicBezTo>
                          <a:cubicBezTo>
                            <a:pt x="32237" y="84924"/>
                            <a:pt x="34717" y="87831"/>
                            <a:pt x="38078" y="88295"/>
                          </a:cubicBezTo>
                          <a:cubicBezTo>
                            <a:pt x="49107" y="89158"/>
                            <a:pt x="54669" y="84265"/>
                            <a:pt x="57258" y="77326"/>
                          </a:cubicBezTo>
                          <a:cubicBezTo>
                            <a:pt x="59010" y="71781"/>
                            <a:pt x="59533" y="65922"/>
                            <a:pt x="58792" y="60153"/>
                          </a:cubicBezTo>
                          <a:cubicBezTo>
                            <a:pt x="58465" y="58411"/>
                            <a:pt x="58027" y="56690"/>
                            <a:pt x="57482" y="55005"/>
                          </a:cubicBezTo>
                          <a:cubicBezTo>
                            <a:pt x="55084" y="46594"/>
                            <a:pt x="49298" y="26224"/>
                            <a:pt x="48979" y="16886"/>
                          </a:cubicBezTo>
                          <a:cubicBezTo>
                            <a:pt x="48747" y="9635"/>
                            <a:pt x="43886" y="3354"/>
                            <a:pt x="36928" y="1312"/>
                          </a:cubicBezTo>
                          <a:cubicBezTo>
                            <a:pt x="34549" y="496"/>
                            <a:pt x="32058" y="53"/>
                            <a:pt x="29543" y="1"/>
                          </a:cubicBezTo>
                          <a:cubicBezTo>
                            <a:pt x="26876" y="-27"/>
                            <a:pt x="24225" y="417"/>
                            <a:pt x="21712" y="1312"/>
                          </a:cubicBezTo>
                          <a:cubicBezTo>
                            <a:pt x="14850" y="3475"/>
                            <a:pt x="10164" y="9817"/>
                            <a:pt x="10108" y="17014"/>
                          </a:cubicBezTo>
                          <a:cubicBezTo>
                            <a:pt x="9821" y="26384"/>
                            <a:pt x="4003" y="46722"/>
                            <a:pt x="1605" y="55069"/>
                          </a:cubicBezTo>
                          <a:cubicBezTo>
                            <a:pt x="1052" y="56728"/>
                            <a:pt x="625" y="58430"/>
                            <a:pt x="327" y="60153"/>
                          </a:cubicBezTo>
                          <a:cubicBezTo>
                            <a:pt x="-415" y="65922"/>
                            <a:pt x="109" y="71781"/>
                            <a:pt x="1861" y="77326"/>
                          </a:cubicBezTo>
                          <a:cubicBezTo>
                            <a:pt x="4610" y="84297"/>
                            <a:pt x="10172" y="89222"/>
                            <a:pt x="21041" y="88295"/>
                          </a:cubicBezTo>
                          <a:close/>
                        </a:path>
                      </a:pathLst>
                    </a:custGeom>
                    <a:solidFill>
                      <a:srgbClr val="0083BF"/>
                    </a:solidFill>
                    <a:ln w="3160" cap="flat">
                      <a:solidFill>
                        <a:schemeClr val="accent2"/>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4FF454E9-BA62-4D3F-9A0E-4C4277751FC6}"/>
                        </a:ext>
                      </a:extLst>
                    </p:cNvPr>
                    <p:cNvSpPr/>
                    <p:nvPr/>
                  </p:nvSpPr>
                  <p:spPr>
                    <a:xfrm>
                      <a:off x="10742620" y="4657153"/>
                      <a:ext cx="19179" cy="63958"/>
                    </a:xfrm>
                    <a:custGeom>
                      <a:avLst/>
                      <a:gdLst>
                        <a:gd name="connsiteX0" fmla="*/ 21697 w 19179"/>
                        <a:gd name="connsiteY0" fmla="*/ 5788 h 63957"/>
                        <a:gd name="connsiteX1" fmla="*/ 19939 w 19179"/>
                        <a:gd name="connsiteY1" fmla="*/ 9754 h 63957"/>
                        <a:gd name="connsiteX2" fmla="*/ 18468 w 19179"/>
                        <a:gd name="connsiteY2" fmla="*/ 13655 h 63957"/>
                        <a:gd name="connsiteX3" fmla="*/ 14057 w 19179"/>
                        <a:gd name="connsiteY3" fmla="*/ 37287 h 63957"/>
                        <a:gd name="connsiteX4" fmla="*/ 13865 w 19179"/>
                        <a:gd name="connsiteY4" fmla="*/ 66068 h 63957"/>
                        <a:gd name="connsiteX5" fmla="*/ 599 w 19179"/>
                        <a:gd name="connsiteY5" fmla="*/ 66932 h 63957"/>
                        <a:gd name="connsiteX6" fmla="*/ 599 w 19179"/>
                        <a:gd name="connsiteY6" fmla="*/ 35976 h 63957"/>
                        <a:gd name="connsiteX7" fmla="*/ 5586 w 19179"/>
                        <a:gd name="connsiteY7" fmla="*/ 9274 h 63957"/>
                        <a:gd name="connsiteX8" fmla="*/ 7376 w 19179"/>
                        <a:gd name="connsiteY8" fmla="*/ 4541 h 63957"/>
                        <a:gd name="connsiteX9" fmla="*/ 9390 w 19179"/>
                        <a:gd name="connsiteY9" fmla="*/ 0 h 6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79" h="63957">
                          <a:moveTo>
                            <a:pt x="21697" y="5788"/>
                          </a:moveTo>
                          <a:cubicBezTo>
                            <a:pt x="21057" y="7099"/>
                            <a:pt x="20514" y="8410"/>
                            <a:pt x="19939" y="9754"/>
                          </a:cubicBezTo>
                          <a:cubicBezTo>
                            <a:pt x="19363" y="11097"/>
                            <a:pt x="18948" y="12312"/>
                            <a:pt x="18468" y="13655"/>
                          </a:cubicBezTo>
                          <a:cubicBezTo>
                            <a:pt x="16106" y="21339"/>
                            <a:pt x="14626" y="29268"/>
                            <a:pt x="14057" y="37287"/>
                          </a:cubicBezTo>
                          <a:cubicBezTo>
                            <a:pt x="13258" y="46862"/>
                            <a:pt x="13194" y="56484"/>
                            <a:pt x="13865" y="66068"/>
                          </a:cubicBezTo>
                          <a:lnTo>
                            <a:pt x="599" y="66932"/>
                          </a:lnTo>
                          <a:cubicBezTo>
                            <a:pt x="-200" y="56628"/>
                            <a:pt x="-200" y="46279"/>
                            <a:pt x="599" y="35976"/>
                          </a:cubicBezTo>
                          <a:cubicBezTo>
                            <a:pt x="1267" y="26918"/>
                            <a:pt x="2939" y="17962"/>
                            <a:pt x="5586" y="9274"/>
                          </a:cubicBezTo>
                          <a:cubicBezTo>
                            <a:pt x="6129" y="7643"/>
                            <a:pt x="6737" y="6076"/>
                            <a:pt x="7376" y="4541"/>
                          </a:cubicBezTo>
                          <a:cubicBezTo>
                            <a:pt x="8015" y="3006"/>
                            <a:pt x="8623" y="1599"/>
                            <a:pt x="9390" y="0"/>
                          </a:cubicBezTo>
                          <a:close/>
                        </a:path>
                      </a:pathLst>
                    </a:custGeom>
                    <a:solidFill>
                      <a:srgbClr val="0083BF"/>
                    </a:solidFill>
                    <a:ln w="3160" cap="flat">
                      <a:solidFill>
                        <a:schemeClr val="accent2"/>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88F354-6224-4C1C-8416-19A1C38231C3}"/>
                        </a:ext>
                      </a:extLst>
                    </p:cNvPr>
                    <p:cNvSpPr/>
                    <p:nvPr/>
                  </p:nvSpPr>
                  <p:spPr>
                    <a:xfrm>
                      <a:off x="10729480" y="4715515"/>
                      <a:ext cx="41556" cy="41572"/>
                    </a:xfrm>
                    <a:custGeom>
                      <a:avLst/>
                      <a:gdLst>
                        <a:gd name="connsiteX0" fmla="*/ 20803 w 41555"/>
                        <a:gd name="connsiteY0" fmla="*/ 0 h 41572"/>
                        <a:gd name="connsiteX1" fmla="*/ 41556 w 41555"/>
                        <a:gd name="connsiteY1" fmla="*/ 20812 h 41572"/>
                        <a:gd name="connsiteX2" fmla="*/ 20755 w 41555"/>
                        <a:gd name="connsiteY2" fmla="*/ 41572 h 41572"/>
                        <a:gd name="connsiteX3" fmla="*/ 0 w 41555"/>
                        <a:gd name="connsiteY3" fmla="*/ 20761 h 41572"/>
                        <a:gd name="connsiteX4" fmla="*/ 6067 w 41555"/>
                        <a:gd name="connsiteY4" fmla="*/ 6108 h 41572"/>
                        <a:gd name="connsiteX5" fmla="*/ 20803 w 41555"/>
                        <a:gd name="connsiteY5" fmla="*/ 0 h 41572"/>
                        <a:gd name="connsiteX6" fmla="*/ 26110 w 41555"/>
                        <a:gd name="connsiteY6" fmla="*/ 15542 h 41572"/>
                        <a:gd name="connsiteX7" fmla="*/ 15487 w 41555"/>
                        <a:gd name="connsiteY7" fmla="*/ 15551 h 41572"/>
                        <a:gd name="connsiteX8" fmla="*/ 15497 w 41555"/>
                        <a:gd name="connsiteY8" fmla="*/ 26181 h 41572"/>
                        <a:gd name="connsiteX9" fmla="*/ 26119 w 41555"/>
                        <a:gd name="connsiteY9" fmla="*/ 26168 h 41572"/>
                        <a:gd name="connsiteX10" fmla="*/ 28315 w 41555"/>
                        <a:gd name="connsiteY10" fmla="*/ 20850 h 41572"/>
                        <a:gd name="connsiteX11" fmla="*/ 25982 w 41555"/>
                        <a:gd name="connsiteY11" fmla="*/ 15382 h 4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55" h="41572">
                          <a:moveTo>
                            <a:pt x="20803" y="0"/>
                          </a:moveTo>
                          <a:cubicBezTo>
                            <a:pt x="32279" y="13"/>
                            <a:pt x="41572" y="9331"/>
                            <a:pt x="41556" y="20812"/>
                          </a:cubicBezTo>
                          <a:cubicBezTo>
                            <a:pt x="41543" y="32289"/>
                            <a:pt x="32231" y="41585"/>
                            <a:pt x="20755" y="41572"/>
                          </a:cubicBezTo>
                          <a:cubicBezTo>
                            <a:pt x="9280" y="41560"/>
                            <a:pt x="-13" y="32241"/>
                            <a:pt x="0" y="20761"/>
                          </a:cubicBezTo>
                          <a:cubicBezTo>
                            <a:pt x="6" y="15267"/>
                            <a:pt x="2190" y="10000"/>
                            <a:pt x="6067" y="6108"/>
                          </a:cubicBezTo>
                          <a:cubicBezTo>
                            <a:pt x="9970" y="2187"/>
                            <a:pt x="15273" y="-10"/>
                            <a:pt x="20803" y="0"/>
                          </a:cubicBezTo>
                          <a:close/>
                          <a:moveTo>
                            <a:pt x="26110" y="15542"/>
                          </a:moveTo>
                          <a:cubicBezTo>
                            <a:pt x="23172" y="12609"/>
                            <a:pt x="18416" y="12616"/>
                            <a:pt x="15487" y="15551"/>
                          </a:cubicBezTo>
                          <a:cubicBezTo>
                            <a:pt x="12556" y="18490"/>
                            <a:pt x="12559" y="23249"/>
                            <a:pt x="15497" y="26181"/>
                          </a:cubicBezTo>
                          <a:cubicBezTo>
                            <a:pt x="18435" y="29114"/>
                            <a:pt x="23191" y="29107"/>
                            <a:pt x="26119" y="26168"/>
                          </a:cubicBezTo>
                          <a:cubicBezTo>
                            <a:pt x="27529" y="24758"/>
                            <a:pt x="28319" y="22846"/>
                            <a:pt x="28315" y="20850"/>
                          </a:cubicBezTo>
                          <a:cubicBezTo>
                            <a:pt x="28370" y="18775"/>
                            <a:pt x="27519" y="16779"/>
                            <a:pt x="25982" y="15382"/>
                          </a:cubicBezTo>
                          <a:close/>
                        </a:path>
                      </a:pathLst>
                    </a:custGeom>
                    <a:solidFill>
                      <a:srgbClr val="0083BF"/>
                    </a:solidFill>
                    <a:ln w="3160" cap="flat">
                      <a:solidFill>
                        <a:schemeClr val="accent2"/>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704574A-724A-47FD-B6CA-45B795A8E317}"/>
                        </a:ext>
                      </a:extLst>
                    </p:cNvPr>
                    <p:cNvSpPr/>
                    <p:nvPr/>
                  </p:nvSpPr>
                  <p:spPr>
                    <a:xfrm>
                      <a:off x="10788831" y="4389331"/>
                      <a:ext cx="163026" cy="163092"/>
                    </a:xfrm>
                    <a:custGeom>
                      <a:avLst/>
                      <a:gdLst>
                        <a:gd name="connsiteX0" fmla="*/ 81452 w 163025"/>
                        <a:gd name="connsiteY0" fmla="*/ 0 h 163091"/>
                        <a:gd name="connsiteX1" fmla="*/ 163282 w 163025"/>
                        <a:gd name="connsiteY1" fmla="*/ 81485 h 163091"/>
                        <a:gd name="connsiteX2" fmla="*/ 81829 w 163025"/>
                        <a:gd name="connsiteY2" fmla="*/ 163348 h 163091"/>
                        <a:gd name="connsiteX3" fmla="*/ 0 w 163025"/>
                        <a:gd name="connsiteY3" fmla="*/ 81863 h 163091"/>
                        <a:gd name="connsiteX4" fmla="*/ 23914 w 163025"/>
                        <a:gd name="connsiteY4" fmla="*/ 23920 h 163091"/>
                        <a:gd name="connsiteX5" fmla="*/ 81452 w 163025"/>
                        <a:gd name="connsiteY5" fmla="*/ 0 h 163091"/>
                        <a:gd name="connsiteX6" fmla="*/ 129721 w 163025"/>
                        <a:gd name="connsiteY6" fmla="*/ 33322 h 163091"/>
                        <a:gd name="connsiteX7" fmla="*/ 33251 w 163025"/>
                        <a:gd name="connsiteY7" fmla="*/ 33384 h 163091"/>
                        <a:gd name="connsiteX8" fmla="*/ 33312 w 163025"/>
                        <a:gd name="connsiteY8" fmla="*/ 129894 h 163091"/>
                        <a:gd name="connsiteX9" fmla="*/ 129781 w 163025"/>
                        <a:gd name="connsiteY9" fmla="*/ 129832 h 163091"/>
                        <a:gd name="connsiteX10" fmla="*/ 149731 w 163025"/>
                        <a:gd name="connsiteY10" fmla="*/ 81642 h 163091"/>
                        <a:gd name="connsiteX11" fmla="*/ 129721 w 163025"/>
                        <a:gd name="connsiteY11" fmla="*/ 33322 h 16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025" h="163091">
                          <a:moveTo>
                            <a:pt x="81452" y="0"/>
                          </a:moveTo>
                          <a:cubicBezTo>
                            <a:pt x="126540" y="-104"/>
                            <a:pt x="163176" y="36378"/>
                            <a:pt x="163282" y="81485"/>
                          </a:cubicBezTo>
                          <a:cubicBezTo>
                            <a:pt x="163387" y="126592"/>
                            <a:pt x="126917" y="163243"/>
                            <a:pt x="81829" y="163348"/>
                          </a:cubicBezTo>
                          <a:cubicBezTo>
                            <a:pt x="36742" y="163452"/>
                            <a:pt x="106" y="126970"/>
                            <a:pt x="0" y="81863"/>
                          </a:cubicBezTo>
                          <a:cubicBezTo>
                            <a:pt x="-51" y="60135"/>
                            <a:pt x="8557" y="39284"/>
                            <a:pt x="23914" y="23920"/>
                          </a:cubicBezTo>
                          <a:cubicBezTo>
                            <a:pt x="39177" y="8651"/>
                            <a:pt x="59866" y="50"/>
                            <a:pt x="81452" y="0"/>
                          </a:cubicBezTo>
                          <a:close/>
                          <a:moveTo>
                            <a:pt x="129721" y="33322"/>
                          </a:moveTo>
                          <a:cubicBezTo>
                            <a:pt x="103064" y="6689"/>
                            <a:pt x="59872" y="6716"/>
                            <a:pt x="33251" y="33384"/>
                          </a:cubicBezTo>
                          <a:cubicBezTo>
                            <a:pt x="6627" y="60051"/>
                            <a:pt x="6656" y="103260"/>
                            <a:pt x="33312" y="129894"/>
                          </a:cubicBezTo>
                          <a:cubicBezTo>
                            <a:pt x="59968" y="156527"/>
                            <a:pt x="103160" y="156499"/>
                            <a:pt x="129781" y="129832"/>
                          </a:cubicBezTo>
                          <a:cubicBezTo>
                            <a:pt x="142548" y="117045"/>
                            <a:pt x="149722" y="99714"/>
                            <a:pt x="149731" y="81642"/>
                          </a:cubicBezTo>
                          <a:cubicBezTo>
                            <a:pt x="149738" y="63517"/>
                            <a:pt x="142539" y="46133"/>
                            <a:pt x="129721" y="33322"/>
                          </a:cubicBezTo>
                          <a:close/>
                        </a:path>
                      </a:pathLst>
                    </a:custGeom>
                    <a:solidFill>
                      <a:srgbClr val="0083BF"/>
                    </a:solidFill>
                    <a:ln w="3160" cap="flat">
                      <a:solidFill>
                        <a:schemeClr val="accent2"/>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B49478E0-4D43-4ECE-AF2C-D34169980298}"/>
                        </a:ext>
                      </a:extLst>
                    </p:cNvPr>
                    <p:cNvSpPr/>
                    <p:nvPr/>
                  </p:nvSpPr>
                  <p:spPr>
                    <a:xfrm>
                      <a:off x="10794556" y="4433750"/>
                      <a:ext cx="67128" cy="44770"/>
                    </a:xfrm>
                    <a:custGeom>
                      <a:avLst/>
                      <a:gdLst>
                        <a:gd name="connsiteX0" fmla="*/ 68726 w 67128"/>
                        <a:gd name="connsiteY0" fmla="*/ 4093 h 44770"/>
                        <a:gd name="connsiteX1" fmla="*/ 44432 w 67128"/>
                        <a:gd name="connsiteY1" fmla="*/ 32874 h 44770"/>
                        <a:gd name="connsiteX2" fmla="*/ 1726 w 67128"/>
                        <a:gd name="connsiteY2" fmla="*/ 47520 h 44770"/>
                        <a:gd name="connsiteX3" fmla="*/ 0 w 67128"/>
                        <a:gd name="connsiteY3" fmla="*/ 34345 h 44770"/>
                        <a:gd name="connsiteX4" fmla="*/ 37336 w 67128"/>
                        <a:gd name="connsiteY4" fmla="*/ 21554 h 44770"/>
                        <a:gd name="connsiteX5" fmla="*/ 56100 w 67128"/>
                        <a:gd name="connsiteY5" fmla="*/ 0 h 4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128" h="44770">
                          <a:moveTo>
                            <a:pt x="68726" y="4093"/>
                          </a:moveTo>
                          <a:cubicBezTo>
                            <a:pt x="65082" y="15318"/>
                            <a:pt x="56452" y="25231"/>
                            <a:pt x="44432" y="32874"/>
                          </a:cubicBezTo>
                          <a:cubicBezTo>
                            <a:pt x="31400" y="40738"/>
                            <a:pt x="16840" y="45731"/>
                            <a:pt x="1726" y="47520"/>
                          </a:cubicBezTo>
                          <a:lnTo>
                            <a:pt x="0" y="34345"/>
                          </a:lnTo>
                          <a:cubicBezTo>
                            <a:pt x="13211" y="32780"/>
                            <a:pt x="25940" y="28419"/>
                            <a:pt x="37336" y="21554"/>
                          </a:cubicBezTo>
                          <a:cubicBezTo>
                            <a:pt x="45874" y="16733"/>
                            <a:pt x="52501" y="9124"/>
                            <a:pt x="56100" y="0"/>
                          </a:cubicBezTo>
                          <a:close/>
                        </a:path>
                      </a:pathLst>
                    </a:custGeom>
                    <a:solidFill>
                      <a:srgbClr val="0083BF"/>
                    </a:solidFill>
                    <a:ln w="3160" cap="flat">
                      <a:solidFill>
                        <a:schemeClr val="accent2"/>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CDB49250-D19D-4043-9E51-F9A2FB97E39B}"/>
                        </a:ext>
                      </a:extLst>
                    </p:cNvPr>
                    <p:cNvSpPr/>
                    <p:nvPr/>
                  </p:nvSpPr>
                  <p:spPr>
                    <a:xfrm>
                      <a:off x="10830358" y="4403466"/>
                      <a:ext cx="111880" cy="54364"/>
                    </a:xfrm>
                    <a:custGeom>
                      <a:avLst/>
                      <a:gdLst>
                        <a:gd name="connsiteX0" fmla="*/ 113159 w 111880"/>
                        <a:gd name="connsiteY0" fmla="*/ 52797 h 54363"/>
                        <a:gd name="connsiteX1" fmla="*/ 95546 w 111880"/>
                        <a:gd name="connsiteY1" fmla="*/ 54908 h 54363"/>
                        <a:gd name="connsiteX2" fmla="*/ 38615 w 111880"/>
                        <a:gd name="connsiteY2" fmla="*/ 46081 h 54363"/>
                        <a:gd name="connsiteX3" fmla="*/ 927 w 111880"/>
                        <a:gd name="connsiteY3" fmla="*/ 7707 h 54363"/>
                        <a:gd name="connsiteX4" fmla="*/ 0 w 111880"/>
                        <a:gd name="connsiteY4" fmla="*/ 544 h 54363"/>
                        <a:gd name="connsiteX5" fmla="*/ 13298 w 111880"/>
                        <a:gd name="connsiteY5" fmla="*/ 0 h 54363"/>
                        <a:gd name="connsiteX6" fmla="*/ 13937 w 111880"/>
                        <a:gd name="connsiteY6" fmla="*/ 4989 h 54363"/>
                        <a:gd name="connsiteX7" fmla="*/ 43473 w 111880"/>
                        <a:gd name="connsiteY7" fmla="*/ 33770 h 54363"/>
                        <a:gd name="connsiteX8" fmla="*/ 95002 w 111880"/>
                        <a:gd name="connsiteY8" fmla="*/ 41668 h 54363"/>
                        <a:gd name="connsiteX9" fmla="*/ 110506 w 111880"/>
                        <a:gd name="connsiteY9" fmla="*/ 39846 h 54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80" h="54363">
                          <a:moveTo>
                            <a:pt x="113159" y="52797"/>
                          </a:moveTo>
                          <a:cubicBezTo>
                            <a:pt x="107354" y="53978"/>
                            <a:pt x="101466" y="54684"/>
                            <a:pt x="95546" y="54908"/>
                          </a:cubicBezTo>
                          <a:cubicBezTo>
                            <a:pt x="76168" y="55836"/>
                            <a:pt x="56803" y="52834"/>
                            <a:pt x="38615" y="46081"/>
                          </a:cubicBezTo>
                          <a:cubicBezTo>
                            <a:pt x="19787" y="38662"/>
                            <a:pt x="4763" y="26287"/>
                            <a:pt x="927" y="7707"/>
                          </a:cubicBezTo>
                          <a:cubicBezTo>
                            <a:pt x="428" y="5348"/>
                            <a:pt x="118" y="2952"/>
                            <a:pt x="0" y="544"/>
                          </a:cubicBezTo>
                          <a:lnTo>
                            <a:pt x="13298" y="0"/>
                          </a:lnTo>
                          <a:cubicBezTo>
                            <a:pt x="13368" y="1678"/>
                            <a:pt x="13582" y="3347"/>
                            <a:pt x="13937" y="4989"/>
                          </a:cubicBezTo>
                          <a:cubicBezTo>
                            <a:pt x="16750" y="18452"/>
                            <a:pt x="28545" y="27790"/>
                            <a:pt x="43473" y="33770"/>
                          </a:cubicBezTo>
                          <a:cubicBezTo>
                            <a:pt x="59942" y="39845"/>
                            <a:pt x="77469" y="42531"/>
                            <a:pt x="95002" y="41668"/>
                          </a:cubicBezTo>
                          <a:cubicBezTo>
                            <a:pt x="100210" y="41477"/>
                            <a:pt x="105394" y="40868"/>
                            <a:pt x="110506" y="39846"/>
                          </a:cubicBezTo>
                          <a:close/>
                        </a:path>
                      </a:pathLst>
                    </a:custGeom>
                    <a:solidFill>
                      <a:srgbClr val="0083BF"/>
                    </a:solidFill>
                    <a:ln w="3160" cap="flat">
                      <a:solidFill>
                        <a:schemeClr val="accent2"/>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0B3C5B57-19AF-48A0-B4D2-A049BE1BFD29}"/>
                        </a:ext>
                      </a:extLst>
                    </p:cNvPr>
                    <p:cNvSpPr/>
                    <p:nvPr/>
                  </p:nvSpPr>
                  <p:spPr>
                    <a:xfrm>
                      <a:off x="10401731" y="4389331"/>
                      <a:ext cx="163026" cy="163092"/>
                    </a:xfrm>
                    <a:custGeom>
                      <a:avLst/>
                      <a:gdLst>
                        <a:gd name="connsiteX0" fmla="*/ 81414 w 163025"/>
                        <a:gd name="connsiteY0" fmla="*/ 0 h 163091"/>
                        <a:gd name="connsiteX1" fmla="*/ 163153 w 163025"/>
                        <a:gd name="connsiteY1" fmla="*/ 81448 h 163091"/>
                        <a:gd name="connsiteX2" fmla="*/ 81739 w 163025"/>
                        <a:gd name="connsiteY2" fmla="*/ 163220 h 163091"/>
                        <a:gd name="connsiteX3" fmla="*/ 0 w 163025"/>
                        <a:gd name="connsiteY3" fmla="*/ 81772 h 163091"/>
                        <a:gd name="connsiteX4" fmla="*/ 23876 w 163025"/>
                        <a:gd name="connsiteY4" fmla="*/ 23920 h 163091"/>
                        <a:gd name="connsiteX5" fmla="*/ 81414 w 163025"/>
                        <a:gd name="connsiteY5" fmla="*/ 0 h 163091"/>
                        <a:gd name="connsiteX6" fmla="*/ 129715 w 163025"/>
                        <a:gd name="connsiteY6" fmla="*/ 33322 h 163091"/>
                        <a:gd name="connsiteX7" fmla="*/ 33018 w 163025"/>
                        <a:gd name="connsiteY7" fmla="*/ 33226 h 163091"/>
                        <a:gd name="connsiteX8" fmla="*/ 32922 w 163025"/>
                        <a:gd name="connsiteY8" fmla="*/ 129962 h 163091"/>
                        <a:gd name="connsiteX9" fmla="*/ 129619 w 163025"/>
                        <a:gd name="connsiteY9" fmla="*/ 130058 h 163091"/>
                        <a:gd name="connsiteX10" fmla="*/ 149693 w 163025"/>
                        <a:gd name="connsiteY10" fmla="*/ 81642 h 163091"/>
                        <a:gd name="connsiteX11" fmla="*/ 129715 w 163025"/>
                        <a:gd name="connsiteY11" fmla="*/ 33322 h 16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025" h="163091">
                          <a:moveTo>
                            <a:pt x="81414" y="0"/>
                          </a:moveTo>
                          <a:cubicBezTo>
                            <a:pt x="126468" y="-90"/>
                            <a:pt x="163064" y="36376"/>
                            <a:pt x="163153" y="81448"/>
                          </a:cubicBezTo>
                          <a:cubicBezTo>
                            <a:pt x="163243" y="126519"/>
                            <a:pt x="126792" y="163130"/>
                            <a:pt x="81739" y="163220"/>
                          </a:cubicBezTo>
                          <a:cubicBezTo>
                            <a:pt x="36686" y="163309"/>
                            <a:pt x="90" y="126844"/>
                            <a:pt x="0" y="81772"/>
                          </a:cubicBezTo>
                          <a:cubicBezTo>
                            <a:pt x="-43" y="60080"/>
                            <a:pt x="8548" y="39263"/>
                            <a:pt x="23876" y="23920"/>
                          </a:cubicBezTo>
                          <a:cubicBezTo>
                            <a:pt x="39136" y="8645"/>
                            <a:pt x="59827" y="43"/>
                            <a:pt x="81414" y="0"/>
                          </a:cubicBezTo>
                          <a:close/>
                          <a:moveTo>
                            <a:pt x="129715" y="33322"/>
                          </a:moveTo>
                          <a:cubicBezTo>
                            <a:pt x="103039" y="6583"/>
                            <a:pt x="59747" y="6540"/>
                            <a:pt x="33018" y="33226"/>
                          </a:cubicBezTo>
                          <a:cubicBezTo>
                            <a:pt x="6290" y="59912"/>
                            <a:pt x="6247" y="103223"/>
                            <a:pt x="32922" y="129962"/>
                          </a:cubicBezTo>
                          <a:cubicBezTo>
                            <a:pt x="59598" y="156701"/>
                            <a:pt x="102890" y="156744"/>
                            <a:pt x="129619" y="130058"/>
                          </a:cubicBezTo>
                          <a:cubicBezTo>
                            <a:pt x="142471" y="117226"/>
                            <a:pt x="149693" y="99807"/>
                            <a:pt x="149693" y="81642"/>
                          </a:cubicBezTo>
                          <a:cubicBezTo>
                            <a:pt x="149700" y="63522"/>
                            <a:pt x="142514" y="46142"/>
                            <a:pt x="129715" y="33322"/>
                          </a:cubicBezTo>
                          <a:close/>
                        </a:path>
                      </a:pathLst>
                    </a:custGeom>
                    <a:solidFill>
                      <a:srgbClr val="0083BF"/>
                    </a:solidFill>
                    <a:ln w="3160" cap="flat">
                      <a:solidFill>
                        <a:schemeClr val="accent2"/>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338A4857-42AB-4777-92D8-6337557DBD6B}"/>
                        </a:ext>
                      </a:extLst>
                    </p:cNvPr>
                    <p:cNvSpPr/>
                    <p:nvPr/>
                  </p:nvSpPr>
                  <p:spPr>
                    <a:xfrm>
                      <a:off x="10407418" y="4433750"/>
                      <a:ext cx="67128" cy="44770"/>
                    </a:xfrm>
                    <a:custGeom>
                      <a:avLst/>
                      <a:gdLst>
                        <a:gd name="connsiteX0" fmla="*/ 68758 w 67128"/>
                        <a:gd name="connsiteY0" fmla="*/ 4093 h 44770"/>
                        <a:gd name="connsiteX1" fmla="*/ 44432 w 67128"/>
                        <a:gd name="connsiteY1" fmla="*/ 32874 h 44770"/>
                        <a:gd name="connsiteX2" fmla="*/ 1758 w 67128"/>
                        <a:gd name="connsiteY2" fmla="*/ 47520 h 44770"/>
                        <a:gd name="connsiteX3" fmla="*/ 0 w 67128"/>
                        <a:gd name="connsiteY3" fmla="*/ 34345 h 44770"/>
                        <a:gd name="connsiteX4" fmla="*/ 37336 w 67128"/>
                        <a:gd name="connsiteY4" fmla="*/ 21554 h 44770"/>
                        <a:gd name="connsiteX5" fmla="*/ 56132 w 67128"/>
                        <a:gd name="connsiteY5" fmla="*/ 0 h 4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128" h="44770">
                          <a:moveTo>
                            <a:pt x="68758" y="4093"/>
                          </a:moveTo>
                          <a:cubicBezTo>
                            <a:pt x="65082" y="15318"/>
                            <a:pt x="56452" y="25231"/>
                            <a:pt x="44432" y="32874"/>
                          </a:cubicBezTo>
                          <a:cubicBezTo>
                            <a:pt x="31403" y="40719"/>
                            <a:pt x="16858" y="45711"/>
                            <a:pt x="1758" y="47520"/>
                          </a:cubicBezTo>
                          <a:lnTo>
                            <a:pt x="0" y="34345"/>
                          </a:lnTo>
                          <a:cubicBezTo>
                            <a:pt x="13211" y="32780"/>
                            <a:pt x="25939" y="28419"/>
                            <a:pt x="37336" y="21554"/>
                          </a:cubicBezTo>
                          <a:cubicBezTo>
                            <a:pt x="45884" y="16735"/>
                            <a:pt x="52519" y="9126"/>
                            <a:pt x="56132" y="0"/>
                          </a:cubicBezTo>
                          <a:close/>
                        </a:path>
                      </a:pathLst>
                    </a:custGeom>
                    <a:solidFill>
                      <a:srgbClr val="0083BF"/>
                    </a:solidFill>
                    <a:ln w="3160" cap="flat">
                      <a:solidFill>
                        <a:schemeClr val="accent2"/>
                      </a:solid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2CD2AD6-DCE5-4EEA-8895-C9BB519E4571}"/>
                        </a:ext>
                      </a:extLst>
                    </p:cNvPr>
                    <p:cNvSpPr/>
                    <p:nvPr/>
                  </p:nvSpPr>
                  <p:spPr>
                    <a:xfrm>
                      <a:off x="10443412" y="4403498"/>
                      <a:ext cx="111880" cy="54364"/>
                    </a:xfrm>
                    <a:custGeom>
                      <a:avLst/>
                      <a:gdLst>
                        <a:gd name="connsiteX0" fmla="*/ 112999 w 111880"/>
                        <a:gd name="connsiteY0" fmla="*/ 52765 h 54363"/>
                        <a:gd name="connsiteX1" fmla="*/ 95354 w 111880"/>
                        <a:gd name="connsiteY1" fmla="*/ 54876 h 54363"/>
                        <a:gd name="connsiteX2" fmla="*/ 38359 w 111880"/>
                        <a:gd name="connsiteY2" fmla="*/ 46049 h 54363"/>
                        <a:gd name="connsiteX3" fmla="*/ 671 w 111880"/>
                        <a:gd name="connsiteY3" fmla="*/ 7675 h 54363"/>
                        <a:gd name="connsiteX4" fmla="*/ 0 w 111880"/>
                        <a:gd name="connsiteY4" fmla="*/ 544 h 54363"/>
                        <a:gd name="connsiteX5" fmla="*/ 13266 w 111880"/>
                        <a:gd name="connsiteY5" fmla="*/ 0 h 54363"/>
                        <a:gd name="connsiteX6" fmla="*/ 13745 w 111880"/>
                        <a:gd name="connsiteY6" fmla="*/ 5021 h 54363"/>
                        <a:gd name="connsiteX7" fmla="*/ 43282 w 111880"/>
                        <a:gd name="connsiteY7" fmla="*/ 33802 h 54363"/>
                        <a:gd name="connsiteX8" fmla="*/ 94811 w 111880"/>
                        <a:gd name="connsiteY8" fmla="*/ 41700 h 54363"/>
                        <a:gd name="connsiteX9" fmla="*/ 110314 w 111880"/>
                        <a:gd name="connsiteY9" fmla="*/ 39878 h 54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80" h="54363">
                          <a:moveTo>
                            <a:pt x="112999" y="52765"/>
                          </a:moveTo>
                          <a:cubicBezTo>
                            <a:pt x="107184" y="53946"/>
                            <a:pt x="101283" y="54652"/>
                            <a:pt x="95354" y="54876"/>
                          </a:cubicBezTo>
                          <a:cubicBezTo>
                            <a:pt x="75956" y="55800"/>
                            <a:pt x="56570" y="52799"/>
                            <a:pt x="38359" y="46049"/>
                          </a:cubicBezTo>
                          <a:cubicBezTo>
                            <a:pt x="19563" y="38630"/>
                            <a:pt x="4539" y="26255"/>
                            <a:pt x="671" y="7675"/>
                          </a:cubicBezTo>
                          <a:cubicBezTo>
                            <a:pt x="256" y="5320"/>
                            <a:pt x="32" y="2935"/>
                            <a:pt x="0" y="544"/>
                          </a:cubicBezTo>
                          <a:lnTo>
                            <a:pt x="13266" y="0"/>
                          </a:lnTo>
                          <a:cubicBezTo>
                            <a:pt x="13297" y="1683"/>
                            <a:pt x="13457" y="3362"/>
                            <a:pt x="13745" y="5021"/>
                          </a:cubicBezTo>
                          <a:cubicBezTo>
                            <a:pt x="16558" y="18484"/>
                            <a:pt x="28386" y="27822"/>
                            <a:pt x="43282" y="33802"/>
                          </a:cubicBezTo>
                          <a:cubicBezTo>
                            <a:pt x="59752" y="39877"/>
                            <a:pt x="77278" y="42563"/>
                            <a:pt x="94811" y="41700"/>
                          </a:cubicBezTo>
                          <a:cubicBezTo>
                            <a:pt x="100019" y="41509"/>
                            <a:pt x="105203" y="40900"/>
                            <a:pt x="110314" y="39878"/>
                          </a:cubicBezTo>
                          <a:close/>
                        </a:path>
                      </a:pathLst>
                    </a:custGeom>
                    <a:solidFill>
                      <a:srgbClr val="0083BF"/>
                    </a:solidFill>
                    <a:ln w="3160" cap="flat">
                      <a:solidFill>
                        <a:schemeClr val="accent2"/>
                      </a:solid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2D9A874-215D-4CD0-B7D2-FB80D7E8F232}"/>
                        </a:ext>
                      </a:extLst>
                    </p:cNvPr>
                    <p:cNvSpPr/>
                    <p:nvPr/>
                  </p:nvSpPr>
                  <p:spPr>
                    <a:xfrm>
                      <a:off x="10749676" y="4558819"/>
                      <a:ext cx="268513" cy="150300"/>
                    </a:xfrm>
                    <a:custGeom>
                      <a:avLst/>
                      <a:gdLst>
                        <a:gd name="connsiteX0" fmla="*/ 237378 w 268512"/>
                        <a:gd name="connsiteY0" fmla="*/ 54780 h 150300"/>
                        <a:gd name="connsiteX1" fmla="*/ 155801 w 268512"/>
                        <a:gd name="connsiteY1" fmla="*/ 1887 h 150300"/>
                        <a:gd name="connsiteX2" fmla="*/ 150111 w 268512"/>
                        <a:gd name="connsiteY2" fmla="*/ 512 h 150300"/>
                        <a:gd name="connsiteX3" fmla="*/ 148034 w 268512"/>
                        <a:gd name="connsiteY3" fmla="*/ 5980 h 150300"/>
                        <a:gd name="connsiteX4" fmla="*/ 137517 w 268512"/>
                        <a:gd name="connsiteY4" fmla="*/ 19411 h 150300"/>
                        <a:gd name="connsiteX5" fmla="*/ 105295 w 268512"/>
                        <a:gd name="connsiteY5" fmla="*/ 19411 h 150300"/>
                        <a:gd name="connsiteX6" fmla="*/ 94811 w 268512"/>
                        <a:gd name="connsiteY6" fmla="*/ 5724 h 150300"/>
                        <a:gd name="connsiteX7" fmla="*/ 92797 w 268512"/>
                        <a:gd name="connsiteY7" fmla="*/ 0 h 150300"/>
                        <a:gd name="connsiteX8" fmla="*/ 87107 w 268512"/>
                        <a:gd name="connsiteY8" fmla="*/ 1311 h 150300"/>
                        <a:gd name="connsiteX9" fmla="*/ 4347 w 268512"/>
                        <a:gd name="connsiteY9" fmla="*/ 54044 h 150300"/>
                        <a:gd name="connsiteX10" fmla="*/ 0 w 268512"/>
                        <a:gd name="connsiteY10" fmla="*/ 59832 h 150300"/>
                        <a:gd name="connsiteX11" fmla="*/ 11923 w 268512"/>
                        <a:gd name="connsiteY11" fmla="*/ 65972 h 150300"/>
                        <a:gd name="connsiteX12" fmla="*/ 14736 w 268512"/>
                        <a:gd name="connsiteY12" fmla="*/ 62295 h 150300"/>
                        <a:gd name="connsiteX13" fmla="*/ 84837 w 268512"/>
                        <a:gd name="connsiteY13" fmla="*/ 15766 h 150300"/>
                        <a:gd name="connsiteX14" fmla="*/ 140781 w 268512"/>
                        <a:gd name="connsiteY14" fmla="*/ 32865 h 150300"/>
                        <a:gd name="connsiteX15" fmla="*/ 145093 w 268512"/>
                        <a:gd name="connsiteY15" fmla="*/ 30220 h 150300"/>
                        <a:gd name="connsiteX16" fmla="*/ 157879 w 268512"/>
                        <a:gd name="connsiteY16" fmla="*/ 16085 h 150300"/>
                        <a:gd name="connsiteX17" fmla="*/ 255439 w 268512"/>
                        <a:gd name="connsiteY17" fmla="*/ 139875 h 150300"/>
                        <a:gd name="connsiteX18" fmla="*/ 82568 w 268512"/>
                        <a:gd name="connsiteY18" fmla="*/ 139875 h 150300"/>
                        <a:gd name="connsiteX19" fmla="*/ 88577 w 268512"/>
                        <a:gd name="connsiteY19" fmla="*/ 153178 h 150300"/>
                        <a:gd name="connsiteX20" fmla="*/ 269120 w 268512"/>
                        <a:gd name="connsiteY20" fmla="*/ 153178 h 150300"/>
                        <a:gd name="connsiteX21" fmla="*/ 269120 w 268512"/>
                        <a:gd name="connsiteY21" fmla="*/ 146783 h 150300"/>
                        <a:gd name="connsiteX22" fmla="*/ 237378 w 268512"/>
                        <a:gd name="connsiteY22" fmla="*/ 54780 h 15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8512" h="150300">
                          <a:moveTo>
                            <a:pt x="237378" y="54780"/>
                          </a:moveTo>
                          <a:cubicBezTo>
                            <a:pt x="216891" y="28489"/>
                            <a:pt x="188157" y="9858"/>
                            <a:pt x="155801" y="1887"/>
                          </a:cubicBezTo>
                          <a:lnTo>
                            <a:pt x="150111" y="512"/>
                          </a:lnTo>
                          <a:lnTo>
                            <a:pt x="148034" y="5980"/>
                          </a:lnTo>
                          <a:cubicBezTo>
                            <a:pt x="145965" y="11417"/>
                            <a:pt x="142299" y="16100"/>
                            <a:pt x="137517" y="19411"/>
                          </a:cubicBezTo>
                          <a:cubicBezTo>
                            <a:pt x="127834" y="26156"/>
                            <a:pt x="114978" y="26156"/>
                            <a:pt x="105295" y="19411"/>
                          </a:cubicBezTo>
                          <a:cubicBezTo>
                            <a:pt x="100504" y="16007"/>
                            <a:pt x="96850" y="11238"/>
                            <a:pt x="94811" y="5724"/>
                          </a:cubicBezTo>
                          <a:lnTo>
                            <a:pt x="92797" y="0"/>
                          </a:lnTo>
                          <a:lnTo>
                            <a:pt x="87107" y="1311"/>
                          </a:lnTo>
                          <a:cubicBezTo>
                            <a:pt x="54342" y="8994"/>
                            <a:pt x="25160" y="27588"/>
                            <a:pt x="4347" y="54044"/>
                          </a:cubicBezTo>
                          <a:cubicBezTo>
                            <a:pt x="2845" y="55931"/>
                            <a:pt x="1407" y="57882"/>
                            <a:pt x="0" y="59832"/>
                          </a:cubicBezTo>
                          <a:cubicBezTo>
                            <a:pt x="4060" y="61751"/>
                            <a:pt x="8023" y="63798"/>
                            <a:pt x="11923" y="65972"/>
                          </a:cubicBezTo>
                          <a:cubicBezTo>
                            <a:pt x="12850" y="64725"/>
                            <a:pt x="13777" y="63510"/>
                            <a:pt x="14736" y="62295"/>
                          </a:cubicBezTo>
                          <a:cubicBezTo>
                            <a:pt x="32554" y="39713"/>
                            <a:pt x="57113" y="23411"/>
                            <a:pt x="84837" y="15766"/>
                          </a:cubicBezTo>
                          <a:cubicBezTo>
                            <a:pt x="95565" y="35942"/>
                            <a:pt x="120613" y="43598"/>
                            <a:pt x="140781" y="32865"/>
                          </a:cubicBezTo>
                          <a:cubicBezTo>
                            <a:pt x="142270" y="32072"/>
                            <a:pt x="143712" y="31189"/>
                            <a:pt x="145093" y="30220"/>
                          </a:cubicBezTo>
                          <a:cubicBezTo>
                            <a:pt x="150374" y="26542"/>
                            <a:pt x="154746" y="21708"/>
                            <a:pt x="157879" y="16085"/>
                          </a:cubicBezTo>
                          <a:cubicBezTo>
                            <a:pt x="213509" y="32239"/>
                            <a:pt x="252718" y="81989"/>
                            <a:pt x="255439" y="139875"/>
                          </a:cubicBezTo>
                          <a:lnTo>
                            <a:pt x="82568" y="139875"/>
                          </a:lnTo>
                          <a:cubicBezTo>
                            <a:pt x="84709" y="144128"/>
                            <a:pt x="86691" y="148573"/>
                            <a:pt x="88577" y="153178"/>
                          </a:cubicBezTo>
                          <a:lnTo>
                            <a:pt x="269120" y="153178"/>
                          </a:lnTo>
                          <a:lnTo>
                            <a:pt x="269120" y="146783"/>
                          </a:lnTo>
                          <a:cubicBezTo>
                            <a:pt x="269171" y="113418"/>
                            <a:pt x="257990" y="81010"/>
                            <a:pt x="237378" y="54780"/>
                          </a:cubicBezTo>
                          <a:close/>
                        </a:path>
                      </a:pathLst>
                    </a:custGeom>
                    <a:solidFill>
                      <a:srgbClr val="0083BF"/>
                    </a:solidFill>
                    <a:ln w="3160" cap="flat">
                      <a:solidFill>
                        <a:schemeClr val="accent2"/>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8DDCEC01-9CCA-4F6C-ACD0-F5F5FC190854}"/>
                        </a:ext>
                      </a:extLst>
                    </p:cNvPr>
                    <p:cNvSpPr/>
                    <p:nvPr/>
                  </p:nvSpPr>
                  <p:spPr>
                    <a:xfrm>
                      <a:off x="10334728" y="4558819"/>
                      <a:ext cx="268513" cy="150300"/>
                    </a:xfrm>
                    <a:custGeom>
                      <a:avLst/>
                      <a:gdLst>
                        <a:gd name="connsiteX0" fmla="*/ 186488 w 268512"/>
                        <a:gd name="connsiteY0" fmla="*/ 140003 h 150300"/>
                        <a:gd name="connsiteX1" fmla="*/ 13490 w 268512"/>
                        <a:gd name="connsiteY1" fmla="*/ 140003 h 150300"/>
                        <a:gd name="connsiteX2" fmla="*/ 112584 w 268512"/>
                        <a:gd name="connsiteY2" fmla="*/ 15766 h 150300"/>
                        <a:gd name="connsiteX3" fmla="*/ 125370 w 268512"/>
                        <a:gd name="connsiteY3" fmla="*/ 30220 h 150300"/>
                        <a:gd name="connsiteX4" fmla="*/ 172839 w 268512"/>
                        <a:gd name="connsiteY4" fmla="*/ 30220 h 150300"/>
                        <a:gd name="connsiteX5" fmla="*/ 185625 w 268512"/>
                        <a:gd name="connsiteY5" fmla="*/ 16085 h 150300"/>
                        <a:gd name="connsiteX6" fmla="*/ 254799 w 268512"/>
                        <a:gd name="connsiteY6" fmla="*/ 62934 h 150300"/>
                        <a:gd name="connsiteX7" fmla="*/ 257037 w 268512"/>
                        <a:gd name="connsiteY7" fmla="*/ 65940 h 150300"/>
                        <a:gd name="connsiteX8" fmla="*/ 268960 w 268512"/>
                        <a:gd name="connsiteY8" fmla="*/ 59800 h 150300"/>
                        <a:gd name="connsiteX9" fmla="*/ 265220 w 268512"/>
                        <a:gd name="connsiteY9" fmla="*/ 54780 h 150300"/>
                        <a:gd name="connsiteX10" fmla="*/ 183644 w 268512"/>
                        <a:gd name="connsiteY10" fmla="*/ 1887 h 150300"/>
                        <a:gd name="connsiteX11" fmla="*/ 177954 w 268512"/>
                        <a:gd name="connsiteY11" fmla="*/ 512 h 150300"/>
                        <a:gd name="connsiteX12" fmla="*/ 175812 w 268512"/>
                        <a:gd name="connsiteY12" fmla="*/ 5980 h 150300"/>
                        <a:gd name="connsiteX13" fmla="*/ 165295 w 268512"/>
                        <a:gd name="connsiteY13" fmla="*/ 19411 h 150300"/>
                        <a:gd name="connsiteX14" fmla="*/ 133074 w 268512"/>
                        <a:gd name="connsiteY14" fmla="*/ 19411 h 150300"/>
                        <a:gd name="connsiteX15" fmla="*/ 122557 w 268512"/>
                        <a:gd name="connsiteY15" fmla="*/ 5724 h 150300"/>
                        <a:gd name="connsiteX16" fmla="*/ 120607 w 268512"/>
                        <a:gd name="connsiteY16" fmla="*/ 0 h 150300"/>
                        <a:gd name="connsiteX17" fmla="*/ 115077 w 268512"/>
                        <a:gd name="connsiteY17" fmla="*/ 1439 h 150300"/>
                        <a:gd name="connsiteX18" fmla="*/ 0 w 268512"/>
                        <a:gd name="connsiteY18" fmla="*/ 146655 h 150300"/>
                        <a:gd name="connsiteX19" fmla="*/ 0 w 268512"/>
                        <a:gd name="connsiteY19" fmla="*/ 153306 h 150300"/>
                        <a:gd name="connsiteX20" fmla="*/ 180543 w 268512"/>
                        <a:gd name="connsiteY20" fmla="*/ 153306 h 150300"/>
                        <a:gd name="connsiteX21" fmla="*/ 186488 w 268512"/>
                        <a:gd name="connsiteY21" fmla="*/ 140003 h 15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8512" h="150300">
                          <a:moveTo>
                            <a:pt x="186488" y="140003"/>
                          </a:moveTo>
                          <a:lnTo>
                            <a:pt x="13490" y="140003"/>
                          </a:lnTo>
                          <a:cubicBezTo>
                            <a:pt x="16242" y="81530"/>
                            <a:pt x="56203" y="31430"/>
                            <a:pt x="112584" y="15766"/>
                          </a:cubicBezTo>
                          <a:cubicBezTo>
                            <a:pt x="115688" y="21496"/>
                            <a:pt x="120061" y="26441"/>
                            <a:pt x="125370" y="30220"/>
                          </a:cubicBezTo>
                          <a:cubicBezTo>
                            <a:pt x="139636" y="40151"/>
                            <a:pt x="158573" y="40151"/>
                            <a:pt x="172839" y="30220"/>
                          </a:cubicBezTo>
                          <a:cubicBezTo>
                            <a:pt x="178127" y="26551"/>
                            <a:pt x="182502" y="21715"/>
                            <a:pt x="185625" y="16085"/>
                          </a:cubicBezTo>
                          <a:cubicBezTo>
                            <a:pt x="213042" y="24018"/>
                            <a:pt x="237253" y="40415"/>
                            <a:pt x="254799" y="62934"/>
                          </a:cubicBezTo>
                          <a:cubicBezTo>
                            <a:pt x="255567" y="63926"/>
                            <a:pt x="256302" y="64949"/>
                            <a:pt x="257037" y="65940"/>
                          </a:cubicBezTo>
                          <a:cubicBezTo>
                            <a:pt x="260937" y="63766"/>
                            <a:pt x="264933" y="61687"/>
                            <a:pt x="268960" y="59800"/>
                          </a:cubicBezTo>
                          <a:cubicBezTo>
                            <a:pt x="267746" y="58105"/>
                            <a:pt x="266499" y="56411"/>
                            <a:pt x="265220" y="54780"/>
                          </a:cubicBezTo>
                          <a:cubicBezTo>
                            <a:pt x="244722" y="28500"/>
                            <a:pt x="215993" y="9872"/>
                            <a:pt x="183644" y="1887"/>
                          </a:cubicBezTo>
                          <a:lnTo>
                            <a:pt x="177954" y="512"/>
                          </a:lnTo>
                          <a:lnTo>
                            <a:pt x="175812" y="5980"/>
                          </a:lnTo>
                          <a:cubicBezTo>
                            <a:pt x="173730" y="11410"/>
                            <a:pt x="170066" y="16089"/>
                            <a:pt x="165295" y="19411"/>
                          </a:cubicBezTo>
                          <a:cubicBezTo>
                            <a:pt x="155613" y="26156"/>
                            <a:pt x="142756" y="26156"/>
                            <a:pt x="133074" y="19411"/>
                          </a:cubicBezTo>
                          <a:cubicBezTo>
                            <a:pt x="128268" y="16015"/>
                            <a:pt x="124601" y="11244"/>
                            <a:pt x="122557" y="5724"/>
                          </a:cubicBezTo>
                          <a:lnTo>
                            <a:pt x="120607" y="0"/>
                          </a:lnTo>
                          <a:lnTo>
                            <a:pt x="115077" y="1439"/>
                          </a:lnTo>
                          <a:cubicBezTo>
                            <a:pt x="47653" y="17219"/>
                            <a:pt x="-23" y="77382"/>
                            <a:pt x="0" y="146655"/>
                          </a:cubicBezTo>
                          <a:lnTo>
                            <a:pt x="0" y="153306"/>
                          </a:lnTo>
                          <a:lnTo>
                            <a:pt x="180543" y="153306"/>
                          </a:lnTo>
                          <a:cubicBezTo>
                            <a:pt x="182205" y="148797"/>
                            <a:pt x="184315" y="144384"/>
                            <a:pt x="186488" y="140003"/>
                          </a:cubicBezTo>
                          <a:close/>
                        </a:path>
                      </a:pathLst>
                    </a:custGeom>
                    <a:solidFill>
                      <a:srgbClr val="0083BF"/>
                    </a:solidFill>
                    <a:ln w="3160" cap="flat">
                      <a:solidFill>
                        <a:schemeClr val="accent2"/>
                      </a:solidFill>
                      <a:prstDash val="solid"/>
                      <a:miter/>
                    </a:ln>
                  </p:spPr>
                  <p:txBody>
                    <a:bodyPr rtlCol="0" anchor="ctr"/>
                    <a:lstStyle/>
                    <a:p>
                      <a:endParaRPr lang="en-US"/>
                    </a:p>
                  </p:txBody>
                </p:sp>
              </p:grpSp>
              <p:sp>
                <p:nvSpPr>
                  <p:cNvPr id="61" name="Freeform: Shape 60">
                    <a:extLst>
                      <a:ext uri="{FF2B5EF4-FFF2-40B4-BE49-F238E27FC236}">
                        <a16:creationId xmlns:a16="http://schemas.microsoft.com/office/drawing/2014/main" id="{EBD87B57-E451-4910-8ED5-769BF5CE7F55}"/>
                      </a:ext>
                    </a:extLst>
                  </p:cNvPr>
                  <p:cNvSpPr/>
                  <p:nvPr/>
                </p:nvSpPr>
                <p:spPr>
                  <a:xfrm>
                    <a:off x="10397093" y="4472476"/>
                    <a:ext cx="60735" cy="73551"/>
                  </a:xfrm>
                  <a:custGeom>
                    <a:avLst/>
                    <a:gdLst>
                      <a:gd name="connsiteX0" fmla="*/ 60543 w 60735"/>
                      <a:gd name="connsiteY0" fmla="*/ 74702 h 73551"/>
                      <a:gd name="connsiteX1" fmla="*/ 0 w 60735"/>
                      <a:gd name="connsiteY1" fmla="*/ 67795 h 73551"/>
                      <a:gd name="connsiteX2" fmla="*/ 831 w 60735"/>
                      <a:gd name="connsiteY2" fmla="*/ 61239 h 73551"/>
                      <a:gd name="connsiteX3" fmla="*/ 5146 w 60735"/>
                      <a:gd name="connsiteY3" fmla="*/ 1439 h 73551"/>
                      <a:gd name="connsiteX4" fmla="*/ 17230 w 60735"/>
                      <a:gd name="connsiteY4" fmla="*/ 0 h 73551"/>
                      <a:gd name="connsiteX5" fmla="*/ 14640 w 60735"/>
                      <a:gd name="connsiteY5" fmla="*/ 60760 h 73551"/>
                      <a:gd name="connsiteX6" fmla="*/ 60831 w 60735"/>
                      <a:gd name="connsiteY6" fmla="*/ 62678 h 7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35" h="73551">
                        <a:moveTo>
                          <a:pt x="60543" y="74702"/>
                        </a:moveTo>
                        <a:cubicBezTo>
                          <a:pt x="2589" y="73423"/>
                          <a:pt x="1822" y="71792"/>
                          <a:pt x="0" y="67795"/>
                        </a:cubicBezTo>
                        <a:lnTo>
                          <a:pt x="831" y="61239"/>
                        </a:lnTo>
                        <a:cubicBezTo>
                          <a:pt x="8055" y="52349"/>
                          <a:pt x="7224" y="19827"/>
                          <a:pt x="5146" y="1439"/>
                        </a:cubicBezTo>
                        <a:lnTo>
                          <a:pt x="17230" y="0"/>
                        </a:lnTo>
                        <a:cubicBezTo>
                          <a:pt x="17773" y="4637"/>
                          <a:pt x="21705" y="40613"/>
                          <a:pt x="14640" y="60760"/>
                        </a:cubicBezTo>
                        <a:cubicBezTo>
                          <a:pt x="24646" y="61559"/>
                          <a:pt x="43569" y="62295"/>
                          <a:pt x="60831" y="62678"/>
                        </a:cubicBezTo>
                        <a:close/>
                      </a:path>
                    </a:pathLst>
                  </a:custGeom>
                  <a:solidFill>
                    <a:srgbClr val="0083BF"/>
                  </a:solidFill>
                  <a:ln w="3160" cap="flat">
                    <a:solidFill>
                      <a:schemeClr val="accent2"/>
                    </a:solid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9D407EF1-142F-4638-A8FD-5DD6951BD6E4}"/>
                      </a:ext>
                    </a:extLst>
                  </p:cNvPr>
                  <p:cNvSpPr/>
                  <p:nvPr/>
                </p:nvSpPr>
                <p:spPr>
                  <a:xfrm>
                    <a:off x="10700048" y="4550448"/>
                    <a:ext cx="60735" cy="73551"/>
                  </a:xfrm>
                  <a:custGeom>
                    <a:avLst/>
                    <a:gdLst>
                      <a:gd name="connsiteX0" fmla="*/ 256 w 60735"/>
                      <a:gd name="connsiteY0" fmla="*/ 74830 h 73551"/>
                      <a:gd name="connsiteX1" fmla="*/ 0 w 60735"/>
                      <a:gd name="connsiteY1" fmla="*/ 62678 h 73551"/>
                      <a:gd name="connsiteX2" fmla="*/ 46191 w 60735"/>
                      <a:gd name="connsiteY2" fmla="*/ 60760 h 73551"/>
                      <a:gd name="connsiteX3" fmla="*/ 43601 w 60735"/>
                      <a:gd name="connsiteY3" fmla="*/ 0 h 73551"/>
                      <a:gd name="connsiteX4" fmla="*/ 55652 w 60735"/>
                      <a:gd name="connsiteY4" fmla="*/ 1439 h 73551"/>
                      <a:gd name="connsiteX5" fmla="*/ 60000 w 60735"/>
                      <a:gd name="connsiteY5" fmla="*/ 61239 h 73551"/>
                      <a:gd name="connsiteX6" fmla="*/ 62397 w 60735"/>
                      <a:gd name="connsiteY6" fmla="*/ 64181 h 73551"/>
                      <a:gd name="connsiteX7" fmla="*/ 60831 w 60735"/>
                      <a:gd name="connsiteY7" fmla="*/ 67795 h 73551"/>
                      <a:gd name="connsiteX8" fmla="*/ 256 w 60735"/>
                      <a:gd name="connsiteY8" fmla="*/ 74830 h 7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735" h="73551">
                        <a:moveTo>
                          <a:pt x="256" y="74830"/>
                        </a:moveTo>
                        <a:lnTo>
                          <a:pt x="0" y="62678"/>
                        </a:lnTo>
                        <a:cubicBezTo>
                          <a:pt x="17230" y="62295"/>
                          <a:pt x="36185" y="61559"/>
                          <a:pt x="46191" y="60760"/>
                        </a:cubicBezTo>
                        <a:cubicBezTo>
                          <a:pt x="39126" y="40741"/>
                          <a:pt x="42994" y="4765"/>
                          <a:pt x="43601" y="0"/>
                        </a:cubicBezTo>
                        <a:lnTo>
                          <a:pt x="55652" y="1439"/>
                        </a:lnTo>
                        <a:cubicBezTo>
                          <a:pt x="53511" y="19827"/>
                          <a:pt x="52776" y="52349"/>
                          <a:pt x="60000" y="61239"/>
                        </a:cubicBezTo>
                        <a:lnTo>
                          <a:pt x="62397" y="64181"/>
                        </a:lnTo>
                        <a:lnTo>
                          <a:pt x="60831" y="67795"/>
                        </a:lnTo>
                        <a:cubicBezTo>
                          <a:pt x="59137" y="71920"/>
                          <a:pt x="58210" y="73679"/>
                          <a:pt x="256" y="74830"/>
                        </a:cubicBezTo>
                        <a:close/>
                      </a:path>
                    </a:pathLst>
                  </a:custGeom>
                  <a:solidFill>
                    <a:srgbClr val="0083BF"/>
                  </a:solidFill>
                  <a:ln w="3160" cap="flat">
                    <a:solidFill>
                      <a:schemeClr val="accent2"/>
                    </a:solidFill>
                    <a:prstDash val="solid"/>
                    <a:miter/>
                  </a:ln>
                </p:spPr>
                <p:txBody>
                  <a:bodyPr rtlCol="0" anchor="ctr"/>
                  <a:lstStyle/>
                  <a:p>
                    <a:endParaRPr lang="en-US"/>
                  </a:p>
                </p:txBody>
              </p:sp>
            </p:grpSp>
            <p:sp>
              <p:nvSpPr>
                <p:cNvPr id="78" name="Freeform: Shape 77">
                  <a:extLst>
                    <a:ext uri="{FF2B5EF4-FFF2-40B4-BE49-F238E27FC236}">
                      <a16:creationId xmlns:a16="http://schemas.microsoft.com/office/drawing/2014/main" id="{10644552-E1BA-47D6-A852-9DBDE6104806}"/>
                    </a:ext>
                  </a:extLst>
                </p:cNvPr>
                <p:cNvSpPr/>
                <p:nvPr/>
              </p:nvSpPr>
              <p:spPr>
                <a:xfrm>
                  <a:off x="10549493" y="4624876"/>
                  <a:ext cx="60735" cy="73551"/>
                </a:xfrm>
                <a:custGeom>
                  <a:avLst/>
                  <a:gdLst>
                    <a:gd name="connsiteX0" fmla="*/ 60543 w 60735"/>
                    <a:gd name="connsiteY0" fmla="*/ 74702 h 73551"/>
                    <a:gd name="connsiteX1" fmla="*/ 0 w 60735"/>
                    <a:gd name="connsiteY1" fmla="*/ 67795 h 73551"/>
                    <a:gd name="connsiteX2" fmla="*/ 831 w 60735"/>
                    <a:gd name="connsiteY2" fmla="*/ 61239 h 73551"/>
                    <a:gd name="connsiteX3" fmla="*/ 5146 w 60735"/>
                    <a:gd name="connsiteY3" fmla="*/ 1439 h 73551"/>
                    <a:gd name="connsiteX4" fmla="*/ 17230 w 60735"/>
                    <a:gd name="connsiteY4" fmla="*/ 0 h 73551"/>
                    <a:gd name="connsiteX5" fmla="*/ 14640 w 60735"/>
                    <a:gd name="connsiteY5" fmla="*/ 60760 h 73551"/>
                    <a:gd name="connsiteX6" fmla="*/ 60831 w 60735"/>
                    <a:gd name="connsiteY6" fmla="*/ 62678 h 7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35" h="73551">
                      <a:moveTo>
                        <a:pt x="60543" y="74702"/>
                      </a:moveTo>
                      <a:cubicBezTo>
                        <a:pt x="2589" y="73423"/>
                        <a:pt x="1822" y="71792"/>
                        <a:pt x="0" y="67795"/>
                      </a:cubicBezTo>
                      <a:lnTo>
                        <a:pt x="831" y="61239"/>
                      </a:lnTo>
                      <a:cubicBezTo>
                        <a:pt x="8055" y="52349"/>
                        <a:pt x="7224" y="19827"/>
                        <a:pt x="5146" y="1439"/>
                      </a:cubicBezTo>
                      <a:lnTo>
                        <a:pt x="17230" y="0"/>
                      </a:lnTo>
                      <a:cubicBezTo>
                        <a:pt x="17773" y="4637"/>
                        <a:pt x="21705" y="40613"/>
                        <a:pt x="14640" y="60760"/>
                      </a:cubicBezTo>
                      <a:cubicBezTo>
                        <a:pt x="24646" y="61559"/>
                        <a:pt x="43569" y="62295"/>
                        <a:pt x="60831" y="62678"/>
                      </a:cubicBezTo>
                      <a:close/>
                    </a:path>
                  </a:pathLst>
                </a:custGeom>
                <a:solidFill>
                  <a:srgbClr val="0083BF"/>
                </a:solidFill>
                <a:ln w="3160" cap="flat">
                  <a:solidFill>
                    <a:schemeClr val="accent2"/>
                  </a:solid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1C2244D3-D3A4-4BE2-AA6D-BDB73E594CF8}"/>
                    </a:ext>
                  </a:extLst>
                </p:cNvPr>
                <p:cNvSpPr/>
                <p:nvPr/>
              </p:nvSpPr>
              <p:spPr>
                <a:xfrm>
                  <a:off x="10471206" y="4547490"/>
                  <a:ext cx="60735" cy="73551"/>
                </a:xfrm>
                <a:custGeom>
                  <a:avLst/>
                  <a:gdLst>
                    <a:gd name="connsiteX0" fmla="*/ 256 w 60735"/>
                    <a:gd name="connsiteY0" fmla="*/ 74830 h 73551"/>
                    <a:gd name="connsiteX1" fmla="*/ 0 w 60735"/>
                    <a:gd name="connsiteY1" fmla="*/ 62678 h 73551"/>
                    <a:gd name="connsiteX2" fmla="*/ 46191 w 60735"/>
                    <a:gd name="connsiteY2" fmla="*/ 60760 h 73551"/>
                    <a:gd name="connsiteX3" fmla="*/ 43601 w 60735"/>
                    <a:gd name="connsiteY3" fmla="*/ 0 h 73551"/>
                    <a:gd name="connsiteX4" fmla="*/ 55652 w 60735"/>
                    <a:gd name="connsiteY4" fmla="*/ 1439 h 73551"/>
                    <a:gd name="connsiteX5" fmla="*/ 60000 w 60735"/>
                    <a:gd name="connsiteY5" fmla="*/ 61239 h 73551"/>
                    <a:gd name="connsiteX6" fmla="*/ 62397 w 60735"/>
                    <a:gd name="connsiteY6" fmla="*/ 64181 h 73551"/>
                    <a:gd name="connsiteX7" fmla="*/ 60831 w 60735"/>
                    <a:gd name="connsiteY7" fmla="*/ 67795 h 73551"/>
                    <a:gd name="connsiteX8" fmla="*/ 256 w 60735"/>
                    <a:gd name="connsiteY8" fmla="*/ 74830 h 7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735" h="73551">
                      <a:moveTo>
                        <a:pt x="256" y="74830"/>
                      </a:moveTo>
                      <a:lnTo>
                        <a:pt x="0" y="62678"/>
                      </a:lnTo>
                      <a:cubicBezTo>
                        <a:pt x="17230" y="62295"/>
                        <a:pt x="36185" y="61559"/>
                        <a:pt x="46191" y="60760"/>
                      </a:cubicBezTo>
                      <a:cubicBezTo>
                        <a:pt x="39126" y="40741"/>
                        <a:pt x="42994" y="4765"/>
                        <a:pt x="43601" y="0"/>
                      </a:cubicBezTo>
                      <a:lnTo>
                        <a:pt x="55652" y="1439"/>
                      </a:lnTo>
                      <a:cubicBezTo>
                        <a:pt x="53511" y="19827"/>
                        <a:pt x="52776" y="52349"/>
                        <a:pt x="60000" y="61239"/>
                      </a:cubicBezTo>
                      <a:lnTo>
                        <a:pt x="62397" y="64181"/>
                      </a:lnTo>
                      <a:lnTo>
                        <a:pt x="60831" y="67795"/>
                      </a:lnTo>
                      <a:cubicBezTo>
                        <a:pt x="59137" y="71920"/>
                        <a:pt x="58210" y="73679"/>
                        <a:pt x="256" y="74830"/>
                      </a:cubicBezTo>
                      <a:close/>
                    </a:path>
                  </a:pathLst>
                </a:custGeom>
                <a:solidFill>
                  <a:srgbClr val="0083BF"/>
                </a:solidFill>
                <a:ln w="3160" cap="flat">
                  <a:solidFill>
                    <a:schemeClr val="accent2"/>
                  </a:solidFill>
                  <a:prstDash val="solid"/>
                  <a:miter/>
                </a:ln>
              </p:spPr>
              <p:txBody>
                <a:bodyPr rtlCol="0" anchor="ctr"/>
                <a:lstStyle/>
                <a:p>
                  <a:endParaRPr lang="en-US"/>
                </a:p>
              </p:txBody>
            </p:sp>
            <p:cxnSp>
              <p:nvCxnSpPr>
                <p:cNvPr id="67" name="Straight Connector 66">
                  <a:extLst>
                    <a:ext uri="{FF2B5EF4-FFF2-40B4-BE49-F238E27FC236}">
                      <a16:creationId xmlns:a16="http://schemas.microsoft.com/office/drawing/2014/main" id="{52BD8174-CC1D-4B2F-8DDB-61E0B06605B6}"/>
                    </a:ext>
                  </a:extLst>
                </p:cNvPr>
                <p:cNvCxnSpPr>
                  <a:cxnSpLocks/>
                </p:cNvCxnSpPr>
                <p:nvPr/>
              </p:nvCxnSpPr>
              <p:spPr>
                <a:xfrm flipH="1">
                  <a:off x="10880358" y="4731825"/>
                  <a:ext cx="31845" cy="0"/>
                </a:xfrm>
                <a:prstGeom prst="line">
                  <a:avLst/>
                </a:prstGeom>
              </p:spPr>
              <p:style>
                <a:lnRef idx="3">
                  <a:schemeClr val="accent2"/>
                </a:lnRef>
                <a:fillRef idx="0">
                  <a:schemeClr val="accent2"/>
                </a:fillRef>
                <a:effectRef idx="2">
                  <a:schemeClr val="accent2"/>
                </a:effectRef>
                <a:fontRef idx="minor">
                  <a:schemeClr val="tx1"/>
                </a:fontRef>
              </p:style>
            </p:cxnSp>
          </p:grpSp>
        </p:grpSp>
      </p:grpSp>
      <p:pic>
        <p:nvPicPr>
          <p:cNvPr id="90" name="Graphic 89">
            <a:extLst>
              <a:ext uri="{FF2B5EF4-FFF2-40B4-BE49-F238E27FC236}">
                <a16:creationId xmlns:a16="http://schemas.microsoft.com/office/drawing/2014/main" id="{6CEE269B-105E-4DAC-9A12-571D384C805A}"/>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567160" y="5072689"/>
            <a:ext cx="542589" cy="542589"/>
          </a:xfrm>
          <a:prstGeom prst="rect">
            <a:avLst/>
          </a:prstGeom>
        </p:spPr>
      </p:pic>
      <p:sp>
        <p:nvSpPr>
          <p:cNvPr id="3" name="Footer Placeholder 2">
            <a:extLst>
              <a:ext uri="{FF2B5EF4-FFF2-40B4-BE49-F238E27FC236}">
                <a16:creationId xmlns:a16="http://schemas.microsoft.com/office/drawing/2014/main" id="{5D216ACB-2EC2-4E22-B190-A6C28011E460}"/>
              </a:ext>
            </a:extLst>
          </p:cNvPr>
          <p:cNvSpPr>
            <a:spLocks noGrp="1"/>
          </p:cNvSpPr>
          <p:nvPr>
            <p:ph type="ftr" sz="quarter" idx="11"/>
          </p:nvPr>
        </p:nvSpPr>
        <p:spPr>
          <a:xfrm>
            <a:off x="836147" y="6438319"/>
            <a:ext cx="9350991" cy="211456"/>
          </a:xfrm>
        </p:spPr>
        <p:txBody>
          <a:bodyPr/>
          <a:lstStyle/>
          <a:p>
            <a:r>
              <a:rPr lang="en-US">
                <a:solidFill>
                  <a:srgbClr val="FFFFFF"/>
                </a:solidFill>
              </a:rPr>
              <a:t>© 2022 ZERO TO THREE. All rights reserved.</a:t>
            </a:r>
          </a:p>
        </p:txBody>
      </p:sp>
    </p:spTree>
    <p:extLst>
      <p:ext uri="{BB962C8B-B14F-4D97-AF65-F5344CB8AC3E}">
        <p14:creationId xmlns:p14="http://schemas.microsoft.com/office/powerpoint/2010/main" val="368353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Isosceles Triangle 27">
            <a:extLst>
              <a:ext uri="{FF2B5EF4-FFF2-40B4-BE49-F238E27FC236}">
                <a16:creationId xmlns:a16="http://schemas.microsoft.com/office/drawing/2014/main" id="{02422C4E-5CF2-88CE-8459-4E2C63477073}"/>
              </a:ext>
            </a:extLst>
          </p:cNvPr>
          <p:cNvSpPr/>
          <p:nvPr/>
        </p:nvSpPr>
        <p:spPr>
          <a:xfrm rot="10800000">
            <a:off x="680075" y="1300605"/>
            <a:ext cx="6431509" cy="5168275"/>
          </a:xfrm>
          <a:prstGeom prst="triangl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6372E244-1920-43E8-B13C-D1C018652D1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91A345FB-905E-6C41-8D73-FCE6E9A0211B}"/>
              </a:ext>
            </a:extLst>
          </p:cNvPr>
          <p:cNvGrpSpPr/>
          <p:nvPr/>
        </p:nvGrpSpPr>
        <p:grpSpPr>
          <a:xfrm>
            <a:off x="7378424" y="3367931"/>
            <a:ext cx="3958287" cy="1392139"/>
            <a:chOff x="7127508" y="2462209"/>
            <a:chExt cx="3958287" cy="1346833"/>
          </a:xfrm>
        </p:grpSpPr>
        <p:sp>
          <p:nvSpPr>
            <p:cNvPr id="56" name="Round Same Side Corner Rectangle 55">
              <a:extLst>
                <a:ext uri="{FF2B5EF4-FFF2-40B4-BE49-F238E27FC236}">
                  <a16:creationId xmlns:a16="http://schemas.microsoft.com/office/drawing/2014/main" id="{37FDDB4F-80DF-3E4D-BBA8-339FCFB756F9}"/>
                </a:ext>
              </a:extLst>
            </p:cNvPr>
            <p:cNvSpPr/>
            <p:nvPr/>
          </p:nvSpPr>
          <p:spPr>
            <a:xfrm rot="16200000">
              <a:off x="8457080" y="1180326"/>
              <a:ext cx="1346831" cy="3910598"/>
            </a:xfrm>
            <a:prstGeom prst="round2SameRect">
              <a:avLst>
                <a:gd name="adj1" fmla="val 5858"/>
                <a:gd name="adj2" fmla="val 0"/>
              </a:avLst>
            </a:prstGeom>
            <a:gradFill>
              <a:gsLst>
                <a:gs pos="14000">
                  <a:schemeClr val="bg1">
                    <a:lumMod val="95000"/>
                  </a:schemeClr>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US">
                <a:solidFill>
                  <a:srgbClr val="FFFFFF"/>
                </a:solidFill>
                <a:latin typeface="Calibri" panose="020F0502020204030204"/>
              </a:endParaRPr>
            </a:p>
          </p:txBody>
        </p:sp>
        <p:sp>
          <p:nvSpPr>
            <p:cNvPr id="36" name="Round Same Side Corner Rectangle 35">
              <a:extLst>
                <a:ext uri="{FF2B5EF4-FFF2-40B4-BE49-F238E27FC236}">
                  <a16:creationId xmlns:a16="http://schemas.microsoft.com/office/drawing/2014/main" id="{A527499A-3162-6745-9B67-9E6BBC4DBD8F}"/>
                </a:ext>
              </a:extLst>
            </p:cNvPr>
            <p:cNvSpPr/>
            <p:nvPr/>
          </p:nvSpPr>
          <p:spPr>
            <a:xfrm rot="16200000">
              <a:off x="6519758" y="3069960"/>
              <a:ext cx="1346832" cy="131332"/>
            </a:xfrm>
            <a:prstGeom prst="round2SameRect">
              <a:avLst>
                <a:gd name="adj1" fmla="val 50000"/>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US">
                <a:solidFill>
                  <a:srgbClr val="FFFFFF"/>
                </a:solidFill>
                <a:latin typeface="Calibri" panose="020F0502020204030204"/>
              </a:endParaRPr>
            </a:p>
          </p:txBody>
        </p:sp>
      </p:grpSp>
      <p:sp>
        <p:nvSpPr>
          <p:cNvPr id="57" name="Round Same Side Corner Rectangle 56">
            <a:extLst>
              <a:ext uri="{FF2B5EF4-FFF2-40B4-BE49-F238E27FC236}">
                <a16:creationId xmlns:a16="http://schemas.microsoft.com/office/drawing/2014/main" id="{AFED8FBF-B46B-2240-AE88-D03E87E7E80A}"/>
              </a:ext>
            </a:extLst>
          </p:cNvPr>
          <p:cNvSpPr/>
          <p:nvPr/>
        </p:nvSpPr>
        <p:spPr>
          <a:xfrm rot="16200000">
            <a:off x="9007919" y="3558181"/>
            <a:ext cx="851921" cy="3989550"/>
          </a:xfrm>
          <a:prstGeom prst="round2SameRect">
            <a:avLst>
              <a:gd name="adj1" fmla="val 5858"/>
              <a:gd name="adj2" fmla="val 0"/>
            </a:avLst>
          </a:prstGeom>
          <a:gradFill>
            <a:gsLst>
              <a:gs pos="14000">
                <a:schemeClr val="bg1">
                  <a:lumMod val="95000"/>
                </a:schemeClr>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US">
              <a:solidFill>
                <a:srgbClr val="FFFFFF"/>
              </a:solidFill>
              <a:latin typeface="Calibri" panose="020F0502020204030204"/>
            </a:endParaRPr>
          </a:p>
        </p:txBody>
      </p:sp>
      <p:sp>
        <p:nvSpPr>
          <p:cNvPr id="37" name="Round Same Side Corner Rectangle 36">
            <a:extLst>
              <a:ext uri="{FF2B5EF4-FFF2-40B4-BE49-F238E27FC236}">
                <a16:creationId xmlns:a16="http://schemas.microsoft.com/office/drawing/2014/main" id="{B3A1241D-11F2-814D-95C8-2A352AD89005}"/>
              </a:ext>
            </a:extLst>
          </p:cNvPr>
          <p:cNvSpPr/>
          <p:nvPr/>
        </p:nvSpPr>
        <p:spPr>
          <a:xfrm rot="16200000">
            <a:off x="7013355" y="5505016"/>
            <a:ext cx="851420" cy="133981"/>
          </a:xfrm>
          <a:prstGeom prst="round2SameRect">
            <a:avLst>
              <a:gd name="adj1" fmla="val 50000"/>
              <a:gd name="adj2" fmla="val 0"/>
            </a:avLst>
          </a:prstGeom>
          <a:solidFill>
            <a:srgbClr val="248F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US" sz="1600">
              <a:solidFill>
                <a:srgbClr val="FFFFFF"/>
              </a:solidFill>
              <a:latin typeface="Calibri" panose="020F0502020204030204"/>
            </a:endParaRPr>
          </a:p>
        </p:txBody>
      </p:sp>
      <p:sp>
        <p:nvSpPr>
          <p:cNvPr id="6" name="Title 5">
            <a:extLst>
              <a:ext uri="{FF2B5EF4-FFF2-40B4-BE49-F238E27FC236}">
                <a16:creationId xmlns:a16="http://schemas.microsoft.com/office/drawing/2014/main" id="{64D4766A-4CEE-1E4B-8824-F43F8715F212}"/>
              </a:ext>
            </a:extLst>
          </p:cNvPr>
          <p:cNvSpPr>
            <a:spLocks noGrp="1"/>
          </p:cNvSpPr>
          <p:nvPr>
            <p:ph type="title"/>
          </p:nvPr>
        </p:nvSpPr>
        <p:spPr>
          <a:xfrm>
            <a:off x="574767" y="365127"/>
            <a:ext cx="11042468" cy="749572"/>
          </a:xfrm>
        </p:spPr>
        <p:txBody>
          <a:bodyPr/>
          <a:lstStyle/>
          <a:p>
            <a:r>
              <a:rPr lang="en-US"/>
              <a:t>Tiers of Service Delivery</a:t>
            </a:r>
          </a:p>
        </p:txBody>
      </p:sp>
      <p:sp>
        <p:nvSpPr>
          <p:cNvPr id="3" name="Slide Number Placeholder 5">
            <a:extLst>
              <a:ext uri="{FF2B5EF4-FFF2-40B4-BE49-F238E27FC236}">
                <a16:creationId xmlns:a16="http://schemas.microsoft.com/office/drawing/2014/main" id="{E4913A30-7A1D-2B40-8C8B-010698BC434D}"/>
              </a:ext>
            </a:extLst>
          </p:cNvPr>
          <p:cNvSpPr txBox="1">
            <a:spLocks/>
          </p:cNvSpPr>
          <p:nvPr/>
        </p:nvSpPr>
        <p:spPr>
          <a:xfrm>
            <a:off x="248297" y="6451457"/>
            <a:ext cx="418012" cy="211456"/>
          </a:xfrm>
          <a:prstGeom prst="rect">
            <a:avLst/>
          </a:prstGeom>
        </p:spPr>
        <p:txBody>
          <a:bodyPr vert="horz" lIns="91440" tIns="45720" rIns="91440" bIns="45720" rtlCol="0" anchor="b"/>
          <a:lstStyle>
            <a:defPPr>
              <a:defRPr lang="en-US"/>
            </a:defPPr>
            <a:lvl1pPr marL="0" algn="l" defTabSz="914400" rtl="0" eaLnBrk="1" latinLnBrk="0" hangingPunct="1">
              <a:defRPr sz="80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fld id="{4B6E93A8-FE64-9044-AC94-BAC1817EA472}" type="slidenum">
              <a:rPr lang="en-US">
                <a:solidFill>
                  <a:srgbClr val="000000">
                    <a:tint val="75000"/>
                  </a:srgbClr>
                </a:solidFill>
              </a:rPr>
              <a:pPr defTabSz="914377"/>
              <a:t>9</a:t>
            </a:fld>
            <a:endParaRPr lang="en-US">
              <a:solidFill>
                <a:srgbClr val="000000">
                  <a:tint val="75000"/>
                </a:srgbClr>
              </a:solidFill>
            </a:endParaRPr>
          </a:p>
        </p:txBody>
      </p:sp>
      <p:sp>
        <p:nvSpPr>
          <p:cNvPr id="4" name="Rectangle 3">
            <a:extLst>
              <a:ext uri="{FF2B5EF4-FFF2-40B4-BE49-F238E27FC236}">
                <a16:creationId xmlns:a16="http://schemas.microsoft.com/office/drawing/2014/main" id="{6E458FDB-69D0-3C43-A986-C652F9FA1CEA}"/>
              </a:ext>
            </a:extLst>
          </p:cNvPr>
          <p:cNvSpPr/>
          <p:nvPr/>
        </p:nvSpPr>
        <p:spPr>
          <a:xfrm>
            <a:off x="2" y="6793978"/>
            <a:ext cx="12191999" cy="90000"/>
          </a:xfrm>
          <a:prstGeom prst="rect">
            <a:avLst/>
          </a:prstGeom>
          <a:gradFill>
            <a:gsLst>
              <a:gs pos="0">
                <a:schemeClr val="accent4"/>
              </a:gs>
              <a:gs pos="41000">
                <a:schemeClr val="accent5"/>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endParaRPr>
          </a:p>
        </p:txBody>
      </p:sp>
      <p:cxnSp>
        <p:nvCxnSpPr>
          <p:cNvPr id="62" name="Straight Connector 61">
            <a:extLst>
              <a:ext uri="{FF2B5EF4-FFF2-40B4-BE49-F238E27FC236}">
                <a16:creationId xmlns:a16="http://schemas.microsoft.com/office/drawing/2014/main" id="{6295A897-0EB4-4942-9175-A8510A961F5F}"/>
              </a:ext>
            </a:extLst>
          </p:cNvPr>
          <p:cNvCxnSpPr/>
          <p:nvPr/>
        </p:nvCxnSpPr>
        <p:spPr>
          <a:xfrm>
            <a:off x="683219" y="2952571"/>
            <a:ext cx="587950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D880060-E9D7-6F48-AF23-6FFE26B6675D}"/>
              </a:ext>
            </a:extLst>
          </p:cNvPr>
          <p:cNvCxnSpPr/>
          <p:nvPr/>
        </p:nvCxnSpPr>
        <p:spPr>
          <a:xfrm>
            <a:off x="683219" y="4810977"/>
            <a:ext cx="587950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EA3F8820-8D1D-594A-81CF-00ED2A58A03C}"/>
              </a:ext>
            </a:extLst>
          </p:cNvPr>
          <p:cNvSpPr/>
          <p:nvPr/>
        </p:nvSpPr>
        <p:spPr>
          <a:xfrm>
            <a:off x="7598495" y="3477850"/>
            <a:ext cx="3402763" cy="1214756"/>
          </a:xfrm>
          <a:prstGeom prst="rect">
            <a:avLst/>
          </a:prstGeom>
        </p:spPr>
        <p:txBody>
          <a:bodyPr wrap="square" lIns="91440" tIns="45720" rIns="91440" bIns="45720" anchor="ctr">
            <a:spAutoFit/>
          </a:bodyPr>
          <a:lstStyle/>
          <a:p>
            <a:pPr defTabSz="914377">
              <a:lnSpc>
                <a:spcPct val="85000"/>
              </a:lnSpc>
              <a:spcAft>
                <a:spcPts val="400"/>
              </a:spcAft>
            </a:pPr>
            <a:r>
              <a:rPr lang="en-US" sz="1400">
                <a:solidFill>
                  <a:srgbClr val="000000"/>
                </a:solidFill>
                <a:latin typeface="Calibri Light"/>
                <a:ea typeface="Calibri Light"/>
                <a:cs typeface="Calibri Light"/>
              </a:rPr>
              <a:t>All Tier 1 services, plus…</a:t>
            </a:r>
          </a:p>
          <a:p>
            <a:pPr defTabSz="914377">
              <a:lnSpc>
                <a:spcPct val="85000"/>
              </a:lnSpc>
              <a:spcAft>
                <a:spcPts val="400"/>
              </a:spcAft>
            </a:pPr>
            <a:r>
              <a:rPr lang="en-US" sz="1400">
                <a:solidFill>
                  <a:srgbClr val="000000"/>
                </a:solidFill>
                <a:latin typeface="Calibri Light"/>
                <a:ea typeface="Calibri Light"/>
                <a:cs typeface="Calibri Light"/>
              </a:rPr>
              <a:t>4. Child development &amp; behavior consults</a:t>
            </a:r>
          </a:p>
          <a:p>
            <a:pPr defTabSz="914377">
              <a:lnSpc>
                <a:spcPct val="85000"/>
              </a:lnSpc>
              <a:spcAft>
                <a:spcPts val="400"/>
              </a:spcAft>
            </a:pPr>
            <a:r>
              <a:rPr lang="en-US" sz="1400">
                <a:solidFill>
                  <a:srgbClr val="000000"/>
                </a:solidFill>
                <a:latin typeface="Calibri Light"/>
                <a:ea typeface="Calibri Light"/>
                <a:cs typeface="Calibri Light"/>
              </a:rPr>
              <a:t>5. Care coordination &amp; systems navigation</a:t>
            </a:r>
          </a:p>
          <a:p>
            <a:pPr defTabSz="914377">
              <a:lnSpc>
                <a:spcPct val="85000"/>
              </a:lnSpc>
              <a:spcAft>
                <a:spcPts val="400"/>
              </a:spcAft>
            </a:pPr>
            <a:r>
              <a:rPr lang="en-US" sz="1400">
                <a:solidFill>
                  <a:srgbClr val="000000"/>
                </a:solidFill>
                <a:latin typeface="Calibri Light"/>
                <a:ea typeface="Calibri Light"/>
                <a:cs typeface="Calibri Light"/>
              </a:rPr>
              <a:t>6. Positive parenting guidance &amp; information</a:t>
            </a:r>
          </a:p>
          <a:p>
            <a:pPr defTabSz="914377">
              <a:lnSpc>
                <a:spcPct val="85000"/>
              </a:lnSpc>
              <a:spcAft>
                <a:spcPts val="400"/>
              </a:spcAft>
            </a:pPr>
            <a:r>
              <a:rPr lang="en-US" sz="1400">
                <a:solidFill>
                  <a:srgbClr val="000000"/>
                </a:solidFill>
                <a:latin typeface="Calibri Light"/>
                <a:ea typeface="Calibri Light"/>
                <a:cs typeface="Calibri Light"/>
              </a:rPr>
              <a:t>7. Early learning resources</a:t>
            </a:r>
          </a:p>
        </p:txBody>
      </p:sp>
      <p:sp>
        <p:nvSpPr>
          <p:cNvPr id="46" name="Rectangle 45">
            <a:extLst>
              <a:ext uri="{FF2B5EF4-FFF2-40B4-BE49-F238E27FC236}">
                <a16:creationId xmlns:a16="http://schemas.microsoft.com/office/drawing/2014/main" id="{D664D73B-DDDA-477F-AC9B-217AC34ABFFC}"/>
              </a:ext>
            </a:extLst>
          </p:cNvPr>
          <p:cNvSpPr/>
          <p:nvPr/>
        </p:nvSpPr>
        <p:spPr>
          <a:xfrm>
            <a:off x="7598495" y="5180774"/>
            <a:ext cx="3027626" cy="720262"/>
          </a:xfrm>
          <a:prstGeom prst="rect">
            <a:avLst/>
          </a:prstGeom>
        </p:spPr>
        <p:txBody>
          <a:bodyPr wrap="square" lIns="91440" tIns="45720" rIns="91440" bIns="45720" anchor="ctr">
            <a:spAutoFit/>
          </a:bodyPr>
          <a:lstStyle/>
          <a:p>
            <a:pPr defTabSz="914377">
              <a:lnSpc>
                <a:spcPct val="85000"/>
              </a:lnSpc>
              <a:spcAft>
                <a:spcPts val="600"/>
              </a:spcAft>
            </a:pPr>
            <a:r>
              <a:rPr lang="en-US" sz="1400">
                <a:solidFill>
                  <a:srgbClr val="000000"/>
                </a:solidFill>
                <a:latin typeface="Calibri Light"/>
                <a:ea typeface="Calibri Light"/>
                <a:cs typeface="Calibri Light"/>
              </a:rPr>
              <a:t>All Tier 1 &amp; 2 services, plus…</a:t>
            </a:r>
          </a:p>
          <a:p>
            <a:pPr defTabSz="914377">
              <a:lnSpc>
                <a:spcPct val="85000"/>
              </a:lnSpc>
              <a:spcAft>
                <a:spcPts val="600"/>
              </a:spcAft>
            </a:pPr>
            <a:r>
              <a:rPr lang="en-US" sz="1400">
                <a:solidFill>
                  <a:srgbClr val="000000"/>
                </a:solidFill>
                <a:latin typeface="Calibri Light"/>
                <a:ea typeface="Calibri Light"/>
                <a:cs typeface="Calibri Light"/>
              </a:rPr>
              <a:t>8. Ongoing, preventive team-based well-child visits </a:t>
            </a:r>
          </a:p>
        </p:txBody>
      </p:sp>
      <p:grpSp>
        <p:nvGrpSpPr>
          <p:cNvPr id="19" name="Group 18">
            <a:extLst>
              <a:ext uri="{FF2B5EF4-FFF2-40B4-BE49-F238E27FC236}">
                <a16:creationId xmlns:a16="http://schemas.microsoft.com/office/drawing/2014/main" id="{FAD89814-3AE8-E644-9C55-ED96DCE5E2C8}"/>
              </a:ext>
            </a:extLst>
          </p:cNvPr>
          <p:cNvGrpSpPr/>
          <p:nvPr/>
        </p:nvGrpSpPr>
        <p:grpSpPr>
          <a:xfrm>
            <a:off x="7378424" y="1141862"/>
            <a:ext cx="2692576" cy="1957181"/>
            <a:chOff x="7127510" y="3926104"/>
            <a:chExt cx="3958288" cy="1915016"/>
          </a:xfrm>
        </p:grpSpPr>
        <p:sp>
          <p:nvSpPr>
            <p:cNvPr id="55" name="Round Same Side Corner Rectangle 54">
              <a:extLst>
                <a:ext uri="{FF2B5EF4-FFF2-40B4-BE49-F238E27FC236}">
                  <a16:creationId xmlns:a16="http://schemas.microsoft.com/office/drawing/2014/main" id="{A5BC4E15-1B25-EC49-9642-A381FC453BCC}"/>
                </a:ext>
              </a:extLst>
            </p:cNvPr>
            <p:cNvSpPr/>
            <p:nvPr/>
          </p:nvSpPr>
          <p:spPr>
            <a:xfrm rot="16200000">
              <a:off x="8177043" y="2924260"/>
              <a:ext cx="1906912" cy="3910599"/>
            </a:xfrm>
            <a:prstGeom prst="round2SameRect">
              <a:avLst>
                <a:gd name="adj1" fmla="val 5858"/>
                <a:gd name="adj2" fmla="val 0"/>
              </a:avLst>
            </a:prstGeom>
            <a:gradFill>
              <a:gsLst>
                <a:gs pos="14000">
                  <a:schemeClr val="bg1">
                    <a:lumMod val="95000"/>
                  </a:schemeClr>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US">
                <a:solidFill>
                  <a:srgbClr val="FFFFFF"/>
                </a:solidFill>
                <a:latin typeface="Calibri" panose="020F0502020204030204"/>
              </a:endParaRPr>
            </a:p>
          </p:txBody>
        </p:sp>
        <p:sp>
          <p:nvSpPr>
            <p:cNvPr id="9" name="Round Same Side Corner Rectangle 8">
              <a:extLst>
                <a:ext uri="{FF2B5EF4-FFF2-40B4-BE49-F238E27FC236}">
                  <a16:creationId xmlns:a16="http://schemas.microsoft.com/office/drawing/2014/main" id="{C26E14E8-7D80-DF49-B1C3-2D20B6FD14FF}"/>
                </a:ext>
              </a:extLst>
            </p:cNvPr>
            <p:cNvSpPr/>
            <p:nvPr/>
          </p:nvSpPr>
          <p:spPr>
            <a:xfrm rot="16200000">
              <a:off x="6274534" y="4782876"/>
              <a:ext cx="1911220" cy="205267"/>
            </a:xfrm>
            <a:prstGeom prst="round2SameRect">
              <a:avLst>
                <a:gd name="adj1" fmla="val 50000"/>
                <a:gd name="adj2" fmla="val 0"/>
              </a:avLst>
            </a:prstGeom>
            <a:solidFill>
              <a:srgbClr val="0062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en-US">
                <a:solidFill>
                  <a:srgbClr val="FFFFFF"/>
                </a:solidFill>
                <a:latin typeface="Calibri" panose="020F0502020204030204"/>
              </a:endParaRPr>
            </a:p>
          </p:txBody>
        </p:sp>
      </p:grpSp>
      <p:sp>
        <p:nvSpPr>
          <p:cNvPr id="41" name="Rectangle 40">
            <a:extLst>
              <a:ext uri="{FF2B5EF4-FFF2-40B4-BE49-F238E27FC236}">
                <a16:creationId xmlns:a16="http://schemas.microsoft.com/office/drawing/2014/main" id="{E1C11524-9ADB-9C40-9CB6-020E1A68693F}"/>
              </a:ext>
            </a:extLst>
          </p:cNvPr>
          <p:cNvSpPr/>
          <p:nvPr/>
        </p:nvSpPr>
        <p:spPr>
          <a:xfrm>
            <a:off x="7603517" y="1218498"/>
            <a:ext cx="3961103" cy="460191"/>
          </a:xfrm>
          <a:prstGeom prst="rect">
            <a:avLst/>
          </a:prstGeom>
        </p:spPr>
        <p:txBody>
          <a:bodyPr wrap="square" lIns="91440" tIns="45720" rIns="91440" bIns="45720" anchor="ctr">
            <a:spAutoFit/>
          </a:bodyPr>
          <a:lstStyle/>
          <a:p>
            <a:pPr defTabSz="914377">
              <a:lnSpc>
                <a:spcPct val="85000"/>
              </a:lnSpc>
              <a:spcAft>
                <a:spcPts val="1200"/>
              </a:spcAft>
            </a:pPr>
            <a:r>
              <a:rPr lang="en-US" sz="1400">
                <a:solidFill>
                  <a:srgbClr val="000000"/>
                </a:solidFill>
                <a:latin typeface="Calibri Light"/>
                <a:ea typeface="Calibri Light"/>
                <a:cs typeface="Calibri Light"/>
              </a:rPr>
              <a:t>1. Child developmental, social-emotional &amp; behavioral screenings</a:t>
            </a:r>
            <a:endParaRPr lang="en-US">
              <a:ea typeface="Calibri" panose="020F0502020204030204"/>
              <a:cs typeface="Calibri" panose="020F0502020204030204"/>
            </a:endParaRPr>
          </a:p>
        </p:txBody>
      </p:sp>
      <p:sp>
        <p:nvSpPr>
          <p:cNvPr id="43" name="Rectangle 42">
            <a:extLst>
              <a:ext uri="{FF2B5EF4-FFF2-40B4-BE49-F238E27FC236}">
                <a16:creationId xmlns:a16="http://schemas.microsoft.com/office/drawing/2014/main" id="{CBCA6C8D-1B6F-41A5-8E5B-C491A0A42084}"/>
              </a:ext>
            </a:extLst>
          </p:cNvPr>
          <p:cNvSpPr/>
          <p:nvPr/>
        </p:nvSpPr>
        <p:spPr>
          <a:xfrm>
            <a:off x="7598495" y="1754450"/>
            <a:ext cx="2643387" cy="721351"/>
          </a:xfrm>
          <a:prstGeom prst="rect">
            <a:avLst/>
          </a:prstGeom>
        </p:spPr>
        <p:txBody>
          <a:bodyPr wrap="square" lIns="91440" tIns="45720" rIns="91440" bIns="45720" anchor="ctr">
            <a:spAutoFit/>
          </a:bodyPr>
          <a:lstStyle/>
          <a:p>
            <a:pPr defTabSz="914377">
              <a:lnSpc>
                <a:spcPct val="85000"/>
              </a:lnSpc>
              <a:spcAft>
                <a:spcPts val="600"/>
              </a:spcAft>
            </a:pPr>
            <a:r>
              <a:rPr lang="en-US" sz="1400">
                <a:solidFill>
                  <a:srgbClr val="000000"/>
                </a:solidFill>
                <a:latin typeface="Calibri Light"/>
                <a:ea typeface="Calibri Light"/>
                <a:cs typeface="Calibri Light"/>
              </a:rPr>
              <a:t>2. Screening for family needs </a:t>
            </a:r>
            <a:br>
              <a:rPr lang="en-US" sz="1400">
                <a:latin typeface="Calibri Light" panose="020F0302020204030204" pitchFamily="34" charset="0"/>
                <a:cs typeface="Calibri Light" panose="020F0302020204030204" pitchFamily="34" charset="0"/>
              </a:rPr>
            </a:br>
            <a:r>
              <a:rPr lang="en-US" sz="1400">
                <a:solidFill>
                  <a:srgbClr val="000000"/>
                </a:solidFill>
                <a:latin typeface="Calibri Light"/>
                <a:ea typeface="Calibri Light"/>
                <a:cs typeface="Calibri Light"/>
              </a:rPr>
              <a:t>-</a:t>
            </a:r>
            <a:r>
              <a:rPr lang="en-US" sz="1000" spc="100">
                <a:solidFill>
                  <a:srgbClr val="000000"/>
                </a:solidFill>
                <a:latin typeface="Calibri Light"/>
                <a:ea typeface="Calibri Light"/>
                <a:cs typeface="Calibri Light"/>
              </a:rPr>
              <a:t>MATERNAL DEPRESSION</a:t>
            </a:r>
            <a:br>
              <a:rPr lang="en-US" sz="1000" spc="100">
                <a:latin typeface="Calibri Light" panose="020F0302020204030204" pitchFamily="34" charset="0"/>
                <a:cs typeface="Calibri Light" panose="020F0302020204030204" pitchFamily="34" charset="0"/>
              </a:rPr>
            </a:br>
            <a:r>
              <a:rPr lang="en-US" sz="1000" spc="100">
                <a:solidFill>
                  <a:srgbClr val="000000"/>
                </a:solidFill>
                <a:latin typeface="Calibri Light"/>
                <a:ea typeface="Calibri Light"/>
                <a:cs typeface="Calibri Light"/>
              </a:rPr>
              <a:t>-OTHER RISK FACTORS</a:t>
            </a:r>
            <a:br>
              <a:rPr lang="en-US" sz="1000" spc="100">
                <a:latin typeface="Calibri Light" panose="020F0302020204030204" pitchFamily="34" charset="0"/>
                <a:cs typeface="Calibri Light" panose="020F0302020204030204" pitchFamily="34" charset="0"/>
              </a:rPr>
            </a:br>
            <a:r>
              <a:rPr lang="en-US" sz="1000" spc="100">
                <a:solidFill>
                  <a:srgbClr val="000000"/>
                </a:solidFill>
                <a:latin typeface="Calibri Light"/>
                <a:ea typeface="Calibri Light"/>
                <a:cs typeface="Calibri Light"/>
              </a:rPr>
              <a:t>-SOCIAL DETERMINANTS OF HEALTH</a:t>
            </a:r>
          </a:p>
        </p:txBody>
      </p:sp>
      <p:sp>
        <p:nvSpPr>
          <p:cNvPr id="51" name="Rectangle 50">
            <a:extLst>
              <a:ext uri="{FF2B5EF4-FFF2-40B4-BE49-F238E27FC236}">
                <a16:creationId xmlns:a16="http://schemas.microsoft.com/office/drawing/2014/main" id="{EC8BF9F7-3B7C-43FF-8CB0-E83361612863}"/>
              </a:ext>
            </a:extLst>
          </p:cNvPr>
          <p:cNvSpPr/>
          <p:nvPr/>
        </p:nvSpPr>
        <p:spPr>
          <a:xfrm>
            <a:off x="7550497" y="2546342"/>
            <a:ext cx="2821913" cy="460191"/>
          </a:xfrm>
          <a:prstGeom prst="rect">
            <a:avLst/>
          </a:prstGeom>
        </p:spPr>
        <p:txBody>
          <a:bodyPr wrap="square" lIns="91440" tIns="45720" rIns="91440" bIns="45720" anchor="ctr">
            <a:spAutoFit/>
          </a:bodyPr>
          <a:lstStyle/>
          <a:p>
            <a:pPr defTabSz="914377">
              <a:lnSpc>
                <a:spcPct val="85000"/>
              </a:lnSpc>
              <a:spcAft>
                <a:spcPts val="1200"/>
              </a:spcAft>
            </a:pPr>
            <a:r>
              <a:rPr lang="en-US" sz="1400">
                <a:solidFill>
                  <a:srgbClr val="000000"/>
                </a:solidFill>
                <a:latin typeface="Calibri Light"/>
                <a:ea typeface="Calibri Light"/>
                <a:cs typeface="Calibri Light"/>
              </a:rPr>
              <a:t>3. Family support line</a:t>
            </a:r>
            <a:br>
              <a:rPr lang="en-US" sz="1400">
                <a:latin typeface="Calibri Light" panose="020F0302020204030204" pitchFamily="34" charset="0"/>
                <a:cs typeface="Calibri Light" panose="020F0302020204030204" pitchFamily="34" charset="0"/>
              </a:rPr>
            </a:br>
            <a:r>
              <a:rPr lang="en-US" sz="1400">
                <a:solidFill>
                  <a:srgbClr val="000000"/>
                </a:solidFill>
                <a:latin typeface="Calibri Light"/>
                <a:ea typeface="Calibri Light"/>
                <a:cs typeface="Calibri Light"/>
              </a:rPr>
              <a:t>-</a:t>
            </a:r>
            <a:r>
              <a:rPr lang="en-US" sz="1000" spc="100">
                <a:solidFill>
                  <a:srgbClr val="000000"/>
                </a:solidFill>
                <a:latin typeface="Calibri Light"/>
                <a:ea typeface="Calibri Light"/>
                <a:cs typeface="Calibri Light"/>
              </a:rPr>
              <a:t>PHONE, TEXT, EMAIL, ONLINE PORTAL</a:t>
            </a:r>
          </a:p>
        </p:txBody>
      </p:sp>
      <p:sp>
        <p:nvSpPr>
          <p:cNvPr id="7" name="Footer Placeholder 6">
            <a:extLst>
              <a:ext uri="{FF2B5EF4-FFF2-40B4-BE49-F238E27FC236}">
                <a16:creationId xmlns:a16="http://schemas.microsoft.com/office/drawing/2014/main" id="{6F2FC484-D8D2-4896-AB9B-4979ED23A8E1}"/>
              </a:ext>
            </a:extLst>
          </p:cNvPr>
          <p:cNvSpPr>
            <a:spLocks noGrp="1"/>
          </p:cNvSpPr>
          <p:nvPr>
            <p:ph type="ftr" sz="quarter" idx="11"/>
          </p:nvPr>
        </p:nvSpPr>
        <p:spPr>
          <a:xfrm>
            <a:off x="487730" y="6430320"/>
            <a:ext cx="9350991" cy="211456"/>
          </a:xfrm>
        </p:spPr>
        <p:txBody>
          <a:bodyPr/>
          <a:lstStyle/>
          <a:p>
            <a:r>
              <a:rPr lang="en-US"/>
              <a:t>© 2025 ZERO TO THREE. All rights reserved.</a:t>
            </a:r>
          </a:p>
        </p:txBody>
      </p:sp>
      <p:sp>
        <p:nvSpPr>
          <p:cNvPr id="8" name="Rectangle 7">
            <a:extLst>
              <a:ext uri="{FF2B5EF4-FFF2-40B4-BE49-F238E27FC236}">
                <a16:creationId xmlns:a16="http://schemas.microsoft.com/office/drawing/2014/main" id="{A321A949-9517-2826-0C77-A6BE15438B46}"/>
              </a:ext>
            </a:extLst>
          </p:cNvPr>
          <p:cNvSpPr/>
          <p:nvPr/>
        </p:nvSpPr>
        <p:spPr>
          <a:xfrm>
            <a:off x="1175931" y="1439973"/>
            <a:ext cx="5640867" cy="1148611"/>
          </a:xfrm>
          <a:prstGeom prst="rect">
            <a:avLst/>
          </a:prstGeom>
          <a:solidFill>
            <a:srgbClr val="0066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Calibri"/>
              <a:cs typeface="Calibri"/>
            </a:endParaRPr>
          </a:p>
        </p:txBody>
      </p:sp>
      <p:sp>
        <p:nvSpPr>
          <p:cNvPr id="30" name="Rectangle 29">
            <a:extLst>
              <a:ext uri="{FF2B5EF4-FFF2-40B4-BE49-F238E27FC236}">
                <a16:creationId xmlns:a16="http://schemas.microsoft.com/office/drawing/2014/main" id="{B2444503-887B-8F49-8D63-F691CA2BEE36}"/>
              </a:ext>
            </a:extLst>
          </p:cNvPr>
          <p:cNvSpPr/>
          <p:nvPr/>
        </p:nvSpPr>
        <p:spPr>
          <a:xfrm>
            <a:off x="2393509" y="1614649"/>
            <a:ext cx="3170133" cy="567399"/>
          </a:xfrm>
          <a:prstGeom prst="rect">
            <a:avLst/>
          </a:prstGeom>
        </p:spPr>
        <p:txBody>
          <a:bodyPr wrap="square" lIns="91440" tIns="45720" rIns="91440" bIns="45720" anchor="ctr">
            <a:spAutoFit/>
          </a:bodyPr>
          <a:lstStyle/>
          <a:p>
            <a:pPr algn="ctr" defTabSz="914377">
              <a:lnSpc>
                <a:spcPct val="85000"/>
              </a:lnSpc>
              <a:spcAft>
                <a:spcPts val="600"/>
              </a:spcAft>
            </a:pPr>
            <a:r>
              <a:rPr lang="en-US" sz="3600" b="1" spc="100">
                <a:solidFill>
                  <a:schemeClr val="bg1"/>
                </a:solidFill>
                <a:latin typeface="Calibri"/>
                <a:ea typeface="Calibri"/>
                <a:cs typeface="Calibri"/>
              </a:rPr>
              <a:t>TIER 1</a:t>
            </a:r>
            <a:endParaRPr lang="en-US" sz="3600">
              <a:solidFill>
                <a:schemeClr val="bg1"/>
              </a:solidFill>
              <a:ea typeface="Calibri"/>
              <a:cs typeface="Calibri"/>
            </a:endParaRPr>
          </a:p>
        </p:txBody>
      </p:sp>
      <p:sp>
        <p:nvSpPr>
          <p:cNvPr id="20" name="Rectangle 19">
            <a:extLst>
              <a:ext uri="{FF2B5EF4-FFF2-40B4-BE49-F238E27FC236}">
                <a16:creationId xmlns:a16="http://schemas.microsoft.com/office/drawing/2014/main" id="{60BD7932-2130-A14B-B7A1-931FB08DB874}"/>
              </a:ext>
            </a:extLst>
          </p:cNvPr>
          <p:cNvSpPr/>
          <p:nvPr/>
        </p:nvSpPr>
        <p:spPr>
          <a:xfrm>
            <a:off x="2780859" y="2127666"/>
            <a:ext cx="2536645" cy="301814"/>
          </a:xfrm>
          <a:prstGeom prst="rect">
            <a:avLst/>
          </a:prstGeom>
        </p:spPr>
        <p:txBody>
          <a:bodyPr wrap="square" lIns="91440" tIns="45720" rIns="91440" bIns="45720" anchor="t">
            <a:spAutoFit/>
          </a:bodyPr>
          <a:lstStyle/>
          <a:p>
            <a:pPr algn="ctr" defTabSz="914377">
              <a:lnSpc>
                <a:spcPct val="85000"/>
              </a:lnSpc>
            </a:pPr>
            <a:r>
              <a:rPr lang="en-US" sz="1600" b="1" spc="51">
                <a:solidFill>
                  <a:schemeClr val="bg1"/>
                </a:solidFill>
                <a:latin typeface="Calibri"/>
                <a:ea typeface="Calibri"/>
                <a:cs typeface="Calibri"/>
              </a:rPr>
              <a:t>UNIVERSAL SERVICES</a:t>
            </a:r>
            <a:endParaRPr lang="en-US" sz="1600">
              <a:solidFill>
                <a:schemeClr val="bg1"/>
              </a:solidFill>
              <a:latin typeface="+mn-ea"/>
              <a:cs typeface="Calibri Light" panose="020F0302020204030204" pitchFamily="34" charset="0"/>
            </a:endParaRPr>
          </a:p>
        </p:txBody>
      </p:sp>
      <p:grpSp>
        <p:nvGrpSpPr>
          <p:cNvPr id="13" name="Group 12">
            <a:extLst>
              <a:ext uri="{FF2B5EF4-FFF2-40B4-BE49-F238E27FC236}">
                <a16:creationId xmlns:a16="http://schemas.microsoft.com/office/drawing/2014/main" id="{78145975-8945-E2B8-ACC8-B6BB76A4F571}"/>
              </a:ext>
            </a:extLst>
          </p:cNvPr>
          <p:cNvGrpSpPr/>
          <p:nvPr/>
        </p:nvGrpSpPr>
        <p:grpSpPr>
          <a:xfrm>
            <a:off x="1772830" y="3256072"/>
            <a:ext cx="4408967" cy="1193061"/>
            <a:chOff x="1842680" y="3383072"/>
            <a:chExt cx="4408967" cy="1193061"/>
          </a:xfrm>
        </p:grpSpPr>
        <p:sp>
          <p:nvSpPr>
            <p:cNvPr id="10" name="Rectangle 9">
              <a:extLst>
                <a:ext uri="{FF2B5EF4-FFF2-40B4-BE49-F238E27FC236}">
                  <a16:creationId xmlns:a16="http://schemas.microsoft.com/office/drawing/2014/main" id="{61EE24F9-1BE3-6461-C3EE-1426E6278EBB}"/>
                </a:ext>
              </a:extLst>
            </p:cNvPr>
            <p:cNvSpPr/>
            <p:nvPr/>
          </p:nvSpPr>
          <p:spPr>
            <a:xfrm>
              <a:off x="1842680" y="3383072"/>
              <a:ext cx="4408967" cy="1193061"/>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Calibri"/>
                <a:cs typeface="Calibri"/>
              </a:endParaRPr>
            </a:p>
          </p:txBody>
        </p:sp>
        <p:sp>
          <p:nvSpPr>
            <p:cNvPr id="11" name="Rectangle 10">
              <a:extLst>
                <a:ext uri="{FF2B5EF4-FFF2-40B4-BE49-F238E27FC236}">
                  <a16:creationId xmlns:a16="http://schemas.microsoft.com/office/drawing/2014/main" id="{6E0FE5C8-AF08-036D-5913-8C01EB5E4859}"/>
                </a:ext>
              </a:extLst>
            </p:cNvPr>
            <p:cNvSpPr/>
            <p:nvPr/>
          </p:nvSpPr>
          <p:spPr>
            <a:xfrm>
              <a:off x="2539558" y="3487898"/>
              <a:ext cx="3170133" cy="567399"/>
            </a:xfrm>
            <a:prstGeom prst="rect">
              <a:avLst/>
            </a:prstGeom>
          </p:spPr>
          <p:txBody>
            <a:bodyPr wrap="square" lIns="91440" tIns="45720" rIns="91440" bIns="45720" anchor="ctr">
              <a:spAutoFit/>
            </a:bodyPr>
            <a:lstStyle/>
            <a:p>
              <a:pPr algn="ctr" defTabSz="914377">
                <a:lnSpc>
                  <a:spcPct val="85000"/>
                </a:lnSpc>
                <a:spcAft>
                  <a:spcPts val="600"/>
                </a:spcAft>
              </a:pPr>
              <a:r>
                <a:rPr lang="en-US" sz="3600" b="1" spc="100">
                  <a:solidFill>
                    <a:schemeClr val="bg1"/>
                  </a:solidFill>
                  <a:latin typeface="Calibri"/>
                  <a:ea typeface="Calibri"/>
                  <a:cs typeface="Calibri"/>
                </a:rPr>
                <a:t>TIER 2</a:t>
              </a:r>
              <a:endParaRPr lang="en-US" sz="3600">
                <a:solidFill>
                  <a:schemeClr val="bg1"/>
                </a:solidFill>
                <a:ea typeface="Calibri"/>
                <a:cs typeface="Calibri"/>
              </a:endParaRPr>
            </a:p>
          </p:txBody>
        </p:sp>
        <p:sp>
          <p:nvSpPr>
            <p:cNvPr id="12" name="Rectangle 11">
              <a:extLst>
                <a:ext uri="{FF2B5EF4-FFF2-40B4-BE49-F238E27FC236}">
                  <a16:creationId xmlns:a16="http://schemas.microsoft.com/office/drawing/2014/main" id="{0BDD1CFB-014A-18CC-424B-8D981C815B51}"/>
                </a:ext>
              </a:extLst>
            </p:cNvPr>
            <p:cNvSpPr/>
            <p:nvPr/>
          </p:nvSpPr>
          <p:spPr>
            <a:xfrm>
              <a:off x="2857058" y="3969165"/>
              <a:ext cx="2536645" cy="303416"/>
            </a:xfrm>
            <a:prstGeom prst="rect">
              <a:avLst/>
            </a:prstGeom>
          </p:spPr>
          <p:txBody>
            <a:bodyPr wrap="square" lIns="91440" tIns="45720" rIns="91440" bIns="45720" anchor="t">
              <a:spAutoFit/>
            </a:bodyPr>
            <a:lstStyle/>
            <a:p>
              <a:pPr algn="ctr" defTabSz="914377">
                <a:lnSpc>
                  <a:spcPct val="85000"/>
                </a:lnSpc>
              </a:pPr>
              <a:r>
                <a:rPr lang="en-US" sz="1600" b="1" spc="51">
                  <a:solidFill>
                    <a:schemeClr val="bg1"/>
                  </a:solidFill>
                  <a:latin typeface="Calibri"/>
                  <a:ea typeface="Calibri"/>
                  <a:cs typeface="Calibri"/>
                </a:rPr>
                <a:t>SHORT-TERM SUPPORT</a:t>
              </a:r>
            </a:p>
          </p:txBody>
        </p:sp>
        <p:sp>
          <p:nvSpPr>
            <p:cNvPr id="23" name="Rectangle 22">
              <a:extLst>
                <a:ext uri="{FF2B5EF4-FFF2-40B4-BE49-F238E27FC236}">
                  <a16:creationId xmlns:a16="http://schemas.microsoft.com/office/drawing/2014/main" id="{B44548F0-0078-2A49-90E0-FA16792EACD9}"/>
                </a:ext>
              </a:extLst>
            </p:cNvPr>
            <p:cNvSpPr/>
            <p:nvPr/>
          </p:nvSpPr>
          <p:spPr>
            <a:xfrm>
              <a:off x="2591671" y="4260921"/>
              <a:ext cx="3067038" cy="250710"/>
            </a:xfrm>
            <a:prstGeom prst="rect">
              <a:avLst/>
            </a:prstGeom>
          </p:spPr>
          <p:txBody>
            <a:bodyPr wrap="square" lIns="91440" tIns="45720" rIns="91440" bIns="45720" anchor="t">
              <a:spAutoFit/>
            </a:bodyPr>
            <a:lstStyle/>
            <a:p>
              <a:pPr algn="ctr" defTabSz="914377">
                <a:lnSpc>
                  <a:spcPct val="85000"/>
                </a:lnSpc>
              </a:pPr>
              <a:r>
                <a:rPr lang="en-US" sz="1200" spc="51">
                  <a:solidFill>
                    <a:schemeClr val="bg1"/>
                  </a:solidFill>
                  <a:latin typeface="Calibri Light"/>
                  <a:ea typeface="Calibri"/>
                  <a:cs typeface="Calibri"/>
                </a:rPr>
                <a:t>SPECIFIC, TIME-LIMITED CONCERNS</a:t>
              </a:r>
              <a:endParaRPr lang="en-US" sz="1200" spc="51">
                <a:solidFill>
                  <a:schemeClr val="bg1"/>
                </a:solidFill>
                <a:latin typeface="Calibri Light"/>
                <a:ea typeface="Calibri Light"/>
                <a:cs typeface="Calibri Light"/>
              </a:endParaRPr>
            </a:p>
          </p:txBody>
        </p:sp>
      </p:grpSp>
      <p:sp>
        <p:nvSpPr>
          <p:cNvPr id="16" name="Rectangle 15">
            <a:extLst>
              <a:ext uri="{FF2B5EF4-FFF2-40B4-BE49-F238E27FC236}">
                <a16:creationId xmlns:a16="http://schemas.microsoft.com/office/drawing/2014/main" id="{7B0FDF5B-F75B-0ABB-8538-1C47ADC00CEE}"/>
              </a:ext>
            </a:extLst>
          </p:cNvPr>
          <p:cNvSpPr/>
          <p:nvPr/>
        </p:nvSpPr>
        <p:spPr>
          <a:xfrm>
            <a:off x="2515780" y="5065821"/>
            <a:ext cx="3056417" cy="1078761"/>
          </a:xfrm>
          <a:prstGeom prst="rect">
            <a:avLst/>
          </a:prstGeom>
          <a:solidFill>
            <a:srgbClr val="248F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Calibri"/>
              <a:cs typeface="Calibri"/>
            </a:endParaRPr>
          </a:p>
        </p:txBody>
      </p:sp>
      <p:sp>
        <p:nvSpPr>
          <p:cNvPr id="18" name="Rectangle 17">
            <a:extLst>
              <a:ext uri="{FF2B5EF4-FFF2-40B4-BE49-F238E27FC236}">
                <a16:creationId xmlns:a16="http://schemas.microsoft.com/office/drawing/2014/main" id="{FDED6E39-FE8B-4E8B-F6F1-45BD8F99BE4A}"/>
              </a:ext>
            </a:extLst>
          </p:cNvPr>
          <p:cNvSpPr/>
          <p:nvPr/>
        </p:nvSpPr>
        <p:spPr>
          <a:xfrm>
            <a:off x="2469708" y="5132547"/>
            <a:ext cx="3170133" cy="567399"/>
          </a:xfrm>
          <a:prstGeom prst="rect">
            <a:avLst/>
          </a:prstGeom>
        </p:spPr>
        <p:txBody>
          <a:bodyPr wrap="square" lIns="91440" tIns="45720" rIns="91440" bIns="45720" anchor="ctr">
            <a:spAutoFit/>
          </a:bodyPr>
          <a:lstStyle/>
          <a:p>
            <a:pPr algn="ctr" defTabSz="914377">
              <a:lnSpc>
                <a:spcPct val="85000"/>
              </a:lnSpc>
              <a:spcAft>
                <a:spcPts val="600"/>
              </a:spcAft>
            </a:pPr>
            <a:r>
              <a:rPr lang="en-US" sz="3600" b="1" spc="100">
                <a:solidFill>
                  <a:schemeClr val="bg1"/>
                </a:solidFill>
                <a:latin typeface="Calibri"/>
                <a:ea typeface="Calibri"/>
                <a:cs typeface="Calibri"/>
              </a:rPr>
              <a:t>TIER 3</a:t>
            </a:r>
            <a:endParaRPr lang="en-US" sz="3600">
              <a:solidFill>
                <a:schemeClr val="bg1"/>
              </a:solidFill>
              <a:ea typeface="Calibri"/>
              <a:cs typeface="Calibri"/>
            </a:endParaRPr>
          </a:p>
        </p:txBody>
      </p:sp>
      <p:sp>
        <p:nvSpPr>
          <p:cNvPr id="21" name="Rectangle 20">
            <a:extLst>
              <a:ext uri="{FF2B5EF4-FFF2-40B4-BE49-F238E27FC236}">
                <a16:creationId xmlns:a16="http://schemas.microsoft.com/office/drawing/2014/main" id="{1CC3DE6A-ABE7-E8AE-B2D8-EB872A04DFA7}"/>
              </a:ext>
            </a:extLst>
          </p:cNvPr>
          <p:cNvSpPr/>
          <p:nvPr/>
        </p:nvSpPr>
        <p:spPr>
          <a:xfrm>
            <a:off x="2622108" y="5594764"/>
            <a:ext cx="2873195" cy="303416"/>
          </a:xfrm>
          <a:prstGeom prst="rect">
            <a:avLst/>
          </a:prstGeom>
        </p:spPr>
        <p:txBody>
          <a:bodyPr wrap="square" lIns="91440" tIns="45720" rIns="91440" bIns="45720" anchor="t">
            <a:spAutoFit/>
          </a:bodyPr>
          <a:lstStyle/>
          <a:p>
            <a:pPr algn="ctr" defTabSz="914377">
              <a:lnSpc>
                <a:spcPct val="85000"/>
              </a:lnSpc>
            </a:pPr>
            <a:r>
              <a:rPr lang="en-US" sz="1600" b="1" spc="51">
                <a:solidFill>
                  <a:schemeClr val="bg1"/>
                </a:solidFill>
                <a:latin typeface="Calibri"/>
                <a:ea typeface="Calibri"/>
                <a:cs typeface="Calibri"/>
              </a:rPr>
              <a:t>COMPREHENSIVE SERVICES</a:t>
            </a:r>
            <a:endParaRPr lang="en-US"/>
          </a:p>
        </p:txBody>
      </p:sp>
      <p:sp>
        <p:nvSpPr>
          <p:cNvPr id="24" name="Rectangle 23">
            <a:extLst>
              <a:ext uri="{FF2B5EF4-FFF2-40B4-BE49-F238E27FC236}">
                <a16:creationId xmlns:a16="http://schemas.microsoft.com/office/drawing/2014/main" id="{55A51982-E724-6497-758D-A83F76C162EC}"/>
              </a:ext>
            </a:extLst>
          </p:cNvPr>
          <p:cNvSpPr/>
          <p:nvPr/>
        </p:nvSpPr>
        <p:spPr>
          <a:xfrm>
            <a:off x="2521821" y="5873820"/>
            <a:ext cx="3067038" cy="250710"/>
          </a:xfrm>
          <a:prstGeom prst="rect">
            <a:avLst/>
          </a:prstGeom>
        </p:spPr>
        <p:txBody>
          <a:bodyPr wrap="square" lIns="91440" tIns="45720" rIns="91440" bIns="45720" anchor="t">
            <a:spAutoFit/>
          </a:bodyPr>
          <a:lstStyle/>
          <a:p>
            <a:pPr algn="ctr" defTabSz="914377">
              <a:lnSpc>
                <a:spcPct val="85000"/>
              </a:lnSpc>
            </a:pPr>
            <a:r>
              <a:rPr lang="en-US" sz="1200" spc="51">
                <a:solidFill>
                  <a:schemeClr val="bg1"/>
                </a:solidFill>
                <a:latin typeface="Calibri Light"/>
                <a:ea typeface="Calibri"/>
                <a:cs typeface="Calibri"/>
              </a:rPr>
              <a:t>FAMILIES MOST AT RISK</a:t>
            </a:r>
          </a:p>
        </p:txBody>
      </p:sp>
    </p:spTree>
    <p:custDataLst>
      <p:tags r:id="rId1"/>
    </p:custDataLst>
    <p:extLst>
      <p:ext uri="{BB962C8B-B14F-4D97-AF65-F5344CB8AC3E}">
        <p14:creationId xmlns:p14="http://schemas.microsoft.com/office/powerpoint/2010/main" val="189123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2000"/>
                                        <p:tgtEl>
                                          <p:spTgt spid="63"/>
                                        </p:tgtEl>
                                      </p:cBhvr>
                                    </p:animEffect>
                                  </p:childTnLst>
                                </p:cTn>
                              </p:par>
                              <p:par>
                                <p:cTn id="8" presetID="10" presetClass="entr" presetSubtype="0" fill="hold" nodeType="withEffect">
                                  <p:stCondLst>
                                    <p:cond delay="15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nodeType="withEffect">
                                  <p:stCondLst>
                                    <p:cond delay="150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2000"/>
                                        <p:tgtEl>
                                          <p:spTgt spid="6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6"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
      <a:dk1>
        <a:srgbClr val="000000"/>
      </a:dk1>
      <a:lt1>
        <a:srgbClr val="FFFFFF"/>
      </a:lt1>
      <a:dk2>
        <a:srgbClr val="44546A"/>
      </a:dk2>
      <a:lt2>
        <a:srgbClr val="E7E6E6"/>
      </a:lt2>
      <a:accent1>
        <a:srgbClr val="0F406B"/>
      </a:accent1>
      <a:accent2>
        <a:srgbClr val="0083BF"/>
      </a:accent2>
      <a:accent3>
        <a:srgbClr val="FFCE02"/>
      </a:accent3>
      <a:accent4>
        <a:srgbClr val="E84F3C"/>
      </a:accent4>
      <a:accent5>
        <a:srgbClr val="F78D2C"/>
      </a:accent5>
      <a:accent6>
        <a:srgbClr val="2F9A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
      <a:dk1>
        <a:srgbClr val="000000"/>
      </a:dk1>
      <a:lt1>
        <a:srgbClr val="FFFFFF"/>
      </a:lt1>
      <a:dk2>
        <a:srgbClr val="44546A"/>
      </a:dk2>
      <a:lt2>
        <a:srgbClr val="E7E6E6"/>
      </a:lt2>
      <a:accent1>
        <a:srgbClr val="0F406B"/>
      </a:accent1>
      <a:accent2>
        <a:srgbClr val="0083BF"/>
      </a:accent2>
      <a:accent3>
        <a:srgbClr val="FFCE02"/>
      </a:accent3>
      <a:accent4>
        <a:srgbClr val="E84F3C"/>
      </a:accent4>
      <a:accent5>
        <a:srgbClr val="F78D2C"/>
      </a:accent5>
      <a:accent6>
        <a:srgbClr val="2F9A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e4ce09fd-30b8-4231-b85e-6a7305b44896}" enabled="1" method="Standard" siteId="{6fcec4dc-5068-43d5-af7b-80ad58da1056}" contentBits="0" removed="0"/>
</clbl:labelList>
</file>

<file path=docProps/app.xml><?xml version="1.0" encoding="utf-8"?>
<Properties xmlns="http://schemas.openxmlformats.org/officeDocument/2006/extended-properties" xmlns:vt="http://schemas.openxmlformats.org/officeDocument/2006/docPropsVTypes">
  <TotalTime>288</TotalTime>
  <Words>1635</Words>
  <Application>Microsoft Office PowerPoint</Application>
  <PresentationFormat>Widescreen</PresentationFormat>
  <Paragraphs>220</Paragraphs>
  <Slides>31</Slides>
  <Notes>30</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31</vt:i4>
      </vt:variant>
    </vt:vector>
  </HeadingPairs>
  <TitlesOfParts>
    <vt:vector size="48" baseType="lpstr">
      <vt:lpstr>Aptos</vt:lpstr>
      <vt:lpstr>Aptos Display</vt:lpstr>
      <vt:lpstr>Arial</vt:lpstr>
      <vt:lpstr>Calibri</vt:lpstr>
      <vt:lpstr>Calibri Light</vt:lpstr>
      <vt:lpstr>Museo Sans</vt:lpstr>
      <vt:lpstr>Museo Sans 100</vt:lpstr>
      <vt:lpstr>Museo Sans 300</vt:lpstr>
      <vt:lpstr>Museo Sans 500</vt:lpstr>
      <vt:lpstr>Museo Sans 700</vt:lpstr>
      <vt:lpstr>Open Sans</vt:lpstr>
      <vt:lpstr>Roboto</vt:lpstr>
      <vt:lpstr>Times New Roman</vt:lpstr>
      <vt:lpstr>Wingdings</vt:lpstr>
      <vt:lpstr>Office Theme</vt:lpstr>
      <vt:lpstr>1_Office Theme</vt:lpstr>
      <vt:lpstr>2_Office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Tiers of Service Delivery</vt:lpstr>
      <vt:lpstr>HealthySteps Advances Health Equity</vt:lpstr>
      <vt:lpstr>Screening and Connection to Services</vt:lpstr>
      <vt:lpstr>PowerPoint Presentation</vt:lpstr>
      <vt:lpstr>A Closer Look at Safe Babies</vt:lpstr>
      <vt:lpstr>PowerPoint Presentation</vt:lpstr>
      <vt:lpstr>PowerPoint Presentation</vt:lpstr>
      <vt:lpstr>Children Entering Foster Care</vt:lpstr>
      <vt:lpstr>The Safe Babies Approach</vt:lpstr>
      <vt:lpstr>The Safe Babies Approach – Core Components</vt:lpstr>
      <vt:lpstr>The Infant Toddler Court Program  National Resource Center </vt:lpstr>
      <vt:lpstr>PowerPoint Presentation</vt:lpstr>
      <vt:lpstr>Safe Babies: Across A Prevention Continuum</vt:lpstr>
      <vt:lpstr>PowerPoint Presentation</vt:lpstr>
      <vt:lpstr>PowerPoint Presentation</vt:lpstr>
      <vt:lpstr>PowerPoint Presentation</vt:lpstr>
      <vt:lpstr>PowerPoint Presentation</vt:lpstr>
      <vt:lpstr>Shared Spaces Where We Meet Families </vt:lpstr>
      <vt:lpstr>PowerPoint Presentation</vt:lpstr>
      <vt:lpstr>Safe Babies National Network</vt:lpstr>
      <vt:lpstr>PowerPoint Presentation</vt:lpstr>
      <vt:lpstr>Opportunities Captured Along the Way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Natalie Tackitt</dc:creator>
  <cp:lastModifiedBy>Natalie Tackitt</cp:lastModifiedBy>
  <cp:revision>1</cp:revision>
  <dcterms:created xsi:type="dcterms:W3CDTF">2026-05-12T14:09:49Z</dcterms:created>
  <dcterms:modified xsi:type="dcterms:W3CDTF">2026-05-12T19:00:38Z</dcterms:modified>
</cp:coreProperties>
</file>