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20574000" cx="36576000"/>
  <p:notesSz cx="6858000" cy="9144000"/>
  <p:embeddedFontLst>
    <p:embeddedFont>
      <p:font typeface="Poppi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480">
          <p15:clr>
            <a:srgbClr val="747775"/>
          </p15:clr>
        </p15:guide>
        <p15:guide id="2" pos="1152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480" orient="horz"/>
        <p:guide pos="1152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regular.fntdata"/><Relationship Id="rId25" Type="http://schemas.openxmlformats.org/officeDocument/2006/relationships/slide" Target="slides/slide20.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be4b22f0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be4b22f0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e39a9eeb91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e39a9eeb91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e39a9eeb9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e39a9eeb9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e39a9eeb91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e39a9eeb91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e39a9eeb91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e39a9eeb91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e39a9eeb9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e39a9eeb9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e39a9eeb91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e39a9eeb91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e39a9eeb9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e39a9eeb9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e39a9eeb91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e39a9eeb91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e39a9eeb91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e39a9eeb91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c213dac3d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c213dac3d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e39a9eeb91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e39a9eeb91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e39a9eeb91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e39a9eeb91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e39a9eeb91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e39a9eeb91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39a9eeb91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e39a9eeb91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be4b22f021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be4b22f021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c213dac3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c213dac3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be4b22f021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be4b22f021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e39a9eeb9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e39a9eeb9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e39a9eeb9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e39a9eeb9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246833" y="2978300"/>
            <a:ext cx="34082400" cy="8210400"/>
          </a:xfrm>
          <a:prstGeom prst="rect">
            <a:avLst/>
          </a:prstGeom>
        </p:spPr>
        <p:txBody>
          <a:bodyPr anchorCtr="0" anchor="b" bIns="365700" lIns="365700" spcFirstLastPara="1" rIns="365700" wrap="square" tIns="365700">
            <a:normAutofit/>
          </a:bodyPr>
          <a:lstStyle>
            <a:lvl1pPr lvl="0" algn="ctr">
              <a:spcBef>
                <a:spcPts val="0"/>
              </a:spcBef>
              <a:spcAft>
                <a:spcPts val="0"/>
              </a:spcAft>
              <a:buClr>
                <a:schemeClr val="lt1"/>
              </a:buClr>
              <a:buSzPts val="20800"/>
              <a:buNone/>
              <a:defRPr sz="20800">
                <a:solidFill>
                  <a:schemeClr val="lt1"/>
                </a:solidFill>
              </a:defRPr>
            </a:lvl1pPr>
            <a:lvl2pPr lvl="1" algn="ctr">
              <a:spcBef>
                <a:spcPts val="0"/>
              </a:spcBef>
              <a:spcAft>
                <a:spcPts val="0"/>
              </a:spcAft>
              <a:buClr>
                <a:schemeClr val="lt1"/>
              </a:buClr>
              <a:buSzPts val="20800"/>
              <a:buNone/>
              <a:defRPr sz="20800">
                <a:solidFill>
                  <a:schemeClr val="lt1"/>
                </a:solidFill>
              </a:defRPr>
            </a:lvl2pPr>
            <a:lvl3pPr lvl="2" algn="ctr">
              <a:spcBef>
                <a:spcPts val="0"/>
              </a:spcBef>
              <a:spcAft>
                <a:spcPts val="0"/>
              </a:spcAft>
              <a:buClr>
                <a:schemeClr val="lt1"/>
              </a:buClr>
              <a:buSzPts val="20800"/>
              <a:buNone/>
              <a:defRPr sz="20800">
                <a:solidFill>
                  <a:schemeClr val="lt1"/>
                </a:solidFill>
              </a:defRPr>
            </a:lvl3pPr>
            <a:lvl4pPr lvl="3" algn="ctr">
              <a:spcBef>
                <a:spcPts val="0"/>
              </a:spcBef>
              <a:spcAft>
                <a:spcPts val="0"/>
              </a:spcAft>
              <a:buClr>
                <a:schemeClr val="lt1"/>
              </a:buClr>
              <a:buSzPts val="20800"/>
              <a:buNone/>
              <a:defRPr sz="20800">
                <a:solidFill>
                  <a:schemeClr val="lt1"/>
                </a:solidFill>
              </a:defRPr>
            </a:lvl4pPr>
            <a:lvl5pPr lvl="4" algn="ctr">
              <a:spcBef>
                <a:spcPts val="0"/>
              </a:spcBef>
              <a:spcAft>
                <a:spcPts val="0"/>
              </a:spcAft>
              <a:buClr>
                <a:schemeClr val="lt1"/>
              </a:buClr>
              <a:buSzPts val="20800"/>
              <a:buNone/>
              <a:defRPr sz="20800">
                <a:solidFill>
                  <a:schemeClr val="lt1"/>
                </a:solidFill>
              </a:defRPr>
            </a:lvl5pPr>
            <a:lvl6pPr lvl="5" algn="ctr">
              <a:spcBef>
                <a:spcPts val="0"/>
              </a:spcBef>
              <a:spcAft>
                <a:spcPts val="0"/>
              </a:spcAft>
              <a:buClr>
                <a:schemeClr val="lt1"/>
              </a:buClr>
              <a:buSzPts val="20800"/>
              <a:buNone/>
              <a:defRPr sz="20800">
                <a:solidFill>
                  <a:schemeClr val="lt1"/>
                </a:solidFill>
              </a:defRPr>
            </a:lvl6pPr>
            <a:lvl7pPr lvl="6" algn="ctr">
              <a:spcBef>
                <a:spcPts val="0"/>
              </a:spcBef>
              <a:spcAft>
                <a:spcPts val="0"/>
              </a:spcAft>
              <a:buClr>
                <a:schemeClr val="lt1"/>
              </a:buClr>
              <a:buSzPts val="20800"/>
              <a:buNone/>
              <a:defRPr sz="20800">
                <a:solidFill>
                  <a:schemeClr val="lt1"/>
                </a:solidFill>
              </a:defRPr>
            </a:lvl7pPr>
            <a:lvl8pPr lvl="7" algn="ctr">
              <a:spcBef>
                <a:spcPts val="0"/>
              </a:spcBef>
              <a:spcAft>
                <a:spcPts val="0"/>
              </a:spcAft>
              <a:buClr>
                <a:schemeClr val="lt1"/>
              </a:buClr>
              <a:buSzPts val="20800"/>
              <a:buNone/>
              <a:defRPr sz="20800">
                <a:solidFill>
                  <a:schemeClr val="lt1"/>
                </a:solidFill>
              </a:defRPr>
            </a:lvl8pPr>
            <a:lvl9pPr lvl="8" algn="ctr">
              <a:spcBef>
                <a:spcPts val="0"/>
              </a:spcBef>
              <a:spcAft>
                <a:spcPts val="0"/>
              </a:spcAft>
              <a:buClr>
                <a:schemeClr val="lt1"/>
              </a:buClr>
              <a:buSzPts val="20800"/>
              <a:buNone/>
              <a:defRPr sz="20800">
                <a:solidFill>
                  <a:schemeClr val="lt1"/>
                </a:solidFill>
              </a:defRPr>
            </a:lvl9pPr>
          </a:lstStyle>
          <a:p/>
        </p:txBody>
      </p:sp>
      <p:sp>
        <p:nvSpPr>
          <p:cNvPr id="11" name="Google Shape;11;p2"/>
          <p:cNvSpPr txBox="1"/>
          <p:nvPr>
            <p:ph idx="1" type="subTitle"/>
          </p:nvPr>
        </p:nvSpPr>
        <p:spPr>
          <a:xfrm>
            <a:off x="1246800" y="11336500"/>
            <a:ext cx="34082400" cy="3170400"/>
          </a:xfrm>
          <a:prstGeom prst="rect">
            <a:avLst/>
          </a:prstGeom>
        </p:spPr>
        <p:txBody>
          <a:bodyPr anchorCtr="0" anchor="t" bIns="365700" lIns="365700" spcFirstLastPara="1" rIns="365700" wrap="square" tIns="365700">
            <a:normAutofit/>
          </a:bodyPr>
          <a:lstStyle>
            <a:lvl1pPr lvl="0" algn="ctr">
              <a:lnSpc>
                <a:spcPct val="100000"/>
              </a:lnSpc>
              <a:spcBef>
                <a:spcPts val="0"/>
              </a:spcBef>
              <a:spcAft>
                <a:spcPts val="0"/>
              </a:spcAft>
              <a:buClr>
                <a:schemeClr val="lt1"/>
              </a:buClr>
              <a:buSzPts val="11200"/>
              <a:buNone/>
              <a:defRPr sz="11200">
                <a:solidFill>
                  <a:schemeClr val="lt1"/>
                </a:solidFill>
              </a:defRPr>
            </a:lvl1pPr>
            <a:lvl2pPr lvl="1" algn="ctr">
              <a:lnSpc>
                <a:spcPct val="100000"/>
              </a:lnSpc>
              <a:spcBef>
                <a:spcPts val="0"/>
              </a:spcBef>
              <a:spcAft>
                <a:spcPts val="0"/>
              </a:spcAft>
              <a:buClr>
                <a:schemeClr val="lt1"/>
              </a:buClr>
              <a:buSzPts val="11200"/>
              <a:buNone/>
              <a:defRPr sz="11200">
                <a:solidFill>
                  <a:schemeClr val="lt1"/>
                </a:solidFill>
              </a:defRPr>
            </a:lvl2pPr>
            <a:lvl3pPr lvl="2" algn="ctr">
              <a:lnSpc>
                <a:spcPct val="100000"/>
              </a:lnSpc>
              <a:spcBef>
                <a:spcPts val="0"/>
              </a:spcBef>
              <a:spcAft>
                <a:spcPts val="0"/>
              </a:spcAft>
              <a:buClr>
                <a:schemeClr val="lt1"/>
              </a:buClr>
              <a:buSzPts val="11200"/>
              <a:buNone/>
              <a:defRPr sz="11200">
                <a:solidFill>
                  <a:schemeClr val="lt1"/>
                </a:solidFill>
              </a:defRPr>
            </a:lvl3pPr>
            <a:lvl4pPr lvl="3" algn="ctr">
              <a:lnSpc>
                <a:spcPct val="100000"/>
              </a:lnSpc>
              <a:spcBef>
                <a:spcPts val="0"/>
              </a:spcBef>
              <a:spcAft>
                <a:spcPts val="0"/>
              </a:spcAft>
              <a:buClr>
                <a:schemeClr val="lt1"/>
              </a:buClr>
              <a:buSzPts val="11200"/>
              <a:buNone/>
              <a:defRPr sz="11200">
                <a:solidFill>
                  <a:schemeClr val="lt1"/>
                </a:solidFill>
              </a:defRPr>
            </a:lvl4pPr>
            <a:lvl5pPr lvl="4" algn="ctr">
              <a:lnSpc>
                <a:spcPct val="100000"/>
              </a:lnSpc>
              <a:spcBef>
                <a:spcPts val="0"/>
              </a:spcBef>
              <a:spcAft>
                <a:spcPts val="0"/>
              </a:spcAft>
              <a:buClr>
                <a:schemeClr val="lt1"/>
              </a:buClr>
              <a:buSzPts val="11200"/>
              <a:buNone/>
              <a:defRPr sz="11200">
                <a:solidFill>
                  <a:schemeClr val="lt1"/>
                </a:solidFill>
              </a:defRPr>
            </a:lvl5pPr>
            <a:lvl6pPr lvl="5" algn="ctr">
              <a:lnSpc>
                <a:spcPct val="100000"/>
              </a:lnSpc>
              <a:spcBef>
                <a:spcPts val="0"/>
              </a:spcBef>
              <a:spcAft>
                <a:spcPts val="0"/>
              </a:spcAft>
              <a:buClr>
                <a:schemeClr val="lt1"/>
              </a:buClr>
              <a:buSzPts val="11200"/>
              <a:buNone/>
              <a:defRPr sz="11200">
                <a:solidFill>
                  <a:schemeClr val="lt1"/>
                </a:solidFill>
              </a:defRPr>
            </a:lvl6pPr>
            <a:lvl7pPr lvl="6" algn="ctr">
              <a:lnSpc>
                <a:spcPct val="100000"/>
              </a:lnSpc>
              <a:spcBef>
                <a:spcPts val="0"/>
              </a:spcBef>
              <a:spcAft>
                <a:spcPts val="0"/>
              </a:spcAft>
              <a:buClr>
                <a:schemeClr val="lt1"/>
              </a:buClr>
              <a:buSzPts val="11200"/>
              <a:buNone/>
              <a:defRPr sz="11200">
                <a:solidFill>
                  <a:schemeClr val="lt1"/>
                </a:solidFill>
              </a:defRPr>
            </a:lvl7pPr>
            <a:lvl8pPr lvl="7" algn="ctr">
              <a:lnSpc>
                <a:spcPct val="100000"/>
              </a:lnSpc>
              <a:spcBef>
                <a:spcPts val="0"/>
              </a:spcBef>
              <a:spcAft>
                <a:spcPts val="0"/>
              </a:spcAft>
              <a:buClr>
                <a:schemeClr val="lt1"/>
              </a:buClr>
              <a:buSzPts val="11200"/>
              <a:buNone/>
              <a:defRPr sz="11200">
                <a:solidFill>
                  <a:schemeClr val="lt1"/>
                </a:solidFill>
              </a:defRPr>
            </a:lvl8pPr>
            <a:lvl9pPr lvl="8" algn="ctr">
              <a:lnSpc>
                <a:spcPct val="100000"/>
              </a:lnSpc>
              <a:spcBef>
                <a:spcPts val="0"/>
              </a:spcBef>
              <a:spcAft>
                <a:spcPts val="0"/>
              </a:spcAft>
              <a:buClr>
                <a:schemeClr val="lt1"/>
              </a:buClr>
              <a:buSzPts val="11200"/>
              <a:buNone/>
              <a:defRPr sz="112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1"/>
          <p:cNvSpPr txBox="1"/>
          <p:nvPr>
            <p:ph type="title"/>
          </p:nvPr>
        </p:nvSpPr>
        <p:spPr>
          <a:xfrm>
            <a:off x="1246800" y="8603400"/>
            <a:ext cx="34082400" cy="3367200"/>
          </a:xfrm>
          <a:prstGeom prst="rect">
            <a:avLst/>
          </a:prstGeom>
        </p:spPr>
        <p:txBody>
          <a:bodyPr anchorCtr="0" anchor="ctr" bIns="365700" lIns="365700" spcFirstLastPara="1" rIns="365700" wrap="square" tIns="365700">
            <a:norm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12"/>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
        <p:nvSpPr>
          <p:cNvPr id="48" name="Google Shape;48;p12"/>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12"/>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1246800" y="33568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dk1"/>
              </a:buClr>
              <a:buSzPts val="5600"/>
              <a:buChar char="●"/>
              <a:defRPr sz="5600">
                <a:solidFill>
                  <a:schemeClr val="dk1"/>
                </a:solidFill>
              </a:defRPr>
            </a:lvl1pPr>
            <a:lvl2pPr indent="-533400" lvl="1" marL="914400">
              <a:spcBef>
                <a:spcPts val="0"/>
              </a:spcBef>
              <a:spcAft>
                <a:spcPts val="0"/>
              </a:spcAft>
              <a:buClr>
                <a:schemeClr val="dk1"/>
              </a:buClr>
              <a:buSzPts val="4800"/>
              <a:buChar char="○"/>
              <a:defRPr sz="4800">
                <a:solidFill>
                  <a:schemeClr val="dk1"/>
                </a:solidFill>
              </a:defRPr>
            </a:lvl2pPr>
            <a:lvl3pPr indent="-533400" lvl="2" marL="1371600">
              <a:spcBef>
                <a:spcPts val="0"/>
              </a:spcBef>
              <a:spcAft>
                <a:spcPts val="0"/>
              </a:spcAft>
              <a:buClr>
                <a:schemeClr val="dk1"/>
              </a:buClr>
              <a:buSzPts val="4800"/>
              <a:buChar char="■"/>
              <a:defRPr sz="4800">
                <a:solidFill>
                  <a:schemeClr val="dk1"/>
                </a:solidFill>
              </a:defRPr>
            </a:lvl3pPr>
            <a:lvl4pPr indent="-533400" lvl="3" marL="1828800">
              <a:spcBef>
                <a:spcPts val="0"/>
              </a:spcBef>
              <a:spcAft>
                <a:spcPts val="0"/>
              </a:spcAft>
              <a:buClr>
                <a:schemeClr val="dk1"/>
              </a:buClr>
              <a:buSzPts val="4800"/>
              <a:buChar char="●"/>
              <a:defRPr sz="4800">
                <a:solidFill>
                  <a:schemeClr val="dk1"/>
                </a:solidFill>
              </a:defRPr>
            </a:lvl4pPr>
            <a:lvl5pPr indent="-533400" lvl="4" marL="2286000">
              <a:spcBef>
                <a:spcPts val="0"/>
              </a:spcBef>
              <a:spcAft>
                <a:spcPts val="0"/>
              </a:spcAft>
              <a:buClr>
                <a:schemeClr val="dk1"/>
              </a:buClr>
              <a:buSzPts val="4800"/>
              <a:buChar char="○"/>
              <a:defRPr sz="4800">
                <a:solidFill>
                  <a:schemeClr val="dk1"/>
                </a:solidFill>
              </a:defRPr>
            </a:lvl5pPr>
            <a:lvl6pPr indent="-533400" lvl="5" marL="2743200">
              <a:spcBef>
                <a:spcPts val="0"/>
              </a:spcBef>
              <a:spcAft>
                <a:spcPts val="0"/>
              </a:spcAft>
              <a:buClr>
                <a:schemeClr val="dk1"/>
              </a:buClr>
              <a:buSzPts val="4800"/>
              <a:buChar char="■"/>
              <a:defRPr sz="4800">
                <a:solidFill>
                  <a:schemeClr val="dk1"/>
                </a:solidFill>
              </a:defRPr>
            </a:lvl6pPr>
            <a:lvl7pPr indent="-533400" lvl="6" marL="3200400">
              <a:spcBef>
                <a:spcPts val="0"/>
              </a:spcBef>
              <a:spcAft>
                <a:spcPts val="0"/>
              </a:spcAft>
              <a:buClr>
                <a:schemeClr val="dk1"/>
              </a:buClr>
              <a:buSzPts val="4800"/>
              <a:buChar char="●"/>
              <a:defRPr sz="4800">
                <a:solidFill>
                  <a:schemeClr val="dk1"/>
                </a:solidFill>
              </a:defRPr>
            </a:lvl7pPr>
            <a:lvl8pPr indent="-533400" lvl="7" marL="3657600">
              <a:spcBef>
                <a:spcPts val="0"/>
              </a:spcBef>
              <a:spcAft>
                <a:spcPts val="0"/>
              </a:spcAft>
              <a:buClr>
                <a:schemeClr val="dk1"/>
              </a:buClr>
              <a:buSzPts val="4800"/>
              <a:buChar char="○"/>
              <a:defRPr sz="4800">
                <a:solidFill>
                  <a:schemeClr val="dk1"/>
                </a:solidFill>
              </a:defRPr>
            </a:lvl8pPr>
            <a:lvl9pPr indent="-533400" lvl="8" marL="4114800">
              <a:spcBef>
                <a:spcPts val="0"/>
              </a:spcBef>
              <a:spcAft>
                <a:spcPts val="0"/>
              </a:spcAft>
              <a:buClr>
                <a:schemeClr val="dk1"/>
              </a:buClr>
              <a:buSzPts val="4800"/>
              <a:buChar char="■"/>
              <a:defRPr sz="4800">
                <a:solidFill>
                  <a:schemeClr val="dk1"/>
                </a:solidFill>
              </a:defRPr>
            </a:lvl9pPr>
          </a:lstStyle>
          <a:p/>
        </p:txBody>
      </p:sp>
      <p:sp>
        <p:nvSpPr>
          <p:cNvPr id="52" name="Google Shape;52;p13"/>
          <p:cNvSpPr txBox="1"/>
          <p:nvPr>
            <p:ph idx="2" type="body"/>
          </p:nvPr>
        </p:nvSpPr>
        <p:spPr>
          <a:xfrm>
            <a:off x="19329600" y="33571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dk1"/>
              </a:buClr>
              <a:buSzPts val="5600"/>
              <a:buChar char="●"/>
              <a:defRPr sz="5600">
                <a:solidFill>
                  <a:schemeClr val="dk1"/>
                </a:solidFill>
              </a:defRPr>
            </a:lvl1pPr>
            <a:lvl2pPr indent="-533400" lvl="1" marL="914400">
              <a:spcBef>
                <a:spcPts val="0"/>
              </a:spcBef>
              <a:spcAft>
                <a:spcPts val="0"/>
              </a:spcAft>
              <a:buClr>
                <a:schemeClr val="dk1"/>
              </a:buClr>
              <a:buSzPts val="4800"/>
              <a:buChar char="○"/>
              <a:defRPr sz="4800">
                <a:solidFill>
                  <a:schemeClr val="dk1"/>
                </a:solidFill>
              </a:defRPr>
            </a:lvl2pPr>
            <a:lvl3pPr indent="-533400" lvl="2" marL="1371600">
              <a:spcBef>
                <a:spcPts val="0"/>
              </a:spcBef>
              <a:spcAft>
                <a:spcPts val="0"/>
              </a:spcAft>
              <a:buClr>
                <a:schemeClr val="dk1"/>
              </a:buClr>
              <a:buSzPts val="4800"/>
              <a:buChar char="■"/>
              <a:defRPr sz="4800">
                <a:solidFill>
                  <a:schemeClr val="dk1"/>
                </a:solidFill>
              </a:defRPr>
            </a:lvl3pPr>
            <a:lvl4pPr indent="-533400" lvl="3" marL="1828800">
              <a:spcBef>
                <a:spcPts val="0"/>
              </a:spcBef>
              <a:spcAft>
                <a:spcPts val="0"/>
              </a:spcAft>
              <a:buClr>
                <a:schemeClr val="dk1"/>
              </a:buClr>
              <a:buSzPts val="4800"/>
              <a:buChar char="●"/>
              <a:defRPr sz="4800">
                <a:solidFill>
                  <a:schemeClr val="dk1"/>
                </a:solidFill>
              </a:defRPr>
            </a:lvl4pPr>
            <a:lvl5pPr indent="-533400" lvl="4" marL="2286000">
              <a:spcBef>
                <a:spcPts val="0"/>
              </a:spcBef>
              <a:spcAft>
                <a:spcPts val="0"/>
              </a:spcAft>
              <a:buClr>
                <a:schemeClr val="dk1"/>
              </a:buClr>
              <a:buSzPts val="4800"/>
              <a:buChar char="○"/>
              <a:defRPr sz="4800">
                <a:solidFill>
                  <a:schemeClr val="dk1"/>
                </a:solidFill>
              </a:defRPr>
            </a:lvl5pPr>
            <a:lvl6pPr indent="-533400" lvl="5" marL="2743200">
              <a:spcBef>
                <a:spcPts val="0"/>
              </a:spcBef>
              <a:spcAft>
                <a:spcPts val="0"/>
              </a:spcAft>
              <a:buClr>
                <a:schemeClr val="dk1"/>
              </a:buClr>
              <a:buSzPts val="4800"/>
              <a:buChar char="■"/>
              <a:defRPr sz="4800">
                <a:solidFill>
                  <a:schemeClr val="dk1"/>
                </a:solidFill>
              </a:defRPr>
            </a:lvl6pPr>
            <a:lvl7pPr indent="-533400" lvl="6" marL="3200400">
              <a:spcBef>
                <a:spcPts val="0"/>
              </a:spcBef>
              <a:spcAft>
                <a:spcPts val="0"/>
              </a:spcAft>
              <a:buClr>
                <a:schemeClr val="dk1"/>
              </a:buClr>
              <a:buSzPts val="4800"/>
              <a:buChar char="●"/>
              <a:defRPr sz="4800">
                <a:solidFill>
                  <a:schemeClr val="dk1"/>
                </a:solidFill>
              </a:defRPr>
            </a:lvl7pPr>
            <a:lvl8pPr indent="-533400" lvl="7" marL="3657600">
              <a:spcBef>
                <a:spcPts val="0"/>
              </a:spcBef>
              <a:spcAft>
                <a:spcPts val="0"/>
              </a:spcAft>
              <a:buClr>
                <a:schemeClr val="dk1"/>
              </a:buClr>
              <a:buSzPts val="4800"/>
              <a:buChar char="○"/>
              <a:defRPr sz="4800">
                <a:solidFill>
                  <a:schemeClr val="dk1"/>
                </a:solidFill>
              </a:defRPr>
            </a:lvl8pPr>
            <a:lvl9pPr indent="-533400" lvl="8" marL="4114800">
              <a:spcBef>
                <a:spcPts val="0"/>
              </a:spcBef>
              <a:spcAft>
                <a:spcPts val="0"/>
              </a:spcAft>
              <a:buClr>
                <a:schemeClr val="dk1"/>
              </a:buClr>
              <a:buSzPts val="4800"/>
              <a:buChar char="■"/>
              <a:defRPr sz="4800">
                <a:solidFill>
                  <a:schemeClr val="dk1"/>
                </a:solidFill>
              </a:defRPr>
            </a:lvl9pPr>
          </a:lstStyle>
          <a:p/>
        </p:txBody>
      </p:sp>
      <p:sp>
        <p:nvSpPr>
          <p:cNvPr id="53" name="Google Shape;53;p13"/>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lvl1pPr>
            <a:lvl2pPr lvl="1">
              <a:buNone/>
              <a:defRPr sz="4000"/>
            </a:lvl2pPr>
            <a:lvl3pPr lvl="2">
              <a:buNone/>
              <a:defRPr sz="4000"/>
            </a:lvl3pPr>
            <a:lvl4pPr lvl="3">
              <a:buNone/>
              <a:defRPr sz="4000"/>
            </a:lvl4pPr>
            <a:lvl5pPr lvl="4">
              <a:buNone/>
              <a:defRPr sz="4000"/>
            </a:lvl5pPr>
            <a:lvl6pPr lvl="5">
              <a:buNone/>
              <a:defRPr sz="4000"/>
            </a:lvl6pPr>
            <a:lvl7pPr lvl="6">
              <a:buNone/>
              <a:defRPr sz="4000"/>
            </a:lvl7pPr>
            <a:lvl8pPr lvl="7">
              <a:buNone/>
              <a:defRPr sz="4000"/>
            </a:lvl8pPr>
            <a:lvl9pPr lvl="8">
              <a:buNone/>
              <a:defRPr sz="4000"/>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4"/>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14"/>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4">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5"/>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5"/>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6"/>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63" name="Google Shape;63;p16"/>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9200"/>
              <a:buNone/>
              <a:defRPr sz="9200">
                <a:solidFill>
                  <a:schemeClr val="lt1"/>
                </a:solidFill>
              </a:defRPr>
            </a:lvl1pPr>
            <a:lvl2pPr lvl="1">
              <a:spcBef>
                <a:spcPts val="0"/>
              </a:spcBef>
              <a:spcAft>
                <a:spcPts val="0"/>
              </a:spcAft>
              <a:buClr>
                <a:schemeClr val="lt1"/>
              </a:buClr>
              <a:buSzPts val="11200"/>
              <a:buNone/>
              <a:defRPr sz="11200">
                <a:solidFill>
                  <a:schemeClr val="lt1"/>
                </a:solidFill>
              </a:defRPr>
            </a:lvl2pPr>
            <a:lvl3pPr lvl="2">
              <a:spcBef>
                <a:spcPts val="0"/>
              </a:spcBef>
              <a:spcAft>
                <a:spcPts val="0"/>
              </a:spcAft>
              <a:buClr>
                <a:schemeClr val="lt1"/>
              </a:buClr>
              <a:buSzPts val="11200"/>
              <a:buNone/>
              <a:defRPr sz="11200">
                <a:solidFill>
                  <a:schemeClr val="lt1"/>
                </a:solidFill>
              </a:defRPr>
            </a:lvl3pPr>
            <a:lvl4pPr lvl="3">
              <a:spcBef>
                <a:spcPts val="0"/>
              </a:spcBef>
              <a:spcAft>
                <a:spcPts val="0"/>
              </a:spcAft>
              <a:buClr>
                <a:schemeClr val="lt1"/>
              </a:buClr>
              <a:buSzPts val="11200"/>
              <a:buNone/>
              <a:defRPr sz="11200">
                <a:solidFill>
                  <a:schemeClr val="lt1"/>
                </a:solidFill>
              </a:defRPr>
            </a:lvl4pPr>
            <a:lvl5pPr lvl="4">
              <a:spcBef>
                <a:spcPts val="0"/>
              </a:spcBef>
              <a:spcAft>
                <a:spcPts val="0"/>
              </a:spcAft>
              <a:buClr>
                <a:schemeClr val="lt1"/>
              </a:buClr>
              <a:buSzPts val="11200"/>
              <a:buNone/>
              <a:defRPr sz="11200">
                <a:solidFill>
                  <a:schemeClr val="lt1"/>
                </a:solidFill>
              </a:defRPr>
            </a:lvl5pPr>
            <a:lvl6pPr lvl="5">
              <a:spcBef>
                <a:spcPts val="0"/>
              </a:spcBef>
              <a:spcAft>
                <a:spcPts val="0"/>
              </a:spcAft>
              <a:buClr>
                <a:schemeClr val="lt1"/>
              </a:buClr>
              <a:buSzPts val="11200"/>
              <a:buNone/>
              <a:defRPr sz="11200">
                <a:solidFill>
                  <a:schemeClr val="lt1"/>
                </a:solidFill>
              </a:defRPr>
            </a:lvl6pPr>
            <a:lvl7pPr lvl="6">
              <a:spcBef>
                <a:spcPts val="0"/>
              </a:spcBef>
              <a:spcAft>
                <a:spcPts val="0"/>
              </a:spcAft>
              <a:buClr>
                <a:schemeClr val="lt1"/>
              </a:buClr>
              <a:buSzPts val="11200"/>
              <a:buNone/>
              <a:defRPr sz="11200">
                <a:solidFill>
                  <a:schemeClr val="lt1"/>
                </a:solidFill>
              </a:defRPr>
            </a:lvl7pPr>
            <a:lvl8pPr lvl="7">
              <a:spcBef>
                <a:spcPts val="0"/>
              </a:spcBef>
              <a:spcAft>
                <a:spcPts val="0"/>
              </a:spcAft>
              <a:buClr>
                <a:schemeClr val="lt1"/>
              </a:buClr>
              <a:buSzPts val="11200"/>
              <a:buNone/>
              <a:defRPr sz="11200">
                <a:solidFill>
                  <a:schemeClr val="lt1"/>
                </a:solidFill>
              </a:defRPr>
            </a:lvl8pPr>
            <a:lvl9pPr lvl="8">
              <a:spcBef>
                <a:spcPts val="0"/>
              </a:spcBef>
              <a:spcAft>
                <a:spcPts val="0"/>
              </a:spcAft>
              <a:buClr>
                <a:schemeClr val="lt1"/>
              </a:buClr>
              <a:buSzPts val="11200"/>
              <a:buNone/>
              <a:defRPr sz="11200">
                <a:solidFill>
                  <a:schemeClr val="lt1"/>
                </a:solidFill>
              </a:defRPr>
            </a:lvl9pPr>
          </a:lstStyle>
          <a:p/>
        </p:txBody>
      </p:sp>
      <p:sp>
        <p:nvSpPr>
          <p:cNvPr id="64" name="Google Shape;64;p16"/>
          <p:cNvSpPr/>
          <p:nvPr>
            <p:ph idx="3" type="pic"/>
          </p:nvPr>
        </p:nvSpPr>
        <p:spPr>
          <a:xfrm>
            <a:off x="20337800" y="3461300"/>
            <a:ext cx="14122800" cy="14071200"/>
          </a:xfrm>
          <a:prstGeom prst="rect">
            <a:avLst/>
          </a:prstGeom>
          <a:noFill/>
          <a:ln>
            <a:noFill/>
          </a:ln>
        </p:spPr>
      </p:sp>
      <p:sp>
        <p:nvSpPr>
          <p:cNvPr id="65" name="Google Shape;65;p16"/>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p:txBody>
      </p:sp>
      <p:sp>
        <p:nvSpPr>
          <p:cNvPr id="66" name="Google Shape;66;p16"/>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7"/>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69" name="Google Shape;69;p17"/>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9200"/>
              <a:buNone/>
              <a:defRPr sz="9200">
                <a:solidFill>
                  <a:schemeClr val="lt1"/>
                </a:solidFill>
              </a:defRPr>
            </a:lvl1pPr>
            <a:lvl2pPr lvl="1">
              <a:spcBef>
                <a:spcPts val="0"/>
              </a:spcBef>
              <a:spcAft>
                <a:spcPts val="0"/>
              </a:spcAft>
              <a:buClr>
                <a:schemeClr val="lt1"/>
              </a:buClr>
              <a:buSzPts val="11200"/>
              <a:buNone/>
              <a:defRPr sz="11200">
                <a:solidFill>
                  <a:schemeClr val="lt1"/>
                </a:solidFill>
              </a:defRPr>
            </a:lvl2pPr>
            <a:lvl3pPr lvl="2">
              <a:spcBef>
                <a:spcPts val="0"/>
              </a:spcBef>
              <a:spcAft>
                <a:spcPts val="0"/>
              </a:spcAft>
              <a:buClr>
                <a:schemeClr val="lt1"/>
              </a:buClr>
              <a:buSzPts val="11200"/>
              <a:buNone/>
              <a:defRPr sz="11200">
                <a:solidFill>
                  <a:schemeClr val="lt1"/>
                </a:solidFill>
              </a:defRPr>
            </a:lvl3pPr>
            <a:lvl4pPr lvl="3">
              <a:spcBef>
                <a:spcPts val="0"/>
              </a:spcBef>
              <a:spcAft>
                <a:spcPts val="0"/>
              </a:spcAft>
              <a:buClr>
                <a:schemeClr val="lt1"/>
              </a:buClr>
              <a:buSzPts val="11200"/>
              <a:buNone/>
              <a:defRPr sz="11200">
                <a:solidFill>
                  <a:schemeClr val="lt1"/>
                </a:solidFill>
              </a:defRPr>
            </a:lvl4pPr>
            <a:lvl5pPr lvl="4">
              <a:spcBef>
                <a:spcPts val="0"/>
              </a:spcBef>
              <a:spcAft>
                <a:spcPts val="0"/>
              </a:spcAft>
              <a:buClr>
                <a:schemeClr val="lt1"/>
              </a:buClr>
              <a:buSzPts val="11200"/>
              <a:buNone/>
              <a:defRPr sz="11200">
                <a:solidFill>
                  <a:schemeClr val="lt1"/>
                </a:solidFill>
              </a:defRPr>
            </a:lvl5pPr>
            <a:lvl6pPr lvl="5">
              <a:spcBef>
                <a:spcPts val="0"/>
              </a:spcBef>
              <a:spcAft>
                <a:spcPts val="0"/>
              </a:spcAft>
              <a:buClr>
                <a:schemeClr val="lt1"/>
              </a:buClr>
              <a:buSzPts val="11200"/>
              <a:buNone/>
              <a:defRPr sz="11200">
                <a:solidFill>
                  <a:schemeClr val="lt1"/>
                </a:solidFill>
              </a:defRPr>
            </a:lvl6pPr>
            <a:lvl7pPr lvl="6">
              <a:spcBef>
                <a:spcPts val="0"/>
              </a:spcBef>
              <a:spcAft>
                <a:spcPts val="0"/>
              </a:spcAft>
              <a:buClr>
                <a:schemeClr val="lt1"/>
              </a:buClr>
              <a:buSzPts val="11200"/>
              <a:buNone/>
              <a:defRPr sz="11200">
                <a:solidFill>
                  <a:schemeClr val="lt1"/>
                </a:solidFill>
              </a:defRPr>
            </a:lvl7pPr>
            <a:lvl8pPr lvl="7">
              <a:spcBef>
                <a:spcPts val="0"/>
              </a:spcBef>
              <a:spcAft>
                <a:spcPts val="0"/>
              </a:spcAft>
              <a:buClr>
                <a:schemeClr val="lt1"/>
              </a:buClr>
              <a:buSzPts val="11200"/>
              <a:buNone/>
              <a:defRPr sz="11200">
                <a:solidFill>
                  <a:schemeClr val="lt1"/>
                </a:solidFill>
              </a:defRPr>
            </a:lvl8pPr>
            <a:lvl9pPr lvl="8">
              <a:spcBef>
                <a:spcPts val="0"/>
              </a:spcBef>
              <a:spcAft>
                <a:spcPts val="0"/>
              </a:spcAft>
              <a:buClr>
                <a:schemeClr val="lt1"/>
              </a:buClr>
              <a:buSzPts val="11200"/>
              <a:buNone/>
              <a:defRPr sz="11200">
                <a:solidFill>
                  <a:schemeClr val="lt1"/>
                </a:solidFill>
              </a:defRPr>
            </a:lvl9pPr>
          </a:lstStyle>
          <a:p/>
        </p:txBody>
      </p:sp>
      <p:sp>
        <p:nvSpPr>
          <p:cNvPr id="70" name="Google Shape;70;p17"/>
          <p:cNvSpPr/>
          <p:nvPr>
            <p:ph idx="3" type="pic"/>
          </p:nvPr>
        </p:nvSpPr>
        <p:spPr>
          <a:xfrm>
            <a:off x="20337800" y="3461300"/>
            <a:ext cx="14122800" cy="14071200"/>
          </a:xfrm>
          <a:prstGeom prst="rect">
            <a:avLst/>
          </a:prstGeom>
          <a:noFill/>
          <a:ln>
            <a:noFill/>
          </a:ln>
        </p:spPr>
      </p:sp>
      <p:sp>
        <p:nvSpPr>
          <p:cNvPr id="71" name="Google Shape;71;p17"/>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p:txBody>
      </p:sp>
      <p:sp>
        <p:nvSpPr>
          <p:cNvPr id="72" name="Google Shape;72;p17"/>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_1">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8"/>
          <p:cNvSpPr txBox="1"/>
          <p:nvPr>
            <p:ph type="ctrTitle"/>
          </p:nvPr>
        </p:nvSpPr>
        <p:spPr>
          <a:xfrm>
            <a:off x="1246833" y="2978300"/>
            <a:ext cx="34082400" cy="8210400"/>
          </a:xfrm>
          <a:prstGeom prst="rect">
            <a:avLst/>
          </a:prstGeom>
        </p:spPr>
        <p:txBody>
          <a:bodyPr anchorCtr="0" anchor="b" bIns="365700" lIns="365700" spcFirstLastPara="1" rIns="365700" wrap="square" tIns="365700">
            <a:normAutofit/>
          </a:bodyPr>
          <a:lstStyle>
            <a:lvl1pPr lvl="0" algn="ctr">
              <a:spcBef>
                <a:spcPts val="0"/>
              </a:spcBef>
              <a:spcAft>
                <a:spcPts val="0"/>
              </a:spcAft>
              <a:buSzPts val="20800"/>
              <a:buNone/>
              <a:defRPr sz="20800"/>
            </a:lvl1pPr>
            <a:lvl2pPr lvl="1" algn="ctr">
              <a:spcBef>
                <a:spcPts val="0"/>
              </a:spcBef>
              <a:spcAft>
                <a:spcPts val="0"/>
              </a:spcAft>
              <a:buSzPts val="20800"/>
              <a:buNone/>
              <a:defRPr sz="20800"/>
            </a:lvl2pPr>
            <a:lvl3pPr lvl="2" algn="ctr">
              <a:spcBef>
                <a:spcPts val="0"/>
              </a:spcBef>
              <a:spcAft>
                <a:spcPts val="0"/>
              </a:spcAft>
              <a:buSzPts val="20800"/>
              <a:buNone/>
              <a:defRPr sz="20800"/>
            </a:lvl3pPr>
            <a:lvl4pPr lvl="3" algn="ctr">
              <a:spcBef>
                <a:spcPts val="0"/>
              </a:spcBef>
              <a:spcAft>
                <a:spcPts val="0"/>
              </a:spcAft>
              <a:buSzPts val="20800"/>
              <a:buNone/>
              <a:defRPr sz="20800"/>
            </a:lvl4pPr>
            <a:lvl5pPr lvl="4" algn="ctr">
              <a:spcBef>
                <a:spcPts val="0"/>
              </a:spcBef>
              <a:spcAft>
                <a:spcPts val="0"/>
              </a:spcAft>
              <a:buSzPts val="20800"/>
              <a:buNone/>
              <a:defRPr sz="20800"/>
            </a:lvl5pPr>
            <a:lvl6pPr lvl="5" algn="ctr">
              <a:spcBef>
                <a:spcPts val="0"/>
              </a:spcBef>
              <a:spcAft>
                <a:spcPts val="0"/>
              </a:spcAft>
              <a:buSzPts val="20800"/>
              <a:buNone/>
              <a:defRPr sz="20800"/>
            </a:lvl6pPr>
            <a:lvl7pPr lvl="6" algn="ctr">
              <a:spcBef>
                <a:spcPts val="0"/>
              </a:spcBef>
              <a:spcAft>
                <a:spcPts val="0"/>
              </a:spcAft>
              <a:buSzPts val="20800"/>
              <a:buNone/>
              <a:defRPr sz="20800"/>
            </a:lvl7pPr>
            <a:lvl8pPr lvl="7" algn="ctr">
              <a:spcBef>
                <a:spcPts val="0"/>
              </a:spcBef>
              <a:spcAft>
                <a:spcPts val="0"/>
              </a:spcAft>
              <a:buSzPts val="20800"/>
              <a:buNone/>
              <a:defRPr sz="20800"/>
            </a:lvl8pPr>
            <a:lvl9pPr lvl="8" algn="ctr">
              <a:spcBef>
                <a:spcPts val="0"/>
              </a:spcBef>
              <a:spcAft>
                <a:spcPts val="0"/>
              </a:spcAft>
              <a:buSzPts val="20800"/>
              <a:buNone/>
              <a:defRPr sz="20800"/>
            </a:lvl9pPr>
          </a:lstStyle>
          <a:p/>
        </p:txBody>
      </p:sp>
      <p:sp>
        <p:nvSpPr>
          <p:cNvPr id="75" name="Google Shape;75;p18"/>
          <p:cNvSpPr txBox="1"/>
          <p:nvPr>
            <p:ph idx="1" type="subTitle"/>
          </p:nvPr>
        </p:nvSpPr>
        <p:spPr>
          <a:xfrm>
            <a:off x="1246800" y="11336500"/>
            <a:ext cx="34082400" cy="3170400"/>
          </a:xfrm>
          <a:prstGeom prst="rect">
            <a:avLst/>
          </a:prstGeom>
        </p:spPr>
        <p:txBody>
          <a:bodyPr anchorCtr="0" anchor="t" bIns="365700" lIns="365700" spcFirstLastPara="1" rIns="365700" wrap="square" tIns="365700">
            <a:normAutofit/>
          </a:bodyPr>
          <a:lstStyle>
            <a:lvl1pPr lvl="0" algn="ctr">
              <a:lnSpc>
                <a:spcPct val="100000"/>
              </a:lnSpc>
              <a:spcBef>
                <a:spcPts val="0"/>
              </a:spcBef>
              <a:spcAft>
                <a:spcPts val="0"/>
              </a:spcAft>
              <a:buClr>
                <a:schemeClr val="dk1"/>
              </a:buClr>
              <a:buSzPts val="11200"/>
              <a:buNone/>
              <a:defRPr sz="11200">
                <a:solidFill>
                  <a:schemeClr val="dk1"/>
                </a:solidFill>
              </a:defRPr>
            </a:lvl1pPr>
            <a:lvl2pPr lvl="1" algn="ctr">
              <a:lnSpc>
                <a:spcPct val="100000"/>
              </a:lnSpc>
              <a:spcBef>
                <a:spcPts val="0"/>
              </a:spcBef>
              <a:spcAft>
                <a:spcPts val="0"/>
              </a:spcAft>
              <a:buClr>
                <a:schemeClr val="dk1"/>
              </a:buClr>
              <a:buSzPts val="11200"/>
              <a:buNone/>
              <a:defRPr sz="11200">
                <a:solidFill>
                  <a:schemeClr val="dk1"/>
                </a:solidFill>
              </a:defRPr>
            </a:lvl2pPr>
            <a:lvl3pPr lvl="2" algn="ctr">
              <a:lnSpc>
                <a:spcPct val="100000"/>
              </a:lnSpc>
              <a:spcBef>
                <a:spcPts val="0"/>
              </a:spcBef>
              <a:spcAft>
                <a:spcPts val="0"/>
              </a:spcAft>
              <a:buClr>
                <a:schemeClr val="dk1"/>
              </a:buClr>
              <a:buSzPts val="11200"/>
              <a:buNone/>
              <a:defRPr sz="11200">
                <a:solidFill>
                  <a:schemeClr val="dk1"/>
                </a:solidFill>
              </a:defRPr>
            </a:lvl3pPr>
            <a:lvl4pPr lvl="3" algn="ctr">
              <a:lnSpc>
                <a:spcPct val="100000"/>
              </a:lnSpc>
              <a:spcBef>
                <a:spcPts val="0"/>
              </a:spcBef>
              <a:spcAft>
                <a:spcPts val="0"/>
              </a:spcAft>
              <a:buClr>
                <a:schemeClr val="dk1"/>
              </a:buClr>
              <a:buSzPts val="11200"/>
              <a:buNone/>
              <a:defRPr sz="11200">
                <a:solidFill>
                  <a:schemeClr val="dk1"/>
                </a:solidFill>
              </a:defRPr>
            </a:lvl4pPr>
            <a:lvl5pPr lvl="4" algn="ctr">
              <a:lnSpc>
                <a:spcPct val="100000"/>
              </a:lnSpc>
              <a:spcBef>
                <a:spcPts val="0"/>
              </a:spcBef>
              <a:spcAft>
                <a:spcPts val="0"/>
              </a:spcAft>
              <a:buClr>
                <a:schemeClr val="dk1"/>
              </a:buClr>
              <a:buSzPts val="11200"/>
              <a:buNone/>
              <a:defRPr sz="11200">
                <a:solidFill>
                  <a:schemeClr val="dk1"/>
                </a:solidFill>
              </a:defRPr>
            </a:lvl5pPr>
            <a:lvl6pPr lvl="5" algn="ctr">
              <a:lnSpc>
                <a:spcPct val="100000"/>
              </a:lnSpc>
              <a:spcBef>
                <a:spcPts val="0"/>
              </a:spcBef>
              <a:spcAft>
                <a:spcPts val="0"/>
              </a:spcAft>
              <a:buClr>
                <a:schemeClr val="dk1"/>
              </a:buClr>
              <a:buSzPts val="11200"/>
              <a:buNone/>
              <a:defRPr sz="11200">
                <a:solidFill>
                  <a:schemeClr val="dk1"/>
                </a:solidFill>
              </a:defRPr>
            </a:lvl6pPr>
            <a:lvl7pPr lvl="6" algn="ctr">
              <a:lnSpc>
                <a:spcPct val="100000"/>
              </a:lnSpc>
              <a:spcBef>
                <a:spcPts val="0"/>
              </a:spcBef>
              <a:spcAft>
                <a:spcPts val="0"/>
              </a:spcAft>
              <a:buClr>
                <a:schemeClr val="dk1"/>
              </a:buClr>
              <a:buSzPts val="11200"/>
              <a:buNone/>
              <a:defRPr sz="11200">
                <a:solidFill>
                  <a:schemeClr val="dk1"/>
                </a:solidFill>
              </a:defRPr>
            </a:lvl7pPr>
            <a:lvl8pPr lvl="7" algn="ctr">
              <a:lnSpc>
                <a:spcPct val="100000"/>
              </a:lnSpc>
              <a:spcBef>
                <a:spcPts val="0"/>
              </a:spcBef>
              <a:spcAft>
                <a:spcPts val="0"/>
              </a:spcAft>
              <a:buClr>
                <a:schemeClr val="dk1"/>
              </a:buClr>
              <a:buSzPts val="11200"/>
              <a:buNone/>
              <a:defRPr sz="11200">
                <a:solidFill>
                  <a:schemeClr val="dk1"/>
                </a:solidFill>
              </a:defRPr>
            </a:lvl8pPr>
            <a:lvl9pPr lvl="8" algn="ctr">
              <a:lnSpc>
                <a:spcPct val="100000"/>
              </a:lnSpc>
              <a:spcBef>
                <a:spcPts val="0"/>
              </a:spcBef>
              <a:spcAft>
                <a:spcPts val="0"/>
              </a:spcAft>
              <a:buClr>
                <a:schemeClr val="dk1"/>
              </a:buClr>
              <a:buSzPts val="11200"/>
              <a:buNone/>
              <a:defRPr sz="112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type="title"/>
          </p:nvPr>
        </p:nvSpPr>
        <p:spPr>
          <a:xfrm>
            <a:off x="1246800" y="8603400"/>
            <a:ext cx="34082400" cy="3367200"/>
          </a:xfrm>
          <a:prstGeom prst="rect">
            <a:avLst/>
          </a:prstGeom>
        </p:spPr>
        <p:txBody>
          <a:bodyPr anchorCtr="0" anchor="ctr" bIns="365700" lIns="365700" spcFirstLastPara="1" rIns="365700" wrap="square" tIns="365700">
            <a:norm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20"/>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
        <p:nvSpPr>
          <p:cNvPr id="80" name="Google Shape;80;p20"/>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20"/>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txBox="1"/>
          <p:nvPr>
            <p:ph type="title"/>
          </p:nvPr>
        </p:nvSpPr>
        <p:spPr>
          <a:xfrm>
            <a:off x="1246800" y="8603400"/>
            <a:ext cx="34082400" cy="3367200"/>
          </a:xfrm>
          <a:prstGeom prst="rect">
            <a:avLst/>
          </a:prstGeom>
        </p:spPr>
        <p:txBody>
          <a:bodyPr anchorCtr="0" anchor="ctr" bIns="365700" lIns="365700" spcFirstLastPara="1" rIns="365700" wrap="square" tIns="365700">
            <a:normAutofit/>
          </a:bodyPr>
          <a:lstStyle>
            <a:lvl1pPr lvl="0" algn="ctr">
              <a:spcBef>
                <a:spcPts val="0"/>
              </a:spcBef>
              <a:spcAft>
                <a:spcPts val="0"/>
              </a:spcAft>
              <a:buClr>
                <a:schemeClr val="lt1"/>
              </a:buClr>
              <a:buSzPts val="14400"/>
              <a:buNone/>
              <a:defRPr sz="14400">
                <a:solidFill>
                  <a:schemeClr val="lt1"/>
                </a:solidFill>
              </a:defRPr>
            </a:lvl1pPr>
            <a:lvl2pPr lvl="1" algn="ctr">
              <a:spcBef>
                <a:spcPts val="0"/>
              </a:spcBef>
              <a:spcAft>
                <a:spcPts val="0"/>
              </a:spcAft>
              <a:buClr>
                <a:schemeClr val="lt1"/>
              </a:buClr>
              <a:buSzPts val="14400"/>
              <a:buNone/>
              <a:defRPr sz="14400">
                <a:solidFill>
                  <a:schemeClr val="lt1"/>
                </a:solidFill>
              </a:defRPr>
            </a:lvl2pPr>
            <a:lvl3pPr lvl="2" algn="ctr">
              <a:spcBef>
                <a:spcPts val="0"/>
              </a:spcBef>
              <a:spcAft>
                <a:spcPts val="0"/>
              </a:spcAft>
              <a:buClr>
                <a:schemeClr val="lt1"/>
              </a:buClr>
              <a:buSzPts val="14400"/>
              <a:buNone/>
              <a:defRPr sz="14400">
                <a:solidFill>
                  <a:schemeClr val="lt1"/>
                </a:solidFill>
              </a:defRPr>
            </a:lvl3pPr>
            <a:lvl4pPr lvl="3" algn="ctr">
              <a:spcBef>
                <a:spcPts val="0"/>
              </a:spcBef>
              <a:spcAft>
                <a:spcPts val="0"/>
              </a:spcAft>
              <a:buClr>
                <a:schemeClr val="lt1"/>
              </a:buClr>
              <a:buSzPts val="14400"/>
              <a:buNone/>
              <a:defRPr sz="14400">
                <a:solidFill>
                  <a:schemeClr val="lt1"/>
                </a:solidFill>
              </a:defRPr>
            </a:lvl4pPr>
            <a:lvl5pPr lvl="4" algn="ctr">
              <a:spcBef>
                <a:spcPts val="0"/>
              </a:spcBef>
              <a:spcAft>
                <a:spcPts val="0"/>
              </a:spcAft>
              <a:buClr>
                <a:schemeClr val="lt1"/>
              </a:buClr>
              <a:buSzPts val="14400"/>
              <a:buNone/>
              <a:defRPr sz="14400">
                <a:solidFill>
                  <a:schemeClr val="lt1"/>
                </a:solidFill>
              </a:defRPr>
            </a:lvl5pPr>
            <a:lvl6pPr lvl="5" algn="ctr">
              <a:spcBef>
                <a:spcPts val="0"/>
              </a:spcBef>
              <a:spcAft>
                <a:spcPts val="0"/>
              </a:spcAft>
              <a:buClr>
                <a:schemeClr val="lt1"/>
              </a:buClr>
              <a:buSzPts val="14400"/>
              <a:buNone/>
              <a:defRPr sz="14400">
                <a:solidFill>
                  <a:schemeClr val="lt1"/>
                </a:solidFill>
              </a:defRPr>
            </a:lvl6pPr>
            <a:lvl7pPr lvl="6" algn="ctr">
              <a:spcBef>
                <a:spcPts val="0"/>
              </a:spcBef>
              <a:spcAft>
                <a:spcPts val="0"/>
              </a:spcAft>
              <a:buClr>
                <a:schemeClr val="lt1"/>
              </a:buClr>
              <a:buSzPts val="14400"/>
              <a:buNone/>
              <a:defRPr sz="14400">
                <a:solidFill>
                  <a:schemeClr val="lt1"/>
                </a:solidFill>
              </a:defRPr>
            </a:lvl7pPr>
            <a:lvl8pPr lvl="7" algn="ctr">
              <a:spcBef>
                <a:spcPts val="0"/>
              </a:spcBef>
              <a:spcAft>
                <a:spcPts val="0"/>
              </a:spcAft>
              <a:buClr>
                <a:schemeClr val="lt1"/>
              </a:buClr>
              <a:buSzPts val="14400"/>
              <a:buNone/>
              <a:defRPr sz="14400">
                <a:solidFill>
                  <a:schemeClr val="lt1"/>
                </a:solidFill>
              </a:defRPr>
            </a:lvl8pPr>
            <a:lvl9pPr lvl="8" algn="ctr">
              <a:spcBef>
                <a:spcPts val="0"/>
              </a:spcBef>
              <a:spcAft>
                <a:spcPts val="0"/>
              </a:spcAft>
              <a:buClr>
                <a:schemeClr val="lt1"/>
              </a:buClr>
              <a:buSzPts val="14400"/>
              <a:buNone/>
              <a:defRPr sz="144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1_1">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21"/>
          <p:cNvSpPr txBox="1"/>
          <p:nvPr>
            <p:ph idx="1" type="body"/>
          </p:nvPr>
        </p:nvSpPr>
        <p:spPr>
          <a:xfrm>
            <a:off x="1246800" y="33568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dk1"/>
              </a:buClr>
              <a:buSzPts val="5600"/>
              <a:buChar char="●"/>
              <a:defRPr sz="5600">
                <a:solidFill>
                  <a:schemeClr val="dk1"/>
                </a:solidFill>
              </a:defRPr>
            </a:lvl1pPr>
            <a:lvl2pPr indent="-533400" lvl="1" marL="914400">
              <a:spcBef>
                <a:spcPts val="0"/>
              </a:spcBef>
              <a:spcAft>
                <a:spcPts val="0"/>
              </a:spcAft>
              <a:buClr>
                <a:schemeClr val="dk1"/>
              </a:buClr>
              <a:buSzPts val="4800"/>
              <a:buChar char="○"/>
              <a:defRPr sz="4800">
                <a:solidFill>
                  <a:schemeClr val="dk1"/>
                </a:solidFill>
              </a:defRPr>
            </a:lvl2pPr>
            <a:lvl3pPr indent="-533400" lvl="2" marL="1371600">
              <a:spcBef>
                <a:spcPts val="0"/>
              </a:spcBef>
              <a:spcAft>
                <a:spcPts val="0"/>
              </a:spcAft>
              <a:buClr>
                <a:schemeClr val="dk1"/>
              </a:buClr>
              <a:buSzPts val="4800"/>
              <a:buChar char="■"/>
              <a:defRPr sz="4800">
                <a:solidFill>
                  <a:schemeClr val="dk1"/>
                </a:solidFill>
              </a:defRPr>
            </a:lvl3pPr>
            <a:lvl4pPr indent="-533400" lvl="3" marL="1828800">
              <a:spcBef>
                <a:spcPts val="0"/>
              </a:spcBef>
              <a:spcAft>
                <a:spcPts val="0"/>
              </a:spcAft>
              <a:buClr>
                <a:schemeClr val="dk1"/>
              </a:buClr>
              <a:buSzPts val="4800"/>
              <a:buChar char="●"/>
              <a:defRPr sz="4800">
                <a:solidFill>
                  <a:schemeClr val="dk1"/>
                </a:solidFill>
              </a:defRPr>
            </a:lvl4pPr>
            <a:lvl5pPr indent="-533400" lvl="4" marL="2286000">
              <a:spcBef>
                <a:spcPts val="0"/>
              </a:spcBef>
              <a:spcAft>
                <a:spcPts val="0"/>
              </a:spcAft>
              <a:buClr>
                <a:schemeClr val="dk1"/>
              </a:buClr>
              <a:buSzPts val="4800"/>
              <a:buChar char="○"/>
              <a:defRPr sz="4800">
                <a:solidFill>
                  <a:schemeClr val="dk1"/>
                </a:solidFill>
              </a:defRPr>
            </a:lvl5pPr>
            <a:lvl6pPr indent="-533400" lvl="5" marL="2743200">
              <a:spcBef>
                <a:spcPts val="0"/>
              </a:spcBef>
              <a:spcAft>
                <a:spcPts val="0"/>
              </a:spcAft>
              <a:buClr>
                <a:schemeClr val="dk1"/>
              </a:buClr>
              <a:buSzPts val="4800"/>
              <a:buChar char="■"/>
              <a:defRPr sz="4800">
                <a:solidFill>
                  <a:schemeClr val="dk1"/>
                </a:solidFill>
              </a:defRPr>
            </a:lvl6pPr>
            <a:lvl7pPr indent="-533400" lvl="6" marL="3200400">
              <a:spcBef>
                <a:spcPts val="0"/>
              </a:spcBef>
              <a:spcAft>
                <a:spcPts val="0"/>
              </a:spcAft>
              <a:buClr>
                <a:schemeClr val="dk1"/>
              </a:buClr>
              <a:buSzPts val="4800"/>
              <a:buChar char="●"/>
              <a:defRPr sz="4800">
                <a:solidFill>
                  <a:schemeClr val="dk1"/>
                </a:solidFill>
              </a:defRPr>
            </a:lvl7pPr>
            <a:lvl8pPr indent="-533400" lvl="7" marL="3657600">
              <a:spcBef>
                <a:spcPts val="0"/>
              </a:spcBef>
              <a:spcAft>
                <a:spcPts val="0"/>
              </a:spcAft>
              <a:buClr>
                <a:schemeClr val="dk1"/>
              </a:buClr>
              <a:buSzPts val="4800"/>
              <a:buChar char="○"/>
              <a:defRPr sz="4800">
                <a:solidFill>
                  <a:schemeClr val="dk1"/>
                </a:solidFill>
              </a:defRPr>
            </a:lvl8pPr>
            <a:lvl9pPr indent="-533400" lvl="8" marL="4114800">
              <a:spcBef>
                <a:spcPts val="0"/>
              </a:spcBef>
              <a:spcAft>
                <a:spcPts val="0"/>
              </a:spcAft>
              <a:buClr>
                <a:schemeClr val="dk1"/>
              </a:buClr>
              <a:buSzPts val="4800"/>
              <a:buChar char="■"/>
              <a:defRPr sz="4800">
                <a:solidFill>
                  <a:schemeClr val="dk1"/>
                </a:solidFill>
              </a:defRPr>
            </a:lvl9pPr>
          </a:lstStyle>
          <a:p/>
        </p:txBody>
      </p:sp>
      <p:sp>
        <p:nvSpPr>
          <p:cNvPr id="84" name="Google Shape;84;p21"/>
          <p:cNvSpPr txBox="1"/>
          <p:nvPr>
            <p:ph idx="2" type="body"/>
          </p:nvPr>
        </p:nvSpPr>
        <p:spPr>
          <a:xfrm>
            <a:off x="19329600" y="33571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dk1"/>
              </a:buClr>
              <a:buSzPts val="5600"/>
              <a:buChar char="●"/>
              <a:defRPr sz="5600">
                <a:solidFill>
                  <a:schemeClr val="dk1"/>
                </a:solidFill>
              </a:defRPr>
            </a:lvl1pPr>
            <a:lvl2pPr indent="-533400" lvl="1" marL="914400">
              <a:spcBef>
                <a:spcPts val="0"/>
              </a:spcBef>
              <a:spcAft>
                <a:spcPts val="0"/>
              </a:spcAft>
              <a:buClr>
                <a:schemeClr val="dk1"/>
              </a:buClr>
              <a:buSzPts val="4800"/>
              <a:buChar char="○"/>
              <a:defRPr sz="4800">
                <a:solidFill>
                  <a:schemeClr val="dk1"/>
                </a:solidFill>
              </a:defRPr>
            </a:lvl2pPr>
            <a:lvl3pPr indent="-533400" lvl="2" marL="1371600">
              <a:spcBef>
                <a:spcPts val="0"/>
              </a:spcBef>
              <a:spcAft>
                <a:spcPts val="0"/>
              </a:spcAft>
              <a:buClr>
                <a:schemeClr val="dk1"/>
              </a:buClr>
              <a:buSzPts val="4800"/>
              <a:buChar char="■"/>
              <a:defRPr sz="4800">
                <a:solidFill>
                  <a:schemeClr val="dk1"/>
                </a:solidFill>
              </a:defRPr>
            </a:lvl3pPr>
            <a:lvl4pPr indent="-533400" lvl="3" marL="1828800">
              <a:spcBef>
                <a:spcPts val="0"/>
              </a:spcBef>
              <a:spcAft>
                <a:spcPts val="0"/>
              </a:spcAft>
              <a:buClr>
                <a:schemeClr val="dk1"/>
              </a:buClr>
              <a:buSzPts val="4800"/>
              <a:buChar char="●"/>
              <a:defRPr sz="4800">
                <a:solidFill>
                  <a:schemeClr val="dk1"/>
                </a:solidFill>
              </a:defRPr>
            </a:lvl4pPr>
            <a:lvl5pPr indent="-533400" lvl="4" marL="2286000">
              <a:spcBef>
                <a:spcPts val="0"/>
              </a:spcBef>
              <a:spcAft>
                <a:spcPts val="0"/>
              </a:spcAft>
              <a:buClr>
                <a:schemeClr val="dk1"/>
              </a:buClr>
              <a:buSzPts val="4800"/>
              <a:buChar char="○"/>
              <a:defRPr sz="4800">
                <a:solidFill>
                  <a:schemeClr val="dk1"/>
                </a:solidFill>
              </a:defRPr>
            </a:lvl5pPr>
            <a:lvl6pPr indent="-533400" lvl="5" marL="2743200">
              <a:spcBef>
                <a:spcPts val="0"/>
              </a:spcBef>
              <a:spcAft>
                <a:spcPts val="0"/>
              </a:spcAft>
              <a:buClr>
                <a:schemeClr val="dk1"/>
              </a:buClr>
              <a:buSzPts val="4800"/>
              <a:buChar char="■"/>
              <a:defRPr sz="4800">
                <a:solidFill>
                  <a:schemeClr val="dk1"/>
                </a:solidFill>
              </a:defRPr>
            </a:lvl6pPr>
            <a:lvl7pPr indent="-533400" lvl="6" marL="3200400">
              <a:spcBef>
                <a:spcPts val="0"/>
              </a:spcBef>
              <a:spcAft>
                <a:spcPts val="0"/>
              </a:spcAft>
              <a:buClr>
                <a:schemeClr val="dk1"/>
              </a:buClr>
              <a:buSzPts val="4800"/>
              <a:buChar char="●"/>
              <a:defRPr sz="4800">
                <a:solidFill>
                  <a:schemeClr val="dk1"/>
                </a:solidFill>
              </a:defRPr>
            </a:lvl7pPr>
            <a:lvl8pPr indent="-533400" lvl="7" marL="3657600">
              <a:spcBef>
                <a:spcPts val="0"/>
              </a:spcBef>
              <a:spcAft>
                <a:spcPts val="0"/>
              </a:spcAft>
              <a:buClr>
                <a:schemeClr val="dk1"/>
              </a:buClr>
              <a:buSzPts val="4800"/>
              <a:buChar char="○"/>
              <a:defRPr sz="4800">
                <a:solidFill>
                  <a:schemeClr val="dk1"/>
                </a:solidFill>
              </a:defRPr>
            </a:lvl8pPr>
            <a:lvl9pPr indent="-533400" lvl="8" marL="4114800">
              <a:spcBef>
                <a:spcPts val="0"/>
              </a:spcBef>
              <a:spcAft>
                <a:spcPts val="0"/>
              </a:spcAft>
              <a:buClr>
                <a:schemeClr val="dk1"/>
              </a:buClr>
              <a:buSzPts val="4800"/>
              <a:buChar char="■"/>
              <a:defRPr sz="4800">
                <a:solidFill>
                  <a:schemeClr val="dk1"/>
                </a:solidFill>
              </a:defRPr>
            </a:lvl9pPr>
          </a:lstStyle>
          <a:p/>
        </p:txBody>
      </p:sp>
      <p:sp>
        <p:nvSpPr>
          <p:cNvPr id="85" name="Google Shape;85;p21"/>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lvl1pPr>
            <a:lvl2pPr lvl="1">
              <a:buNone/>
              <a:defRPr sz="4000"/>
            </a:lvl2pPr>
            <a:lvl3pPr lvl="2">
              <a:buNone/>
              <a:defRPr sz="4000"/>
            </a:lvl3pPr>
            <a:lvl4pPr lvl="3">
              <a:buNone/>
              <a:defRPr sz="4000"/>
            </a:lvl4pPr>
            <a:lvl5pPr lvl="4">
              <a:buNone/>
              <a:defRPr sz="4000"/>
            </a:lvl5pPr>
            <a:lvl6pPr lvl="5">
              <a:buNone/>
              <a:defRPr sz="4000"/>
            </a:lvl6pPr>
            <a:lvl7pPr lvl="6">
              <a:buNone/>
              <a:defRPr sz="4000"/>
            </a:lvl7pPr>
            <a:lvl8pPr lvl="7">
              <a:buNone/>
              <a:defRPr sz="4000"/>
            </a:lvl8pPr>
            <a:lvl9pPr lvl="8">
              <a:buNone/>
              <a:defRPr sz="4000"/>
            </a:lvl9pPr>
          </a:lstStyle>
          <a:p>
            <a:pPr indent="0" lvl="0" marL="0" rtl="0" algn="r">
              <a:spcBef>
                <a:spcPts val="0"/>
              </a:spcBef>
              <a:spcAft>
                <a:spcPts val="0"/>
              </a:spcAft>
              <a:buNone/>
            </a:pPr>
            <a:fld id="{00000000-1234-1234-1234-123412341234}" type="slidenum">
              <a:rPr lang="en"/>
              <a:t>‹#›</a:t>
            </a:fld>
            <a:endParaRPr/>
          </a:p>
        </p:txBody>
      </p:sp>
      <p:sp>
        <p:nvSpPr>
          <p:cNvPr id="86" name="Google Shape;86;p21"/>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2"/>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2"/>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1 1">
  <p:cSld name="CUSTOM_4_1_1">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3"/>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23"/>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p:cSld name="CUSTOM_1_1_1_1">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4"/>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95" name="Google Shape;95;p24"/>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96" name="Google Shape;96;p24"/>
          <p:cNvSpPr/>
          <p:nvPr>
            <p:ph idx="3" type="pic"/>
          </p:nvPr>
        </p:nvSpPr>
        <p:spPr>
          <a:xfrm>
            <a:off x="20337800" y="3461300"/>
            <a:ext cx="14122800" cy="14071200"/>
          </a:xfrm>
          <a:prstGeom prst="rect">
            <a:avLst/>
          </a:prstGeom>
          <a:noFill/>
          <a:ln>
            <a:noFill/>
          </a:ln>
        </p:spPr>
      </p:sp>
      <p:sp>
        <p:nvSpPr>
          <p:cNvPr id="97" name="Google Shape;97;p24"/>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dk1"/>
              </a:buClr>
              <a:buSzPts val="7200"/>
              <a:buNone/>
              <a:defRPr sz="72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98" name="Google Shape;98;p24"/>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2_1_1_1">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5"/>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101" name="Google Shape;101;p25"/>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102" name="Google Shape;102;p25"/>
          <p:cNvSpPr/>
          <p:nvPr>
            <p:ph idx="3" type="pic"/>
          </p:nvPr>
        </p:nvSpPr>
        <p:spPr>
          <a:xfrm>
            <a:off x="20337800" y="3461300"/>
            <a:ext cx="14122800" cy="14071200"/>
          </a:xfrm>
          <a:prstGeom prst="rect">
            <a:avLst/>
          </a:prstGeom>
          <a:noFill/>
          <a:ln>
            <a:noFill/>
          </a:ln>
        </p:spPr>
      </p:sp>
      <p:sp>
        <p:nvSpPr>
          <p:cNvPr id="103" name="Google Shape;103;p25"/>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dk1"/>
              </a:buClr>
              <a:buSzPts val="7200"/>
              <a:buNone/>
              <a:defRPr sz="72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104" name="Google Shape;104;p25"/>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6"/>
          <p:cNvSpPr txBox="1"/>
          <p:nvPr>
            <p:ph type="ctrTitle"/>
          </p:nvPr>
        </p:nvSpPr>
        <p:spPr>
          <a:xfrm>
            <a:off x="1246833" y="2978300"/>
            <a:ext cx="34082400" cy="8210400"/>
          </a:xfrm>
          <a:prstGeom prst="rect">
            <a:avLst/>
          </a:prstGeom>
        </p:spPr>
        <p:txBody>
          <a:bodyPr anchorCtr="0" anchor="b" bIns="365700" lIns="365700" spcFirstLastPara="1" rIns="365700" wrap="square" tIns="365700">
            <a:normAutofit/>
          </a:bodyPr>
          <a:lstStyle>
            <a:lvl1pPr lvl="0" algn="ctr">
              <a:spcBef>
                <a:spcPts val="0"/>
              </a:spcBef>
              <a:spcAft>
                <a:spcPts val="0"/>
              </a:spcAft>
              <a:buSzPts val="20800"/>
              <a:buNone/>
              <a:defRPr sz="20800"/>
            </a:lvl1pPr>
            <a:lvl2pPr lvl="1" algn="ctr">
              <a:spcBef>
                <a:spcPts val="0"/>
              </a:spcBef>
              <a:spcAft>
                <a:spcPts val="0"/>
              </a:spcAft>
              <a:buSzPts val="20800"/>
              <a:buNone/>
              <a:defRPr sz="20800"/>
            </a:lvl2pPr>
            <a:lvl3pPr lvl="2" algn="ctr">
              <a:spcBef>
                <a:spcPts val="0"/>
              </a:spcBef>
              <a:spcAft>
                <a:spcPts val="0"/>
              </a:spcAft>
              <a:buSzPts val="20800"/>
              <a:buNone/>
              <a:defRPr sz="20800"/>
            </a:lvl3pPr>
            <a:lvl4pPr lvl="3" algn="ctr">
              <a:spcBef>
                <a:spcPts val="0"/>
              </a:spcBef>
              <a:spcAft>
                <a:spcPts val="0"/>
              </a:spcAft>
              <a:buSzPts val="20800"/>
              <a:buNone/>
              <a:defRPr sz="20800"/>
            </a:lvl4pPr>
            <a:lvl5pPr lvl="4" algn="ctr">
              <a:spcBef>
                <a:spcPts val="0"/>
              </a:spcBef>
              <a:spcAft>
                <a:spcPts val="0"/>
              </a:spcAft>
              <a:buSzPts val="20800"/>
              <a:buNone/>
              <a:defRPr sz="20800"/>
            </a:lvl5pPr>
            <a:lvl6pPr lvl="5" algn="ctr">
              <a:spcBef>
                <a:spcPts val="0"/>
              </a:spcBef>
              <a:spcAft>
                <a:spcPts val="0"/>
              </a:spcAft>
              <a:buSzPts val="20800"/>
              <a:buNone/>
              <a:defRPr sz="20800"/>
            </a:lvl6pPr>
            <a:lvl7pPr lvl="6" algn="ctr">
              <a:spcBef>
                <a:spcPts val="0"/>
              </a:spcBef>
              <a:spcAft>
                <a:spcPts val="0"/>
              </a:spcAft>
              <a:buSzPts val="20800"/>
              <a:buNone/>
              <a:defRPr sz="20800"/>
            </a:lvl7pPr>
            <a:lvl8pPr lvl="7" algn="ctr">
              <a:spcBef>
                <a:spcPts val="0"/>
              </a:spcBef>
              <a:spcAft>
                <a:spcPts val="0"/>
              </a:spcAft>
              <a:buSzPts val="20800"/>
              <a:buNone/>
              <a:defRPr sz="20800"/>
            </a:lvl8pPr>
            <a:lvl9pPr lvl="8" algn="ctr">
              <a:spcBef>
                <a:spcPts val="0"/>
              </a:spcBef>
              <a:spcAft>
                <a:spcPts val="0"/>
              </a:spcAft>
              <a:buSzPts val="20800"/>
              <a:buNone/>
              <a:defRPr sz="20800"/>
            </a:lvl9pPr>
          </a:lstStyle>
          <a:p/>
        </p:txBody>
      </p:sp>
      <p:sp>
        <p:nvSpPr>
          <p:cNvPr id="107" name="Google Shape;107;p26"/>
          <p:cNvSpPr txBox="1"/>
          <p:nvPr>
            <p:ph idx="1" type="subTitle"/>
          </p:nvPr>
        </p:nvSpPr>
        <p:spPr>
          <a:xfrm>
            <a:off x="1246800" y="11336500"/>
            <a:ext cx="34082400" cy="3170400"/>
          </a:xfrm>
          <a:prstGeom prst="rect">
            <a:avLst/>
          </a:prstGeom>
        </p:spPr>
        <p:txBody>
          <a:bodyPr anchorCtr="0" anchor="t" bIns="365700" lIns="365700" spcFirstLastPara="1" rIns="365700" wrap="square" tIns="365700">
            <a:normAutofit/>
          </a:bodyPr>
          <a:lstStyle>
            <a:lvl1pPr lvl="0" algn="ctr">
              <a:lnSpc>
                <a:spcPct val="100000"/>
              </a:lnSpc>
              <a:spcBef>
                <a:spcPts val="0"/>
              </a:spcBef>
              <a:spcAft>
                <a:spcPts val="0"/>
              </a:spcAft>
              <a:buClr>
                <a:schemeClr val="dk1"/>
              </a:buClr>
              <a:buSzPts val="11200"/>
              <a:buNone/>
              <a:defRPr sz="11200">
                <a:solidFill>
                  <a:schemeClr val="dk1"/>
                </a:solidFill>
              </a:defRPr>
            </a:lvl1pPr>
            <a:lvl2pPr lvl="1" algn="ctr">
              <a:lnSpc>
                <a:spcPct val="100000"/>
              </a:lnSpc>
              <a:spcBef>
                <a:spcPts val="0"/>
              </a:spcBef>
              <a:spcAft>
                <a:spcPts val="0"/>
              </a:spcAft>
              <a:buClr>
                <a:schemeClr val="dk1"/>
              </a:buClr>
              <a:buSzPts val="11200"/>
              <a:buNone/>
              <a:defRPr sz="11200">
                <a:solidFill>
                  <a:schemeClr val="dk1"/>
                </a:solidFill>
              </a:defRPr>
            </a:lvl2pPr>
            <a:lvl3pPr lvl="2" algn="ctr">
              <a:lnSpc>
                <a:spcPct val="100000"/>
              </a:lnSpc>
              <a:spcBef>
                <a:spcPts val="0"/>
              </a:spcBef>
              <a:spcAft>
                <a:spcPts val="0"/>
              </a:spcAft>
              <a:buClr>
                <a:schemeClr val="dk1"/>
              </a:buClr>
              <a:buSzPts val="11200"/>
              <a:buNone/>
              <a:defRPr sz="11200">
                <a:solidFill>
                  <a:schemeClr val="dk1"/>
                </a:solidFill>
              </a:defRPr>
            </a:lvl3pPr>
            <a:lvl4pPr lvl="3" algn="ctr">
              <a:lnSpc>
                <a:spcPct val="100000"/>
              </a:lnSpc>
              <a:spcBef>
                <a:spcPts val="0"/>
              </a:spcBef>
              <a:spcAft>
                <a:spcPts val="0"/>
              </a:spcAft>
              <a:buClr>
                <a:schemeClr val="dk1"/>
              </a:buClr>
              <a:buSzPts val="11200"/>
              <a:buNone/>
              <a:defRPr sz="11200">
                <a:solidFill>
                  <a:schemeClr val="dk1"/>
                </a:solidFill>
              </a:defRPr>
            </a:lvl4pPr>
            <a:lvl5pPr lvl="4" algn="ctr">
              <a:lnSpc>
                <a:spcPct val="100000"/>
              </a:lnSpc>
              <a:spcBef>
                <a:spcPts val="0"/>
              </a:spcBef>
              <a:spcAft>
                <a:spcPts val="0"/>
              </a:spcAft>
              <a:buClr>
                <a:schemeClr val="dk1"/>
              </a:buClr>
              <a:buSzPts val="11200"/>
              <a:buNone/>
              <a:defRPr sz="11200">
                <a:solidFill>
                  <a:schemeClr val="dk1"/>
                </a:solidFill>
              </a:defRPr>
            </a:lvl5pPr>
            <a:lvl6pPr lvl="5" algn="ctr">
              <a:lnSpc>
                <a:spcPct val="100000"/>
              </a:lnSpc>
              <a:spcBef>
                <a:spcPts val="0"/>
              </a:spcBef>
              <a:spcAft>
                <a:spcPts val="0"/>
              </a:spcAft>
              <a:buClr>
                <a:schemeClr val="dk1"/>
              </a:buClr>
              <a:buSzPts val="11200"/>
              <a:buNone/>
              <a:defRPr sz="11200">
                <a:solidFill>
                  <a:schemeClr val="dk1"/>
                </a:solidFill>
              </a:defRPr>
            </a:lvl6pPr>
            <a:lvl7pPr lvl="6" algn="ctr">
              <a:lnSpc>
                <a:spcPct val="100000"/>
              </a:lnSpc>
              <a:spcBef>
                <a:spcPts val="0"/>
              </a:spcBef>
              <a:spcAft>
                <a:spcPts val="0"/>
              </a:spcAft>
              <a:buClr>
                <a:schemeClr val="dk1"/>
              </a:buClr>
              <a:buSzPts val="11200"/>
              <a:buNone/>
              <a:defRPr sz="11200">
                <a:solidFill>
                  <a:schemeClr val="dk1"/>
                </a:solidFill>
              </a:defRPr>
            </a:lvl7pPr>
            <a:lvl8pPr lvl="7" algn="ctr">
              <a:lnSpc>
                <a:spcPct val="100000"/>
              </a:lnSpc>
              <a:spcBef>
                <a:spcPts val="0"/>
              </a:spcBef>
              <a:spcAft>
                <a:spcPts val="0"/>
              </a:spcAft>
              <a:buClr>
                <a:schemeClr val="dk1"/>
              </a:buClr>
              <a:buSzPts val="11200"/>
              <a:buNone/>
              <a:defRPr sz="11200">
                <a:solidFill>
                  <a:schemeClr val="dk1"/>
                </a:solidFill>
              </a:defRPr>
            </a:lvl8pPr>
            <a:lvl9pPr lvl="8" algn="ctr">
              <a:lnSpc>
                <a:spcPct val="100000"/>
              </a:lnSpc>
              <a:spcBef>
                <a:spcPts val="0"/>
              </a:spcBef>
              <a:spcAft>
                <a:spcPts val="0"/>
              </a:spcAft>
              <a:buClr>
                <a:schemeClr val="dk1"/>
              </a:buClr>
              <a:buSzPts val="11200"/>
              <a:buNone/>
              <a:defRPr sz="11200">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27"/>
          <p:cNvSpPr txBox="1"/>
          <p:nvPr>
            <p:ph type="title"/>
          </p:nvPr>
        </p:nvSpPr>
        <p:spPr>
          <a:xfrm>
            <a:off x="1246800" y="8603400"/>
            <a:ext cx="34082400" cy="3367200"/>
          </a:xfrm>
          <a:prstGeom prst="rect">
            <a:avLst/>
          </a:prstGeom>
        </p:spPr>
        <p:txBody>
          <a:bodyPr anchorCtr="0" anchor="ctr" bIns="365700" lIns="365700" spcFirstLastPara="1" rIns="365700" wrap="square" tIns="365700">
            <a:normAutofit/>
          </a:bodyPr>
          <a:lstStyle>
            <a:lvl1pPr lvl="0" algn="ctr">
              <a:spcBef>
                <a:spcPts val="0"/>
              </a:spcBef>
              <a:spcAft>
                <a:spcPts val="0"/>
              </a:spcAft>
              <a:buSzPts val="14400"/>
              <a:buNone/>
              <a:defRPr sz="14400"/>
            </a:lvl1pPr>
            <a:lvl2pPr lvl="1" algn="ctr">
              <a:spcBef>
                <a:spcPts val="0"/>
              </a:spcBef>
              <a:spcAft>
                <a:spcPts val="0"/>
              </a:spcAft>
              <a:buSzPts val="14400"/>
              <a:buNone/>
              <a:defRPr sz="14400"/>
            </a:lvl2pPr>
            <a:lvl3pPr lvl="2" algn="ctr">
              <a:spcBef>
                <a:spcPts val="0"/>
              </a:spcBef>
              <a:spcAft>
                <a:spcPts val="0"/>
              </a:spcAft>
              <a:buSzPts val="14400"/>
              <a:buNone/>
              <a:defRPr sz="14400"/>
            </a:lvl3pPr>
            <a:lvl4pPr lvl="3" algn="ctr">
              <a:spcBef>
                <a:spcPts val="0"/>
              </a:spcBef>
              <a:spcAft>
                <a:spcPts val="0"/>
              </a:spcAft>
              <a:buSzPts val="14400"/>
              <a:buNone/>
              <a:defRPr sz="14400"/>
            </a:lvl4pPr>
            <a:lvl5pPr lvl="4" algn="ctr">
              <a:spcBef>
                <a:spcPts val="0"/>
              </a:spcBef>
              <a:spcAft>
                <a:spcPts val="0"/>
              </a:spcAft>
              <a:buSzPts val="14400"/>
              <a:buNone/>
              <a:defRPr sz="14400"/>
            </a:lvl5pPr>
            <a:lvl6pPr lvl="5" algn="ctr">
              <a:spcBef>
                <a:spcPts val="0"/>
              </a:spcBef>
              <a:spcAft>
                <a:spcPts val="0"/>
              </a:spcAft>
              <a:buSzPts val="14400"/>
              <a:buNone/>
              <a:defRPr sz="14400"/>
            </a:lvl6pPr>
            <a:lvl7pPr lvl="6" algn="ctr">
              <a:spcBef>
                <a:spcPts val="0"/>
              </a:spcBef>
              <a:spcAft>
                <a:spcPts val="0"/>
              </a:spcAft>
              <a:buSzPts val="14400"/>
              <a:buNone/>
              <a:defRPr sz="14400"/>
            </a:lvl7pPr>
            <a:lvl8pPr lvl="7" algn="ctr">
              <a:spcBef>
                <a:spcPts val="0"/>
              </a:spcBef>
              <a:spcAft>
                <a:spcPts val="0"/>
              </a:spcAft>
              <a:buSzPts val="14400"/>
              <a:buNone/>
              <a:defRPr sz="14400"/>
            </a:lvl8pPr>
            <a:lvl9pPr lvl="8" algn="ctr">
              <a:spcBef>
                <a:spcPts val="0"/>
              </a:spcBef>
              <a:spcAft>
                <a:spcPts val="0"/>
              </a:spcAft>
              <a:buSzPts val="14400"/>
              <a:buNone/>
              <a:defRPr sz="14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28"/>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
        <p:nvSpPr>
          <p:cNvPr id="112" name="Google Shape;112;p28"/>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28"/>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29"/>
          <p:cNvSpPr txBox="1"/>
          <p:nvPr>
            <p:ph idx="1" type="body"/>
          </p:nvPr>
        </p:nvSpPr>
        <p:spPr>
          <a:xfrm>
            <a:off x="1246800" y="33568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dk1"/>
              </a:buClr>
              <a:buSzPts val="5600"/>
              <a:buChar char="●"/>
              <a:defRPr sz="5600">
                <a:solidFill>
                  <a:schemeClr val="dk1"/>
                </a:solidFill>
              </a:defRPr>
            </a:lvl1pPr>
            <a:lvl2pPr indent="-533400" lvl="1" marL="914400">
              <a:spcBef>
                <a:spcPts val="0"/>
              </a:spcBef>
              <a:spcAft>
                <a:spcPts val="0"/>
              </a:spcAft>
              <a:buClr>
                <a:schemeClr val="dk1"/>
              </a:buClr>
              <a:buSzPts val="4800"/>
              <a:buChar char="○"/>
              <a:defRPr sz="4800">
                <a:solidFill>
                  <a:schemeClr val="dk1"/>
                </a:solidFill>
              </a:defRPr>
            </a:lvl2pPr>
            <a:lvl3pPr indent="-533400" lvl="2" marL="1371600">
              <a:spcBef>
                <a:spcPts val="0"/>
              </a:spcBef>
              <a:spcAft>
                <a:spcPts val="0"/>
              </a:spcAft>
              <a:buClr>
                <a:schemeClr val="dk1"/>
              </a:buClr>
              <a:buSzPts val="4800"/>
              <a:buChar char="■"/>
              <a:defRPr sz="4800">
                <a:solidFill>
                  <a:schemeClr val="dk1"/>
                </a:solidFill>
              </a:defRPr>
            </a:lvl3pPr>
            <a:lvl4pPr indent="-533400" lvl="3" marL="1828800">
              <a:spcBef>
                <a:spcPts val="0"/>
              </a:spcBef>
              <a:spcAft>
                <a:spcPts val="0"/>
              </a:spcAft>
              <a:buClr>
                <a:schemeClr val="dk1"/>
              </a:buClr>
              <a:buSzPts val="4800"/>
              <a:buChar char="●"/>
              <a:defRPr sz="4800">
                <a:solidFill>
                  <a:schemeClr val="dk1"/>
                </a:solidFill>
              </a:defRPr>
            </a:lvl4pPr>
            <a:lvl5pPr indent="-533400" lvl="4" marL="2286000">
              <a:spcBef>
                <a:spcPts val="0"/>
              </a:spcBef>
              <a:spcAft>
                <a:spcPts val="0"/>
              </a:spcAft>
              <a:buClr>
                <a:schemeClr val="dk1"/>
              </a:buClr>
              <a:buSzPts val="4800"/>
              <a:buChar char="○"/>
              <a:defRPr sz="4800">
                <a:solidFill>
                  <a:schemeClr val="dk1"/>
                </a:solidFill>
              </a:defRPr>
            </a:lvl5pPr>
            <a:lvl6pPr indent="-533400" lvl="5" marL="2743200">
              <a:spcBef>
                <a:spcPts val="0"/>
              </a:spcBef>
              <a:spcAft>
                <a:spcPts val="0"/>
              </a:spcAft>
              <a:buClr>
                <a:schemeClr val="dk1"/>
              </a:buClr>
              <a:buSzPts val="4800"/>
              <a:buChar char="■"/>
              <a:defRPr sz="4800">
                <a:solidFill>
                  <a:schemeClr val="dk1"/>
                </a:solidFill>
              </a:defRPr>
            </a:lvl6pPr>
            <a:lvl7pPr indent="-533400" lvl="6" marL="3200400">
              <a:spcBef>
                <a:spcPts val="0"/>
              </a:spcBef>
              <a:spcAft>
                <a:spcPts val="0"/>
              </a:spcAft>
              <a:buClr>
                <a:schemeClr val="dk1"/>
              </a:buClr>
              <a:buSzPts val="4800"/>
              <a:buChar char="●"/>
              <a:defRPr sz="4800">
                <a:solidFill>
                  <a:schemeClr val="dk1"/>
                </a:solidFill>
              </a:defRPr>
            </a:lvl7pPr>
            <a:lvl8pPr indent="-533400" lvl="7" marL="3657600">
              <a:spcBef>
                <a:spcPts val="0"/>
              </a:spcBef>
              <a:spcAft>
                <a:spcPts val="0"/>
              </a:spcAft>
              <a:buClr>
                <a:schemeClr val="dk1"/>
              </a:buClr>
              <a:buSzPts val="4800"/>
              <a:buChar char="○"/>
              <a:defRPr sz="4800">
                <a:solidFill>
                  <a:schemeClr val="dk1"/>
                </a:solidFill>
              </a:defRPr>
            </a:lvl8pPr>
            <a:lvl9pPr indent="-533400" lvl="8" marL="4114800">
              <a:spcBef>
                <a:spcPts val="0"/>
              </a:spcBef>
              <a:spcAft>
                <a:spcPts val="0"/>
              </a:spcAft>
              <a:buClr>
                <a:schemeClr val="dk1"/>
              </a:buClr>
              <a:buSzPts val="4800"/>
              <a:buChar char="■"/>
              <a:defRPr sz="4800">
                <a:solidFill>
                  <a:schemeClr val="dk1"/>
                </a:solidFill>
              </a:defRPr>
            </a:lvl9pPr>
          </a:lstStyle>
          <a:p/>
        </p:txBody>
      </p:sp>
      <p:sp>
        <p:nvSpPr>
          <p:cNvPr id="116" name="Google Shape;116;p29"/>
          <p:cNvSpPr txBox="1"/>
          <p:nvPr>
            <p:ph idx="2" type="body"/>
          </p:nvPr>
        </p:nvSpPr>
        <p:spPr>
          <a:xfrm>
            <a:off x="19329600" y="33571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dk1"/>
              </a:buClr>
              <a:buSzPts val="5600"/>
              <a:buChar char="●"/>
              <a:defRPr sz="5600">
                <a:solidFill>
                  <a:schemeClr val="dk1"/>
                </a:solidFill>
              </a:defRPr>
            </a:lvl1pPr>
            <a:lvl2pPr indent="-533400" lvl="1" marL="914400">
              <a:spcBef>
                <a:spcPts val="0"/>
              </a:spcBef>
              <a:spcAft>
                <a:spcPts val="0"/>
              </a:spcAft>
              <a:buClr>
                <a:schemeClr val="dk1"/>
              </a:buClr>
              <a:buSzPts val="4800"/>
              <a:buChar char="○"/>
              <a:defRPr sz="4800">
                <a:solidFill>
                  <a:schemeClr val="dk1"/>
                </a:solidFill>
              </a:defRPr>
            </a:lvl2pPr>
            <a:lvl3pPr indent="-533400" lvl="2" marL="1371600">
              <a:spcBef>
                <a:spcPts val="0"/>
              </a:spcBef>
              <a:spcAft>
                <a:spcPts val="0"/>
              </a:spcAft>
              <a:buClr>
                <a:schemeClr val="dk1"/>
              </a:buClr>
              <a:buSzPts val="4800"/>
              <a:buChar char="■"/>
              <a:defRPr sz="4800">
                <a:solidFill>
                  <a:schemeClr val="dk1"/>
                </a:solidFill>
              </a:defRPr>
            </a:lvl3pPr>
            <a:lvl4pPr indent="-533400" lvl="3" marL="1828800">
              <a:spcBef>
                <a:spcPts val="0"/>
              </a:spcBef>
              <a:spcAft>
                <a:spcPts val="0"/>
              </a:spcAft>
              <a:buClr>
                <a:schemeClr val="dk1"/>
              </a:buClr>
              <a:buSzPts val="4800"/>
              <a:buChar char="●"/>
              <a:defRPr sz="4800">
                <a:solidFill>
                  <a:schemeClr val="dk1"/>
                </a:solidFill>
              </a:defRPr>
            </a:lvl4pPr>
            <a:lvl5pPr indent="-533400" lvl="4" marL="2286000">
              <a:spcBef>
                <a:spcPts val="0"/>
              </a:spcBef>
              <a:spcAft>
                <a:spcPts val="0"/>
              </a:spcAft>
              <a:buClr>
                <a:schemeClr val="dk1"/>
              </a:buClr>
              <a:buSzPts val="4800"/>
              <a:buChar char="○"/>
              <a:defRPr sz="4800">
                <a:solidFill>
                  <a:schemeClr val="dk1"/>
                </a:solidFill>
              </a:defRPr>
            </a:lvl5pPr>
            <a:lvl6pPr indent="-533400" lvl="5" marL="2743200">
              <a:spcBef>
                <a:spcPts val="0"/>
              </a:spcBef>
              <a:spcAft>
                <a:spcPts val="0"/>
              </a:spcAft>
              <a:buClr>
                <a:schemeClr val="dk1"/>
              </a:buClr>
              <a:buSzPts val="4800"/>
              <a:buChar char="■"/>
              <a:defRPr sz="4800">
                <a:solidFill>
                  <a:schemeClr val="dk1"/>
                </a:solidFill>
              </a:defRPr>
            </a:lvl6pPr>
            <a:lvl7pPr indent="-533400" lvl="6" marL="3200400">
              <a:spcBef>
                <a:spcPts val="0"/>
              </a:spcBef>
              <a:spcAft>
                <a:spcPts val="0"/>
              </a:spcAft>
              <a:buClr>
                <a:schemeClr val="dk1"/>
              </a:buClr>
              <a:buSzPts val="4800"/>
              <a:buChar char="●"/>
              <a:defRPr sz="4800">
                <a:solidFill>
                  <a:schemeClr val="dk1"/>
                </a:solidFill>
              </a:defRPr>
            </a:lvl7pPr>
            <a:lvl8pPr indent="-533400" lvl="7" marL="3657600">
              <a:spcBef>
                <a:spcPts val="0"/>
              </a:spcBef>
              <a:spcAft>
                <a:spcPts val="0"/>
              </a:spcAft>
              <a:buClr>
                <a:schemeClr val="dk1"/>
              </a:buClr>
              <a:buSzPts val="4800"/>
              <a:buChar char="○"/>
              <a:defRPr sz="4800">
                <a:solidFill>
                  <a:schemeClr val="dk1"/>
                </a:solidFill>
              </a:defRPr>
            </a:lvl8pPr>
            <a:lvl9pPr indent="-533400" lvl="8" marL="4114800">
              <a:spcBef>
                <a:spcPts val="0"/>
              </a:spcBef>
              <a:spcAft>
                <a:spcPts val="0"/>
              </a:spcAft>
              <a:buClr>
                <a:schemeClr val="dk1"/>
              </a:buClr>
              <a:buSzPts val="4800"/>
              <a:buChar char="■"/>
              <a:defRPr sz="4800">
                <a:solidFill>
                  <a:schemeClr val="dk1"/>
                </a:solidFill>
              </a:defRPr>
            </a:lvl9pPr>
          </a:lstStyle>
          <a:p/>
        </p:txBody>
      </p:sp>
      <p:sp>
        <p:nvSpPr>
          <p:cNvPr id="117" name="Google Shape;117;p29"/>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lvl1pPr>
            <a:lvl2pPr lvl="1">
              <a:buNone/>
              <a:defRPr sz="4000"/>
            </a:lvl2pPr>
            <a:lvl3pPr lvl="2">
              <a:buNone/>
              <a:defRPr sz="4000"/>
            </a:lvl3pPr>
            <a:lvl4pPr lvl="3">
              <a:buNone/>
              <a:defRPr sz="4000"/>
            </a:lvl4pPr>
            <a:lvl5pPr lvl="4">
              <a:buNone/>
              <a:defRPr sz="4000"/>
            </a:lvl5pPr>
            <a:lvl6pPr lvl="5">
              <a:buNone/>
              <a:defRPr sz="4000"/>
            </a:lvl6pPr>
            <a:lvl7pPr lvl="6">
              <a:buNone/>
              <a:defRPr sz="4000"/>
            </a:lvl7pPr>
            <a:lvl8pPr lvl="7">
              <a:buNone/>
              <a:defRPr sz="4000"/>
            </a:lvl8pPr>
            <a:lvl9pPr lvl="8">
              <a:buNone/>
              <a:defRPr sz="4000"/>
            </a:lvl9pPr>
          </a:lstStyle>
          <a:p>
            <a:pPr indent="0" lvl="0" marL="0" rtl="0" algn="r">
              <a:spcBef>
                <a:spcPts val="0"/>
              </a:spcBef>
              <a:spcAft>
                <a:spcPts val="0"/>
              </a:spcAft>
              <a:buNone/>
            </a:pPr>
            <a:fld id="{00000000-1234-1234-1234-123412341234}" type="slidenum">
              <a:rPr lang="en"/>
              <a:t>‹#›</a:t>
            </a:fld>
            <a:endParaRPr/>
          </a:p>
        </p:txBody>
      </p:sp>
      <p:sp>
        <p:nvSpPr>
          <p:cNvPr id="118" name="Google Shape;118;p29"/>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30"/>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30"/>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4"/>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lt1"/>
              </a:buClr>
              <a:buSzPts val="7200"/>
              <a:buChar char="●"/>
              <a:defRPr sz="7200">
                <a:solidFill>
                  <a:schemeClr val="lt1"/>
                </a:solidFill>
              </a:defRPr>
            </a:lvl1pPr>
            <a:lvl2pPr indent="-584200" lvl="1" marL="914400">
              <a:spcBef>
                <a:spcPts val="0"/>
              </a:spcBef>
              <a:spcAft>
                <a:spcPts val="0"/>
              </a:spcAft>
              <a:buClr>
                <a:schemeClr val="lt1"/>
              </a:buClr>
              <a:buSzPts val="5600"/>
              <a:buChar char="○"/>
              <a:defRPr sz="5600">
                <a:solidFill>
                  <a:schemeClr val="lt1"/>
                </a:solidFill>
              </a:defRPr>
            </a:lvl2pPr>
            <a:lvl3pPr indent="-584200" lvl="2" marL="1371600">
              <a:spcBef>
                <a:spcPts val="0"/>
              </a:spcBef>
              <a:spcAft>
                <a:spcPts val="0"/>
              </a:spcAft>
              <a:buClr>
                <a:schemeClr val="lt1"/>
              </a:buClr>
              <a:buSzPts val="5600"/>
              <a:buChar char="■"/>
              <a:defRPr sz="5600">
                <a:solidFill>
                  <a:schemeClr val="lt1"/>
                </a:solidFill>
              </a:defRPr>
            </a:lvl3pPr>
            <a:lvl4pPr indent="-584200" lvl="3" marL="1828800">
              <a:spcBef>
                <a:spcPts val="0"/>
              </a:spcBef>
              <a:spcAft>
                <a:spcPts val="0"/>
              </a:spcAft>
              <a:buClr>
                <a:schemeClr val="lt1"/>
              </a:buClr>
              <a:buSzPts val="5600"/>
              <a:buChar char="●"/>
              <a:defRPr sz="5600">
                <a:solidFill>
                  <a:schemeClr val="lt1"/>
                </a:solidFill>
              </a:defRPr>
            </a:lvl4pPr>
            <a:lvl5pPr indent="-584200" lvl="4" marL="2286000">
              <a:spcBef>
                <a:spcPts val="0"/>
              </a:spcBef>
              <a:spcAft>
                <a:spcPts val="0"/>
              </a:spcAft>
              <a:buClr>
                <a:schemeClr val="lt1"/>
              </a:buClr>
              <a:buSzPts val="5600"/>
              <a:buChar char="○"/>
              <a:defRPr sz="5600">
                <a:solidFill>
                  <a:schemeClr val="lt1"/>
                </a:solidFill>
              </a:defRPr>
            </a:lvl5pPr>
            <a:lvl6pPr indent="-584200" lvl="5" marL="2743200">
              <a:spcBef>
                <a:spcPts val="0"/>
              </a:spcBef>
              <a:spcAft>
                <a:spcPts val="0"/>
              </a:spcAft>
              <a:buClr>
                <a:schemeClr val="lt1"/>
              </a:buClr>
              <a:buSzPts val="5600"/>
              <a:buChar char="■"/>
              <a:defRPr sz="5600">
                <a:solidFill>
                  <a:schemeClr val="lt1"/>
                </a:solidFill>
              </a:defRPr>
            </a:lvl6pPr>
            <a:lvl7pPr indent="-584200" lvl="6" marL="3200400">
              <a:spcBef>
                <a:spcPts val="0"/>
              </a:spcBef>
              <a:spcAft>
                <a:spcPts val="0"/>
              </a:spcAft>
              <a:buClr>
                <a:schemeClr val="lt1"/>
              </a:buClr>
              <a:buSzPts val="5600"/>
              <a:buChar char="●"/>
              <a:defRPr sz="5600">
                <a:solidFill>
                  <a:schemeClr val="lt1"/>
                </a:solidFill>
              </a:defRPr>
            </a:lvl7pPr>
            <a:lvl8pPr indent="-584200" lvl="7" marL="3657600">
              <a:spcBef>
                <a:spcPts val="0"/>
              </a:spcBef>
              <a:spcAft>
                <a:spcPts val="0"/>
              </a:spcAft>
              <a:buClr>
                <a:schemeClr val="lt1"/>
              </a:buClr>
              <a:buSzPts val="5600"/>
              <a:buChar char="○"/>
              <a:defRPr sz="5600">
                <a:solidFill>
                  <a:schemeClr val="lt1"/>
                </a:solidFill>
              </a:defRPr>
            </a:lvl8pPr>
            <a:lvl9pPr indent="-584200" lvl="8" marL="4114800">
              <a:spcBef>
                <a:spcPts val="0"/>
              </a:spcBef>
              <a:spcAft>
                <a:spcPts val="0"/>
              </a:spcAft>
              <a:buClr>
                <a:schemeClr val="lt1"/>
              </a:buClr>
              <a:buSzPts val="5600"/>
              <a:buChar char="■"/>
              <a:defRPr sz="5600">
                <a:solidFill>
                  <a:schemeClr val="lt1"/>
                </a:solidFill>
              </a:defRPr>
            </a:lvl9pPr>
          </a:lstStyle>
          <a:p/>
        </p:txBody>
      </p:sp>
      <p:sp>
        <p:nvSpPr>
          <p:cNvPr id="16" name="Google Shape;16;p4"/>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lt1"/>
                </a:solidFill>
              </a:defRPr>
            </a:lvl1pPr>
            <a:lvl2pPr lvl="1">
              <a:buNone/>
              <a:defRPr sz="4000">
                <a:solidFill>
                  <a:schemeClr val="lt1"/>
                </a:solidFill>
              </a:defRPr>
            </a:lvl2pPr>
            <a:lvl3pPr lvl="2">
              <a:buNone/>
              <a:defRPr sz="4000">
                <a:solidFill>
                  <a:schemeClr val="lt1"/>
                </a:solidFill>
              </a:defRPr>
            </a:lvl3pPr>
            <a:lvl4pPr lvl="3">
              <a:buNone/>
              <a:defRPr sz="4000">
                <a:solidFill>
                  <a:schemeClr val="lt1"/>
                </a:solidFill>
              </a:defRPr>
            </a:lvl4pPr>
            <a:lvl5pPr lvl="4">
              <a:buNone/>
              <a:defRPr sz="4000">
                <a:solidFill>
                  <a:schemeClr val="lt1"/>
                </a:solidFill>
              </a:defRPr>
            </a:lvl5pPr>
            <a:lvl6pPr lvl="5">
              <a:buNone/>
              <a:defRPr sz="4000">
                <a:solidFill>
                  <a:schemeClr val="lt1"/>
                </a:solidFill>
              </a:defRPr>
            </a:lvl6pPr>
            <a:lvl7pPr lvl="6">
              <a:buNone/>
              <a:defRPr sz="4000">
                <a:solidFill>
                  <a:schemeClr val="lt1"/>
                </a:solidFill>
              </a:defRPr>
            </a:lvl7pPr>
            <a:lvl8pPr lvl="7">
              <a:buNone/>
              <a:defRPr sz="4000">
                <a:solidFill>
                  <a:schemeClr val="lt1"/>
                </a:solidFill>
              </a:defRPr>
            </a:lvl8pPr>
            <a:lvl9pPr lvl="8">
              <a:buNone/>
              <a:defRPr sz="4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4"/>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11200"/>
              <a:buNone/>
              <a:defRPr sz="11200">
                <a:solidFill>
                  <a:schemeClr val="lt1"/>
                </a:solidFill>
              </a:defRPr>
            </a:lvl1pPr>
            <a:lvl2pPr lvl="1">
              <a:spcBef>
                <a:spcPts val="0"/>
              </a:spcBef>
              <a:spcAft>
                <a:spcPts val="0"/>
              </a:spcAft>
              <a:buClr>
                <a:schemeClr val="lt1"/>
              </a:buClr>
              <a:buSzPts val="11200"/>
              <a:buNone/>
              <a:defRPr sz="11200">
                <a:solidFill>
                  <a:schemeClr val="lt1"/>
                </a:solidFill>
              </a:defRPr>
            </a:lvl2pPr>
            <a:lvl3pPr lvl="2">
              <a:spcBef>
                <a:spcPts val="0"/>
              </a:spcBef>
              <a:spcAft>
                <a:spcPts val="0"/>
              </a:spcAft>
              <a:buClr>
                <a:schemeClr val="lt1"/>
              </a:buClr>
              <a:buSzPts val="11200"/>
              <a:buNone/>
              <a:defRPr sz="11200">
                <a:solidFill>
                  <a:schemeClr val="lt1"/>
                </a:solidFill>
              </a:defRPr>
            </a:lvl3pPr>
            <a:lvl4pPr lvl="3">
              <a:spcBef>
                <a:spcPts val="0"/>
              </a:spcBef>
              <a:spcAft>
                <a:spcPts val="0"/>
              </a:spcAft>
              <a:buClr>
                <a:schemeClr val="lt1"/>
              </a:buClr>
              <a:buSzPts val="11200"/>
              <a:buNone/>
              <a:defRPr sz="11200">
                <a:solidFill>
                  <a:schemeClr val="lt1"/>
                </a:solidFill>
              </a:defRPr>
            </a:lvl4pPr>
            <a:lvl5pPr lvl="4">
              <a:spcBef>
                <a:spcPts val="0"/>
              </a:spcBef>
              <a:spcAft>
                <a:spcPts val="0"/>
              </a:spcAft>
              <a:buClr>
                <a:schemeClr val="lt1"/>
              </a:buClr>
              <a:buSzPts val="11200"/>
              <a:buNone/>
              <a:defRPr sz="11200">
                <a:solidFill>
                  <a:schemeClr val="lt1"/>
                </a:solidFill>
              </a:defRPr>
            </a:lvl5pPr>
            <a:lvl6pPr lvl="5">
              <a:spcBef>
                <a:spcPts val="0"/>
              </a:spcBef>
              <a:spcAft>
                <a:spcPts val="0"/>
              </a:spcAft>
              <a:buClr>
                <a:schemeClr val="lt1"/>
              </a:buClr>
              <a:buSzPts val="11200"/>
              <a:buNone/>
              <a:defRPr sz="11200">
                <a:solidFill>
                  <a:schemeClr val="lt1"/>
                </a:solidFill>
              </a:defRPr>
            </a:lvl6pPr>
            <a:lvl7pPr lvl="6">
              <a:spcBef>
                <a:spcPts val="0"/>
              </a:spcBef>
              <a:spcAft>
                <a:spcPts val="0"/>
              </a:spcAft>
              <a:buClr>
                <a:schemeClr val="lt1"/>
              </a:buClr>
              <a:buSzPts val="11200"/>
              <a:buNone/>
              <a:defRPr sz="11200">
                <a:solidFill>
                  <a:schemeClr val="lt1"/>
                </a:solidFill>
              </a:defRPr>
            </a:lvl7pPr>
            <a:lvl8pPr lvl="7">
              <a:spcBef>
                <a:spcPts val="0"/>
              </a:spcBef>
              <a:spcAft>
                <a:spcPts val="0"/>
              </a:spcAft>
              <a:buClr>
                <a:schemeClr val="lt1"/>
              </a:buClr>
              <a:buSzPts val="11200"/>
              <a:buNone/>
              <a:defRPr sz="11200">
                <a:solidFill>
                  <a:schemeClr val="lt1"/>
                </a:solidFill>
              </a:defRPr>
            </a:lvl8pPr>
            <a:lvl9pPr lvl="8">
              <a:spcBef>
                <a:spcPts val="0"/>
              </a:spcBef>
              <a:spcAft>
                <a:spcPts val="0"/>
              </a:spcAft>
              <a:buClr>
                <a:schemeClr val="lt1"/>
              </a:buClr>
              <a:buSzPts val="11200"/>
              <a:buNone/>
              <a:defRPr sz="11200">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1">
  <p:cSld name="CUSTOM_4_1">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31"/>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dk1"/>
                </a:solidFill>
              </a:defRPr>
            </a:lvl1pPr>
            <a:lvl2pPr lvl="1">
              <a:buNone/>
              <a:defRPr sz="4000">
                <a:solidFill>
                  <a:schemeClr val="dk1"/>
                </a:solidFill>
              </a:defRPr>
            </a:lvl2pPr>
            <a:lvl3pPr lvl="2">
              <a:buNone/>
              <a:defRPr sz="4000">
                <a:solidFill>
                  <a:schemeClr val="dk1"/>
                </a:solidFill>
              </a:defRPr>
            </a:lvl3pPr>
            <a:lvl4pPr lvl="3">
              <a:buNone/>
              <a:defRPr sz="4000">
                <a:solidFill>
                  <a:schemeClr val="dk1"/>
                </a:solidFill>
              </a:defRPr>
            </a:lvl4pPr>
            <a:lvl5pPr lvl="4">
              <a:buNone/>
              <a:defRPr sz="4000">
                <a:solidFill>
                  <a:schemeClr val="dk1"/>
                </a:solidFill>
              </a:defRPr>
            </a:lvl5pPr>
            <a:lvl6pPr lvl="5">
              <a:buNone/>
              <a:defRPr sz="4000">
                <a:solidFill>
                  <a:schemeClr val="dk1"/>
                </a:solidFill>
              </a:defRPr>
            </a:lvl6pPr>
            <a:lvl7pPr lvl="6">
              <a:buNone/>
              <a:defRPr sz="4000">
                <a:solidFill>
                  <a:schemeClr val="dk1"/>
                </a:solidFill>
              </a:defRPr>
            </a:lvl7pPr>
            <a:lvl8pPr lvl="7">
              <a:buNone/>
              <a:defRPr sz="4000">
                <a:solidFill>
                  <a:schemeClr val="dk1"/>
                </a:solidFill>
              </a:defRPr>
            </a:lvl8pPr>
            <a:lvl9pPr lvl="8">
              <a:buNone/>
              <a:defRPr sz="40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31"/>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11200"/>
              <a:buNone/>
              <a:defRPr sz="11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32"/>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127" name="Google Shape;127;p32"/>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128" name="Google Shape;128;p32"/>
          <p:cNvSpPr/>
          <p:nvPr>
            <p:ph idx="3" type="pic"/>
          </p:nvPr>
        </p:nvSpPr>
        <p:spPr>
          <a:xfrm>
            <a:off x="20337800" y="3461300"/>
            <a:ext cx="14122800" cy="14071200"/>
          </a:xfrm>
          <a:prstGeom prst="rect">
            <a:avLst/>
          </a:prstGeom>
          <a:noFill/>
          <a:ln>
            <a:noFill/>
          </a:ln>
        </p:spPr>
      </p:sp>
      <p:sp>
        <p:nvSpPr>
          <p:cNvPr id="129" name="Google Shape;129;p32"/>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dk1"/>
              </a:buClr>
              <a:buSzPts val="7200"/>
              <a:buNone/>
              <a:defRPr sz="72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130" name="Google Shape;130;p32"/>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2_1_1">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33"/>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133" name="Google Shape;133;p33"/>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134" name="Google Shape;134;p33"/>
          <p:cNvSpPr/>
          <p:nvPr>
            <p:ph idx="3" type="pic"/>
          </p:nvPr>
        </p:nvSpPr>
        <p:spPr>
          <a:xfrm>
            <a:off x="20337800" y="3461300"/>
            <a:ext cx="14122800" cy="14071200"/>
          </a:xfrm>
          <a:prstGeom prst="rect">
            <a:avLst/>
          </a:prstGeom>
          <a:noFill/>
          <a:ln>
            <a:noFill/>
          </a:ln>
        </p:spPr>
      </p:sp>
      <p:sp>
        <p:nvSpPr>
          <p:cNvPr id="135" name="Google Shape;135;p33"/>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dk1"/>
              </a:buClr>
              <a:buSzPts val="7200"/>
              <a:buNone/>
              <a:defRPr sz="72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136" name="Google Shape;136;p33"/>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dk1"/>
              </a:buClr>
              <a:buSzPts val="7200"/>
              <a:buChar char="●"/>
              <a:defRPr sz="7200">
                <a:solidFill>
                  <a:schemeClr val="dk1"/>
                </a:solidFill>
              </a:defRPr>
            </a:lvl1pPr>
            <a:lvl2pPr indent="-584200" lvl="1" marL="914400">
              <a:spcBef>
                <a:spcPts val="0"/>
              </a:spcBef>
              <a:spcAft>
                <a:spcPts val="0"/>
              </a:spcAft>
              <a:buClr>
                <a:schemeClr val="dk1"/>
              </a:buClr>
              <a:buSzPts val="5600"/>
              <a:buChar char="○"/>
              <a:defRPr sz="5600">
                <a:solidFill>
                  <a:schemeClr val="dk1"/>
                </a:solidFill>
              </a:defRPr>
            </a:lvl2pPr>
            <a:lvl3pPr indent="-584200" lvl="2" marL="1371600">
              <a:spcBef>
                <a:spcPts val="0"/>
              </a:spcBef>
              <a:spcAft>
                <a:spcPts val="0"/>
              </a:spcAft>
              <a:buClr>
                <a:schemeClr val="dk1"/>
              </a:buClr>
              <a:buSzPts val="5600"/>
              <a:buChar char="■"/>
              <a:defRPr sz="5600">
                <a:solidFill>
                  <a:schemeClr val="dk1"/>
                </a:solidFill>
              </a:defRPr>
            </a:lvl3pPr>
            <a:lvl4pPr indent="-584200" lvl="3" marL="1828800">
              <a:spcBef>
                <a:spcPts val="0"/>
              </a:spcBef>
              <a:spcAft>
                <a:spcPts val="0"/>
              </a:spcAft>
              <a:buClr>
                <a:schemeClr val="dk1"/>
              </a:buClr>
              <a:buSzPts val="5600"/>
              <a:buChar char="●"/>
              <a:defRPr sz="5600">
                <a:solidFill>
                  <a:schemeClr val="dk1"/>
                </a:solidFill>
              </a:defRPr>
            </a:lvl4pPr>
            <a:lvl5pPr indent="-584200" lvl="4" marL="2286000">
              <a:spcBef>
                <a:spcPts val="0"/>
              </a:spcBef>
              <a:spcAft>
                <a:spcPts val="0"/>
              </a:spcAft>
              <a:buClr>
                <a:schemeClr val="dk1"/>
              </a:buClr>
              <a:buSzPts val="5600"/>
              <a:buChar char="○"/>
              <a:defRPr sz="5600">
                <a:solidFill>
                  <a:schemeClr val="dk1"/>
                </a:solidFill>
              </a:defRPr>
            </a:lvl5pPr>
            <a:lvl6pPr indent="-584200" lvl="5" marL="2743200">
              <a:spcBef>
                <a:spcPts val="0"/>
              </a:spcBef>
              <a:spcAft>
                <a:spcPts val="0"/>
              </a:spcAft>
              <a:buClr>
                <a:schemeClr val="dk1"/>
              </a:buClr>
              <a:buSzPts val="5600"/>
              <a:buChar char="■"/>
              <a:defRPr sz="5600">
                <a:solidFill>
                  <a:schemeClr val="dk1"/>
                </a:solidFill>
              </a:defRPr>
            </a:lvl6pPr>
            <a:lvl7pPr indent="-584200" lvl="6" marL="3200400">
              <a:spcBef>
                <a:spcPts val="0"/>
              </a:spcBef>
              <a:spcAft>
                <a:spcPts val="0"/>
              </a:spcAft>
              <a:buClr>
                <a:schemeClr val="dk1"/>
              </a:buClr>
              <a:buSzPts val="5600"/>
              <a:buChar char="●"/>
              <a:defRPr sz="5600">
                <a:solidFill>
                  <a:schemeClr val="dk1"/>
                </a:solidFill>
              </a:defRPr>
            </a:lvl7pPr>
            <a:lvl8pPr indent="-584200" lvl="7" marL="3657600">
              <a:spcBef>
                <a:spcPts val="0"/>
              </a:spcBef>
              <a:spcAft>
                <a:spcPts val="0"/>
              </a:spcAft>
              <a:buClr>
                <a:schemeClr val="dk1"/>
              </a:buClr>
              <a:buSzPts val="5600"/>
              <a:buChar char="○"/>
              <a:defRPr sz="5600">
                <a:solidFill>
                  <a:schemeClr val="dk1"/>
                </a:solidFill>
              </a:defRPr>
            </a:lvl8pPr>
            <a:lvl9pPr indent="-584200" lvl="8" marL="4114800">
              <a:spcBef>
                <a:spcPts val="0"/>
              </a:spcBef>
              <a:spcAft>
                <a:spcPts val="0"/>
              </a:spcAft>
              <a:buClr>
                <a:schemeClr val="dk1"/>
              </a:buClr>
              <a:buSzPts val="5600"/>
              <a:buChar char="■"/>
              <a:defRPr sz="56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7" name="Shape 137"/>
        <p:cNvGrpSpPr/>
        <p:nvPr/>
      </p:nvGrpSpPr>
      <p:grpSpPr>
        <a:xfrm>
          <a:off x="0" y="0"/>
          <a:ext cx="0" cy="0"/>
          <a:chOff x="0" y="0"/>
          <a:chExt cx="0" cy="0"/>
        </a:xfrm>
      </p:grpSpPr>
      <p:sp>
        <p:nvSpPr>
          <p:cNvPr id="138" name="Google Shape;138;p34"/>
          <p:cNvSpPr/>
          <p:nvPr/>
        </p:nvSpPr>
        <p:spPr>
          <a:xfrm>
            <a:off x="18288000" y="-500"/>
            <a:ext cx="18288000" cy="20574000"/>
          </a:xfrm>
          <a:prstGeom prst="rect">
            <a:avLst/>
          </a:prstGeom>
          <a:solidFill>
            <a:schemeClr val="lt2"/>
          </a:solidFill>
          <a:ln>
            <a:noFill/>
          </a:ln>
        </p:spPr>
        <p:txBody>
          <a:bodyPr anchorCtr="0" anchor="ctr" bIns="365700" lIns="365700" spcFirstLastPara="1" rIns="365700" wrap="square" tIns="365700">
            <a:noAutofit/>
          </a:bodyPr>
          <a:lstStyle/>
          <a:p>
            <a:pPr indent="0" lvl="0" marL="0" rtl="0" algn="l">
              <a:spcBef>
                <a:spcPts val="0"/>
              </a:spcBef>
              <a:spcAft>
                <a:spcPts val="0"/>
              </a:spcAft>
              <a:buNone/>
            </a:pPr>
            <a:r>
              <a:t/>
            </a:r>
            <a:endParaRPr/>
          </a:p>
        </p:txBody>
      </p:sp>
      <p:sp>
        <p:nvSpPr>
          <p:cNvPr id="139" name="Google Shape;139;p34"/>
          <p:cNvSpPr txBox="1"/>
          <p:nvPr>
            <p:ph type="title"/>
          </p:nvPr>
        </p:nvSpPr>
        <p:spPr>
          <a:xfrm>
            <a:off x="1062000" y="4932700"/>
            <a:ext cx="16180800" cy="5929200"/>
          </a:xfrm>
          <a:prstGeom prst="rect">
            <a:avLst/>
          </a:prstGeom>
        </p:spPr>
        <p:txBody>
          <a:bodyPr anchorCtr="0" anchor="b" bIns="365700" lIns="365700" spcFirstLastPara="1" rIns="365700" wrap="square" tIns="365700">
            <a:normAutofit/>
          </a:bodyPr>
          <a:lstStyle>
            <a:lvl1pPr lvl="0" algn="ctr">
              <a:spcBef>
                <a:spcPts val="0"/>
              </a:spcBef>
              <a:spcAft>
                <a:spcPts val="0"/>
              </a:spcAft>
              <a:buSzPts val="16800"/>
              <a:buNone/>
              <a:defRPr sz="16800"/>
            </a:lvl1pPr>
            <a:lvl2pPr lvl="1" algn="ctr">
              <a:spcBef>
                <a:spcPts val="0"/>
              </a:spcBef>
              <a:spcAft>
                <a:spcPts val="0"/>
              </a:spcAft>
              <a:buSzPts val="16800"/>
              <a:buNone/>
              <a:defRPr sz="16800"/>
            </a:lvl2pPr>
            <a:lvl3pPr lvl="2" algn="ctr">
              <a:spcBef>
                <a:spcPts val="0"/>
              </a:spcBef>
              <a:spcAft>
                <a:spcPts val="0"/>
              </a:spcAft>
              <a:buSzPts val="16800"/>
              <a:buNone/>
              <a:defRPr sz="16800"/>
            </a:lvl3pPr>
            <a:lvl4pPr lvl="3" algn="ctr">
              <a:spcBef>
                <a:spcPts val="0"/>
              </a:spcBef>
              <a:spcAft>
                <a:spcPts val="0"/>
              </a:spcAft>
              <a:buSzPts val="16800"/>
              <a:buNone/>
              <a:defRPr sz="16800"/>
            </a:lvl4pPr>
            <a:lvl5pPr lvl="4" algn="ctr">
              <a:spcBef>
                <a:spcPts val="0"/>
              </a:spcBef>
              <a:spcAft>
                <a:spcPts val="0"/>
              </a:spcAft>
              <a:buSzPts val="16800"/>
              <a:buNone/>
              <a:defRPr sz="16800"/>
            </a:lvl5pPr>
            <a:lvl6pPr lvl="5" algn="ctr">
              <a:spcBef>
                <a:spcPts val="0"/>
              </a:spcBef>
              <a:spcAft>
                <a:spcPts val="0"/>
              </a:spcAft>
              <a:buSzPts val="16800"/>
              <a:buNone/>
              <a:defRPr sz="16800"/>
            </a:lvl6pPr>
            <a:lvl7pPr lvl="6" algn="ctr">
              <a:spcBef>
                <a:spcPts val="0"/>
              </a:spcBef>
              <a:spcAft>
                <a:spcPts val="0"/>
              </a:spcAft>
              <a:buSzPts val="16800"/>
              <a:buNone/>
              <a:defRPr sz="16800"/>
            </a:lvl7pPr>
            <a:lvl8pPr lvl="7" algn="ctr">
              <a:spcBef>
                <a:spcPts val="0"/>
              </a:spcBef>
              <a:spcAft>
                <a:spcPts val="0"/>
              </a:spcAft>
              <a:buSzPts val="16800"/>
              <a:buNone/>
              <a:defRPr sz="16800"/>
            </a:lvl8pPr>
            <a:lvl9pPr lvl="8" algn="ctr">
              <a:spcBef>
                <a:spcPts val="0"/>
              </a:spcBef>
              <a:spcAft>
                <a:spcPts val="0"/>
              </a:spcAft>
              <a:buSzPts val="16800"/>
              <a:buNone/>
              <a:defRPr sz="16800"/>
            </a:lvl9pPr>
          </a:lstStyle>
          <a:p/>
        </p:txBody>
      </p:sp>
      <p:sp>
        <p:nvSpPr>
          <p:cNvPr id="140" name="Google Shape;140;p34"/>
          <p:cNvSpPr txBox="1"/>
          <p:nvPr>
            <p:ph idx="1" type="subTitle"/>
          </p:nvPr>
        </p:nvSpPr>
        <p:spPr>
          <a:xfrm>
            <a:off x="1062000" y="11212300"/>
            <a:ext cx="16180800" cy="4940400"/>
          </a:xfrm>
          <a:prstGeom prst="rect">
            <a:avLst/>
          </a:prstGeom>
        </p:spPr>
        <p:txBody>
          <a:bodyPr anchorCtr="0" anchor="t" bIns="365700" lIns="365700" spcFirstLastPara="1" rIns="365700" wrap="square" tIns="365700">
            <a:normAutofit/>
          </a:bodyPr>
          <a:lstStyle>
            <a:lvl1pPr lvl="0" algn="ctr">
              <a:lnSpc>
                <a:spcPct val="100000"/>
              </a:lnSpc>
              <a:spcBef>
                <a:spcPts val="0"/>
              </a:spcBef>
              <a:spcAft>
                <a:spcPts val="0"/>
              </a:spcAft>
              <a:buSzPts val="8400"/>
              <a:buNone/>
              <a:defRPr sz="8400"/>
            </a:lvl1pPr>
            <a:lvl2pPr lvl="1" algn="ctr">
              <a:lnSpc>
                <a:spcPct val="100000"/>
              </a:lnSpc>
              <a:spcBef>
                <a:spcPts val="0"/>
              </a:spcBef>
              <a:spcAft>
                <a:spcPts val="0"/>
              </a:spcAft>
              <a:buSzPts val="8400"/>
              <a:buNone/>
              <a:defRPr sz="8400"/>
            </a:lvl2pPr>
            <a:lvl3pPr lvl="2" algn="ctr">
              <a:lnSpc>
                <a:spcPct val="100000"/>
              </a:lnSpc>
              <a:spcBef>
                <a:spcPts val="0"/>
              </a:spcBef>
              <a:spcAft>
                <a:spcPts val="0"/>
              </a:spcAft>
              <a:buSzPts val="8400"/>
              <a:buNone/>
              <a:defRPr sz="8400"/>
            </a:lvl3pPr>
            <a:lvl4pPr lvl="3" algn="ctr">
              <a:lnSpc>
                <a:spcPct val="100000"/>
              </a:lnSpc>
              <a:spcBef>
                <a:spcPts val="0"/>
              </a:spcBef>
              <a:spcAft>
                <a:spcPts val="0"/>
              </a:spcAft>
              <a:buSzPts val="8400"/>
              <a:buNone/>
              <a:defRPr sz="8400"/>
            </a:lvl4pPr>
            <a:lvl5pPr lvl="4" algn="ctr">
              <a:lnSpc>
                <a:spcPct val="100000"/>
              </a:lnSpc>
              <a:spcBef>
                <a:spcPts val="0"/>
              </a:spcBef>
              <a:spcAft>
                <a:spcPts val="0"/>
              </a:spcAft>
              <a:buSzPts val="8400"/>
              <a:buNone/>
              <a:defRPr sz="8400"/>
            </a:lvl5pPr>
            <a:lvl6pPr lvl="5" algn="ctr">
              <a:lnSpc>
                <a:spcPct val="100000"/>
              </a:lnSpc>
              <a:spcBef>
                <a:spcPts val="0"/>
              </a:spcBef>
              <a:spcAft>
                <a:spcPts val="0"/>
              </a:spcAft>
              <a:buSzPts val="8400"/>
              <a:buNone/>
              <a:defRPr sz="8400"/>
            </a:lvl6pPr>
            <a:lvl7pPr lvl="6" algn="ctr">
              <a:lnSpc>
                <a:spcPct val="100000"/>
              </a:lnSpc>
              <a:spcBef>
                <a:spcPts val="0"/>
              </a:spcBef>
              <a:spcAft>
                <a:spcPts val="0"/>
              </a:spcAft>
              <a:buSzPts val="8400"/>
              <a:buNone/>
              <a:defRPr sz="8400"/>
            </a:lvl7pPr>
            <a:lvl8pPr lvl="7" algn="ctr">
              <a:lnSpc>
                <a:spcPct val="100000"/>
              </a:lnSpc>
              <a:spcBef>
                <a:spcPts val="0"/>
              </a:spcBef>
              <a:spcAft>
                <a:spcPts val="0"/>
              </a:spcAft>
              <a:buSzPts val="8400"/>
              <a:buNone/>
              <a:defRPr sz="8400"/>
            </a:lvl8pPr>
            <a:lvl9pPr lvl="8" algn="ctr">
              <a:lnSpc>
                <a:spcPct val="100000"/>
              </a:lnSpc>
              <a:spcBef>
                <a:spcPts val="0"/>
              </a:spcBef>
              <a:spcAft>
                <a:spcPts val="0"/>
              </a:spcAft>
              <a:buSzPts val="8400"/>
              <a:buNone/>
              <a:defRPr sz="8400"/>
            </a:lvl9pPr>
          </a:lstStyle>
          <a:p/>
        </p:txBody>
      </p:sp>
      <p:sp>
        <p:nvSpPr>
          <p:cNvPr id="141" name="Google Shape;141;p34"/>
          <p:cNvSpPr txBox="1"/>
          <p:nvPr>
            <p:ph idx="2" type="body"/>
          </p:nvPr>
        </p:nvSpPr>
        <p:spPr>
          <a:xfrm>
            <a:off x="19758000" y="2896300"/>
            <a:ext cx="15348000" cy="14780400"/>
          </a:xfrm>
          <a:prstGeom prst="rect">
            <a:avLst/>
          </a:prstGeom>
        </p:spPr>
        <p:txBody>
          <a:bodyPr anchorCtr="0" anchor="ctr" bIns="365700" lIns="365700" spcFirstLastPara="1" rIns="365700" wrap="square" tIns="365700">
            <a:normAutofit/>
          </a:bodyPr>
          <a:lstStyle>
            <a:lvl1pPr indent="-685800" lvl="0" marL="457200">
              <a:spcBef>
                <a:spcPts val="0"/>
              </a:spcBef>
              <a:spcAft>
                <a:spcPts val="0"/>
              </a:spcAft>
              <a:buSzPts val="7200"/>
              <a:buChar char="●"/>
              <a:defRPr/>
            </a:lvl1pPr>
            <a:lvl2pPr indent="-584200" lvl="1" marL="914400">
              <a:spcBef>
                <a:spcPts val="0"/>
              </a:spcBef>
              <a:spcAft>
                <a:spcPts val="0"/>
              </a:spcAft>
              <a:buSzPts val="5600"/>
              <a:buChar char="○"/>
              <a:defRPr/>
            </a:lvl2pPr>
            <a:lvl3pPr indent="-584200" lvl="2" marL="1371600">
              <a:spcBef>
                <a:spcPts val="0"/>
              </a:spcBef>
              <a:spcAft>
                <a:spcPts val="0"/>
              </a:spcAft>
              <a:buSzPts val="5600"/>
              <a:buChar char="■"/>
              <a:defRPr/>
            </a:lvl3pPr>
            <a:lvl4pPr indent="-584200" lvl="3" marL="1828800">
              <a:spcBef>
                <a:spcPts val="0"/>
              </a:spcBef>
              <a:spcAft>
                <a:spcPts val="0"/>
              </a:spcAft>
              <a:buSzPts val="5600"/>
              <a:buChar char="●"/>
              <a:defRPr/>
            </a:lvl4pPr>
            <a:lvl5pPr indent="-584200" lvl="4" marL="2286000">
              <a:spcBef>
                <a:spcPts val="0"/>
              </a:spcBef>
              <a:spcAft>
                <a:spcPts val="0"/>
              </a:spcAft>
              <a:buSzPts val="5600"/>
              <a:buChar char="○"/>
              <a:defRPr/>
            </a:lvl5pPr>
            <a:lvl6pPr indent="-584200" lvl="5" marL="2743200">
              <a:spcBef>
                <a:spcPts val="0"/>
              </a:spcBef>
              <a:spcAft>
                <a:spcPts val="0"/>
              </a:spcAft>
              <a:buSzPts val="5600"/>
              <a:buChar char="■"/>
              <a:defRPr/>
            </a:lvl6pPr>
            <a:lvl7pPr indent="-584200" lvl="6" marL="3200400">
              <a:spcBef>
                <a:spcPts val="0"/>
              </a:spcBef>
              <a:spcAft>
                <a:spcPts val="0"/>
              </a:spcAft>
              <a:buSzPts val="5600"/>
              <a:buChar char="●"/>
              <a:defRPr/>
            </a:lvl7pPr>
            <a:lvl8pPr indent="-584200" lvl="7" marL="3657600">
              <a:spcBef>
                <a:spcPts val="0"/>
              </a:spcBef>
              <a:spcAft>
                <a:spcPts val="0"/>
              </a:spcAft>
              <a:buSzPts val="5600"/>
              <a:buChar char="○"/>
              <a:defRPr/>
            </a:lvl8pPr>
            <a:lvl9pPr indent="-584200" lvl="8" marL="4114800">
              <a:spcBef>
                <a:spcPts val="0"/>
              </a:spcBef>
              <a:spcAft>
                <a:spcPts val="0"/>
              </a:spcAft>
              <a:buSzPts val="5600"/>
              <a:buChar char="■"/>
              <a:defRPr/>
            </a:lvl9pPr>
          </a:lstStyle>
          <a:p/>
        </p:txBody>
      </p:sp>
      <p:sp>
        <p:nvSpPr>
          <p:cNvPr id="142" name="Google Shape;142;p34"/>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idx="1" type="body"/>
          </p:nvPr>
        </p:nvSpPr>
        <p:spPr>
          <a:xfrm>
            <a:off x="1246800" y="33568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lt1"/>
              </a:buClr>
              <a:buSzPts val="5600"/>
              <a:buChar char="●"/>
              <a:defRPr sz="5600">
                <a:solidFill>
                  <a:schemeClr val="lt1"/>
                </a:solidFill>
              </a:defRPr>
            </a:lvl1pPr>
            <a:lvl2pPr indent="-533400" lvl="1" marL="914400">
              <a:spcBef>
                <a:spcPts val="0"/>
              </a:spcBef>
              <a:spcAft>
                <a:spcPts val="0"/>
              </a:spcAft>
              <a:buClr>
                <a:schemeClr val="lt1"/>
              </a:buClr>
              <a:buSzPts val="4800"/>
              <a:buChar char="○"/>
              <a:defRPr sz="4800">
                <a:solidFill>
                  <a:schemeClr val="lt1"/>
                </a:solidFill>
              </a:defRPr>
            </a:lvl2pPr>
            <a:lvl3pPr indent="-533400" lvl="2" marL="1371600">
              <a:spcBef>
                <a:spcPts val="0"/>
              </a:spcBef>
              <a:spcAft>
                <a:spcPts val="0"/>
              </a:spcAft>
              <a:buClr>
                <a:schemeClr val="lt1"/>
              </a:buClr>
              <a:buSzPts val="4800"/>
              <a:buChar char="■"/>
              <a:defRPr sz="4800">
                <a:solidFill>
                  <a:schemeClr val="lt1"/>
                </a:solidFill>
              </a:defRPr>
            </a:lvl3pPr>
            <a:lvl4pPr indent="-533400" lvl="3" marL="1828800">
              <a:spcBef>
                <a:spcPts val="0"/>
              </a:spcBef>
              <a:spcAft>
                <a:spcPts val="0"/>
              </a:spcAft>
              <a:buClr>
                <a:schemeClr val="lt1"/>
              </a:buClr>
              <a:buSzPts val="4800"/>
              <a:buChar char="●"/>
              <a:defRPr sz="4800">
                <a:solidFill>
                  <a:schemeClr val="lt1"/>
                </a:solidFill>
              </a:defRPr>
            </a:lvl4pPr>
            <a:lvl5pPr indent="-533400" lvl="4" marL="2286000">
              <a:spcBef>
                <a:spcPts val="0"/>
              </a:spcBef>
              <a:spcAft>
                <a:spcPts val="0"/>
              </a:spcAft>
              <a:buClr>
                <a:schemeClr val="lt1"/>
              </a:buClr>
              <a:buSzPts val="4800"/>
              <a:buChar char="○"/>
              <a:defRPr sz="4800">
                <a:solidFill>
                  <a:schemeClr val="lt1"/>
                </a:solidFill>
              </a:defRPr>
            </a:lvl5pPr>
            <a:lvl6pPr indent="-533400" lvl="5" marL="2743200">
              <a:spcBef>
                <a:spcPts val="0"/>
              </a:spcBef>
              <a:spcAft>
                <a:spcPts val="0"/>
              </a:spcAft>
              <a:buClr>
                <a:schemeClr val="lt1"/>
              </a:buClr>
              <a:buSzPts val="4800"/>
              <a:buChar char="■"/>
              <a:defRPr sz="4800">
                <a:solidFill>
                  <a:schemeClr val="lt1"/>
                </a:solidFill>
              </a:defRPr>
            </a:lvl6pPr>
            <a:lvl7pPr indent="-533400" lvl="6" marL="3200400">
              <a:spcBef>
                <a:spcPts val="0"/>
              </a:spcBef>
              <a:spcAft>
                <a:spcPts val="0"/>
              </a:spcAft>
              <a:buClr>
                <a:schemeClr val="lt1"/>
              </a:buClr>
              <a:buSzPts val="4800"/>
              <a:buChar char="●"/>
              <a:defRPr sz="4800">
                <a:solidFill>
                  <a:schemeClr val="lt1"/>
                </a:solidFill>
              </a:defRPr>
            </a:lvl7pPr>
            <a:lvl8pPr indent="-533400" lvl="7" marL="3657600">
              <a:spcBef>
                <a:spcPts val="0"/>
              </a:spcBef>
              <a:spcAft>
                <a:spcPts val="0"/>
              </a:spcAft>
              <a:buClr>
                <a:schemeClr val="lt1"/>
              </a:buClr>
              <a:buSzPts val="4800"/>
              <a:buChar char="○"/>
              <a:defRPr sz="4800">
                <a:solidFill>
                  <a:schemeClr val="lt1"/>
                </a:solidFill>
              </a:defRPr>
            </a:lvl8pPr>
            <a:lvl9pPr indent="-533400" lvl="8" marL="4114800">
              <a:spcBef>
                <a:spcPts val="0"/>
              </a:spcBef>
              <a:spcAft>
                <a:spcPts val="0"/>
              </a:spcAft>
              <a:buClr>
                <a:schemeClr val="lt1"/>
              </a:buClr>
              <a:buSzPts val="4800"/>
              <a:buChar char="■"/>
              <a:defRPr sz="4800">
                <a:solidFill>
                  <a:schemeClr val="lt1"/>
                </a:solidFill>
              </a:defRPr>
            </a:lvl9pPr>
          </a:lstStyle>
          <a:p/>
        </p:txBody>
      </p:sp>
      <p:sp>
        <p:nvSpPr>
          <p:cNvPr id="20" name="Google Shape;20;p5"/>
          <p:cNvSpPr txBox="1"/>
          <p:nvPr>
            <p:ph idx="2" type="body"/>
          </p:nvPr>
        </p:nvSpPr>
        <p:spPr>
          <a:xfrm>
            <a:off x="19329600" y="3357100"/>
            <a:ext cx="15999600" cy="14918400"/>
          </a:xfrm>
          <a:prstGeom prst="rect">
            <a:avLst/>
          </a:prstGeom>
        </p:spPr>
        <p:txBody>
          <a:bodyPr anchorCtr="0" anchor="t" bIns="365700" lIns="365700" spcFirstLastPara="1" rIns="365700" wrap="square" tIns="365700">
            <a:normAutofit/>
          </a:bodyPr>
          <a:lstStyle>
            <a:lvl1pPr indent="-584200" lvl="0" marL="457200">
              <a:spcBef>
                <a:spcPts val="0"/>
              </a:spcBef>
              <a:spcAft>
                <a:spcPts val="0"/>
              </a:spcAft>
              <a:buClr>
                <a:schemeClr val="lt1"/>
              </a:buClr>
              <a:buSzPts val="5600"/>
              <a:buChar char="●"/>
              <a:defRPr sz="5600">
                <a:solidFill>
                  <a:schemeClr val="lt1"/>
                </a:solidFill>
              </a:defRPr>
            </a:lvl1pPr>
            <a:lvl2pPr indent="-533400" lvl="1" marL="914400">
              <a:spcBef>
                <a:spcPts val="0"/>
              </a:spcBef>
              <a:spcAft>
                <a:spcPts val="0"/>
              </a:spcAft>
              <a:buClr>
                <a:schemeClr val="lt1"/>
              </a:buClr>
              <a:buSzPts val="4800"/>
              <a:buChar char="○"/>
              <a:defRPr sz="4800">
                <a:solidFill>
                  <a:schemeClr val="lt1"/>
                </a:solidFill>
              </a:defRPr>
            </a:lvl2pPr>
            <a:lvl3pPr indent="-533400" lvl="2" marL="1371600">
              <a:spcBef>
                <a:spcPts val="0"/>
              </a:spcBef>
              <a:spcAft>
                <a:spcPts val="0"/>
              </a:spcAft>
              <a:buClr>
                <a:schemeClr val="lt1"/>
              </a:buClr>
              <a:buSzPts val="4800"/>
              <a:buChar char="■"/>
              <a:defRPr sz="4800">
                <a:solidFill>
                  <a:schemeClr val="lt1"/>
                </a:solidFill>
              </a:defRPr>
            </a:lvl3pPr>
            <a:lvl4pPr indent="-533400" lvl="3" marL="1828800">
              <a:spcBef>
                <a:spcPts val="0"/>
              </a:spcBef>
              <a:spcAft>
                <a:spcPts val="0"/>
              </a:spcAft>
              <a:buClr>
                <a:schemeClr val="lt1"/>
              </a:buClr>
              <a:buSzPts val="4800"/>
              <a:buChar char="●"/>
              <a:defRPr sz="4800">
                <a:solidFill>
                  <a:schemeClr val="lt1"/>
                </a:solidFill>
              </a:defRPr>
            </a:lvl4pPr>
            <a:lvl5pPr indent="-533400" lvl="4" marL="2286000">
              <a:spcBef>
                <a:spcPts val="0"/>
              </a:spcBef>
              <a:spcAft>
                <a:spcPts val="0"/>
              </a:spcAft>
              <a:buClr>
                <a:schemeClr val="lt1"/>
              </a:buClr>
              <a:buSzPts val="4800"/>
              <a:buChar char="○"/>
              <a:defRPr sz="4800">
                <a:solidFill>
                  <a:schemeClr val="lt1"/>
                </a:solidFill>
              </a:defRPr>
            </a:lvl5pPr>
            <a:lvl6pPr indent="-533400" lvl="5" marL="2743200">
              <a:spcBef>
                <a:spcPts val="0"/>
              </a:spcBef>
              <a:spcAft>
                <a:spcPts val="0"/>
              </a:spcAft>
              <a:buClr>
                <a:schemeClr val="lt1"/>
              </a:buClr>
              <a:buSzPts val="4800"/>
              <a:buChar char="■"/>
              <a:defRPr sz="4800">
                <a:solidFill>
                  <a:schemeClr val="lt1"/>
                </a:solidFill>
              </a:defRPr>
            </a:lvl6pPr>
            <a:lvl7pPr indent="-533400" lvl="6" marL="3200400">
              <a:spcBef>
                <a:spcPts val="0"/>
              </a:spcBef>
              <a:spcAft>
                <a:spcPts val="0"/>
              </a:spcAft>
              <a:buClr>
                <a:schemeClr val="lt1"/>
              </a:buClr>
              <a:buSzPts val="4800"/>
              <a:buChar char="●"/>
              <a:defRPr sz="4800">
                <a:solidFill>
                  <a:schemeClr val="lt1"/>
                </a:solidFill>
              </a:defRPr>
            </a:lvl7pPr>
            <a:lvl8pPr indent="-533400" lvl="7" marL="3657600">
              <a:spcBef>
                <a:spcPts val="0"/>
              </a:spcBef>
              <a:spcAft>
                <a:spcPts val="0"/>
              </a:spcAft>
              <a:buClr>
                <a:schemeClr val="lt1"/>
              </a:buClr>
              <a:buSzPts val="4800"/>
              <a:buChar char="○"/>
              <a:defRPr sz="4800">
                <a:solidFill>
                  <a:schemeClr val="lt1"/>
                </a:solidFill>
              </a:defRPr>
            </a:lvl8pPr>
            <a:lvl9pPr indent="-533400" lvl="8" marL="4114800">
              <a:spcBef>
                <a:spcPts val="0"/>
              </a:spcBef>
              <a:spcAft>
                <a:spcPts val="0"/>
              </a:spcAft>
              <a:buClr>
                <a:schemeClr val="lt1"/>
              </a:buClr>
              <a:buSzPts val="4800"/>
              <a:buChar char="■"/>
              <a:defRPr sz="4800">
                <a:solidFill>
                  <a:schemeClr val="lt1"/>
                </a:solidFill>
              </a:defRPr>
            </a:lvl9pPr>
          </a:lstStyle>
          <a:p/>
        </p:txBody>
      </p:sp>
      <p:sp>
        <p:nvSpPr>
          <p:cNvPr id="21" name="Google Shape;21;p5"/>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lt1"/>
                </a:solidFill>
              </a:defRPr>
            </a:lvl1pPr>
            <a:lvl2pPr lvl="1">
              <a:buNone/>
              <a:defRPr sz="4000">
                <a:solidFill>
                  <a:schemeClr val="lt1"/>
                </a:solidFill>
              </a:defRPr>
            </a:lvl2pPr>
            <a:lvl3pPr lvl="2">
              <a:buNone/>
              <a:defRPr sz="4000">
                <a:solidFill>
                  <a:schemeClr val="lt1"/>
                </a:solidFill>
              </a:defRPr>
            </a:lvl3pPr>
            <a:lvl4pPr lvl="3">
              <a:buNone/>
              <a:defRPr sz="4000">
                <a:solidFill>
                  <a:schemeClr val="lt1"/>
                </a:solidFill>
              </a:defRPr>
            </a:lvl4pPr>
            <a:lvl5pPr lvl="4">
              <a:buNone/>
              <a:defRPr sz="4000">
                <a:solidFill>
                  <a:schemeClr val="lt1"/>
                </a:solidFill>
              </a:defRPr>
            </a:lvl5pPr>
            <a:lvl6pPr lvl="5">
              <a:buNone/>
              <a:defRPr sz="4000">
                <a:solidFill>
                  <a:schemeClr val="lt1"/>
                </a:solidFill>
              </a:defRPr>
            </a:lvl6pPr>
            <a:lvl7pPr lvl="6">
              <a:buNone/>
              <a:defRPr sz="4000">
                <a:solidFill>
                  <a:schemeClr val="lt1"/>
                </a:solidFill>
              </a:defRPr>
            </a:lvl7pPr>
            <a:lvl8pPr lvl="7">
              <a:buNone/>
              <a:defRPr sz="4000">
                <a:solidFill>
                  <a:schemeClr val="lt1"/>
                </a:solidFill>
              </a:defRPr>
            </a:lvl8pPr>
            <a:lvl9pPr lvl="8">
              <a:buNone/>
              <a:defRPr sz="4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5"/>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11200"/>
              <a:buNone/>
              <a:defRPr sz="11200">
                <a:solidFill>
                  <a:schemeClr val="lt1"/>
                </a:solidFill>
              </a:defRPr>
            </a:lvl1pPr>
            <a:lvl2pPr lvl="1">
              <a:spcBef>
                <a:spcPts val="0"/>
              </a:spcBef>
              <a:spcAft>
                <a:spcPts val="0"/>
              </a:spcAft>
              <a:buClr>
                <a:schemeClr val="lt1"/>
              </a:buClr>
              <a:buSzPts val="11200"/>
              <a:buNone/>
              <a:defRPr sz="11200">
                <a:solidFill>
                  <a:schemeClr val="lt1"/>
                </a:solidFill>
              </a:defRPr>
            </a:lvl2pPr>
            <a:lvl3pPr lvl="2">
              <a:spcBef>
                <a:spcPts val="0"/>
              </a:spcBef>
              <a:spcAft>
                <a:spcPts val="0"/>
              </a:spcAft>
              <a:buClr>
                <a:schemeClr val="lt1"/>
              </a:buClr>
              <a:buSzPts val="11200"/>
              <a:buNone/>
              <a:defRPr sz="11200">
                <a:solidFill>
                  <a:schemeClr val="lt1"/>
                </a:solidFill>
              </a:defRPr>
            </a:lvl3pPr>
            <a:lvl4pPr lvl="3">
              <a:spcBef>
                <a:spcPts val="0"/>
              </a:spcBef>
              <a:spcAft>
                <a:spcPts val="0"/>
              </a:spcAft>
              <a:buClr>
                <a:schemeClr val="lt1"/>
              </a:buClr>
              <a:buSzPts val="11200"/>
              <a:buNone/>
              <a:defRPr sz="11200">
                <a:solidFill>
                  <a:schemeClr val="lt1"/>
                </a:solidFill>
              </a:defRPr>
            </a:lvl4pPr>
            <a:lvl5pPr lvl="4">
              <a:spcBef>
                <a:spcPts val="0"/>
              </a:spcBef>
              <a:spcAft>
                <a:spcPts val="0"/>
              </a:spcAft>
              <a:buClr>
                <a:schemeClr val="lt1"/>
              </a:buClr>
              <a:buSzPts val="11200"/>
              <a:buNone/>
              <a:defRPr sz="11200">
                <a:solidFill>
                  <a:schemeClr val="lt1"/>
                </a:solidFill>
              </a:defRPr>
            </a:lvl5pPr>
            <a:lvl6pPr lvl="5">
              <a:spcBef>
                <a:spcPts val="0"/>
              </a:spcBef>
              <a:spcAft>
                <a:spcPts val="0"/>
              </a:spcAft>
              <a:buClr>
                <a:schemeClr val="lt1"/>
              </a:buClr>
              <a:buSzPts val="11200"/>
              <a:buNone/>
              <a:defRPr sz="11200">
                <a:solidFill>
                  <a:schemeClr val="lt1"/>
                </a:solidFill>
              </a:defRPr>
            </a:lvl6pPr>
            <a:lvl7pPr lvl="6">
              <a:spcBef>
                <a:spcPts val="0"/>
              </a:spcBef>
              <a:spcAft>
                <a:spcPts val="0"/>
              </a:spcAft>
              <a:buClr>
                <a:schemeClr val="lt1"/>
              </a:buClr>
              <a:buSzPts val="11200"/>
              <a:buNone/>
              <a:defRPr sz="11200">
                <a:solidFill>
                  <a:schemeClr val="lt1"/>
                </a:solidFill>
              </a:defRPr>
            </a:lvl7pPr>
            <a:lvl8pPr lvl="7">
              <a:spcBef>
                <a:spcPts val="0"/>
              </a:spcBef>
              <a:spcAft>
                <a:spcPts val="0"/>
              </a:spcAft>
              <a:buClr>
                <a:schemeClr val="lt1"/>
              </a:buClr>
              <a:buSzPts val="11200"/>
              <a:buNone/>
              <a:defRPr sz="11200">
                <a:solidFill>
                  <a:schemeClr val="lt1"/>
                </a:solidFill>
              </a:defRPr>
            </a:lvl8pPr>
            <a:lvl9pPr lvl="8">
              <a:spcBef>
                <a:spcPts val="0"/>
              </a:spcBef>
              <a:spcAft>
                <a:spcPts val="0"/>
              </a:spcAft>
              <a:buClr>
                <a:schemeClr val="lt1"/>
              </a:buClr>
              <a:buSzPts val="11200"/>
              <a:buNone/>
              <a:defRPr sz="112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6"/>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lt1"/>
                </a:solidFill>
              </a:defRPr>
            </a:lvl1pPr>
            <a:lvl2pPr lvl="1">
              <a:buNone/>
              <a:defRPr sz="4000">
                <a:solidFill>
                  <a:schemeClr val="lt1"/>
                </a:solidFill>
              </a:defRPr>
            </a:lvl2pPr>
            <a:lvl3pPr lvl="2">
              <a:buNone/>
              <a:defRPr sz="4000">
                <a:solidFill>
                  <a:schemeClr val="lt1"/>
                </a:solidFill>
              </a:defRPr>
            </a:lvl3pPr>
            <a:lvl4pPr lvl="3">
              <a:buNone/>
              <a:defRPr sz="4000">
                <a:solidFill>
                  <a:schemeClr val="lt1"/>
                </a:solidFill>
              </a:defRPr>
            </a:lvl4pPr>
            <a:lvl5pPr lvl="4">
              <a:buNone/>
              <a:defRPr sz="4000">
                <a:solidFill>
                  <a:schemeClr val="lt1"/>
                </a:solidFill>
              </a:defRPr>
            </a:lvl5pPr>
            <a:lvl6pPr lvl="5">
              <a:buNone/>
              <a:defRPr sz="4000">
                <a:solidFill>
                  <a:schemeClr val="lt1"/>
                </a:solidFill>
              </a:defRPr>
            </a:lvl6pPr>
            <a:lvl7pPr lvl="6">
              <a:buNone/>
              <a:defRPr sz="4000">
                <a:solidFill>
                  <a:schemeClr val="lt1"/>
                </a:solidFill>
              </a:defRPr>
            </a:lvl7pPr>
            <a:lvl8pPr lvl="7">
              <a:buNone/>
              <a:defRPr sz="4000">
                <a:solidFill>
                  <a:schemeClr val="lt1"/>
                </a:solidFill>
              </a:defRPr>
            </a:lvl8pPr>
            <a:lvl9pPr lvl="8">
              <a:buNone/>
              <a:defRPr sz="4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6"/>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11200"/>
              <a:buNone/>
              <a:defRPr sz="11200">
                <a:solidFill>
                  <a:schemeClr val="lt1"/>
                </a:solidFill>
              </a:defRPr>
            </a:lvl1pPr>
            <a:lvl2pPr lvl="1">
              <a:spcBef>
                <a:spcPts val="0"/>
              </a:spcBef>
              <a:spcAft>
                <a:spcPts val="0"/>
              </a:spcAft>
              <a:buClr>
                <a:schemeClr val="lt1"/>
              </a:buClr>
              <a:buSzPts val="11200"/>
              <a:buNone/>
              <a:defRPr sz="11200">
                <a:solidFill>
                  <a:schemeClr val="lt1"/>
                </a:solidFill>
              </a:defRPr>
            </a:lvl2pPr>
            <a:lvl3pPr lvl="2">
              <a:spcBef>
                <a:spcPts val="0"/>
              </a:spcBef>
              <a:spcAft>
                <a:spcPts val="0"/>
              </a:spcAft>
              <a:buClr>
                <a:schemeClr val="lt1"/>
              </a:buClr>
              <a:buSzPts val="11200"/>
              <a:buNone/>
              <a:defRPr sz="11200">
                <a:solidFill>
                  <a:schemeClr val="lt1"/>
                </a:solidFill>
              </a:defRPr>
            </a:lvl3pPr>
            <a:lvl4pPr lvl="3">
              <a:spcBef>
                <a:spcPts val="0"/>
              </a:spcBef>
              <a:spcAft>
                <a:spcPts val="0"/>
              </a:spcAft>
              <a:buClr>
                <a:schemeClr val="lt1"/>
              </a:buClr>
              <a:buSzPts val="11200"/>
              <a:buNone/>
              <a:defRPr sz="11200">
                <a:solidFill>
                  <a:schemeClr val="lt1"/>
                </a:solidFill>
              </a:defRPr>
            </a:lvl4pPr>
            <a:lvl5pPr lvl="4">
              <a:spcBef>
                <a:spcPts val="0"/>
              </a:spcBef>
              <a:spcAft>
                <a:spcPts val="0"/>
              </a:spcAft>
              <a:buClr>
                <a:schemeClr val="lt1"/>
              </a:buClr>
              <a:buSzPts val="11200"/>
              <a:buNone/>
              <a:defRPr sz="11200">
                <a:solidFill>
                  <a:schemeClr val="lt1"/>
                </a:solidFill>
              </a:defRPr>
            </a:lvl5pPr>
            <a:lvl6pPr lvl="5">
              <a:spcBef>
                <a:spcPts val="0"/>
              </a:spcBef>
              <a:spcAft>
                <a:spcPts val="0"/>
              </a:spcAft>
              <a:buClr>
                <a:schemeClr val="lt1"/>
              </a:buClr>
              <a:buSzPts val="11200"/>
              <a:buNone/>
              <a:defRPr sz="11200">
                <a:solidFill>
                  <a:schemeClr val="lt1"/>
                </a:solidFill>
              </a:defRPr>
            </a:lvl6pPr>
            <a:lvl7pPr lvl="6">
              <a:spcBef>
                <a:spcPts val="0"/>
              </a:spcBef>
              <a:spcAft>
                <a:spcPts val="0"/>
              </a:spcAft>
              <a:buClr>
                <a:schemeClr val="lt1"/>
              </a:buClr>
              <a:buSzPts val="11200"/>
              <a:buNone/>
              <a:defRPr sz="11200">
                <a:solidFill>
                  <a:schemeClr val="lt1"/>
                </a:solidFill>
              </a:defRPr>
            </a:lvl7pPr>
            <a:lvl8pPr lvl="7">
              <a:spcBef>
                <a:spcPts val="0"/>
              </a:spcBef>
              <a:spcAft>
                <a:spcPts val="0"/>
              </a:spcAft>
              <a:buClr>
                <a:schemeClr val="lt1"/>
              </a:buClr>
              <a:buSzPts val="11200"/>
              <a:buNone/>
              <a:defRPr sz="11200">
                <a:solidFill>
                  <a:schemeClr val="lt1"/>
                </a:solidFill>
              </a:defRPr>
            </a:lvl8pPr>
            <a:lvl9pPr lvl="8">
              <a:spcBef>
                <a:spcPts val="0"/>
              </a:spcBef>
              <a:spcAft>
                <a:spcPts val="0"/>
              </a:spcAft>
              <a:buClr>
                <a:schemeClr val="lt1"/>
              </a:buClr>
              <a:buSzPts val="11200"/>
              <a:buNone/>
              <a:defRPr sz="112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7"/>
          <p:cNvSpPr txBox="1"/>
          <p:nvPr>
            <p:ph idx="12" type="sldNum"/>
          </p:nvPr>
        </p:nvSpPr>
        <p:spPr>
          <a:xfrm>
            <a:off x="33889831" y="18652867"/>
            <a:ext cx="2194800" cy="1574400"/>
          </a:xfrm>
          <a:prstGeom prst="rect">
            <a:avLst/>
          </a:prstGeom>
        </p:spPr>
        <p:txBody>
          <a:bodyPr anchorCtr="0" anchor="ctr" bIns="365700" lIns="365700" spcFirstLastPara="1" rIns="365700" wrap="square" tIns="365700">
            <a:normAutofit/>
          </a:bodyPr>
          <a:lstStyle>
            <a:lvl1pPr lvl="0">
              <a:buNone/>
              <a:defRPr sz="4000">
                <a:solidFill>
                  <a:schemeClr val="lt1"/>
                </a:solidFill>
              </a:defRPr>
            </a:lvl1pPr>
            <a:lvl2pPr lvl="1">
              <a:buNone/>
              <a:defRPr sz="4000">
                <a:solidFill>
                  <a:schemeClr val="lt1"/>
                </a:solidFill>
              </a:defRPr>
            </a:lvl2pPr>
            <a:lvl3pPr lvl="2">
              <a:buNone/>
              <a:defRPr sz="4000">
                <a:solidFill>
                  <a:schemeClr val="lt1"/>
                </a:solidFill>
              </a:defRPr>
            </a:lvl3pPr>
            <a:lvl4pPr lvl="3">
              <a:buNone/>
              <a:defRPr sz="4000">
                <a:solidFill>
                  <a:schemeClr val="lt1"/>
                </a:solidFill>
              </a:defRPr>
            </a:lvl4pPr>
            <a:lvl5pPr lvl="4">
              <a:buNone/>
              <a:defRPr sz="4000">
                <a:solidFill>
                  <a:schemeClr val="lt1"/>
                </a:solidFill>
              </a:defRPr>
            </a:lvl5pPr>
            <a:lvl6pPr lvl="5">
              <a:buNone/>
              <a:defRPr sz="4000">
                <a:solidFill>
                  <a:schemeClr val="lt1"/>
                </a:solidFill>
              </a:defRPr>
            </a:lvl6pPr>
            <a:lvl7pPr lvl="6">
              <a:buNone/>
              <a:defRPr sz="4000">
                <a:solidFill>
                  <a:schemeClr val="lt1"/>
                </a:solidFill>
              </a:defRPr>
            </a:lvl7pPr>
            <a:lvl8pPr lvl="7">
              <a:buNone/>
              <a:defRPr sz="4000">
                <a:solidFill>
                  <a:schemeClr val="lt1"/>
                </a:solidFill>
              </a:defRPr>
            </a:lvl8pPr>
            <a:lvl9pPr lvl="8">
              <a:buNone/>
              <a:defRPr sz="4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7"/>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11200"/>
              <a:buNone/>
              <a:defRPr sz="11200">
                <a:solidFill>
                  <a:schemeClr val="lt1"/>
                </a:solidFill>
              </a:defRPr>
            </a:lvl1pPr>
            <a:lvl2pPr lvl="1">
              <a:spcBef>
                <a:spcPts val="0"/>
              </a:spcBef>
              <a:spcAft>
                <a:spcPts val="0"/>
              </a:spcAft>
              <a:buClr>
                <a:schemeClr val="lt1"/>
              </a:buClr>
              <a:buSzPts val="11200"/>
              <a:buNone/>
              <a:defRPr sz="11200">
                <a:solidFill>
                  <a:schemeClr val="lt1"/>
                </a:solidFill>
              </a:defRPr>
            </a:lvl2pPr>
            <a:lvl3pPr lvl="2">
              <a:spcBef>
                <a:spcPts val="0"/>
              </a:spcBef>
              <a:spcAft>
                <a:spcPts val="0"/>
              </a:spcAft>
              <a:buClr>
                <a:schemeClr val="lt1"/>
              </a:buClr>
              <a:buSzPts val="11200"/>
              <a:buNone/>
              <a:defRPr sz="11200">
                <a:solidFill>
                  <a:schemeClr val="lt1"/>
                </a:solidFill>
              </a:defRPr>
            </a:lvl3pPr>
            <a:lvl4pPr lvl="3">
              <a:spcBef>
                <a:spcPts val="0"/>
              </a:spcBef>
              <a:spcAft>
                <a:spcPts val="0"/>
              </a:spcAft>
              <a:buClr>
                <a:schemeClr val="lt1"/>
              </a:buClr>
              <a:buSzPts val="11200"/>
              <a:buNone/>
              <a:defRPr sz="11200">
                <a:solidFill>
                  <a:schemeClr val="lt1"/>
                </a:solidFill>
              </a:defRPr>
            </a:lvl4pPr>
            <a:lvl5pPr lvl="4">
              <a:spcBef>
                <a:spcPts val="0"/>
              </a:spcBef>
              <a:spcAft>
                <a:spcPts val="0"/>
              </a:spcAft>
              <a:buClr>
                <a:schemeClr val="lt1"/>
              </a:buClr>
              <a:buSzPts val="11200"/>
              <a:buNone/>
              <a:defRPr sz="11200">
                <a:solidFill>
                  <a:schemeClr val="lt1"/>
                </a:solidFill>
              </a:defRPr>
            </a:lvl5pPr>
            <a:lvl6pPr lvl="5">
              <a:spcBef>
                <a:spcPts val="0"/>
              </a:spcBef>
              <a:spcAft>
                <a:spcPts val="0"/>
              </a:spcAft>
              <a:buClr>
                <a:schemeClr val="lt1"/>
              </a:buClr>
              <a:buSzPts val="11200"/>
              <a:buNone/>
              <a:defRPr sz="11200">
                <a:solidFill>
                  <a:schemeClr val="lt1"/>
                </a:solidFill>
              </a:defRPr>
            </a:lvl6pPr>
            <a:lvl7pPr lvl="6">
              <a:spcBef>
                <a:spcPts val="0"/>
              </a:spcBef>
              <a:spcAft>
                <a:spcPts val="0"/>
              </a:spcAft>
              <a:buClr>
                <a:schemeClr val="lt1"/>
              </a:buClr>
              <a:buSzPts val="11200"/>
              <a:buNone/>
              <a:defRPr sz="11200">
                <a:solidFill>
                  <a:schemeClr val="lt1"/>
                </a:solidFill>
              </a:defRPr>
            </a:lvl7pPr>
            <a:lvl8pPr lvl="7">
              <a:spcBef>
                <a:spcPts val="0"/>
              </a:spcBef>
              <a:spcAft>
                <a:spcPts val="0"/>
              </a:spcAft>
              <a:buClr>
                <a:schemeClr val="lt1"/>
              </a:buClr>
              <a:buSzPts val="11200"/>
              <a:buNone/>
              <a:defRPr sz="11200">
                <a:solidFill>
                  <a:schemeClr val="lt1"/>
                </a:solidFill>
              </a:defRPr>
            </a:lvl8pPr>
            <a:lvl9pPr lvl="8">
              <a:spcBef>
                <a:spcPts val="0"/>
              </a:spcBef>
              <a:spcAft>
                <a:spcPts val="0"/>
              </a:spcAft>
              <a:buClr>
                <a:schemeClr val="lt1"/>
              </a:buClr>
              <a:buSzPts val="11200"/>
              <a:buNone/>
              <a:defRPr sz="112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9200"/>
              <a:buNone/>
              <a:defRPr sz="9200">
                <a:solidFill>
                  <a:schemeClr val="lt1"/>
                </a:solidFill>
              </a:defRPr>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31" name="Google Shape;31;p8"/>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32" name="Google Shape;32;p8"/>
          <p:cNvSpPr/>
          <p:nvPr>
            <p:ph idx="3" type="pic"/>
          </p:nvPr>
        </p:nvSpPr>
        <p:spPr>
          <a:xfrm>
            <a:off x="20337800" y="3461300"/>
            <a:ext cx="14122800" cy="14071200"/>
          </a:xfrm>
          <a:prstGeom prst="rect">
            <a:avLst/>
          </a:prstGeom>
          <a:noFill/>
          <a:ln>
            <a:noFill/>
          </a:ln>
        </p:spPr>
      </p:sp>
      <p:sp>
        <p:nvSpPr>
          <p:cNvPr id="33" name="Google Shape;33;p8"/>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dk1"/>
              </a:buClr>
              <a:buSzPts val="7200"/>
              <a:buNone/>
              <a:defRPr sz="72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34" name="Google Shape;34;p8"/>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lt1"/>
              </a:buClr>
              <a:buSzPts val="7200"/>
              <a:buChar char="●"/>
              <a:defRPr sz="7200">
                <a:solidFill>
                  <a:schemeClr val="lt1"/>
                </a:solidFill>
              </a:defRPr>
            </a:lvl1pPr>
            <a:lvl2pPr indent="-584200" lvl="1" marL="914400">
              <a:spcBef>
                <a:spcPts val="0"/>
              </a:spcBef>
              <a:spcAft>
                <a:spcPts val="0"/>
              </a:spcAft>
              <a:buClr>
                <a:schemeClr val="lt1"/>
              </a:buClr>
              <a:buSzPts val="5600"/>
              <a:buChar char="○"/>
              <a:defRPr sz="5600">
                <a:solidFill>
                  <a:schemeClr val="lt1"/>
                </a:solidFill>
              </a:defRPr>
            </a:lvl2pPr>
            <a:lvl3pPr indent="-584200" lvl="2" marL="1371600">
              <a:spcBef>
                <a:spcPts val="0"/>
              </a:spcBef>
              <a:spcAft>
                <a:spcPts val="0"/>
              </a:spcAft>
              <a:buClr>
                <a:schemeClr val="lt1"/>
              </a:buClr>
              <a:buSzPts val="5600"/>
              <a:buChar char="■"/>
              <a:defRPr sz="5600">
                <a:solidFill>
                  <a:schemeClr val="lt1"/>
                </a:solidFill>
              </a:defRPr>
            </a:lvl3pPr>
            <a:lvl4pPr indent="-584200" lvl="3" marL="1828800">
              <a:spcBef>
                <a:spcPts val="0"/>
              </a:spcBef>
              <a:spcAft>
                <a:spcPts val="0"/>
              </a:spcAft>
              <a:buClr>
                <a:schemeClr val="lt1"/>
              </a:buClr>
              <a:buSzPts val="5600"/>
              <a:buChar char="●"/>
              <a:defRPr sz="5600">
                <a:solidFill>
                  <a:schemeClr val="lt1"/>
                </a:solidFill>
              </a:defRPr>
            </a:lvl4pPr>
            <a:lvl5pPr indent="-584200" lvl="4" marL="2286000">
              <a:spcBef>
                <a:spcPts val="0"/>
              </a:spcBef>
              <a:spcAft>
                <a:spcPts val="0"/>
              </a:spcAft>
              <a:buClr>
                <a:schemeClr val="lt1"/>
              </a:buClr>
              <a:buSzPts val="5600"/>
              <a:buChar char="○"/>
              <a:defRPr sz="5600">
                <a:solidFill>
                  <a:schemeClr val="lt1"/>
                </a:solidFill>
              </a:defRPr>
            </a:lvl5pPr>
            <a:lvl6pPr indent="-584200" lvl="5" marL="2743200">
              <a:spcBef>
                <a:spcPts val="0"/>
              </a:spcBef>
              <a:spcAft>
                <a:spcPts val="0"/>
              </a:spcAft>
              <a:buClr>
                <a:schemeClr val="lt1"/>
              </a:buClr>
              <a:buSzPts val="5600"/>
              <a:buChar char="■"/>
              <a:defRPr sz="5600">
                <a:solidFill>
                  <a:schemeClr val="lt1"/>
                </a:solidFill>
              </a:defRPr>
            </a:lvl6pPr>
            <a:lvl7pPr indent="-584200" lvl="6" marL="3200400">
              <a:spcBef>
                <a:spcPts val="0"/>
              </a:spcBef>
              <a:spcAft>
                <a:spcPts val="0"/>
              </a:spcAft>
              <a:buClr>
                <a:schemeClr val="lt1"/>
              </a:buClr>
              <a:buSzPts val="5600"/>
              <a:buChar char="●"/>
              <a:defRPr sz="5600">
                <a:solidFill>
                  <a:schemeClr val="lt1"/>
                </a:solidFill>
              </a:defRPr>
            </a:lvl7pPr>
            <a:lvl8pPr indent="-584200" lvl="7" marL="3657600">
              <a:spcBef>
                <a:spcPts val="0"/>
              </a:spcBef>
              <a:spcAft>
                <a:spcPts val="0"/>
              </a:spcAft>
              <a:buClr>
                <a:schemeClr val="lt1"/>
              </a:buClr>
              <a:buSzPts val="5600"/>
              <a:buChar char="○"/>
              <a:defRPr sz="5600">
                <a:solidFill>
                  <a:schemeClr val="lt1"/>
                </a:solidFill>
              </a:defRPr>
            </a:lvl8pPr>
            <a:lvl9pPr indent="-584200" lvl="8" marL="4114800">
              <a:spcBef>
                <a:spcPts val="0"/>
              </a:spcBef>
              <a:spcAft>
                <a:spcPts val="0"/>
              </a:spcAft>
              <a:buClr>
                <a:schemeClr val="lt1"/>
              </a:buClr>
              <a:buSzPts val="5600"/>
              <a:buChar char="■"/>
              <a:defRPr sz="56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lt1"/>
              </a:buClr>
              <a:buSzPts val="9200"/>
              <a:buNone/>
              <a:defRPr sz="9200">
                <a:solidFill>
                  <a:schemeClr val="lt1"/>
                </a:solidFill>
              </a:defRPr>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37" name="Google Shape;37;p9"/>
          <p:cNvSpPr txBox="1"/>
          <p:nvPr>
            <p:ph idx="2" type="title"/>
          </p:nvPr>
        </p:nvSpPr>
        <p:spPr>
          <a:xfrm>
            <a:off x="19484000" y="1170500"/>
            <a:ext cx="15830400" cy="2290800"/>
          </a:xfrm>
          <a:prstGeom prst="rect">
            <a:avLst/>
          </a:prstGeom>
        </p:spPr>
        <p:txBody>
          <a:bodyPr anchorCtr="0" anchor="t" bIns="365700" lIns="365700" spcFirstLastPara="1" rIns="365700" wrap="square" tIns="365700">
            <a:normAutofit/>
          </a:bodyPr>
          <a:lstStyle>
            <a:lvl1pPr lvl="0">
              <a:spcBef>
                <a:spcPts val="0"/>
              </a:spcBef>
              <a:spcAft>
                <a:spcPts val="0"/>
              </a:spcAft>
              <a:buSzPts val="9200"/>
              <a:buNone/>
              <a:defRPr sz="9200"/>
            </a:lvl1pPr>
            <a:lvl2pPr lvl="1">
              <a:spcBef>
                <a:spcPts val="0"/>
              </a:spcBef>
              <a:spcAft>
                <a:spcPts val="0"/>
              </a:spcAft>
              <a:buSzPts val="11200"/>
              <a:buNone/>
              <a:defRPr sz="11200"/>
            </a:lvl2pPr>
            <a:lvl3pPr lvl="2">
              <a:spcBef>
                <a:spcPts val="0"/>
              </a:spcBef>
              <a:spcAft>
                <a:spcPts val="0"/>
              </a:spcAft>
              <a:buSzPts val="11200"/>
              <a:buNone/>
              <a:defRPr sz="11200"/>
            </a:lvl3pPr>
            <a:lvl4pPr lvl="3">
              <a:spcBef>
                <a:spcPts val="0"/>
              </a:spcBef>
              <a:spcAft>
                <a:spcPts val="0"/>
              </a:spcAft>
              <a:buSzPts val="11200"/>
              <a:buNone/>
              <a:defRPr sz="11200"/>
            </a:lvl4pPr>
            <a:lvl5pPr lvl="4">
              <a:spcBef>
                <a:spcPts val="0"/>
              </a:spcBef>
              <a:spcAft>
                <a:spcPts val="0"/>
              </a:spcAft>
              <a:buSzPts val="11200"/>
              <a:buNone/>
              <a:defRPr sz="11200"/>
            </a:lvl5pPr>
            <a:lvl6pPr lvl="5">
              <a:spcBef>
                <a:spcPts val="0"/>
              </a:spcBef>
              <a:spcAft>
                <a:spcPts val="0"/>
              </a:spcAft>
              <a:buSzPts val="11200"/>
              <a:buNone/>
              <a:defRPr sz="11200"/>
            </a:lvl6pPr>
            <a:lvl7pPr lvl="6">
              <a:spcBef>
                <a:spcPts val="0"/>
              </a:spcBef>
              <a:spcAft>
                <a:spcPts val="0"/>
              </a:spcAft>
              <a:buSzPts val="11200"/>
              <a:buNone/>
              <a:defRPr sz="11200"/>
            </a:lvl7pPr>
            <a:lvl8pPr lvl="7">
              <a:spcBef>
                <a:spcPts val="0"/>
              </a:spcBef>
              <a:spcAft>
                <a:spcPts val="0"/>
              </a:spcAft>
              <a:buSzPts val="11200"/>
              <a:buNone/>
              <a:defRPr sz="11200"/>
            </a:lvl8pPr>
            <a:lvl9pPr lvl="8">
              <a:spcBef>
                <a:spcPts val="0"/>
              </a:spcBef>
              <a:spcAft>
                <a:spcPts val="0"/>
              </a:spcAft>
              <a:buSzPts val="11200"/>
              <a:buNone/>
              <a:defRPr sz="11200"/>
            </a:lvl9pPr>
          </a:lstStyle>
          <a:p/>
        </p:txBody>
      </p:sp>
      <p:sp>
        <p:nvSpPr>
          <p:cNvPr id="38" name="Google Shape;38;p9"/>
          <p:cNvSpPr/>
          <p:nvPr>
            <p:ph idx="3" type="pic"/>
          </p:nvPr>
        </p:nvSpPr>
        <p:spPr>
          <a:xfrm>
            <a:off x="20337800" y="3461300"/>
            <a:ext cx="14122800" cy="14071200"/>
          </a:xfrm>
          <a:prstGeom prst="rect">
            <a:avLst/>
          </a:prstGeom>
          <a:noFill/>
          <a:ln>
            <a:noFill/>
          </a:ln>
        </p:spPr>
      </p:sp>
      <p:sp>
        <p:nvSpPr>
          <p:cNvPr id="39" name="Google Shape;39;p9"/>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a:bodyPr>
          <a:lstStyle>
            <a:lvl1pPr lvl="0">
              <a:spcBef>
                <a:spcPts val="0"/>
              </a:spcBef>
              <a:spcAft>
                <a:spcPts val="0"/>
              </a:spcAft>
              <a:buClr>
                <a:schemeClr val="dk1"/>
              </a:buClr>
              <a:buSzPts val="7200"/>
              <a:buNone/>
              <a:defRPr sz="72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40" name="Google Shape;40;p9"/>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lvl1pPr indent="-685800" lvl="0" marL="457200">
              <a:spcBef>
                <a:spcPts val="0"/>
              </a:spcBef>
              <a:spcAft>
                <a:spcPts val="0"/>
              </a:spcAft>
              <a:buClr>
                <a:schemeClr val="lt1"/>
              </a:buClr>
              <a:buSzPts val="7200"/>
              <a:buChar char="●"/>
              <a:defRPr sz="7200">
                <a:solidFill>
                  <a:schemeClr val="lt1"/>
                </a:solidFill>
              </a:defRPr>
            </a:lvl1pPr>
            <a:lvl2pPr indent="-584200" lvl="1" marL="914400">
              <a:spcBef>
                <a:spcPts val="0"/>
              </a:spcBef>
              <a:spcAft>
                <a:spcPts val="0"/>
              </a:spcAft>
              <a:buClr>
                <a:schemeClr val="lt1"/>
              </a:buClr>
              <a:buSzPts val="5600"/>
              <a:buChar char="○"/>
              <a:defRPr sz="5600">
                <a:solidFill>
                  <a:schemeClr val="lt1"/>
                </a:solidFill>
              </a:defRPr>
            </a:lvl2pPr>
            <a:lvl3pPr indent="-584200" lvl="2" marL="1371600">
              <a:spcBef>
                <a:spcPts val="0"/>
              </a:spcBef>
              <a:spcAft>
                <a:spcPts val="0"/>
              </a:spcAft>
              <a:buClr>
                <a:schemeClr val="lt1"/>
              </a:buClr>
              <a:buSzPts val="5600"/>
              <a:buChar char="■"/>
              <a:defRPr sz="5600">
                <a:solidFill>
                  <a:schemeClr val="lt1"/>
                </a:solidFill>
              </a:defRPr>
            </a:lvl3pPr>
            <a:lvl4pPr indent="-584200" lvl="3" marL="1828800">
              <a:spcBef>
                <a:spcPts val="0"/>
              </a:spcBef>
              <a:spcAft>
                <a:spcPts val="0"/>
              </a:spcAft>
              <a:buClr>
                <a:schemeClr val="lt1"/>
              </a:buClr>
              <a:buSzPts val="5600"/>
              <a:buChar char="●"/>
              <a:defRPr sz="5600">
                <a:solidFill>
                  <a:schemeClr val="lt1"/>
                </a:solidFill>
              </a:defRPr>
            </a:lvl4pPr>
            <a:lvl5pPr indent="-584200" lvl="4" marL="2286000">
              <a:spcBef>
                <a:spcPts val="0"/>
              </a:spcBef>
              <a:spcAft>
                <a:spcPts val="0"/>
              </a:spcAft>
              <a:buClr>
                <a:schemeClr val="lt1"/>
              </a:buClr>
              <a:buSzPts val="5600"/>
              <a:buChar char="○"/>
              <a:defRPr sz="5600">
                <a:solidFill>
                  <a:schemeClr val="lt1"/>
                </a:solidFill>
              </a:defRPr>
            </a:lvl5pPr>
            <a:lvl6pPr indent="-584200" lvl="5" marL="2743200">
              <a:spcBef>
                <a:spcPts val="0"/>
              </a:spcBef>
              <a:spcAft>
                <a:spcPts val="0"/>
              </a:spcAft>
              <a:buClr>
                <a:schemeClr val="lt1"/>
              </a:buClr>
              <a:buSzPts val="5600"/>
              <a:buChar char="■"/>
              <a:defRPr sz="5600">
                <a:solidFill>
                  <a:schemeClr val="lt1"/>
                </a:solidFill>
              </a:defRPr>
            </a:lvl6pPr>
            <a:lvl7pPr indent="-584200" lvl="6" marL="3200400">
              <a:spcBef>
                <a:spcPts val="0"/>
              </a:spcBef>
              <a:spcAft>
                <a:spcPts val="0"/>
              </a:spcAft>
              <a:buClr>
                <a:schemeClr val="lt1"/>
              </a:buClr>
              <a:buSzPts val="5600"/>
              <a:buChar char="●"/>
              <a:defRPr sz="5600">
                <a:solidFill>
                  <a:schemeClr val="lt1"/>
                </a:solidFill>
              </a:defRPr>
            </a:lvl7pPr>
            <a:lvl8pPr indent="-584200" lvl="7" marL="3657600">
              <a:spcBef>
                <a:spcPts val="0"/>
              </a:spcBef>
              <a:spcAft>
                <a:spcPts val="0"/>
              </a:spcAft>
              <a:buClr>
                <a:schemeClr val="lt1"/>
              </a:buClr>
              <a:buSzPts val="5600"/>
              <a:buChar char="○"/>
              <a:defRPr sz="5600">
                <a:solidFill>
                  <a:schemeClr val="lt1"/>
                </a:solidFill>
              </a:defRPr>
            </a:lvl8pPr>
            <a:lvl9pPr indent="-584200" lvl="8" marL="4114800">
              <a:spcBef>
                <a:spcPts val="0"/>
              </a:spcBef>
              <a:spcAft>
                <a:spcPts val="0"/>
              </a:spcAft>
              <a:buClr>
                <a:schemeClr val="lt1"/>
              </a:buClr>
              <a:buSzPts val="5600"/>
              <a:buChar char="■"/>
              <a:defRPr sz="56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0"/>
          <p:cNvSpPr txBox="1"/>
          <p:nvPr>
            <p:ph type="ctrTitle"/>
          </p:nvPr>
        </p:nvSpPr>
        <p:spPr>
          <a:xfrm>
            <a:off x="1246833" y="2978300"/>
            <a:ext cx="34082400" cy="8210400"/>
          </a:xfrm>
          <a:prstGeom prst="rect">
            <a:avLst/>
          </a:prstGeom>
        </p:spPr>
        <p:txBody>
          <a:bodyPr anchorCtr="0" anchor="b" bIns="365700" lIns="365700" spcFirstLastPara="1" rIns="365700" wrap="square" tIns="365700">
            <a:normAutofit/>
          </a:bodyPr>
          <a:lstStyle>
            <a:lvl1pPr lvl="0" algn="ctr">
              <a:spcBef>
                <a:spcPts val="0"/>
              </a:spcBef>
              <a:spcAft>
                <a:spcPts val="0"/>
              </a:spcAft>
              <a:buSzPts val="20800"/>
              <a:buNone/>
              <a:defRPr sz="20800"/>
            </a:lvl1pPr>
            <a:lvl2pPr lvl="1" algn="ctr">
              <a:spcBef>
                <a:spcPts val="0"/>
              </a:spcBef>
              <a:spcAft>
                <a:spcPts val="0"/>
              </a:spcAft>
              <a:buSzPts val="20800"/>
              <a:buNone/>
              <a:defRPr sz="20800"/>
            </a:lvl2pPr>
            <a:lvl3pPr lvl="2" algn="ctr">
              <a:spcBef>
                <a:spcPts val="0"/>
              </a:spcBef>
              <a:spcAft>
                <a:spcPts val="0"/>
              </a:spcAft>
              <a:buSzPts val="20800"/>
              <a:buNone/>
              <a:defRPr sz="20800"/>
            </a:lvl3pPr>
            <a:lvl4pPr lvl="3" algn="ctr">
              <a:spcBef>
                <a:spcPts val="0"/>
              </a:spcBef>
              <a:spcAft>
                <a:spcPts val="0"/>
              </a:spcAft>
              <a:buSzPts val="20800"/>
              <a:buNone/>
              <a:defRPr sz="20800"/>
            </a:lvl4pPr>
            <a:lvl5pPr lvl="4" algn="ctr">
              <a:spcBef>
                <a:spcPts val="0"/>
              </a:spcBef>
              <a:spcAft>
                <a:spcPts val="0"/>
              </a:spcAft>
              <a:buSzPts val="20800"/>
              <a:buNone/>
              <a:defRPr sz="20800"/>
            </a:lvl5pPr>
            <a:lvl6pPr lvl="5" algn="ctr">
              <a:spcBef>
                <a:spcPts val="0"/>
              </a:spcBef>
              <a:spcAft>
                <a:spcPts val="0"/>
              </a:spcAft>
              <a:buSzPts val="20800"/>
              <a:buNone/>
              <a:defRPr sz="20800"/>
            </a:lvl6pPr>
            <a:lvl7pPr lvl="6" algn="ctr">
              <a:spcBef>
                <a:spcPts val="0"/>
              </a:spcBef>
              <a:spcAft>
                <a:spcPts val="0"/>
              </a:spcAft>
              <a:buSzPts val="20800"/>
              <a:buNone/>
              <a:defRPr sz="20800"/>
            </a:lvl7pPr>
            <a:lvl8pPr lvl="7" algn="ctr">
              <a:spcBef>
                <a:spcPts val="0"/>
              </a:spcBef>
              <a:spcAft>
                <a:spcPts val="0"/>
              </a:spcAft>
              <a:buSzPts val="20800"/>
              <a:buNone/>
              <a:defRPr sz="20800"/>
            </a:lvl8pPr>
            <a:lvl9pPr lvl="8" algn="ctr">
              <a:spcBef>
                <a:spcPts val="0"/>
              </a:spcBef>
              <a:spcAft>
                <a:spcPts val="0"/>
              </a:spcAft>
              <a:buSzPts val="20800"/>
              <a:buNone/>
              <a:defRPr sz="20800"/>
            </a:lvl9pPr>
          </a:lstStyle>
          <a:p/>
        </p:txBody>
      </p:sp>
      <p:sp>
        <p:nvSpPr>
          <p:cNvPr id="43" name="Google Shape;43;p10"/>
          <p:cNvSpPr txBox="1"/>
          <p:nvPr>
            <p:ph idx="1" type="subTitle"/>
          </p:nvPr>
        </p:nvSpPr>
        <p:spPr>
          <a:xfrm>
            <a:off x="1246800" y="11336500"/>
            <a:ext cx="34082400" cy="3170400"/>
          </a:xfrm>
          <a:prstGeom prst="rect">
            <a:avLst/>
          </a:prstGeom>
        </p:spPr>
        <p:txBody>
          <a:bodyPr anchorCtr="0" anchor="t" bIns="365700" lIns="365700" spcFirstLastPara="1" rIns="365700" wrap="square" tIns="365700">
            <a:normAutofit/>
          </a:bodyPr>
          <a:lstStyle>
            <a:lvl1pPr lvl="0" algn="ctr">
              <a:lnSpc>
                <a:spcPct val="100000"/>
              </a:lnSpc>
              <a:spcBef>
                <a:spcPts val="0"/>
              </a:spcBef>
              <a:spcAft>
                <a:spcPts val="0"/>
              </a:spcAft>
              <a:buClr>
                <a:schemeClr val="dk1"/>
              </a:buClr>
              <a:buSzPts val="11200"/>
              <a:buNone/>
              <a:defRPr sz="11200">
                <a:solidFill>
                  <a:schemeClr val="dk1"/>
                </a:solidFill>
              </a:defRPr>
            </a:lvl1pPr>
            <a:lvl2pPr lvl="1" algn="ctr">
              <a:lnSpc>
                <a:spcPct val="100000"/>
              </a:lnSpc>
              <a:spcBef>
                <a:spcPts val="0"/>
              </a:spcBef>
              <a:spcAft>
                <a:spcPts val="0"/>
              </a:spcAft>
              <a:buClr>
                <a:schemeClr val="dk1"/>
              </a:buClr>
              <a:buSzPts val="11200"/>
              <a:buNone/>
              <a:defRPr sz="11200">
                <a:solidFill>
                  <a:schemeClr val="dk1"/>
                </a:solidFill>
              </a:defRPr>
            </a:lvl2pPr>
            <a:lvl3pPr lvl="2" algn="ctr">
              <a:lnSpc>
                <a:spcPct val="100000"/>
              </a:lnSpc>
              <a:spcBef>
                <a:spcPts val="0"/>
              </a:spcBef>
              <a:spcAft>
                <a:spcPts val="0"/>
              </a:spcAft>
              <a:buClr>
                <a:schemeClr val="dk1"/>
              </a:buClr>
              <a:buSzPts val="11200"/>
              <a:buNone/>
              <a:defRPr sz="11200">
                <a:solidFill>
                  <a:schemeClr val="dk1"/>
                </a:solidFill>
              </a:defRPr>
            </a:lvl3pPr>
            <a:lvl4pPr lvl="3" algn="ctr">
              <a:lnSpc>
                <a:spcPct val="100000"/>
              </a:lnSpc>
              <a:spcBef>
                <a:spcPts val="0"/>
              </a:spcBef>
              <a:spcAft>
                <a:spcPts val="0"/>
              </a:spcAft>
              <a:buClr>
                <a:schemeClr val="dk1"/>
              </a:buClr>
              <a:buSzPts val="11200"/>
              <a:buNone/>
              <a:defRPr sz="11200">
                <a:solidFill>
                  <a:schemeClr val="dk1"/>
                </a:solidFill>
              </a:defRPr>
            </a:lvl4pPr>
            <a:lvl5pPr lvl="4" algn="ctr">
              <a:lnSpc>
                <a:spcPct val="100000"/>
              </a:lnSpc>
              <a:spcBef>
                <a:spcPts val="0"/>
              </a:spcBef>
              <a:spcAft>
                <a:spcPts val="0"/>
              </a:spcAft>
              <a:buClr>
                <a:schemeClr val="dk1"/>
              </a:buClr>
              <a:buSzPts val="11200"/>
              <a:buNone/>
              <a:defRPr sz="11200">
                <a:solidFill>
                  <a:schemeClr val="dk1"/>
                </a:solidFill>
              </a:defRPr>
            </a:lvl5pPr>
            <a:lvl6pPr lvl="5" algn="ctr">
              <a:lnSpc>
                <a:spcPct val="100000"/>
              </a:lnSpc>
              <a:spcBef>
                <a:spcPts val="0"/>
              </a:spcBef>
              <a:spcAft>
                <a:spcPts val="0"/>
              </a:spcAft>
              <a:buClr>
                <a:schemeClr val="dk1"/>
              </a:buClr>
              <a:buSzPts val="11200"/>
              <a:buNone/>
              <a:defRPr sz="11200">
                <a:solidFill>
                  <a:schemeClr val="dk1"/>
                </a:solidFill>
              </a:defRPr>
            </a:lvl6pPr>
            <a:lvl7pPr lvl="6" algn="ctr">
              <a:lnSpc>
                <a:spcPct val="100000"/>
              </a:lnSpc>
              <a:spcBef>
                <a:spcPts val="0"/>
              </a:spcBef>
              <a:spcAft>
                <a:spcPts val="0"/>
              </a:spcAft>
              <a:buClr>
                <a:schemeClr val="dk1"/>
              </a:buClr>
              <a:buSzPts val="11200"/>
              <a:buNone/>
              <a:defRPr sz="11200">
                <a:solidFill>
                  <a:schemeClr val="dk1"/>
                </a:solidFill>
              </a:defRPr>
            </a:lvl7pPr>
            <a:lvl8pPr lvl="7" algn="ctr">
              <a:lnSpc>
                <a:spcPct val="100000"/>
              </a:lnSpc>
              <a:spcBef>
                <a:spcPts val="0"/>
              </a:spcBef>
              <a:spcAft>
                <a:spcPts val="0"/>
              </a:spcAft>
              <a:buClr>
                <a:schemeClr val="dk1"/>
              </a:buClr>
              <a:buSzPts val="11200"/>
              <a:buNone/>
              <a:defRPr sz="11200">
                <a:solidFill>
                  <a:schemeClr val="dk1"/>
                </a:solidFill>
              </a:defRPr>
            </a:lvl8pPr>
            <a:lvl9pPr lvl="8" algn="ctr">
              <a:lnSpc>
                <a:spcPct val="100000"/>
              </a:lnSpc>
              <a:spcBef>
                <a:spcPts val="0"/>
              </a:spcBef>
              <a:spcAft>
                <a:spcPts val="0"/>
              </a:spcAft>
              <a:buClr>
                <a:schemeClr val="dk1"/>
              </a:buClr>
              <a:buSzPts val="11200"/>
              <a:buNone/>
              <a:defRPr sz="112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theme" Target="../theme/theme2.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46800" y="1780100"/>
            <a:ext cx="34082400" cy="2290800"/>
          </a:xfrm>
          <a:prstGeom prst="rect">
            <a:avLst/>
          </a:prstGeom>
          <a:noFill/>
          <a:ln>
            <a:noFill/>
          </a:ln>
        </p:spPr>
        <p:txBody>
          <a:bodyPr anchorCtr="0" anchor="t" bIns="365700" lIns="365700" spcFirstLastPara="1" rIns="365700" wrap="square" tIns="365700">
            <a:normAutofit/>
          </a:bodyPr>
          <a:lstStyle>
            <a:lvl1pPr lvl="0">
              <a:spcBef>
                <a:spcPts val="0"/>
              </a:spcBef>
              <a:spcAft>
                <a:spcPts val="0"/>
              </a:spcAft>
              <a:buClr>
                <a:schemeClr val="dk1"/>
              </a:buClr>
              <a:buSzPts val="11200"/>
              <a:buNone/>
              <a:defRPr sz="11200">
                <a:solidFill>
                  <a:schemeClr val="dk1"/>
                </a:solidFill>
              </a:defRPr>
            </a:lvl1pPr>
            <a:lvl2pPr lvl="1">
              <a:spcBef>
                <a:spcPts val="0"/>
              </a:spcBef>
              <a:spcAft>
                <a:spcPts val="0"/>
              </a:spcAft>
              <a:buClr>
                <a:schemeClr val="dk1"/>
              </a:buClr>
              <a:buSzPts val="11200"/>
              <a:buNone/>
              <a:defRPr sz="11200">
                <a:solidFill>
                  <a:schemeClr val="dk1"/>
                </a:solidFill>
              </a:defRPr>
            </a:lvl2pPr>
            <a:lvl3pPr lvl="2">
              <a:spcBef>
                <a:spcPts val="0"/>
              </a:spcBef>
              <a:spcAft>
                <a:spcPts val="0"/>
              </a:spcAft>
              <a:buClr>
                <a:schemeClr val="dk1"/>
              </a:buClr>
              <a:buSzPts val="11200"/>
              <a:buNone/>
              <a:defRPr sz="11200">
                <a:solidFill>
                  <a:schemeClr val="dk1"/>
                </a:solidFill>
              </a:defRPr>
            </a:lvl3pPr>
            <a:lvl4pPr lvl="3">
              <a:spcBef>
                <a:spcPts val="0"/>
              </a:spcBef>
              <a:spcAft>
                <a:spcPts val="0"/>
              </a:spcAft>
              <a:buClr>
                <a:schemeClr val="dk1"/>
              </a:buClr>
              <a:buSzPts val="11200"/>
              <a:buNone/>
              <a:defRPr sz="11200">
                <a:solidFill>
                  <a:schemeClr val="dk1"/>
                </a:solidFill>
              </a:defRPr>
            </a:lvl4pPr>
            <a:lvl5pPr lvl="4">
              <a:spcBef>
                <a:spcPts val="0"/>
              </a:spcBef>
              <a:spcAft>
                <a:spcPts val="0"/>
              </a:spcAft>
              <a:buClr>
                <a:schemeClr val="dk1"/>
              </a:buClr>
              <a:buSzPts val="11200"/>
              <a:buNone/>
              <a:defRPr sz="11200">
                <a:solidFill>
                  <a:schemeClr val="dk1"/>
                </a:solidFill>
              </a:defRPr>
            </a:lvl5pPr>
            <a:lvl6pPr lvl="5">
              <a:spcBef>
                <a:spcPts val="0"/>
              </a:spcBef>
              <a:spcAft>
                <a:spcPts val="0"/>
              </a:spcAft>
              <a:buClr>
                <a:schemeClr val="dk1"/>
              </a:buClr>
              <a:buSzPts val="11200"/>
              <a:buNone/>
              <a:defRPr sz="11200">
                <a:solidFill>
                  <a:schemeClr val="dk1"/>
                </a:solidFill>
              </a:defRPr>
            </a:lvl6pPr>
            <a:lvl7pPr lvl="6">
              <a:spcBef>
                <a:spcPts val="0"/>
              </a:spcBef>
              <a:spcAft>
                <a:spcPts val="0"/>
              </a:spcAft>
              <a:buClr>
                <a:schemeClr val="dk1"/>
              </a:buClr>
              <a:buSzPts val="11200"/>
              <a:buNone/>
              <a:defRPr sz="11200">
                <a:solidFill>
                  <a:schemeClr val="dk1"/>
                </a:solidFill>
              </a:defRPr>
            </a:lvl7pPr>
            <a:lvl8pPr lvl="7">
              <a:spcBef>
                <a:spcPts val="0"/>
              </a:spcBef>
              <a:spcAft>
                <a:spcPts val="0"/>
              </a:spcAft>
              <a:buClr>
                <a:schemeClr val="dk1"/>
              </a:buClr>
              <a:buSzPts val="11200"/>
              <a:buNone/>
              <a:defRPr sz="11200">
                <a:solidFill>
                  <a:schemeClr val="dk1"/>
                </a:solidFill>
              </a:defRPr>
            </a:lvl8pPr>
            <a:lvl9pPr lvl="8">
              <a:spcBef>
                <a:spcPts val="0"/>
              </a:spcBef>
              <a:spcAft>
                <a:spcPts val="0"/>
              </a:spcAft>
              <a:buClr>
                <a:schemeClr val="dk1"/>
              </a:buClr>
              <a:buSzPts val="11200"/>
              <a:buNone/>
              <a:defRPr sz="11200">
                <a:solidFill>
                  <a:schemeClr val="dk1"/>
                </a:solidFill>
              </a:defRPr>
            </a:lvl9pPr>
          </a:lstStyle>
          <a:p/>
        </p:txBody>
      </p:sp>
      <p:sp>
        <p:nvSpPr>
          <p:cNvPr id="7" name="Google Shape;7;p1"/>
          <p:cNvSpPr txBox="1"/>
          <p:nvPr>
            <p:ph idx="1" type="body"/>
          </p:nvPr>
        </p:nvSpPr>
        <p:spPr>
          <a:xfrm>
            <a:off x="1246800" y="4609900"/>
            <a:ext cx="34082400" cy="13665600"/>
          </a:xfrm>
          <a:prstGeom prst="rect">
            <a:avLst/>
          </a:prstGeom>
          <a:noFill/>
          <a:ln>
            <a:noFill/>
          </a:ln>
        </p:spPr>
        <p:txBody>
          <a:bodyPr anchorCtr="0" anchor="t" bIns="365700" lIns="365700" spcFirstLastPara="1" rIns="365700" wrap="square" tIns="365700">
            <a:normAutofit/>
          </a:bodyPr>
          <a:lstStyle>
            <a:lvl1pPr indent="-685800" lvl="0" marL="457200">
              <a:lnSpc>
                <a:spcPct val="115000"/>
              </a:lnSpc>
              <a:spcBef>
                <a:spcPts val="0"/>
              </a:spcBef>
              <a:spcAft>
                <a:spcPts val="0"/>
              </a:spcAft>
              <a:buClr>
                <a:schemeClr val="dk1"/>
              </a:buClr>
              <a:buSzPts val="7200"/>
              <a:buChar char="●"/>
              <a:defRPr sz="7200">
                <a:solidFill>
                  <a:schemeClr val="dk1"/>
                </a:solidFill>
              </a:defRPr>
            </a:lvl1pPr>
            <a:lvl2pPr indent="-584200" lvl="1" marL="914400">
              <a:lnSpc>
                <a:spcPct val="115000"/>
              </a:lnSpc>
              <a:spcBef>
                <a:spcPts val="0"/>
              </a:spcBef>
              <a:spcAft>
                <a:spcPts val="0"/>
              </a:spcAft>
              <a:buClr>
                <a:schemeClr val="dk1"/>
              </a:buClr>
              <a:buSzPts val="5600"/>
              <a:buChar char="○"/>
              <a:defRPr sz="5600">
                <a:solidFill>
                  <a:schemeClr val="dk1"/>
                </a:solidFill>
              </a:defRPr>
            </a:lvl2pPr>
            <a:lvl3pPr indent="-584200" lvl="2" marL="1371600">
              <a:lnSpc>
                <a:spcPct val="115000"/>
              </a:lnSpc>
              <a:spcBef>
                <a:spcPts val="0"/>
              </a:spcBef>
              <a:spcAft>
                <a:spcPts val="0"/>
              </a:spcAft>
              <a:buClr>
                <a:schemeClr val="dk1"/>
              </a:buClr>
              <a:buSzPts val="5600"/>
              <a:buChar char="■"/>
              <a:defRPr sz="5600">
                <a:solidFill>
                  <a:schemeClr val="dk1"/>
                </a:solidFill>
              </a:defRPr>
            </a:lvl3pPr>
            <a:lvl4pPr indent="-584200" lvl="3" marL="1828800">
              <a:lnSpc>
                <a:spcPct val="115000"/>
              </a:lnSpc>
              <a:spcBef>
                <a:spcPts val="0"/>
              </a:spcBef>
              <a:spcAft>
                <a:spcPts val="0"/>
              </a:spcAft>
              <a:buClr>
                <a:schemeClr val="dk1"/>
              </a:buClr>
              <a:buSzPts val="5600"/>
              <a:buChar char="●"/>
              <a:defRPr sz="5600">
                <a:solidFill>
                  <a:schemeClr val="dk1"/>
                </a:solidFill>
              </a:defRPr>
            </a:lvl4pPr>
            <a:lvl5pPr indent="-584200" lvl="4" marL="2286000">
              <a:lnSpc>
                <a:spcPct val="115000"/>
              </a:lnSpc>
              <a:spcBef>
                <a:spcPts val="0"/>
              </a:spcBef>
              <a:spcAft>
                <a:spcPts val="0"/>
              </a:spcAft>
              <a:buClr>
                <a:schemeClr val="dk1"/>
              </a:buClr>
              <a:buSzPts val="5600"/>
              <a:buChar char="○"/>
              <a:defRPr sz="5600">
                <a:solidFill>
                  <a:schemeClr val="dk1"/>
                </a:solidFill>
              </a:defRPr>
            </a:lvl5pPr>
            <a:lvl6pPr indent="-584200" lvl="5" marL="2743200">
              <a:lnSpc>
                <a:spcPct val="115000"/>
              </a:lnSpc>
              <a:spcBef>
                <a:spcPts val="0"/>
              </a:spcBef>
              <a:spcAft>
                <a:spcPts val="0"/>
              </a:spcAft>
              <a:buClr>
                <a:schemeClr val="dk1"/>
              </a:buClr>
              <a:buSzPts val="5600"/>
              <a:buChar char="■"/>
              <a:defRPr sz="5600">
                <a:solidFill>
                  <a:schemeClr val="dk1"/>
                </a:solidFill>
              </a:defRPr>
            </a:lvl6pPr>
            <a:lvl7pPr indent="-584200" lvl="6" marL="3200400">
              <a:lnSpc>
                <a:spcPct val="115000"/>
              </a:lnSpc>
              <a:spcBef>
                <a:spcPts val="0"/>
              </a:spcBef>
              <a:spcAft>
                <a:spcPts val="0"/>
              </a:spcAft>
              <a:buClr>
                <a:schemeClr val="dk1"/>
              </a:buClr>
              <a:buSzPts val="5600"/>
              <a:buChar char="●"/>
              <a:defRPr sz="5600">
                <a:solidFill>
                  <a:schemeClr val="dk1"/>
                </a:solidFill>
              </a:defRPr>
            </a:lvl7pPr>
            <a:lvl8pPr indent="-584200" lvl="7" marL="3657600">
              <a:lnSpc>
                <a:spcPct val="115000"/>
              </a:lnSpc>
              <a:spcBef>
                <a:spcPts val="0"/>
              </a:spcBef>
              <a:spcAft>
                <a:spcPts val="0"/>
              </a:spcAft>
              <a:buClr>
                <a:schemeClr val="dk1"/>
              </a:buClr>
              <a:buSzPts val="5600"/>
              <a:buChar char="○"/>
              <a:defRPr sz="5600">
                <a:solidFill>
                  <a:schemeClr val="dk1"/>
                </a:solidFill>
              </a:defRPr>
            </a:lvl8pPr>
            <a:lvl9pPr indent="-584200" lvl="8" marL="4114800">
              <a:lnSpc>
                <a:spcPct val="115000"/>
              </a:lnSpc>
              <a:spcBef>
                <a:spcPts val="0"/>
              </a:spcBef>
              <a:spcAft>
                <a:spcPts val="0"/>
              </a:spcAft>
              <a:buClr>
                <a:schemeClr val="dk1"/>
              </a:buClr>
              <a:buSzPts val="5600"/>
              <a:buChar char="■"/>
              <a:defRPr sz="5600">
                <a:solidFill>
                  <a:schemeClr val="dk1"/>
                </a:solidFill>
              </a:defRPr>
            </a:lvl9pPr>
          </a:lstStyle>
          <a:p/>
        </p:txBody>
      </p:sp>
      <p:sp>
        <p:nvSpPr>
          <p:cNvPr id="8" name="Google Shape;8;p1"/>
          <p:cNvSpPr txBox="1"/>
          <p:nvPr>
            <p:ph idx="12" type="sldNum"/>
          </p:nvPr>
        </p:nvSpPr>
        <p:spPr>
          <a:xfrm>
            <a:off x="33889831" y="18652867"/>
            <a:ext cx="2194800" cy="1574400"/>
          </a:xfrm>
          <a:prstGeom prst="rect">
            <a:avLst/>
          </a:prstGeom>
          <a:noFill/>
          <a:ln>
            <a:noFill/>
          </a:ln>
        </p:spPr>
        <p:txBody>
          <a:bodyPr anchorCtr="0" anchor="ctr" bIns="365700" lIns="365700" spcFirstLastPara="1" rIns="365700" wrap="square" tIns="365700">
            <a:normAutofit/>
          </a:bodyPr>
          <a:lstStyle>
            <a:lvl1pPr lvl="0" algn="r">
              <a:buNone/>
              <a:defRPr sz="4000">
                <a:solidFill>
                  <a:schemeClr val="dk2"/>
                </a:solidFill>
              </a:defRPr>
            </a:lvl1pPr>
            <a:lvl2pPr lvl="1" algn="r">
              <a:buNone/>
              <a:defRPr sz="4000">
                <a:solidFill>
                  <a:schemeClr val="dk2"/>
                </a:solidFill>
              </a:defRPr>
            </a:lvl2pPr>
            <a:lvl3pPr lvl="2" algn="r">
              <a:buNone/>
              <a:defRPr sz="4000">
                <a:solidFill>
                  <a:schemeClr val="dk2"/>
                </a:solidFill>
              </a:defRPr>
            </a:lvl3pPr>
            <a:lvl4pPr lvl="3" algn="r">
              <a:buNone/>
              <a:defRPr sz="4000">
                <a:solidFill>
                  <a:schemeClr val="dk2"/>
                </a:solidFill>
              </a:defRPr>
            </a:lvl4pPr>
            <a:lvl5pPr lvl="4" algn="r">
              <a:buNone/>
              <a:defRPr sz="4000">
                <a:solidFill>
                  <a:schemeClr val="dk2"/>
                </a:solidFill>
              </a:defRPr>
            </a:lvl5pPr>
            <a:lvl6pPr lvl="5" algn="r">
              <a:buNone/>
              <a:defRPr sz="4000">
                <a:solidFill>
                  <a:schemeClr val="dk2"/>
                </a:solidFill>
              </a:defRPr>
            </a:lvl6pPr>
            <a:lvl7pPr lvl="6" algn="r">
              <a:buNone/>
              <a:defRPr sz="4000">
                <a:solidFill>
                  <a:schemeClr val="dk2"/>
                </a:solidFill>
              </a:defRPr>
            </a:lvl7pPr>
            <a:lvl8pPr lvl="7" algn="r">
              <a:buNone/>
              <a:defRPr sz="4000">
                <a:solidFill>
                  <a:schemeClr val="dk2"/>
                </a:solidFill>
              </a:defRPr>
            </a:lvl8pPr>
            <a:lvl9pPr lvl="8" algn="r">
              <a:buNone/>
              <a:defRPr sz="4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4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udc.libguides.com/ai/citing" TargetMode="External"/><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hyperlink" Target="https://claude.ai/" TargetMode="External"/><Relationship Id="rId7" Type="http://schemas.openxmlformats.org/officeDocument/2006/relationships/image" Target="../media/image4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expedition.emints.org/resources/information-literacy-in-the-age-of-ai-spotting-misinformation/" TargetMode="External"/><Relationship Id="rId4" Type="http://schemas.openxmlformats.org/officeDocument/2006/relationships/image" Target="../media/image36.png"/><Relationship Id="rId5" Type="http://schemas.openxmlformats.org/officeDocument/2006/relationships/hyperlink" Target="https://mikecaulfield.substack.com/p/sift-for-ai-introduction-and-pedagogy" TargetMode="External"/><Relationship Id="rId6" Type="http://schemas.openxmlformats.org/officeDocument/2006/relationships/image" Target="../media/image34.png"/><Relationship Id="rId7"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47.png"/><Relationship Id="rId6" Type="http://schemas.openxmlformats.org/officeDocument/2006/relationships/image" Target="../media/image41.png"/><Relationship Id="rId7" Type="http://schemas.openxmlformats.org/officeDocument/2006/relationships/image" Target="../media/image4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hyperlink" Target="https://www.archives.gov/founding-docs/constitution" TargetMode="External"/><Relationship Id="rId5" Type="http://schemas.openxmlformats.org/officeDocument/2006/relationships/image" Target="../media/image44.png"/><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hyperlink" Target="https://docsteach.org/document/atlanta-georgia-civil-war-barnard/" TargetMode="External"/><Relationship Id="rId5" Type="http://schemas.openxmlformats.org/officeDocument/2006/relationships/image" Target="../media/image53.png"/><Relationship Id="rId6" Type="http://schemas.openxmlformats.org/officeDocument/2006/relationships/image" Target="../media/image5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hyperlink" Target="https://docsteach.org/document/help-your-country/" TargetMode="External"/><Relationship Id="rId5" Type="http://schemas.openxmlformats.org/officeDocument/2006/relationships/image" Target="../media/image61.jpg"/><Relationship Id="rId6"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https://expedition.emints.org/resources/information-literacy-in-the-age-of-ai-ai-as-a-thought-partner/" TargetMode="External"/><Relationship Id="rId4" Type="http://schemas.openxmlformats.org/officeDocument/2006/relationships/image" Target="../media/image55.png"/><Relationship Id="rId5" Type="http://schemas.openxmlformats.org/officeDocument/2006/relationships/image" Target="../media/image34.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hyperlink" Target="http://expedition.emints.org/learn" TargetMode="External"/><Relationship Id="rId5"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hyperlink" Target="mailto:andersonh@emints.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hyperlink" Target="https://www.facebook.com/emintsnc" TargetMode="External"/><Relationship Id="rId4" Type="http://schemas.openxmlformats.org/officeDocument/2006/relationships/hyperlink" Target="https://www.instagram.com/emintsnc/" TargetMode="External"/><Relationship Id="rId5" Type="http://schemas.openxmlformats.org/officeDocument/2006/relationships/hyperlink" Target="https://www.linkedin.com/company/emints-national-center/" TargetMode="External"/><Relationship Id="rId6" Type="http://schemas.openxmlformats.org/officeDocument/2006/relationships/image" Target="../media/image63.png"/><Relationship Id="rId7" Type="http://schemas.openxmlformats.org/officeDocument/2006/relationships/hyperlink" Target="https://emints.org/contac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hyperlink" Target="mailto:bmiller@emints.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slide" Target="/ppt/slides/slide9.xml"/><Relationship Id="rId5" Type="http://schemas.openxmlformats.org/officeDocument/2006/relationships/slide" Target="/ppt/slides/slide6.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11.xml"/><Relationship Id="rId10" Type="http://schemas.openxmlformats.org/officeDocument/2006/relationships/slide" Target="/ppt/slides/slide9.xml"/><Relationship Id="rId13" Type="http://schemas.openxmlformats.org/officeDocument/2006/relationships/slide" Target="/ppt/slides/slide16.xml"/><Relationship Id="rId12" Type="http://schemas.openxmlformats.org/officeDocument/2006/relationships/slide" Target="/ppt/slides/slide11.xml"/><Relationship Id="rId15" Type="http://schemas.openxmlformats.org/officeDocument/2006/relationships/slide" Target="/ppt/slides/slide18.xml"/><Relationship Id="rId14" Type="http://schemas.openxmlformats.org/officeDocument/2006/relationships/slide" Target="/ppt/slides/slide16.xml"/><Relationship Id="rId17" Type="http://schemas.openxmlformats.org/officeDocument/2006/relationships/slide" Target="/ppt/slides/slide20.xml"/><Relationship Id="rId16" Type="http://schemas.openxmlformats.org/officeDocument/2006/relationships/slide" Target="/ppt/slides/slide18.xml"/><Relationship Id="rId18" Type="http://schemas.openxmlformats.org/officeDocument/2006/relationships/image" Target="../media/image4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hyperlink" Target="https://expedition.emints.org/resources/information-literacy-in-the-age-of-ai-human-in-the-loop/" TargetMode="External"/><Relationship Id="rId5" Type="http://schemas.openxmlformats.org/officeDocument/2006/relationships/image" Target="../media/image32.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4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hyperlink" Target="https://expedition.emints.org/resources/information-literacy-in-the-age-of-ai-ethical-use/" TargetMode="External"/><Relationship Id="rId5" Type="http://schemas.openxmlformats.org/officeDocument/2006/relationships/image" Target="../media/image35.png"/><Relationship Id="rId6" Type="http://schemas.openxmlformats.org/officeDocument/2006/relationships/hyperlink" Target="https://expedition.emints.org/resources/ai-use-stoplight-guidelines-for-classroom-use/" TargetMode="External"/><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5"/>
          <p:cNvSpPr txBox="1"/>
          <p:nvPr>
            <p:ph type="ctrTitle"/>
          </p:nvPr>
        </p:nvSpPr>
        <p:spPr>
          <a:xfrm>
            <a:off x="1246800" y="3903100"/>
            <a:ext cx="34082400" cy="6655200"/>
          </a:xfrm>
          <a:prstGeom prst="rect">
            <a:avLst/>
          </a:prstGeom>
        </p:spPr>
        <p:txBody>
          <a:bodyPr anchorCtr="0" anchor="b" bIns="365700" lIns="365700" spcFirstLastPara="1" rIns="365700" wrap="square" tIns="365700">
            <a:normAutofit fontScale="90000"/>
          </a:bodyPr>
          <a:lstStyle/>
          <a:p>
            <a:pPr indent="0" lvl="0" marL="0" rtl="0" algn="ctr">
              <a:spcBef>
                <a:spcPts val="0"/>
              </a:spcBef>
              <a:spcAft>
                <a:spcPts val="0"/>
              </a:spcAft>
              <a:buNone/>
            </a:pPr>
            <a:r>
              <a:rPr lang="en"/>
              <a:t>Foster Human-in-the-Loop Critical Thinking</a:t>
            </a:r>
            <a:endParaRPr sz="20800"/>
          </a:p>
        </p:txBody>
      </p:sp>
      <p:sp>
        <p:nvSpPr>
          <p:cNvPr id="148" name="Google Shape;148;p35"/>
          <p:cNvSpPr txBox="1"/>
          <p:nvPr>
            <p:ph idx="1" type="subTitle"/>
          </p:nvPr>
        </p:nvSpPr>
        <p:spPr>
          <a:xfrm>
            <a:off x="1246800" y="10287000"/>
            <a:ext cx="34082400" cy="2328000"/>
          </a:xfrm>
          <a:prstGeom prst="rect">
            <a:avLst/>
          </a:prstGeom>
        </p:spPr>
        <p:txBody>
          <a:bodyPr anchorCtr="0" anchor="t" bIns="365700" lIns="365700" spcFirstLastPara="1" rIns="365700" wrap="square" tIns="365700">
            <a:normAutofit/>
          </a:bodyPr>
          <a:lstStyle/>
          <a:p>
            <a:pPr indent="0" lvl="0" marL="0" rtl="0" algn="ctr">
              <a:spcBef>
                <a:spcPts val="0"/>
              </a:spcBef>
              <a:spcAft>
                <a:spcPts val="0"/>
              </a:spcAft>
              <a:buClr>
                <a:schemeClr val="dk1"/>
              </a:buClr>
              <a:buSzPts val="4400"/>
              <a:buFont typeface="Arial"/>
              <a:buNone/>
            </a:pPr>
            <a:r>
              <a:rPr lang="en" sz="9535"/>
              <a:t>By: Haylee Anderson &amp; Ben Miller</a:t>
            </a:r>
            <a:endParaRPr sz="11200"/>
          </a:p>
        </p:txBody>
      </p:sp>
      <p:pic>
        <p:nvPicPr>
          <p:cNvPr id="149" name="Google Shape;149;p35"/>
          <p:cNvPicPr preferRelativeResize="0"/>
          <p:nvPr/>
        </p:nvPicPr>
        <p:blipFill>
          <a:blip r:embed="rId3">
            <a:alphaModFix/>
          </a:blip>
          <a:stretch>
            <a:fillRect/>
          </a:stretch>
        </p:blipFill>
        <p:spPr>
          <a:xfrm>
            <a:off x="14384675" y="12615000"/>
            <a:ext cx="7806650" cy="7806650"/>
          </a:xfrm>
          <a:prstGeom prst="rect">
            <a:avLst/>
          </a:prstGeom>
          <a:noFill/>
          <a:ln>
            <a:noFill/>
          </a:ln>
        </p:spPr>
      </p:pic>
      <p:pic>
        <p:nvPicPr>
          <p:cNvPr id="150" name="Google Shape;150;p35" title="EPIC Team (AI) Social Media Graphics.gif"/>
          <p:cNvPicPr preferRelativeResize="0"/>
          <p:nvPr/>
        </p:nvPicPr>
        <p:blipFill rotWithShape="1">
          <a:blip r:embed="rId4">
            <a:alphaModFix/>
          </a:blip>
          <a:srcRect b="9807" l="0" r="0" t="10199"/>
          <a:stretch/>
        </p:blipFill>
        <p:spPr>
          <a:xfrm flipH="1">
            <a:off x="-2239550" y="5122325"/>
            <a:ext cx="7493199" cy="74926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4"/>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p>
            <a:pPr indent="-971550" lvl="0" marL="971550" rtl="0" algn="l">
              <a:spcBef>
                <a:spcPts val="0"/>
              </a:spcBef>
              <a:spcAft>
                <a:spcPts val="0"/>
              </a:spcAft>
              <a:buSzPts val="7200"/>
              <a:buAutoNum type="arabicPeriod"/>
            </a:pPr>
            <a:r>
              <a:rPr lang="en"/>
              <a:t>Choose an AI tool to generate something you will need in the</a:t>
            </a:r>
            <a:br>
              <a:rPr lang="en"/>
            </a:br>
            <a:r>
              <a:rPr lang="en"/>
              <a:t>near future.</a:t>
            </a:r>
            <a:endParaRPr/>
          </a:p>
          <a:p>
            <a:pPr indent="-971550" lvl="0" marL="971550" rtl="0" algn="l">
              <a:spcBef>
                <a:spcPts val="2000"/>
              </a:spcBef>
              <a:spcAft>
                <a:spcPts val="0"/>
              </a:spcAft>
              <a:buSzPts val="7200"/>
              <a:buAutoNum type="arabicPeriod"/>
            </a:pPr>
            <a:r>
              <a:rPr lang="en" u="sng">
                <a:solidFill>
                  <a:schemeClr val="hlink"/>
                </a:solidFill>
                <a:hlinkClick r:id="rId3"/>
              </a:rPr>
              <a:t>Cite</a:t>
            </a:r>
            <a:r>
              <a:rPr lang="en"/>
              <a:t> your output using a style of your choice.</a:t>
            </a:r>
            <a:endParaRPr/>
          </a:p>
          <a:p>
            <a:pPr indent="-971550" lvl="0" marL="971550" rtl="0" algn="l">
              <a:spcBef>
                <a:spcPts val="2000"/>
              </a:spcBef>
              <a:spcAft>
                <a:spcPts val="2000"/>
              </a:spcAft>
              <a:buSzPts val="7200"/>
              <a:buAutoNum type="arabicPeriod"/>
            </a:pPr>
            <a:r>
              <a:rPr lang="en"/>
              <a:t>Add your citation to the materials where you will use the AI-generated content.</a:t>
            </a:r>
            <a:endParaRPr/>
          </a:p>
        </p:txBody>
      </p:sp>
      <p:pic>
        <p:nvPicPr>
          <p:cNvPr id="227" name="Google Shape;227;p44" title="MU_UnitSig_EducationHumanDevelopment_RGB_White_horiz(1).png"/>
          <p:cNvPicPr preferRelativeResize="0"/>
          <p:nvPr/>
        </p:nvPicPr>
        <p:blipFill>
          <a:blip r:embed="rId4">
            <a:alphaModFix/>
          </a:blip>
          <a:stretch>
            <a:fillRect/>
          </a:stretch>
        </p:blipFill>
        <p:spPr>
          <a:xfrm>
            <a:off x="27645149" y="17988075"/>
            <a:ext cx="8930852" cy="2585935"/>
          </a:xfrm>
          <a:prstGeom prst="rect">
            <a:avLst/>
          </a:prstGeom>
          <a:noFill/>
          <a:ln>
            <a:noFill/>
          </a:ln>
        </p:spPr>
      </p:pic>
      <p:pic>
        <p:nvPicPr>
          <p:cNvPr id="228" name="Google Shape;228;p44" title="epl_logo_color_white_letters_6000x1741.png"/>
          <p:cNvPicPr preferRelativeResize="0"/>
          <p:nvPr/>
        </p:nvPicPr>
        <p:blipFill>
          <a:blip r:embed="rId5">
            <a:alphaModFix/>
          </a:blip>
          <a:stretch>
            <a:fillRect/>
          </a:stretch>
        </p:blipFill>
        <p:spPr>
          <a:xfrm>
            <a:off x="0" y="18239653"/>
            <a:ext cx="8022211" cy="2334338"/>
          </a:xfrm>
          <a:prstGeom prst="rect">
            <a:avLst/>
          </a:prstGeom>
          <a:noFill/>
          <a:ln>
            <a:noFill/>
          </a:ln>
        </p:spPr>
      </p:pic>
      <p:sp>
        <p:nvSpPr>
          <p:cNvPr id="229" name="Google Shape;229;p44"/>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fontScale="90000"/>
          </a:bodyPr>
          <a:lstStyle/>
          <a:p>
            <a:pPr indent="0" lvl="0" marL="0" rtl="0" algn="l">
              <a:spcBef>
                <a:spcPts val="0"/>
              </a:spcBef>
              <a:spcAft>
                <a:spcPts val="2000"/>
              </a:spcAft>
              <a:buNone/>
            </a:pPr>
            <a:r>
              <a:rPr b="1" lang="en"/>
              <a:t>Let’s Try It:</a:t>
            </a:r>
            <a:r>
              <a:rPr lang="en"/>
              <a:t> Cite Your Output!</a:t>
            </a:r>
            <a:endParaRPr/>
          </a:p>
        </p:txBody>
      </p:sp>
      <p:sp>
        <p:nvSpPr>
          <p:cNvPr id="230" name="Google Shape;230;p44"/>
          <p:cNvSpPr txBox="1"/>
          <p:nvPr/>
        </p:nvSpPr>
        <p:spPr>
          <a:xfrm>
            <a:off x="3661500" y="10287170"/>
            <a:ext cx="12903000" cy="7367400"/>
          </a:xfrm>
          <a:prstGeom prst="rect">
            <a:avLst/>
          </a:prstGeom>
          <a:noFill/>
          <a:ln>
            <a:noFill/>
          </a:ln>
        </p:spPr>
        <p:txBody>
          <a:bodyPr anchorCtr="0" anchor="t" bIns="123200" lIns="246450" spcFirstLastPara="1" rIns="246450" wrap="square" tIns="123200">
            <a:normAutofit/>
          </a:bodyPr>
          <a:lstStyle/>
          <a:p>
            <a:pPr indent="0" lvl="0" marL="0" rtl="0" algn="l">
              <a:lnSpc>
                <a:spcPct val="80000"/>
              </a:lnSpc>
              <a:spcBef>
                <a:spcPts val="2875"/>
              </a:spcBef>
              <a:spcAft>
                <a:spcPts val="0"/>
              </a:spcAft>
              <a:buNone/>
            </a:pPr>
            <a:r>
              <a:rPr lang="en" sz="7000">
                <a:solidFill>
                  <a:srgbClr val="FFFFFF"/>
                </a:solidFill>
              </a:rPr>
              <a:t>Here’s how (in MLA):</a:t>
            </a:r>
            <a:endParaRPr sz="7000">
              <a:solidFill>
                <a:srgbClr val="FFFFFF"/>
              </a:solidFill>
            </a:endParaRPr>
          </a:p>
          <a:p>
            <a:pPr indent="0" lvl="0" marL="0" rtl="0" algn="l">
              <a:lnSpc>
                <a:spcPct val="80000"/>
              </a:lnSpc>
              <a:spcBef>
                <a:spcPts val="4313"/>
              </a:spcBef>
              <a:spcAft>
                <a:spcPts val="4313"/>
              </a:spcAft>
              <a:buNone/>
            </a:pPr>
            <a:r>
              <a:rPr lang="en" sz="7000">
                <a:solidFill>
                  <a:srgbClr val="FFFFFF"/>
                </a:solidFill>
                <a:highlight>
                  <a:srgbClr val="7D3E95"/>
                </a:highlight>
              </a:rPr>
              <a:t>"Description of prompt" prompt</a:t>
            </a:r>
            <a:r>
              <a:rPr lang="en" sz="7000">
                <a:solidFill>
                  <a:srgbClr val="FFFFFF"/>
                </a:solidFill>
              </a:rPr>
              <a:t>. </a:t>
            </a:r>
            <a:r>
              <a:rPr i="1" lang="en" sz="7000">
                <a:solidFill>
                  <a:srgbClr val="FFFFFF"/>
                </a:solidFill>
                <a:highlight>
                  <a:srgbClr val="3E6220"/>
                </a:highlight>
              </a:rPr>
              <a:t>Name of AI tool</a:t>
            </a:r>
            <a:r>
              <a:rPr lang="en" sz="7000">
                <a:solidFill>
                  <a:srgbClr val="FFFFFF"/>
                </a:solidFill>
              </a:rPr>
              <a:t>, </a:t>
            </a:r>
            <a:r>
              <a:rPr lang="en" sz="7000">
                <a:solidFill>
                  <a:srgbClr val="FFFFFF"/>
                </a:solidFill>
                <a:highlight>
                  <a:srgbClr val="1B4F72"/>
                </a:highlight>
              </a:rPr>
              <a:t>version of AI tool (if known, plus account </a:t>
            </a:r>
            <a:r>
              <a:rPr lang="en" sz="7000">
                <a:solidFill>
                  <a:srgbClr val="FFFFFF"/>
                </a:solidFill>
                <a:highlight>
                  <a:srgbClr val="1B4F72"/>
                </a:highlight>
              </a:rPr>
              <a:t>type</a:t>
            </a:r>
            <a:r>
              <a:rPr lang="en" sz="7000">
                <a:solidFill>
                  <a:srgbClr val="FFFFFF"/>
                </a:solidFill>
                <a:highlight>
                  <a:srgbClr val="1B4F72"/>
                </a:highlight>
              </a:rPr>
              <a:t>, if known)</a:t>
            </a:r>
            <a:r>
              <a:rPr lang="en" sz="7000">
                <a:solidFill>
                  <a:srgbClr val="FFFFFF"/>
                </a:solidFill>
              </a:rPr>
              <a:t>, </a:t>
            </a:r>
            <a:r>
              <a:rPr lang="en" sz="7000">
                <a:solidFill>
                  <a:srgbClr val="FFFFFF"/>
                </a:solidFill>
                <a:highlight>
                  <a:srgbClr val="B10A3E"/>
                </a:highlight>
              </a:rPr>
              <a:t>Company</a:t>
            </a:r>
            <a:r>
              <a:rPr lang="en" sz="7000">
                <a:solidFill>
                  <a:srgbClr val="FFFFFF"/>
                </a:solidFill>
              </a:rPr>
              <a:t>, </a:t>
            </a:r>
            <a:r>
              <a:rPr lang="en" sz="7000">
                <a:solidFill>
                  <a:srgbClr val="FFFFFF"/>
                </a:solidFill>
                <a:highlight>
                  <a:srgbClr val="7D3E95"/>
                </a:highlight>
              </a:rPr>
              <a:t>Date of chat</a:t>
            </a:r>
            <a:r>
              <a:rPr lang="en" sz="7000">
                <a:solidFill>
                  <a:srgbClr val="FFFFFF"/>
                </a:solidFill>
              </a:rPr>
              <a:t>, </a:t>
            </a:r>
            <a:r>
              <a:rPr lang="en" sz="7000">
                <a:solidFill>
                  <a:srgbClr val="FFFFFF"/>
                </a:solidFill>
                <a:highlight>
                  <a:srgbClr val="3E6220"/>
                </a:highlight>
              </a:rPr>
              <a:t>URL</a:t>
            </a:r>
            <a:r>
              <a:rPr lang="en" sz="7000">
                <a:solidFill>
                  <a:srgbClr val="FFFFFF"/>
                </a:solidFill>
              </a:rPr>
              <a:t>.</a:t>
            </a:r>
            <a:endParaRPr sz="7000">
              <a:solidFill>
                <a:srgbClr val="FFFFFF"/>
              </a:solidFill>
            </a:endParaRPr>
          </a:p>
        </p:txBody>
      </p:sp>
      <p:sp>
        <p:nvSpPr>
          <p:cNvPr id="231" name="Google Shape;231;p44"/>
          <p:cNvSpPr txBox="1"/>
          <p:nvPr/>
        </p:nvSpPr>
        <p:spPr>
          <a:xfrm>
            <a:off x="17893826" y="10287001"/>
            <a:ext cx="15020700" cy="7367400"/>
          </a:xfrm>
          <a:prstGeom prst="rect">
            <a:avLst/>
          </a:prstGeom>
          <a:noFill/>
          <a:ln>
            <a:noFill/>
          </a:ln>
        </p:spPr>
        <p:txBody>
          <a:bodyPr anchorCtr="0" anchor="t" bIns="123200" lIns="246450" spcFirstLastPara="1" rIns="246450" wrap="square" tIns="123200">
            <a:normAutofit/>
          </a:bodyPr>
          <a:lstStyle/>
          <a:p>
            <a:pPr indent="0" lvl="0" marL="0" rtl="0" algn="l">
              <a:lnSpc>
                <a:spcPct val="80000"/>
              </a:lnSpc>
              <a:spcBef>
                <a:spcPts val="2875"/>
              </a:spcBef>
              <a:spcAft>
                <a:spcPts val="0"/>
              </a:spcAft>
              <a:buSzPts val="1018"/>
              <a:buNone/>
            </a:pPr>
            <a:r>
              <a:rPr i="1" lang="en" sz="7000">
                <a:solidFill>
                  <a:srgbClr val="FFFFFF"/>
                </a:solidFill>
              </a:rPr>
              <a:t>Example (in MLA):</a:t>
            </a:r>
            <a:r>
              <a:rPr lang="en" sz="7000">
                <a:solidFill>
                  <a:srgbClr val="FFFFFF"/>
                </a:solidFill>
              </a:rPr>
              <a:t> </a:t>
            </a:r>
            <a:endParaRPr sz="7000">
              <a:solidFill>
                <a:srgbClr val="FFFFFF"/>
              </a:solidFill>
            </a:endParaRPr>
          </a:p>
          <a:p>
            <a:pPr indent="0" lvl="0" marL="0" rtl="0" algn="l">
              <a:lnSpc>
                <a:spcPct val="80000"/>
              </a:lnSpc>
              <a:spcBef>
                <a:spcPts val="4313"/>
              </a:spcBef>
              <a:spcAft>
                <a:spcPts val="4313"/>
              </a:spcAft>
              <a:buSzPts val="1018"/>
              <a:buNone/>
            </a:pPr>
            <a:r>
              <a:rPr lang="en" sz="7000">
                <a:solidFill>
                  <a:srgbClr val="FFFFFF"/>
                </a:solidFill>
                <a:highlight>
                  <a:srgbClr val="7D3E95"/>
                </a:highlight>
              </a:rPr>
              <a:t>“Graduation Speech” </a:t>
            </a:r>
            <a:r>
              <a:rPr lang="en" sz="7000">
                <a:solidFill>
                  <a:schemeClr val="lt1"/>
                </a:solidFill>
                <a:highlight>
                  <a:srgbClr val="7D3E95"/>
                </a:highlight>
              </a:rPr>
              <a:t>write me a short, 2-paragraph introduction to a graduation speech, then, make it just a little shorter</a:t>
            </a:r>
            <a:r>
              <a:rPr lang="en" sz="7000">
                <a:solidFill>
                  <a:schemeClr val="lt1"/>
                </a:solidFill>
              </a:rPr>
              <a:t>. </a:t>
            </a:r>
            <a:r>
              <a:rPr i="1" lang="en" sz="7000">
                <a:solidFill>
                  <a:srgbClr val="FFFFFF"/>
                </a:solidFill>
                <a:highlight>
                  <a:srgbClr val="3E6220"/>
                </a:highlight>
              </a:rPr>
              <a:t>Claude</a:t>
            </a:r>
            <a:r>
              <a:rPr lang="en" sz="7000">
                <a:solidFill>
                  <a:srgbClr val="FFFFFF"/>
                </a:solidFill>
              </a:rPr>
              <a:t>, </a:t>
            </a:r>
            <a:r>
              <a:rPr lang="en" sz="7000">
                <a:solidFill>
                  <a:srgbClr val="FFFFFF"/>
                </a:solidFill>
                <a:highlight>
                  <a:srgbClr val="1B4F72"/>
                </a:highlight>
              </a:rPr>
              <a:t>Sonnet 4.5 (free account)</a:t>
            </a:r>
            <a:r>
              <a:rPr lang="en" sz="7000">
                <a:solidFill>
                  <a:srgbClr val="FFFFFF"/>
                </a:solidFill>
              </a:rPr>
              <a:t>, </a:t>
            </a:r>
            <a:r>
              <a:rPr lang="en" sz="7000">
                <a:solidFill>
                  <a:schemeClr val="lt1"/>
                </a:solidFill>
                <a:highlight>
                  <a:srgbClr val="B10A3E"/>
                </a:highlight>
              </a:rPr>
              <a:t>Anthropic</a:t>
            </a:r>
            <a:r>
              <a:rPr lang="en" sz="7000">
                <a:solidFill>
                  <a:schemeClr val="lt1"/>
                </a:solidFill>
              </a:rPr>
              <a:t>, </a:t>
            </a:r>
            <a:r>
              <a:rPr lang="en" sz="7000">
                <a:solidFill>
                  <a:schemeClr val="lt1"/>
                </a:solidFill>
                <a:highlight>
                  <a:srgbClr val="7D3E95"/>
                </a:highlight>
              </a:rPr>
              <a:t>27 Jan. 2026</a:t>
            </a:r>
            <a:r>
              <a:rPr lang="en" sz="7000">
                <a:solidFill>
                  <a:schemeClr val="lt1"/>
                </a:solidFill>
              </a:rPr>
              <a:t>, </a:t>
            </a:r>
            <a:r>
              <a:rPr lang="en" sz="7000" u="sng">
                <a:solidFill>
                  <a:schemeClr val="lt1"/>
                </a:solidFill>
                <a:highlight>
                  <a:srgbClr val="3E6220"/>
                </a:highlight>
                <a:hlinkClick r:id="rId6">
                  <a:extLst>
                    <a:ext uri="{A12FA001-AC4F-418D-AE19-62706E023703}">
                      <ahyp:hlinkClr val="tx"/>
                    </a:ext>
                  </a:extLst>
                </a:hlinkClick>
              </a:rPr>
              <a:t>https://claude.ai/</a:t>
            </a:r>
            <a:r>
              <a:rPr lang="en" sz="7000">
                <a:solidFill>
                  <a:srgbClr val="FFFFFF"/>
                </a:solidFill>
              </a:rPr>
              <a:t>.</a:t>
            </a:r>
            <a:endParaRPr sz="7000">
              <a:solidFill>
                <a:srgbClr val="FFFFFF"/>
              </a:solidFill>
            </a:endParaRPr>
          </a:p>
        </p:txBody>
      </p:sp>
      <p:pic>
        <p:nvPicPr>
          <p:cNvPr id="232" name="Google Shape;232;p44" title="EPIC Team (AI) Social Media Graphics.gif"/>
          <p:cNvPicPr preferRelativeResize="0"/>
          <p:nvPr/>
        </p:nvPicPr>
        <p:blipFill rotWithShape="1">
          <a:blip r:embed="rId7">
            <a:alphaModFix/>
          </a:blip>
          <a:srcRect b="9807" l="0" r="0" t="10199"/>
          <a:stretch/>
        </p:blipFill>
        <p:spPr>
          <a:xfrm>
            <a:off x="30152400" y="0"/>
            <a:ext cx="7493199" cy="74926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5"/>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b="1" lang="en"/>
              <a:t>Spotting Misinformation</a:t>
            </a:r>
            <a:endParaRPr b="1"/>
          </a:p>
        </p:txBody>
      </p:sp>
      <p:pic>
        <p:nvPicPr>
          <p:cNvPr id="238" name="Google Shape;238;p45" title="Tip Cards (current #emintstips) (1).png">
            <a:hlinkClick r:id="rId3"/>
          </p:cNvPr>
          <p:cNvPicPr preferRelativeResize="0"/>
          <p:nvPr>
            <p:ph idx="3" type="pic"/>
          </p:nvPr>
        </p:nvPicPr>
        <p:blipFill rotWithShape="1">
          <a:blip r:embed="rId4">
            <a:alphaModFix/>
          </a:blip>
          <a:srcRect b="189" l="0" r="0" t="179"/>
          <a:stretch/>
        </p:blipFill>
        <p:spPr>
          <a:xfrm>
            <a:off x="20337800" y="3461300"/>
            <a:ext cx="14122801" cy="14071201"/>
          </a:xfrm>
          <a:prstGeom prst="rect">
            <a:avLst/>
          </a:prstGeom>
        </p:spPr>
      </p:pic>
      <p:sp>
        <p:nvSpPr>
          <p:cNvPr id="239" name="Google Shape;239;p45"/>
          <p:cNvSpPr txBox="1"/>
          <p:nvPr>
            <p:ph idx="4" type="body"/>
          </p:nvPr>
        </p:nvSpPr>
        <p:spPr>
          <a:xfrm>
            <a:off x="1196000" y="3461300"/>
            <a:ext cx="15830400" cy="14760900"/>
          </a:xfrm>
          <a:prstGeom prst="rect">
            <a:avLst/>
          </a:prstGeom>
        </p:spPr>
        <p:txBody>
          <a:bodyPr anchorCtr="0" anchor="t" bIns="365700" lIns="365700" spcFirstLastPara="1" rIns="365700" wrap="square" tIns="365700">
            <a:normAutofit/>
          </a:bodyPr>
          <a:lstStyle/>
          <a:p>
            <a:pPr indent="0" lvl="0" marL="0" rtl="0" algn="l">
              <a:lnSpc>
                <a:spcPct val="100000"/>
              </a:lnSpc>
              <a:spcBef>
                <a:spcPts val="0"/>
              </a:spcBef>
              <a:spcAft>
                <a:spcPts val="0"/>
              </a:spcAft>
              <a:buClr>
                <a:schemeClr val="dk1"/>
              </a:buClr>
              <a:buSzPts val="1100"/>
              <a:buFont typeface="Arial"/>
              <a:buNone/>
            </a:pPr>
            <a:r>
              <a:rPr b="1" lang="en" sz="7500"/>
              <a:t>Misinformation</a:t>
            </a:r>
            <a:r>
              <a:rPr lang="en" sz="7500"/>
              <a:t> spreads quickly and easily with AI tools! Teach learners how to </a:t>
            </a:r>
            <a:r>
              <a:rPr b="1" lang="en" sz="7500"/>
              <a:t>spot </a:t>
            </a:r>
            <a:r>
              <a:rPr lang="en" sz="7500"/>
              <a:t>it!</a:t>
            </a:r>
            <a:endParaRPr sz="7500"/>
          </a:p>
          <a:p>
            <a:pPr indent="0" lvl="0" marL="0" rtl="0" algn="l">
              <a:lnSpc>
                <a:spcPct val="100000"/>
              </a:lnSpc>
              <a:spcBef>
                <a:spcPts val="2000"/>
              </a:spcBef>
              <a:spcAft>
                <a:spcPts val="0"/>
              </a:spcAft>
              <a:buClr>
                <a:schemeClr val="dk1"/>
              </a:buClr>
              <a:buSzPts val="1100"/>
              <a:buFont typeface="Arial"/>
              <a:buNone/>
            </a:pPr>
            <a:r>
              <a:rPr i="1" lang="en" sz="7500"/>
              <a:t>How could learners practice spotting misinformation?</a:t>
            </a:r>
            <a:endParaRPr i="1" sz="7500"/>
          </a:p>
          <a:p>
            <a:pPr indent="-1016000" lvl="0" marL="1028700" rtl="0" algn="l">
              <a:lnSpc>
                <a:spcPct val="100000"/>
              </a:lnSpc>
              <a:spcBef>
                <a:spcPts val="2000"/>
              </a:spcBef>
              <a:spcAft>
                <a:spcPts val="0"/>
              </a:spcAft>
              <a:buSzPts val="7000"/>
              <a:buChar char="●"/>
            </a:pPr>
            <a:r>
              <a:rPr lang="en" sz="7000"/>
              <a:t>Source-checking</a:t>
            </a:r>
            <a:endParaRPr sz="7000"/>
          </a:p>
          <a:p>
            <a:pPr indent="-1016000" lvl="0" marL="1028700" rtl="0" algn="l">
              <a:lnSpc>
                <a:spcPct val="100000"/>
              </a:lnSpc>
              <a:spcBef>
                <a:spcPts val="2000"/>
              </a:spcBef>
              <a:spcAft>
                <a:spcPts val="0"/>
              </a:spcAft>
              <a:buSzPts val="7000"/>
              <a:buChar char="●"/>
            </a:pPr>
            <a:r>
              <a:rPr lang="en" sz="7000" u="sng">
                <a:solidFill>
                  <a:schemeClr val="hlink"/>
                </a:solidFill>
                <a:hlinkClick r:id="rId5"/>
              </a:rPr>
              <a:t>SIFT Method</a:t>
            </a:r>
            <a:r>
              <a:rPr lang="en" sz="7000"/>
              <a:t> (Stop, Investigate, Find, Trace)</a:t>
            </a:r>
            <a:endParaRPr sz="7000"/>
          </a:p>
          <a:p>
            <a:pPr indent="-1016000" lvl="0" marL="1028700" rtl="0" algn="l">
              <a:lnSpc>
                <a:spcPct val="100000"/>
              </a:lnSpc>
              <a:spcBef>
                <a:spcPts val="2000"/>
              </a:spcBef>
              <a:spcAft>
                <a:spcPts val="0"/>
              </a:spcAft>
              <a:buSzPts val="7000"/>
              <a:buChar char="●"/>
            </a:pPr>
            <a:r>
              <a:rPr lang="en" sz="7000"/>
              <a:t>…</a:t>
            </a:r>
            <a:endParaRPr sz="7000"/>
          </a:p>
          <a:p>
            <a:pPr indent="-1016000" lvl="0" marL="1028700" rtl="0" algn="l">
              <a:lnSpc>
                <a:spcPct val="100000"/>
              </a:lnSpc>
              <a:spcBef>
                <a:spcPts val="2000"/>
              </a:spcBef>
              <a:spcAft>
                <a:spcPts val="0"/>
              </a:spcAft>
              <a:buSzPts val="7000"/>
              <a:buChar char="●"/>
            </a:pPr>
            <a:r>
              <a:rPr i="1" lang="en" sz="7000"/>
              <a:t>What strategies might you add?</a:t>
            </a:r>
            <a:endParaRPr i="1" sz="7000"/>
          </a:p>
          <a:p>
            <a:pPr indent="0" lvl="0" marL="0" rtl="0" algn="l">
              <a:spcBef>
                <a:spcPts val="2000"/>
              </a:spcBef>
              <a:spcAft>
                <a:spcPts val="4800"/>
              </a:spcAft>
              <a:buNone/>
            </a:pPr>
            <a:r>
              <a:t/>
            </a:r>
            <a:endParaRPr b="1" sz="7500"/>
          </a:p>
        </p:txBody>
      </p:sp>
      <p:pic>
        <p:nvPicPr>
          <p:cNvPr id="240" name="Google Shape;240;p45" title="MU_UnitSig_EducationHumanDevelopment_RGB_White_horiz(1).png"/>
          <p:cNvPicPr preferRelativeResize="0"/>
          <p:nvPr/>
        </p:nvPicPr>
        <p:blipFill>
          <a:blip r:embed="rId6">
            <a:alphaModFix/>
          </a:blip>
          <a:stretch>
            <a:fillRect/>
          </a:stretch>
        </p:blipFill>
        <p:spPr>
          <a:xfrm>
            <a:off x="27645149" y="17988075"/>
            <a:ext cx="8930852" cy="2585935"/>
          </a:xfrm>
          <a:prstGeom prst="rect">
            <a:avLst/>
          </a:prstGeom>
          <a:noFill/>
          <a:ln>
            <a:noFill/>
          </a:ln>
        </p:spPr>
      </p:pic>
      <p:pic>
        <p:nvPicPr>
          <p:cNvPr id="241" name="Google Shape;241;p45" title="epl_logo_color_black_letters_6000x1741.png"/>
          <p:cNvPicPr preferRelativeResize="0"/>
          <p:nvPr/>
        </p:nvPicPr>
        <p:blipFill>
          <a:blip r:embed="rId7">
            <a:alphaModFix/>
          </a:blip>
          <a:stretch>
            <a:fillRect/>
          </a:stretch>
        </p:blipFill>
        <p:spPr>
          <a:xfrm>
            <a:off x="0" y="18222181"/>
            <a:ext cx="8108595" cy="23518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6"/>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p>
            <a:pPr indent="-971550" lvl="0" marL="971550" rtl="0" algn="l">
              <a:spcBef>
                <a:spcPts val="0"/>
              </a:spcBef>
              <a:spcAft>
                <a:spcPts val="0"/>
              </a:spcAft>
              <a:buSzPts val="7200"/>
              <a:buAutoNum type="arabicPeriod"/>
            </a:pPr>
            <a:r>
              <a:rPr lang="en"/>
              <a:t>We’ll split the room to form two teams.</a:t>
            </a:r>
            <a:endParaRPr/>
          </a:p>
          <a:p>
            <a:pPr indent="-971550" lvl="0" marL="971550" rtl="0" algn="l">
              <a:spcBef>
                <a:spcPts val="0"/>
              </a:spcBef>
              <a:spcAft>
                <a:spcPts val="0"/>
              </a:spcAft>
              <a:buSzPts val="7200"/>
              <a:buAutoNum type="arabicPeriod"/>
            </a:pPr>
            <a:r>
              <a:rPr lang="en"/>
              <a:t>On the next three slides, you’ll see two side-by-side images.</a:t>
            </a:r>
            <a:endParaRPr/>
          </a:p>
          <a:p>
            <a:pPr indent="-971550" lvl="0" marL="971550" rtl="0" algn="l">
              <a:spcBef>
                <a:spcPts val="0"/>
              </a:spcBef>
              <a:spcAft>
                <a:spcPts val="0"/>
              </a:spcAft>
              <a:buSzPts val="7200"/>
              <a:buAutoNum type="arabicPeriod"/>
            </a:pPr>
            <a:r>
              <a:rPr lang="en"/>
              <a:t>Come to a </a:t>
            </a:r>
            <a:r>
              <a:rPr lang="en"/>
              <a:t>consensus: </a:t>
            </a:r>
            <a:r>
              <a:rPr i="1" lang="en"/>
              <a:t>Can you spot which is the fake?</a:t>
            </a:r>
            <a:endParaRPr i="1"/>
          </a:p>
        </p:txBody>
      </p:sp>
      <p:pic>
        <p:nvPicPr>
          <p:cNvPr id="247" name="Google Shape;247;p46" title="MU_UnitSig_EducationHumanDevelopment_RGB_White_horiz(1).png"/>
          <p:cNvPicPr preferRelativeResize="0"/>
          <p:nvPr/>
        </p:nvPicPr>
        <p:blipFill>
          <a:blip r:embed="rId3">
            <a:alphaModFix/>
          </a:blip>
          <a:stretch>
            <a:fillRect/>
          </a:stretch>
        </p:blipFill>
        <p:spPr>
          <a:xfrm>
            <a:off x="27645149" y="17988075"/>
            <a:ext cx="8930852" cy="2585935"/>
          </a:xfrm>
          <a:prstGeom prst="rect">
            <a:avLst/>
          </a:prstGeom>
          <a:noFill/>
          <a:ln>
            <a:noFill/>
          </a:ln>
        </p:spPr>
      </p:pic>
      <p:pic>
        <p:nvPicPr>
          <p:cNvPr id="248" name="Google Shape;248;p46" title="epl_logo_color_white_letters_6000x1741.png"/>
          <p:cNvPicPr preferRelativeResize="0"/>
          <p:nvPr/>
        </p:nvPicPr>
        <p:blipFill>
          <a:blip r:embed="rId4">
            <a:alphaModFix/>
          </a:blip>
          <a:stretch>
            <a:fillRect/>
          </a:stretch>
        </p:blipFill>
        <p:spPr>
          <a:xfrm>
            <a:off x="0" y="18239653"/>
            <a:ext cx="8022211" cy="2334338"/>
          </a:xfrm>
          <a:prstGeom prst="rect">
            <a:avLst/>
          </a:prstGeom>
          <a:noFill/>
          <a:ln>
            <a:noFill/>
          </a:ln>
        </p:spPr>
      </p:pic>
      <p:sp>
        <p:nvSpPr>
          <p:cNvPr id="249" name="Google Shape;249;p46"/>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fontScale="90000"/>
          </a:bodyPr>
          <a:lstStyle/>
          <a:p>
            <a:pPr indent="0" lvl="0" marL="0" rtl="0" algn="l">
              <a:spcBef>
                <a:spcPts val="0"/>
              </a:spcBef>
              <a:spcAft>
                <a:spcPts val="0"/>
              </a:spcAft>
              <a:buNone/>
            </a:pPr>
            <a:r>
              <a:rPr b="1" lang="en"/>
              <a:t>Let’s Try It: </a:t>
            </a:r>
            <a:r>
              <a:rPr lang="en"/>
              <a:t>Deepfake Contest</a:t>
            </a:r>
            <a:endParaRPr/>
          </a:p>
        </p:txBody>
      </p:sp>
      <p:grpSp>
        <p:nvGrpSpPr>
          <p:cNvPr id="250" name="Google Shape;250;p46"/>
          <p:cNvGrpSpPr/>
          <p:nvPr/>
        </p:nvGrpSpPr>
        <p:grpSpPr>
          <a:xfrm>
            <a:off x="5708000" y="8210725"/>
            <a:ext cx="25160000" cy="9525000"/>
            <a:chOff x="5473825" y="8210725"/>
            <a:chExt cx="25160000" cy="9525000"/>
          </a:xfrm>
        </p:grpSpPr>
        <p:pic>
          <p:nvPicPr>
            <p:cNvPr id="251" name="Google Shape;251;p46"/>
            <p:cNvPicPr preferRelativeResize="0"/>
            <p:nvPr/>
          </p:nvPicPr>
          <p:blipFill>
            <a:blip r:embed="rId5">
              <a:alphaModFix/>
            </a:blip>
            <a:stretch>
              <a:fillRect/>
            </a:stretch>
          </p:blipFill>
          <p:spPr>
            <a:xfrm>
              <a:off x="5473825" y="8426562"/>
              <a:ext cx="9093325" cy="9093325"/>
            </a:xfrm>
            <a:prstGeom prst="rect">
              <a:avLst/>
            </a:prstGeom>
            <a:noFill/>
            <a:ln>
              <a:noFill/>
            </a:ln>
            <a:effectLst>
              <a:outerShdw blurRad="57150" rotWithShape="0" algn="bl" dir="5400000" dist="19050">
                <a:srgbClr val="000000">
                  <a:alpha val="50000"/>
                </a:srgbClr>
              </a:outerShdw>
            </a:effectLst>
          </p:spPr>
        </p:pic>
        <p:pic>
          <p:nvPicPr>
            <p:cNvPr id="252" name="Google Shape;252;p46"/>
            <p:cNvPicPr preferRelativeResize="0"/>
            <p:nvPr/>
          </p:nvPicPr>
          <p:blipFill>
            <a:blip r:embed="rId6">
              <a:alphaModFix/>
            </a:blip>
            <a:stretch>
              <a:fillRect/>
            </a:stretch>
          </p:blipFill>
          <p:spPr>
            <a:xfrm>
              <a:off x="21108825" y="8210725"/>
              <a:ext cx="9525000" cy="9525000"/>
            </a:xfrm>
            <a:prstGeom prst="rect">
              <a:avLst/>
            </a:prstGeom>
            <a:noFill/>
            <a:ln>
              <a:noFill/>
            </a:ln>
            <a:effectLst>
              <a:outerShdw blurRad="57150" rotWithShape="0" algn="bl" dir="5400000" dist="19050">
                <a:srgbClr val="000000">
                  <a:alpha val="50000"/>
                </a:srgbClr>
              </a:outerShdw>
            </a:effectLst>
          </p:spPr>
        </p:pic>
      </p:grpSp>
      <p:pic>
        <p:nvPicPr>
          <p:cNvPr id="253" name="Google Shape;253;p46" title="EPIC Team (AI) Social Media Graphics.gif"/>
          <p:cNvPicPr preferRelativeResize="0"/>
          <p:nvPr/>
        </p:nvPicPr>
        <p:blipFill rotWithShape="1">
          <a:blip r:embed="rId7">
            <a:alphaModFix/>
          </a:blip>
          <a:srcRect b="9807" l="0" r="0" t="10199"/>
          <a:stretch/>
        </p:blipFill>
        <p:spPr>
          <a:xfrm>
            <a:off x="30152400" y="0"/>
            <a:ext cx="7493199" cy="74926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7" name="Shape 257"/>
        <p:cNvGrpSpPr/>
        <p:nvPr/>
      </p:nvGrpSpPr>
      <p:grpSpPr>
        <a:xfrm>
          <a:off x="0" y="0"/>
          <a:ext cx="0" cy="0"/>
          <a:chOff x="0" y="0"/>
          <a:chExt cx="0" cy="0"/>
        </a:xfrm>
      </p:grpSpPr>
      <p:sp>
        <p:nvSpPr>
          <p:cNvPr id="258" name="Google Shape;258;p47"/>
          <p:cNvSpPr txBox="1"/>
          <p:nvPr/>
        </p:nvSpPr>
        <p:spPr>
          <a:xfrm>
            <a:off x="20654500" y="6043800"/>
            <a:ext cx="13716000" cy="8486400"/>
          </a:xfrm>
          <a:prstGeom prst="rect">
            <a:avLst/>
          </a:prstGeom>
          <a:noFill/>
          <a:ln>
            <a:noFill/>
          </a:ln>
        </p:spPr>
        <p:txBody>
          <a:bodyPr anchorCtr="0" anchor="t" bIns="365700" lIns="365700" spcFirstLastPara="1" rIns="365700" wrap="square" tIns="365700">
            <a:noAutofit/>
          </a:bodyPr>
          <a:lstStyle/>
          <a:p>
            <a:pPr indent="0" lvl="0" marL="0" rtl="0" algn="ctr">
              <a:spcBef>
                <a:spcPts val="0"/>
              </a:spcBef>
              <a:spcAft>
                <a:spcPts val="0"/>
              </a:spcAft>
              <a:buNone/>
            </a:pPr>
            <a:r>
              <a:rPr b="1" lang="en" sz="6400">
                <a:solidFill>
                  <a:schemeClr val="dk1"/>
                </a:solidFill>
                <a:latin typeface="Poppins"/>
                <a:ea typeface="Poppins"/>
                <a:cs typeface="Poppins"/>
                <a:sym typeface="Poppins"/>
              </a:rPr>
              <a:t>REAL</a:t>
            </a:r>
            <a:r>
              <a:rPr lang="en" sz="6400">
                <a:solidFill>
                  <a:schemeClr val="dk1"/>
                </a:solidFill>
                <a:latin typeface="Poppins"/>
                <a:ea typeface="Poppins"/>
                <a:cs typeface="Poppins"/>
                <a:sym typeface="Poppins"/>
              </a:rPr>
              <a:t> -</a:t>
            </a:r>
            <a:r>
              <a:rPr b="1" lang="en" sz="6400">
                <a:solidFill>
                  <a:schemeClr val="dk1"/>
                </a:solidFill>
                <a:latin typeface="Poppins"/>
                <a:ea typeface="Poppins"/>
                <a:cs typeface="Poppins"/>
                <a:sym typeface="Poppins"/>
              </a:rPr>
              <a:t> </a:t>
            </a:r>
            <a:r>
              <a:rPr lang="en" sz="6400">
                <a:solidFill>
                  <a:schemeClr val="dk1"/>
                </a:solidFill>
                <a:latin typeface="Poppins"/>
                <a:ea typeface="Poppins"/>
                <a:cs typeface="Poppins"/>
                <a:sym typeface="Poppins"/>
              </a:rPr>
              <a:t>National Archives. (2018, November 16). The Constitution of the United States. National Archives; The U.S. National Archives and Records Administration. </a:t>
            </a:r>
            <a:r>
              <a:rPr b="1" lang="en" sz="6400" u="sng">
                <a:solidFill>
                  <a:srgbClr val="7D3E95"/>
                </a:solidFill>
                <a:latin typeface="Poppins"/>
                <a:ea typeface="Poppins"/>
                <a:cs typeface="Poppins"/>
                <a:sym typeface="Poppins"/>
                <a:hlinkClick r:id="rId4">
                  <a:extLst>
                    <a:ext uri="{A12FA001-AC4F-418D-AE19-62706E023703}">
                      <ahyp:hlinkClr val="tx"/>
                    </a:ext>
                  </a:extLst>
                </a:hlinkClick>
              </a:rPr>
              <a:t>https://www.archives.gov/founding-docs/constitution</a:t>
            </a:r>
            <a:r>
              <a:rPr b="1" lang="en" sz="6400">
                <a:solidFill>
                  <a:schemeClr val="dk1"/>
                </a:solidFill>
                <a:latin typeface="Poppins"/>
                <a:ea typeface="Poppins"/>
                <a:cs typeface="Poppins"/>
                <a:sym typeface="Poppins"/>
              </a:rPr>
              <a:t> </a:t>
            </a:r>
            <a:endParaRPr b="1" sz="6400">
              <a:solidFill>
                <a:schemeClr val="dk1"/>
              </a:solidFill>
              <a:latin typeface="Poppins"/>
              <a:ea typeface="Poppins"/>
              <a:cs typeface="Poppins"/>
              <a:sym typeface="Poppins"/>
            </a:endParaRPr>
          </a:p>
          <a:p>
            <a:pPr indent="0" lvl="0" marL="0" rtl="0" algn="ctr">
              <a:spcBef>
                <a:spcPts val="0"/>
              </a:spcBef>
              <a:spcAft>
                <a:spcPts val="0"/>
              </a:spcAft>
              <a:buNone/>
            </a:pPr>
            <a:r>
              <a:t/>
            </a:r>
            <a:endParaRPr b="1" sz="6400">
              <a:solidFill>
                <a:schemeClr val="dk1"/>
              </a:solidFill>
              <a:latin typeface="Poppins"/>
              <a:ea typeface="Poppins"/>
              <a:cs typeface="Poppins"/>
              <a:sym typeface="Poppins"/>
            </a:endParaRPr>
          </a:p>
        </p:txBody>
      </p:sp>
      <p:sp>
        <p:nvSpPr>
          <p:cNvPr id="259" name="Google Shape;259;p47"/>
          <p:cNvSpPr txBox="1"/>
          <p:nvPr/>
        </p:nvSpPr>
        <p:spPr>
          <a:xfrm>
            <a:off x="2294400" y="7380600"/>
            <a:ext cx="13716000" cy="5812800"/>
          </a:xfrm>
          <a:prstGeom prst="rect">
            <a:avLst/>
          </a:prstGeom>
          <a:noFill/>
          <a:ln>
            <a:noFill/>
          </a:ln>
        </p:spPr>
        <p:txBody>
          <a:bodyPr anchorCtr="0" anchor="t" bIns="365700" lIns="365700" spcFirstLastPara="1" rIns="365700" wrap="square" tIns="365700">
            <a:noAutofit/>
          </a:bodyPr>
          <a:lstStyle/>
          <a:p>
            <a:pPr indent="0" lvl="0" marL="0" rtl="0" algn="ctr">
              <a:spcBef>
                <a:spcPts val="0"/>
              </a:spcBef>
              <a:spcAft>
                <a:spcPts val="0"/>
              </a:spcAft>
              <a:buNone/>
            </a:pPr>
            <a:r>
              <a:rPr b="1" lang="en" sz="6400">
                <a:solidFill>
                  <a:schemeClr val="lt1"/>
                </a:solidFill>
                <a:latin typeface="Poppins"/>
                <a:ea typeface="Poppins"/>
                <a:cs typeface="Poppins"/>
                <a:sym typeface="Poppins"/>
              </a:rPr>
              <a:t>FAKE </a:t>
            </a:r>
            <a:r>
              <a:rPr lang="en" sz="6400">
                <a:solidFill>
                  <a:schemeClr val="lt1"/>
                </a:solidFill>
                <a:latin typeface="Poppins"/>
                <a:ea typeface="Poppins"/>
                <a:cs typeface="Poppins"/>
                <a:sym typeface="Poppins"/>
              </a:rPr>
              <a:t>- AI generated this! (via Google Gemini, prompt: “Generate a photo-realistic color photo of the United States Constitution”)</a:t>
            </a:r>
            <a:endParaRPr sz="6400">
              <a:solidFill>
                <a:schemeClr val="lt1"/>
              </a:solidFill>
              <a:latin typeface="Poppins"/>
              <a:ea typeface="Poppins"/>
              <a:cs typeface="Poppins"/>
              <a:sym typeface="Poppins"/>
            </a:endParaRPr>
          </a:p>
        </p:txBody>
      </p:sp>
      <p:pic>
        <p:nvPicPr>
          <p:cNvPr descr="The US Constitution" id="260" name="Google Shape;260;p47"/>
          <p:cNvPicPr preferRelativeResize="0"/>
          <p:nvPr/>
        </p:nvPicPr>
        <p:blipFill>
          <a:blip r:embed="rId5">
            <a:alphaModFix/>
          </a:blip>
          <a:stretch>
            <a:fillRect/>
          </a:stretch>
        </p:blipFill>
        <p:spPr>
          <a:xfrm>
            <a:off x="19332700" y="609600"/>
            <a:ext cx="16002000" cy="19354800"/>
          </a:xfrm>
          <a:prstGeom prst="rect">
            <a:avLst/>
          </a:prstGeom>
          <a:noFill/>
          <a:ln>
            <a:noFill/>
          </a:ln>
        </p:spPr>
      </p:pic>
      <p:pic>
        <p:nvPicPr>
          <p:cNvPr descr="An up close photo of the Constitution displayed with people out of focus in the background" id="261" name="Google Shape;261;p47"/>
          <p:cNvPicPr preferRelativeResize="0"/>
          <p:nvPr/>
        </p:nvPicPr>
        <p:blipFill rotWithShape="1">
          <a:blip r:embed="rId6">
            <a:alphaModFix/>
          </a:blip>
          <a:srcRect b="0" l="0" r="11739" t="0"/>
          <a:stretch/>
        </p:blipFill>
        <p:spPr>
          <a:xfrm>
            <a:off x="483450" y="6357100"/>
            <a:ext cx="17258301" cy="10673898"/>
          </a:xfrm>
          <a:prstGeom prst="rect">
            <a:avLst/>
          </a:prstGeom>
          <a:noFill/>
          <a:ln>
            <a:noFill/>
          </a:ln>
        </p:spPr>
      </p:pic>
      <p:sp>
        <p:nvSpPr>
          <p:cNvPr id="262" name="Google Shape;262;p47"/>
          <p:cNvSpPr txBox="1"/>
          <p:nvPr>
            <p:ph type="title"/>
          </p:nvPr>
        </p:nvSpPr>
        <p:spPr>
          <a:xfrm>
            <a:off x="1062000" y="654300"/>
            <a:ext cx="16180800" cy="2241600"/>
          </a:xfrm>
          <a:prstGeom prst="rect">
            <a:avLst/>
          </a:prstGeom>
        </p:spPr>
        <p:txBody>
          <a:bodyPr anchorCtr="0" anchor="ctr" bIns="365700" lIns="365700" spcFirstLastPara="1" rIns="365700" wrap="square" tIns="365700">
            <a:noAutofit/>
          </a:bodyPr>
          <a:lstStyle/>
          <a:p>
            <a:pPr indent="0" lvl="0" marL="0" rtl="0" algn="ctr">
              <a:spcBef>
                <a:spcPts val="0"/>
              </a:spcBef>
              <a:spcAft>
                <a:spcPts val="0"/>
              </a:spcAft>
              <a:buNone/>
            </a:pPr>
            <a:r>
              <a:rPr b="1" lang="en" sz="14000">
                <a:solidFill>
                  <a:schemeClr val="lt1"/>
                </a:solidFill>
                <a:latin typeface="Spartan"/>
                <a:ea typeface="Spartan"/>
                <a:cs typeface="Spartan"/>
                <a:sym typeface="Spartan"/>
              </a:rPr>
              <a:t>#</a:t>
            </a:r>
            <a:r>
              <a:rPr b="1" lang="en" sz="14000">
                <a:solidFill>
                  <a:schemeClr val="lt1"/>
                </a:solidFill>
              </a:rPr>
              <a:t>1</a:t>
            </a:r>
            <a:endParaRPr b="1" sz="14000">
              <a:solidFill>
                <a:schemeClr val="lt1"/>
              </a:solidFill>
              <a:latin typeface="Spartan"/>
              <a:ea typeface="Spartan"/>
              <a:cs typeface="Spartan"/>
              <a:sym typeface="Spartan"/>
            </a:endParaRPr>
          </a:p>
        </p:txBody>
      </p:sp>
      <p:sp>
        <p:nvSpPr>
          <p:cNvPr id="263" name="Google Shape;263;p47"/>
          <p:cNvSpPr txBox="1"/>
          <p:nvPr>
            <p:ph idx="1" type="subTitle"/>
          </p:nvPr>
        </p:nvSpPr>
        <p:spPr>
          <a:xfrm>
            <a:off x="1062000" y="2896300"/>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i="1" lang="en" sz="10000">
                <a:solidFill>
                  <a:schemeClr val="lt1"/>
                </a:solidFill>
                <a:latin typeface="Poppins"/>
                <a:ea typeface="Poppins"/>
                <a:cs typeface="Poppins"/>
                <a:sym typeface="Poppins"/>
              </a:rPr>
              <a:t>Which is the fake?</a:t>
            </a:r>
            <a:endParaRPr i="1" sz="10000">
              <a:solidFill>
                <a:schemeClr val="lt1"/>
              </a:solidFill>
              <a:latin typeface="Poppins"/>
              <a:ea typeface="Poppins"/>
              <a:cs typeface="Poppins"/>
              <a:sym typeface="Poppins"/>
            </a:endParaRPr>
          </a:p>
        </p:txBody>
      </p:sp>
      <p:sp>
        <p:nvSpPr>
          <p:cNvPr id="264" name="Google Shape;264;p47"/>
          <p:cNvSpPr txBox="1"/>
          <p:nvPr>
            <p:ph idx="1" type="subTitle"/>
          </p:nvPr>
        </p:nvSpPr>
        <p:spPr>
          <a:xfrm>
            <a:off x="1062000" y="17323623"/>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lang="en" sz="10000">
                <a:solidFill>
                  <a:schemeClr val="lt1"/>
                </a:solidFill>
                <a:latin typeface="Poppins"/>
                <a:ea typeface="Poppins"/>
                <a:cs typeface="Poppins"/>
                <a:sym typeface="Poppins"/>
              </a:rPr>
              <a:t>Left</a:t>
            </a:r>
            <a:endParaRPr sz="10000">
              <a:solidFill>
                <a:schemeClr val="lt1"/>
              </a:solidFill>
              <a:latin typeface="Poppins"/>
              <a:ea typeface="Poppins"/>
              <a:cs typeface="Poppins"/>
              <a:sym typeface="Poppins"/>
            </a:endParaRPr>
          </a:p>
        </p:txBody>
      </p:sp>
      <p:sp>
        <p:nvSpPr>
          <p:cNvPr id="265" name="Google Shape;265;p47"/>
          <p:cNvSpPr txBox="1"/>
          <p:nvPr>
            <p:ph idx="1" type="subTitle"/>
          </p:nvPr>
        </p:nvSpPr>
        <p:spPr>
          <a:xfrm>
            <a:off x="19332700" y="17323623"/>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lang="en" sz="10000">
                <a:solidFill>
                  <a:schemeClr val="dk1"/>
                </a:solidFill>
                <a:latin typeface="Poppins"/>
                <a:ea typeface="Poppins"/>
                <a:cs typeface="Poppins"/>
                <a:sym typeface="Poppins"/>
              </a:rPr>
              <a:t>Right</a:t>
            </a:r>
            <a:endParaRPr sz="10000">
              <a:solidFill>
                <a:schemeClr val="dk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261"/>
                                        </p:tgtEl>
                                        <p:attrNameLst>
                                          <p:attrName>ppt_x</p:attrName>
                                        </p:attrNameLst>
                                      </p:cBhvr>
                                      <p:tavLst>
                                        <p:tav fmla="" tm="0">
                                          <p:val>
                                            <p:strVal val="#ppt_x"/>
                                          </p:val>
                                        </p:tav>
                                        <p:tav fmla="" tm="100000">
                                          <p:val>
                                            <p:strVal val="#ppt_x-1"/>
                                          </p:val>
                                        </p:tav>
                                      </p:tavLst>
                                    </p:anim>
                                    <p:set>
                                      <p:cBhvr>
                                        <p:cTn dur="1" fill="hold">
                                          <p:stCondLst>
                                            <p:cond delay="1000"/>
                                          </p:stCondLst>
                                        </p:cTn>
                                        <p:tgtEl>
                                          <p:spTgt spid="261"/>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000"/>
                                        <p:tgtEl>
                                          <p:spTgt spid="260"/>
                                        </p:tgtEl>
                                        <p:attrNameLst>
                                          <p:attrName>ppt_x</p:attrName>
                                        </p:attrNameLst>
                                      </p:cBhvr>
                                      <p:tavLst>
                                        <p:tav fmla="" tm="0">
                                          <p:val>
                                            <p:strVal val="#ppt_x"/>
                                          </p:val>
                                        </p:tav>
                                        <p:tav fmla="" tm="100000">
                                          <p:val>
                                            <p:strVal val="#ppt_x+1"/>
                                          </p:val>
                                        </p:tav>
                                      </p:tavLst>
                                    </p:anim>
                                    <p:set>
                                      <p:cBhvr>
                                        <p:cTn dur="1" fill="hold">
                                          <p:stCondLst>
                                            <p:cond delay="1000"/>
                                          </p:stCondLst>
                                        </p:cTn>
                                        <p:tgtEl>
                                          <p:spTgt spid="2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 name="Shape 269"/>
        <p:cNvGrpSpPr/>
        <p:nvPr/>
      </p:nvGrpSpPr>
      <p:grpSpPr>
        <a:xfrm>
          <a:off x="0" y="0"/>
          <a:ext cx="0" cy="0"/>
          <a:chOff x="0" y="0"/>
          <a:chExt cx="0" cy="0"/>
        </a:xfrm>
      </p:grpSpPr>
      <p:sp>
        <p:nvSpPr>
          <p:cNvPr id="270" name="Google Shape;270;p48"/>
          <p:cNvSpPr txBox="1"/>
          <p:nvPr/>
        </p:nvSpPr>
        <p:spPr>
          <a:xfrm>
            <a:off x="21163900" y="7064400"/>
            <a:ext cx="12518400" cy="6445200"/>
          </a:xfrm>
          <a:prstGeom prst="rect">
            <a:avLst/>
          </a:prstGeom>
          <a:noFill/>
          <a:ln>
            <a:noFill/>
          </a:ln>
        </p:spPr>
        <p:txBody>
          <a:bodyPr anchorCtr="0" anchor="t" bIns="365700" lIns="365700" spcFirstLastPara="1" rIns="365700" wrap="square" tIns="365700">
            <a:noAutofit/>
          </a:bodyPr>
          <a:lstStyle/>
          <a:p>
            <a:pPr indent="0" lvl="0" marL="0" rtl="0" algn="ctr">
              <a:spcBef>
                <a:spcPts val="0"/>
              </a:spcBef>
              <a:spcAft>
                <a:spcPts val="0"/>
              </a:spcAft>
              <a:buNone/>
            </a:pPr>
            <a:r>
              <a:rPr b="1" lang="en" sz="6400">
                <a:solidFill>
                  <a:schemeClr val="dk1"/>
                </a:solidFill>
                <a:latin typeface="Poppins"/>
                <a:ea typeface="Poppins"/>
                <a:cs typeface="Poppins"/>
                <a:sym typeface="Poppins"/>
              </a:rPr>
              <a:t>FAKE </a:t>
            </a:r>
            <a:r>
              <a:rPr lang="en" sz="6400">
                <a:solidFill>
                  <a:schemeClr val="dk1"/>
                </a:solidFill>
                <a:latin typeface="Poppins"/>
                <a:ea typeface="Poppins"/>
                <a:cs typeface="Poppins"/>
                <a:sym typeface="Poppins"/>
              </a:rPr>
              <a:t>- AI generated this! (via ChatGPT, prompt: “Generate a photo-realistic, black-and-white photo of downtown Atlanta, Georgia in the 1800s”)</a:t>
            </a:r>
            <a:endParaRPr b="1" sz="6400">
              <a:solidFill>
                <a:schemeClr val="dk1"/>
              </a:solidFill>
              <a:latin typeface="Poppins"/>
              <a:ea typeface="Poppins"/>
              <a:cs typeface="Poppins"/>
              <a:sym typeface="Poppins"/>
            </a:endParaRPr>
          </a:p>
        </p:txBody>
      </p:sp>
      <p:sp>
        <p:nvSpPr>
          <p:cNvPr id="271" name="Google Shape;271;p48"/>
          <p:cNvSpPr txBox="1"/>
          <p:nvPr/>
        </p:nvSpPr>
        <p:spPr>
          <a:xfrm>
            <a:off x="1062000" y="5403400"/>
            <a:ext cx="16180800" cy="10094400"/>
          </a:xfrm>
          <a:prstGeom prst="rect">
            <a:avLst/>
          </a:prstGeom>
          <a:noFill/>
          <a:ln>
            <a:noFill/>
          </a:ln>
        </p:spPr>
        <p:txBody>
          <a:bodyPr anchorCtr="0" anchor="t" bIns="365700" lIns="365700" spcFirstLastPara="1" rIns="365700" wrap="square" tIns="365700">
            <a:noAutofit/>
          </a:bodyPr>
          <a:lstStyle/>
          <a:p>
            <a:pPr indent="0" lvl="0" marL="0" rtl="0" algn="ctr">
              <a:spcBef>
                <a:spcPts val="0"/>
              </a:spcBef>
              <a:spcAft>
                <a:spcPts val="0"/>
              </a:spcAft>
              <a:buNone/>
            </a:pPr>
            <a:r>
              <a:rPr b="1" lang="en" sz="5600">
                <a:solidFill>
                  <a:schemeClr val="lt1"/>
                </a:solidFill>
                <a:latin typeface="Poppins"/>
                <a:ea typeface="Poppins"/>
                <a:cs typeface="Poppins"/>
                <a:sym typeface="Poppins"/>
              </a:rPr>
              <a:t>REAL </a:t>
            </a:r>
            <a:r>
              <a:rPr lang="en" sz="5600">
                <a:solidFill>
                  <a:schemeClr val="lt1"/>
                </a:solidFill>
                <a:latin typeface="Poppins"/>
                <a:ea typeface="Poppins"/>
                <a:cs typeface="Poppins"/>
                <a:sym typeface="Poppins"/>
              </a:rPr>
              <a:t>- 165-SC-46; Atlanta, Georgia; Selected Views from “Photographic Views of Sherman’s Campaign” by George N. Barnard, Photographer, 1862–1865; Records of the War Department General and Special Staffs, Record Group 165; National Archives at College Park, College Park, MD. [Online Version, </a:t>
            </a:r>
            <a:r>
              <a:rPr lang="en" sz="5600" u="sng">
                <a:solidFill>
                  <a:schemeClr val="hlink"/>
                </a:solidFill>
                <a:latin typeface="Poppins"/>
                <a:ea typeface="Poppins"/>
                <a:cs typeface="Poppins"/>
                <a:sym typeface="Poppins"/>
                <a:hlinkClick r:id="rId4"/>
              </a:rPr>
              <a:t>https://docsteach.org/document/atlanta-georgia-civil-war-barnard/</a:t>
            </a:r>
            <a:r>
              <a:rPr lang="en" sz="5600">
                <a:solidFill>
                  <a:schemeClr val="lt1"/>
                </a:solidFill>
                <a:latin typeface="Poppins"/>
                <a:ea typeface="Poppins"/>
                <a:cs typeface="Poppins"/>
                <a:sym typeface="Poppins"/>
              </a:rPr>
              <a:t>, January 27, 2026]</a:t>
            </a:r>
            <a:endParaRPr sz="5600">
              <a:solidFill>
                <a:schemeClr val="lt1"/>
              </a:solidFill>
              <a:latin typeface="Poppins"/>
              <a:ea typeface="Poppins"/>
              <a:cs typeface="Poppins"/>
              <a:sym typeface="Poppins"/>
            </a:endParaRPr>
          </a:p>
        </p:txBody>
      </p:sp>
      <p:pic>
        <p:nvPicPr>
          <p:cNvPr descr="black and white photo of downtown street in early 1800s" id="272" name="Google Shape;272;p48" title="3b3841d9-386b-469d-a4d0-a1de93040f58.png"/>
          <p:cNvPicPr preferRelativeResize="0"/>
          <p:nvPr/>
        </p:nvPicPr>
        <p:blipFill>
          <a:blip r:embed="rId5">
            <a:alphaModFix/>
          </a:blip>
          <a:stretch>
            <a:fillRect/>
          </a:stretch>
        </p:blipFill>
        <p:spPr>
          <a:xfrm>
            <a:off x="21163944" y="1061897"/>
            <a:ext cx="12518298" cy="18777400"/>
          </a:xfrm>
          <a:prstGeom prst="rect">
            <a:avLst/>
          </a:prstGeom>
          <a:noFill/>
          <a:ln cap="flat" cmpd="sng" w="304800">
            <a:solidFill>
              <a:srgbClr val="FFFFFB"/>
            </a:solidFill>
            <a:prstDash val="solid"/>
            <a:round/>
            <a:headEnd len="sm" w="sm" type="none"/>
            <a:tailEnd len="sm" w="sm" type="none"/>
          </a:ln>
        </p:spPr>
      </p:pic>
      <p:pic>
        <p:nvPicPr>
          <p:cNvPr descr="black and white photo of downtown street in early 1800s" id="273" name="Google Shape;273;p48" title="orig_139431331921_262793.jpg"/>
          <p:cNvPicPr preferRelativeResize="0"/>
          <p:nvPr/>
        </p:nvPicPr>
        <p:blipFill rotWithShape="1">
          <a:blip r:embed="rId6">
            <a:alphaModFix/>
          </a:blip>
          <a:srcRect b="7804" l="0" r="0" t="5676"/>
          <a:stretch/>
        </p:blipFill>
        <p:spPr>
          <a:xfrm>
            <a:off x="304629" y="5146821"/>
            <a:ext cx="17695457" cy="12185293"/>
          </a:xfrm>
          <a:prstGeom prst="rect">
            <a:avLst/>
          </a:prstGeom>
          <a:noFill/>
          <a:ln>
            <a:noFill/>
          </a:ln>
        </p:spPr>
      </p:pic>
      <p:sp>
        <p:nvSpPr>
          <p:cNvPr id="274" name="Google Shape;274;p48"/>
          <p:cNvSpPr txBox="1"/>
          <p:nvPr>
            <p:ph type="title"/>
          </p:nvPr>
        </p:nvSpPr>
        <p:spPr>
          <a:xfrm>
            <a:off x="1062000" y="654300"/>
            <a:ext cx="16180800" cy="2241600"/>
          </a:xfrm>
          <a:prstGeom prst="rect">
            <a:avLst/>
          </a:prstGeom>
        </p:spPr>
        <p:txBody>
          <a:bodyPr anchorCtr="0" anchor="ctr" bIns="365700" lIns="365700" spcFirstLastPara="1" rIns="365700" wrap="square" tIns="365700">
            <a:noAutofit/>
          </a:bodyPr>
          <a:lstStyle/>
          <a:p>
            <a:pPr indent="0" lvl="0" marL="0" rtl="0" algn="ctr">
              <a:spcBef>
                <a:spcPts val="0"/>
              </a:spcBef>
              <a:spcAft>
                <a:spcPts val="0"/>
              </a:spcAft>
              <a:buNone/>
            </a:pPr>
            <a:r>
              <a:rPr b="1" lang="en" sz="14000">
                <a:solidFill>
                  <a:schemeClr val="lt1"/>
                </a:solidFill>
                <a:latin typeface="Spartan"/>
                <a:ea typeface="Spartan"/>
                <a:cs typeface="Spartan"/>
                <a:sym typeface="Spartan"/>
              </a:rPr>
              <a:t>#</a:t>
            </a:r>
            <a:r>
              <a:rPr b="1" lang="en" sz="14000">
                <a:solidFill>
                  <a:schemeClr val="lt1"/>
                </a:solidFill>
              </a:rPr>
              <a:t>2</a:t>
            </a:r>
            <a:endParaRPr b="1" sz="14000">
              <a:solidFill>
                <a:schemeClr val="lt1"/>
              </a:solidFill>
              <a:latin typeface="Spartan"/>
              <a:ea typeface="Spartan"/>
              <a:cs typeface="Spartan"/>
              <a:sym typeface="Spartan"/>
            </a:endParaRPr>
          </a:p>
        </p:txBody>
      </p:sp>
      <p:sp>
        <p:nvSpPr>
          <p:cNvPr id="275" name="Google Shape;275;p48"/>
          <p:cNvSpPr txBox="1"/>
          <p:nvPr>
            <p:ph idx="1" type="subTitle"/>
          </p:nvPr>
        </p:nvSpPr>
        <p:spPr>
          <a:xfrm>
            <a:off x="1062000" y="2896300"/>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i="1" lang="en" sz="10000">
                <a:solidFill>
                  <a:schemeClr val="lt1"/>
                </a:solidFill>
                <a:latin typeface="Poppins"/>
                <a:ea typeface="Poppins"/>
                <a:cs typeface="Poppins"/>
                <a:sym typeface="Poppins"/>
              </a:rPr>
              <a:t>Which is the fake?</a:t>
            </a:r>
            <a:endParaRPr i="1" sz="10000">
              <a:solidFill>
                <a:schemeClr val="lt1"/>
              </a:solidFill>
              <a:latin typeface="Poppins"/>
              <a:ea typeface="Poppins"/>
              <a:cs typeface="Poppins"/>
              <a:sym typeface="Poppins"/>
            </a:endParaRPr>
          </a:p>
        </p:txBody>
      </p:sp>
      <p:sp>
        <p:nvSpPr>
          <p:cNvPr id="276" name="Google Shape;276;p48"/>
          <p:cNvSpPr txBox="1"/>
          <p:nvPr>
            <p:ph idx="1" type="subTitle"/>
          </p:nvPr>
        </p:nvSpPr>
        <p:spPr>
          <a:xfrm>
            <a:off x="1062000" y="17323623"/>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lang="en" sz="10000">
                <a:solidFill>
                  <a:schemeClr val="lt1"/>
                </a:solidFill>
                <a:latin typeface="Poppins"/>
                <a:ea typeface="Poppins"/>
                <a:cs typeface="Poppins"/>
                <a:sym typeface="Poppins"/>
              </a:rPr>
              <a:t>Left</a:t>
            </a:r>
            <a:endParaRPr sz="10000">
              <a:solidFill>
                <a:schemeClr val="lt1"/>
              </a:solidFill>
              <a:latin typeface="Poppins"/>
              <a:ea typeface="Poppins"/>
              <a:cs typeface="Poppins"/>
              <a:sym typeface="Poppins"/>
            </a:endParaRPr>
          </a:p>
        </p:txBody>
      </p:sp>
      <p:sp>
        <p:nvSpPr>
          <p:cNvPr id="277" name="Google Shape;277;p48"/>
          <p:cNvSpPr txBox="1"/>
          <p:nvPr>
            <p:ph idx="1" type="subTitle"/>
          </p:nvPr>
        </p:nvSpPr>
        <p:spPr>
          <a:xfrm>
            <a:off x="19332700" y="17323623"/>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lang="en" sz="10000">
                <a:solidFill>
                  <a:schemeClr val="lt1"/>
                </a:solidFill>
                <a:latin typeface="Poppins"/>
                <a:ea typeface="Poppins"/>
                <a:cs typeface="Poppins"/>
                <a:sym typeface="Poppins"/>
              </a:rPr>
              <a:t>Right</a:t>
            </a:r>
            <a:endParaRPr sz="10000">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273"/>
                                        </p:tgtEl>
                                        <p:attrNameLst>
                                          <p:attrName>ppt_x</p:attrName>
                                        </p:attrNameLst>
                                      </p:cBhvr>
                                      <p:tavLst>
                                        <p:tav fmla="" tm="0">
                                          <p:val>
                                            <p:strVal val="#ppt_x"/>
                                          </p:val>
                                        </p:tav>
                                        <p:tav fmla="" tm="100000">
                                          <p:val>
                                            <p:strVal val="#ppt_x-1"/>
                                          </p:val>
                                        </p:tav>
                                      </p:tavLst>
                                    </p:anim>
                                    <p:set>
                                      <p:cBhvr>
                                        <p:cTn dur="1" fill="hold">
                                          <p:stCondLst>
                                            <p:cond delay="1000"/>
                                          </p:stCondLst>
                                        </p:cTn>
                                        <p:tgtEl>
                                          <p:spTgt spid="273"/>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000"/>
                                        <p:tgtEl>
                                          <p:spTgt spid="272"/>
                                        </p:tgtEl>
                                        <p:attrNameLst>
                                          <p:attrName>ppt_x</p:attrName>
                                        </p:attrNameLst>
                                      </p:cBhvr>
                                      <p:tavLst>
                                        <p:tav fmla="" tm="0">
                                          <p:val>
                                            <p:strVal val="#ppt_x"/>
                                          </p:val>
                                        </p:tav>
                                        <p:tav fmla="" tm="100000">
                                          <p:val>
                                            <p:strVal val="#ppt_x+1"/>
                                          </p:val>
                                        </p:tav>
                                      </p:tavLst>
                                    </p:anim>
                                    <p:set>
                                      <p:cBhvr>
                                        <p:cTn dur="1" fill="hold">
                                          <p:stCondLst>
                                            <p:cond delay="1000"/>
                                          </p:stCondLst>
                                        </p:cTn>
                                        <p:tgtEl>
                                          <p:spTgt spid="2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 name="Shape 281"/>
        <p:cNvGrpSpPr/>
        <p:nvPr/>
      </p:nvGrpSpPr>
      <p:grpSpPr>
        <a:xfrm>
          <a:off x="0" y="0"/>
          <a:ext cx="0" cy="0"/>
          <a:chOff x="0" y="0"/>
          <a:chExt cx="0" cy="0"/>
        </a:xfrm>
      </p:grpSpPr>
      <p:sp>
        <p:nvSpPr>
          <p:cNvPr id="282" name="Google Shape;282;p49"/>
          <p:cNvSpPr txBox="1"/>
          <p:nvPr/>
        </p:nvSpPr>
        <p:spPr>
          <a:xfrm>
            <a:off x="22954500" y="5007000"/>
            <a:ext cx="9430800" cy="10560000"/>
          </a:xfrm>
          <a:prstGeom prst="rect">
            <a:avLst/>
          </a:prstGeom>
          <a:noFill/>
          <a:ln>
            <a:noFill/>
          </a:ln>
        </p:spPr>
        <p:txBody>
          <a:bodyPr anchorCtr="0" anchor="t" bIns="365700" lIns="365700" spcFirstLastPara="1" rIns="365700" wrap="square" tIns="365700">
            <a:noAutofit/>
          </a:bodyPr>
          <a:lstStyle/>
          <a:p>
            <a:pPr indent="0" lvl="0" marL="0" rtl="0" algn="ctr">
              <a:spcBef>
                <a:spcPts val="0"/>
              </a:spcBef>
              <a:spcAft>
                <a:spcPts val="0"/>
              </a:spcAft>
              <a:buNone/>
            </a:pPr>
            <a:r>
              <a:rPr b="1" lang="en" sz="6000">
                <a:solidFill>
                  <a:schemeClr val="dk1"/>
                </a:solidFill>
                <a:latin typeface="Poppins"/>
                <a:ea typeface="Poppins"/>
                <a:cs typeface="Poppins"/>
                <a:sym typeface="Poppins"/>
              </a:rPr>
              <a:t>FAKE </a:t>
            </a:r>
            <a:r>
              <a:rPr lang="en" sz="6000">
                <a:solidFill>
                  <a:schemeClr val="dk1"/>
                </a:solidFill>
                <a:latin typeface="Poppins"/>
                <a:ea typeface="Poppins"/>
                <a:cs typeface="Poppins"/>
                <a:sym typeface="Poppins"/>
              </a:rPr>
              <a:t>- AI generated this! (via ChatGPT, prompt: “Generate a poster from 1915 that recruits people to join the US Navy. Include a painted-style sea with a naval ship sailing on it in the center and red text that says ‘Help Your Country!’”)</a:t>
            </a:r>
            <a:endParaRPr sz="6000">
              <a:solidFill>
                <a:schemeClr val="dk1"/>
              </a:solidFill>
              <a:latin typeface="Poppins"/>
              <a:ea typeface="Poppins"/>
              <a:cs typeface="Poppins"/>
              <a:sym typeface="Poppins"/>
            </a:endParaRPr>
          </a:p>
        </p:txBody>
      </p:sp>
      <p:sp>
        <p:nvSpPr>
          <p:cNvPr id="283" name="Google Shape;283;p49"/>
          <p:cNvSpPr txBox="1"/>
          <p:nvPr/>
        </p:nvSpPr>
        <p:spPr>
          <a:xfrm>
            <a:off x="4433300" y="5007000"/>
            <a:ext cx="9704400" cy="10560000"/>
          </a:xfrm>
          <a:prstGeom prst="rect">
            <a:avLst/>
          </a:prstGeom>
          <a:noFill/>
          <a:ln>
            <a:noFill/>
          </a:ln>
        </p:spPr>
        <p:txBody>
          <a:bodyPr anchorCtr="0" anchor="t" bIns="365700" lIns="365700" spcFirstLastPara="1" rIns="365700" wrap="square" tIns="365700">
            <a:noAutofit/>
          </a:bodyPr>
          <a:lstStyle/>
          <a:p>
            <a:pPr indent="0" lvl="0" marL="0" rtl="0" algn="ctr">
              <a:spcBef>
                <a:spcPts val="0"/>
              </a:spcBef>
              <a:spcAft>
                <a:spcPts val="0"/>
              </a:spcAft>
              <a:buNone/>
            </a:pPr>
            <a:r>
              <a:rPr b="1" lang="en" sz="6000">
                <a:solidFill>
                  <a:schemeClr val="lt1"/>
                </a:solidFill>
                <a:latin typeface="Poppins"/>
                <a:ea typeface="Poppins"/>
                <a:cs typeface="Poppins"/>
                <a:sym typeface="Poppins"/>
              </a:rPr>
              <a:t>REAL </a:t>
            </a:r>
            <a:r>
              <a:rPr lang="en" sz="6000">
                <a:solidFill>
                  <a:schemeClr val="lt1"/>
                </a:solidFill>
                <a:latin typeface="Poppins"/>
                <a:ea typeface="Poppins"/>
                <a:cs typeface="Poppins"/>
                <a:sym typeface="Poppins"/>
              </a:rPr>
              <a:t>- Help Your Country; ca. 1914-1918; Naval Records Collection of the Office of Naval Records and Library, Record Group 45. [Online Version, </a:t>
            </a:r>
            <a:r>
              <a:rPr lang="en" sz="6000" u="sng">
                <a:solidFill>
                  <a:schemeClr val="hlink"/>
                </a:solidFill>
                <a:latin typeface="Poppins"/>
                <a:ea typeface="Poppins"/>
                <a:cs typeface="Poppins"/>
                <a:sym typeface="Poppins"/>
                <a:hlinkClick r:id="rId4"/>
              </a:rPr>
              <a:t>https://docsteach.org/document/help-your-country/</a:t>
            </a:r>
            <a:r>
              <a:rPr lang="en" sz="6000">
                <a:solidFill>
                  <a:schemeClr val="lt1"/>
                </a:solidFill>
                <a:latin typeface="Poppins"/>
                <a:ea typeface="Poppins"/>
                <a:cs typeface="Poppins"/>
                <a:sym typeface="Poppins"/>
              </a:rPr>
              <a:t>, January 23, 2026]</a:t>
            </a:r>
            <a:endParaRPr sz="6000">
              <a:solidFill>
                <a:schemeClr val="lt1"/>
              </a:solidFill>
              <a:latin typeface="Poppins"/>
              <a:ea typeface="Poppins"/>
              <a:cs typeface="Poppins"/>
              <a:sym typeface="Poppins"/>
            </a:endParaRPr>
          </a:p>
        </p:txBody>
      </p:sp>
      <p:pic>
        <p:nvPicPr>
          <p:cNvPr descr="poster to enlist in the US Navy from early 1900s, says &quot;Help Your Country!&quot; in red ink" id="284" name="Google Shape;284;p49" title="orig_1633556_2401.jpg"/>
          <p:cNvPicPr preferRelativeResize="0"/>
          <p:nvPr/>
        </p:nvPicPr>
        <p:blipFill rotWithShape="1">
          <a:blip r:embed="rId5">
            <a:alphaModFix/>
          </a:blip>
          <a:srcRect b="0" l="0" r="0" t="0"/>
          <a:stretch/>
        </p:blipFill>
        <p:spPr>
          <a:xfrm>
            <a:off x="4433300" y="5137899"/>
            <a:ext cx="9704405" cy="14146191"/>
          </a:xfrm>
          <a:prstGeom prst="rect">
            <a:avLst/>
          </a:prstGeom>
          <a:noFill/>
          <a:ln>
            <a:noFill/>
          </a:ln>
        </p:spPr>
      </p:pic>
      <p:pic>
        <p:nvPicPr>
          <p:cNvPr descr="poster to enlist in the US Navy from early 1900s, says &quot;Help Your Country!&quot; in red ink" id="285" name="Google Shape;285;p49" title="ChatGPT Image Jan 28, 2026, 10_07_22 AM.png"/>
          <p:cNvPicPr preferRelativeResize="0"/>
          <p:nvPr/>
        </p:nvPicPr>
        <p:blipFill rotWithShape="1">
          <a:blip r:embed="rId6">
            <a:alphaModFix/>
          </a:blip>
          <a:srcRect b="0" l="0" r="0" t="0"/>
          <a:stretch/>
        </p:blipFill>
        <p:spPr>
          <a:xfrm>
            <a:off x="22954300" y="3213900"/>
            <a:ext cx="9431204" cy="14146207"/>
          </a:xfrm>
          <a:prstGeom prst="rect">
            <a:avLst/>
          </a:prstGeom>
          <a:noFill/>
          <a:ln>
            <a:noFill/>
          </a:ln>
        </p:spPr>
      </p:pic>
      <p:sp>
        <p:nvSpPr>
          <p:cNvPr id="286" name="Google Shape;286;p49"/>
          <p:cNvSpPr txBox="1"/>
          <p:nvPr>
            <p:ph type="title"/>
          </p:nvPr>
        </p:nvSpPr>
        <p:spPr>
          <a:xfrm>
            <a:off x="1062000" y="654300"/>
            <a:ext cx="16180800" cy="2241600"/>
          </a:xfrm>
          <a:prstGeom prst="rect">
            <a:avLst/>
          </a:prstGeom>
        </p:spPr>
        <p:txBody>
          <a:bodyPr anchorCtr="0" anchor="ctr" bIns="365700" lIns="365700" spcFirstLastPara="1" rIns="365700" wrap="square" tIns="365700">
            <a:noAutofit/>
          </a:bodyPr>
          <a:lstStyle/>
          <a:p>
            <a:pPr indent="0" lvl="0" marL="0" rtl="0" algn="ctr">
              <a:spcBef>
                <a:spcPts val="0"/>
              </a:spcBef>
              <a:spcAft>
                <a:spcPts val="0"/>
              </a:spcAft>
              <a:buNone/>
            </a:pPr>
            <a:r>
              <a:rPr b="1" lang="en" sz="14000">
                <a:solidFill>
                  <a:schemeClr val="lt1"/>
                </a:solidFill>
                <a:latin typeface="Spartan"/>
                <a:ea typeface="Spartan"/>
                <a:cs typeface="Spartan"/>
                <a:sym typeface="Spartan"/>
              </a:rPr>
              <a:t>#</a:t>
            </a:r>
            <a:r>
              <a:rPr b="1" lang="en" sz="14000">
                <a:solidFill>
                  <a:schemeClr val="lt1"/>
                </a:solidFill>
              </a:rPr>
              <a:t>3</a:t>
            </a:r>
            <a:endParaRPr b="1" sz="14000">
              <a:solidFill>
                <a:schemeClr val="lt1"/>
              </a:solidFill>
              <a:latin typeface="Spartan"/>
              <a:ea typeface="Spartan"/>
              <a:cs typeface="Spartan"/>
              <a:sym typeface="Spartan"/>
            </a:endParaRPr>
          </a:p>
        </p:txBody>
      </p:sp>
      <p:sp>
        <p:nvSpPr>
          <p:cNvPr id="287" name="Google Shape;287;p49"/>
          <p:cNvSpPr txBox="1"/>
          <p:nvPr>
            <p:ph idx="1" type="subTitle"/>
          </p:nvPr>
        </p:nvSpPr>
        <p:spPr>
          <a:xfrm>
            <a:off x="1062000" y="2896300"/>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i="1" lang="en" sz="10000">
                <a:solidFill>
                  <a:schemeClr val="lt1"/>
                </a:solidFill>
                <a:latin typeface="Poppins"/>
                <a:ea typeface="Poppins"/>
                <a:cs typeface="Poppins"/>
                <a:sym typeface="Poppins"/>
              </a:rPr>
              <a:t>Which is the fake?</a:t>
            </a:r>
            <a:endParaRPr i="1" sz="10000">
              <a:solidFill>
                <a:schemeClr val="lt1"/>
              </a:solidFill>
              <a:latin typeface="Poppins"/>
              <a:ea typeface="Poppins"/>
              <a:cs typeface="Poppins"/>
              <a:sym typeface="Poppins"/>
            </a:endParaRPr>
          </a:p>
        </p:txBody>
      </p:sp>
      <p:sp>
        <p:nvSpPr>
          <p:cNvPr id="288" name="Google Shape;288;p49"/>
          <p:cNvSpPr txBox="1"/>
          <p:nvPr>
            <p:ph idx="1" type="subTitle"/>
          </p:nvPr>
        </p:nvSpPr>
        <p:spPr>
          <a:xfrm>
            <a:off x="1062000" y="17323623"/>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lang="en" sz="10000">
                <a:solidFill>
                  <a:schemeClr val="dk1"/>
                </a:solidFill>
                <a:latin typeface="Poppins"/>
                <a:ea typeface="Poppins"/>
                <a:cs typeface="Poppins"/>
                <a:sym typeface="Poppins"/>
              </a:rPr>
              <a:t>Left</a:t>
            </a:r>
            <a:endParaRPr sz="10000">
              <a:solidFill>
                <a:schemeClr val="dk1"/>
              </a:solidFill>
              <a:latin typeface="Poppins"/>
              <a:ea typeface="Poppins"/>
              <a:cs typeface="Poppins"/>
              <a:sym typeface="Poppins"/>
            </a:endParaRPr>
          </a:p>
        </p:txBody>
      </p:sp>
      <p:sp>
        <p:nvSpPr>
          <p:cNvPr id="289" name="Google Shape;289;p49"/>
          <p:cNvSpPr txBox="1"/>
          <p:nvPr>
            <p:ph idx="1" type="subTitle"/>
          </p:nvPr>
        </p:nvSpPr>
        <p:spPr>
          <a:xfrm>
            <a:off x="19332700" y="17323623"/>
            <a:ext cx="16180800" cy="2241600"/>
          </a:xfrm>
          <a:prstGeom prst="rect">
            <a:avLst/>
          </a:prstGeom>
        </p:spPr>
        <p:txBody>
          <a:bodyPr anchorCtr="0" anchor="t" bIns="365700" lIns="365700" spcFirstLastPara="1" rIns="365700" wrap="square" tIns="365700">
            <a:noAutofit/>
          </a:bodyPr>
          <a:lstStyle/>
          <a:p>
            <a:pPr indent="0" lvl="0" marL="0" rtl="0" algn="ctr">
              <a:spcBef>
                <a:spcPts val="0"/>
              </a:spcBef>
              <a:spcAft>
                <a:spcPts val="0"/>
              </a:spcAft>
              <a:buNone/>
            </a:pPr>
            <a:r>
              <a:rPr lang="en" sz="10000">
                <a:solidFill>
                  <a:schemeClr val="dk1"/>
                </a:solidFill>
                <a:latin typeface="Poppins"/>
                <a:ea typeface="Poppins"/>
                <a:cs typeface="Poppins"/>
                <a:sym typeface="Poppins"/>
              </a:rPr>
              <a:t>Right</a:t>
            </a:r>
            <a:endParaRPr sz="10000">
              <a:solidFill>
                <a:schemeClr val="dk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284"/>
                                        </p:tgtEl>
                                        <p:attrNameLst>
                                          <p:attrName>ppt_x</p:attrName>
                                        </p:attrNameLst>
                                      </p:cBhvr>
                                      <p:tavLst>
                                        <p:tav fmla="" tm="0">
                                          <p:val>
                                            <p:strVal val="#ppt_x"/>
                                          </p:val>
                                        </p:tav>
                                        <p:tav fmla="" tm="100000">
                                          <p:val>
                                            <p:strVal val="#ppt_x-1"/>
                                          </p:val>
                                        </p:tav>
                                      </p:tavLst>
                                    </p:anim>
                                    <p:set>
                                      <p:cBhvr>
                                        <p:cTn dur="1" fill="hold">
                                          <p:stCondLst>
                                            <p:cond delay="1000"/>
                                          </p:stCondLst>
                                        </p:cTn>
                                        <p:tgtEl>
                                          <p:spTgt spid="284"/>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000"/>
                                        <p:tgtEl>
                                          <p:spTgt spid="285"/>
                                        </p:tgtEl>
                                        <p:attrNameLst>
                                          <p:attrName>ppt_x</p:attrName>
                                        </p:attrNameLst>
                                      </p:cBhvr>
                                      <p:tavLst>
                                        <p:tav fmla="" tm="0">
                                          <p:val>
                                            <p:strVal val="#ppt_x"/>
                                          </p:val>
                                        </p:tav>
                                        <p:tav fmla="" tm="100000">
                                          <p:val>
                                            <p:strVal val="#ppt_x+1"/>
                                          </p:val>
                                        </p:tav>
                                      </p:tavLst>
                                    </p:anim>
                                    <p:set>
                                      <p:cBhvr>
                                        <p:cTn dur="1" fill="hold">
                                          <p:stCondLst>
                                            <p:cond delay="1000"/>
                                          </p:stCondLst>
                                        </p:cTn>
                                        <p:tgtEl>
                                          <p:spTgt spid="2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0"/>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b="1" lang="en"/>
              <a:t>AI as a Thought Partner</a:t>
            </a:r>
            <a:endParaRPr b="1"/>
          </a:p>
        </p:txBody>
      </p:sp>
      <p:pic>
        <p:nvPicPr>
          <p:cNvPr id="295" name="Google Shape;295;p50" title="Tip Cards (current #emintstips).png">
            <a:hlinkClick r:id="rId3"/>
          </p:cNvPr>
          <p:cNvPicPr preferRelativeResize="0"/>
          <p:nvPr>
            <p:ph idx="3" type="pic"/>
          </p:nvPr>
        </p:nvPicPr>
        <p:blipFill rotWithShape="1">
          <a:blip r:embed="rId4">
            <a:alphaModFix/>
          </a:blip>
          <a:srcRect b="189" l="0" r="0" t="179"/>
          <a:stretch/>
        </p:blipFill>
        <p:spPr>
          <a:xfrm>
            <a:off x="20337800" y="3461300"/>
            <a:ext cx="14122801" cy="14071201"/>
          </a:xfrm>
          <a:prstGeom prst="rect">
            <a:avLst/>
          </a:prstGeom>
        </p:spPr>
      </p:pic>
      <p:sp>
        <p:nvSpPr>
          <p:cNvPr id="296" name="Google Shape;296;p50"/>
          <p:cNvSpPr txBox="1"/>
          <p:nvPr>
            <p:ph idx="4" type="body"/>
          </p:nvPr>
        </p:nvSpPr>
        <p:spPr>
          <a:xfrm>
            <a:off x="1196000" y="3461300"/>
            <a:ext cx="15830400" cy="14760900"/>
          </a:xfrm>
          <a:prstGeom prst="rect">
            <a:avLst/>
          </a:prstGeom>
        </p:spPr>
        <p:txBody>
          <a:bodyPr anchorCtr="0" anchor="t" bIns="365700" lIns="365700" spcFirstLastPara="1" rIns="365700" wrap="square" tIns="365700">
            <a:normAutofit/>
          </a:bodyPr>
          <a:lstStyle/>
          <a:p>
            <a:pPr indent="0" lvl="0" marL="0" rtl="0" algn="l">
              <a:lnSpc>
                <a:spcPct val="100000"/>
              </a:lnSpc>
              <a:spcBef>
                <a:spcPts val="0"/>
              </a:spcBef>
              <a:spcAft>
                <a:spcPts val="0"/>
              </a:spcAft>
              <a:buClr>
                <a:schemeClr val="dk1"/>
              </a:buClr>
              <a:buSzPts val="1100"/>
              <a:buFont typeface="Arial"/>
              <a:buNone/>
            </a:pPr>
            <a:r>
              <a:rPr lang="en" sz="7500"/>
              <a:t>AI isn’t just a tool; it can be a powerful </a:t>
            </a:r>
            <a:r>
              <a:rPr b="1" lang="en" sz="7500"/>
              <a:t>thought partner</a:t>
            </a:r>
            <a:r>
              <a:rPr lang="en" sz="7500"/>
              <a:t>.</a:t>
            </a:r>
            <a:endParaRPr sz="7500"/>
          </a:p>
          <a:p>
            <a:pPr indent="0" lvl="0" marL="0" rtl="0" algn="l">
              <a:lnSpc>
                <a:spcPct val="100000"/>
              </a:lnSpc>
              <a:spcBef>
                <a:spcPts val="2000"/>
              </a:spcBef>
              <a:spcAft>
                <a:spcPts val="0"/>
              </a:spcAft>
              <a:buClr>
                <a:schemeClr val="dk1"/>
              </a:buClr>
              <a:buSzPts val="1100"/>
              <a:buFont typeface="Arial"/>
              <a:buNone/>
            </a:pPr>
            <a:r>
              <a:rPr i="1" lang="en" sz="7500"/>
              <a:t>In what ways might AI be a thought partner for you/your learners?</a:t>
            </a:r>
            <a:endParaRPr i="1" sz="7500"/>
          </a:p>
          <a:p>
            <a:pPr indent="-1016000" lvl="0" marL="1028700" rtl="0" algn="l">
              <a:lnSpc>
                <a:spcPct val="100000"/>
              </a:lnSpc>
              <a:spcBef>
                <a:spcPts val="2000"/>
              </a:spcBef>
              <a:spcAft>
                <a:spcPts val="0"/>
              </a:spcAft>
              <a:buSzPts val="7000"/>
              <a:buChar char="●"/>
            </a:pPr>
            <a:r>
              <a:rPr lang="en" sz="7000"/>
              <a:t>Brainstorming</a:t>
            </a:r>
            <a:endParaRPr sz="7000"/>
          </a:p>
          <a:p>
            <a:pPr indent="-1016000" lvl="0" marL="1028700" rtl="0" algn="l">
              <a:lnSpc>
                <a:spcPct val="100000"/>
              </a:lnSpc>
              <a:spcBef>
                <a:spcPts val="2000"/>
              </a:spcBef>
              <a:spcAft>
                <a:spcPts val="0"/>
              </a:spcAft>
              <a:buSzPts val="7000"/>
              <a:buChar char="●"/>
            </a:pPr>
            <a:r>
              <a:rPr lang="en" sz="7000"/>
              <a:t>Asking clarifying questions</a:t>
            </a:r>
            <a:endParaRPr sz="7000"/>
          </a:p>
          <a:p>
            <a:pPr indent="-1016000" lvl="0" marL="1028700" rtl="0" algn="l">
              <a:lnSpc>
                <a:spcPct val="100000"/>
              </a:lnSpc>
              <a:spcBef>
                <a:spcPts val="2000"/>
              </a:spcBef>
              <a:spcAft>
                <a:spcPts val="0"/>
              </a:spcAft>
              <a:buSzPts val="7000"/>
              <a:buChar char="●"/>
            </a:pPr>
            <a:r>
              <a:rPr lang="en" sz="7000"/>
              <a:t>Exploring beginning concepts.</a:t>
            </a:r>
            <a:endParaRPr sz="7000"/>
          </a:p>
          <a:p>
            <a:pPr indent="-1016000" lvl="0" marL="1028700" rtl="0" algn="l">
              <a:lnSpc>
                <a:spcPct val="100000"/>
              </a:lnSpc>
              <a:spcBef>
                <a:spcPts val="2000"/>
              </a:spcBef>
              <a:spcAft>
                <a:spcPts val="0"/>
              </a:spcAft>
              <a:buSzPts val="7000"/>
              <a:buChar char="●"/>
            </a:pPr>
            <a:r>
              <a:rPr lang="en" sz="7000"/>
              <a:t>…</a:t>
            </a:r>
            <a:endParaRPr sz="7000"/>
          </a:p>
          <a:p>
            <a:pPr indent="-1016000" lvl="0" marL="1028700" rtl="0" algn="l">
              <a:lnSpc>
                <a:spcPct val="100000"/>
              </a:lnSpc>
              <a:spcBef>
                <a:spcPts val="2000"/>
              </a:spcBef>
              <a:spcAft>
                <a:spcPts val="2000"/>
              </a:spcAft>
              <a:buSzPts val="7000"/>
              <a:buChar char="●"/>
            </a:pPr>
            <a:r>
              <a:rPr i="1" lang="en" sz="7000"/>
              <a:t>What else?</a:t>
            </a:r>
            <a:endParaRPr sz="7500"/>
          </a:p>
        </p:txBody>
      </p:sp>
      <p:pic>
        <p:nvPicPr>
          <p:cNvPr id="297" name="Google Shape;297;p50" title="MU_UnitSig_EducationHumanDevelopment_RGB_White_horiz(1).png"/>
          <p:cNvPicPr preferRelativeResize="0"/>
          <p:nvPr/>
        </p:nvPicPr>
        <p:blipFill>
          <a:blip r:embed="rId5">
            <a:alphaModFix/>
          </a:blip>
          <a:stretch>
            <a:fillRect/>
          </a:stretch>
        </p:blipFill>
        <p:spPr>
          <a:xfrm>
            <a:off x="27645149" y="17988075"/>
            <a:ext cx="8930852" cy="2585935"/>
          </a:xfrm>
          <a:prstGeom prst="rect">
            <a:avLst/>
          </a:prstGeom>
          <a:noFill/>
          <a:ln>
            <a:noFill/>
          </a:ln>
        </p:spPr>
      </p:pic>
      <p:pic>
        <p:nvPicPr>
          <p:cNvPr id="298" name="Google Shape;298;p50" title="epl_logo_color_black_letters_6000x1741.png"/>
          <p:cNvPicPr preferRelativeResize="0"/>
          <p:nvPr/>
        </p:nvPicPr>
        <p:blipFill>
          <a:blip r:embed="rId6">
            <a:alphaModFix/>
          </a:blip>
          <a:stretch>
            <a:fillRect/>
          </a:stretch>
        </p:blipFill>
        <p:spPr>
          <a:xfrm>
            <a:off x="0" y="18222181"/>
            <a:ext cx="8108595" cy="23518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1" title="MU_UnitSig_EducationHumanDevelopment_RGB_White_horiz(1).png"/>
          <p:cNvPicPr preferRelativeResize="0"/>
          <p:nvPr/>
        </p:nvPicPr>
        <p:blipFill>
          <a:blip r:embed="rId3">
            <a:alphaModFix/>
          </a:blip>
          <a:stretch>
            <a:fillRect/>
          </a:stretch>
        </p:blipFill>
        <p:spPr>
          <a:xfrm>
            <a:off x="27645149" y="17988075"/>
            <a:ext cx="8930852" cy="2585935"/>
          </a:xfrm>
          <a:prstGeom prst="rect">
            <a:avLst/>
          </a:prstGeom>
          <a:noFill/>
          <a:ln>
            <a:noFill/>
          </a:ln>
        </p:spPr>
      </p:pic>
      <p:pic>
        <p:nvPicPr>
          <p:cNvPr id="304" name="Google Shape;304;p51" title="epl_logo_color_white_letters_6000x1741.png"/>
          <p:cNvPicPr preferRelativeResize="0"/>
          <p:nvPr/>
        </p:nvPicPr>
        <p:blipFill>
          <a:blip r:embed="rId4">
            <a:alphaModFix/>
          </a:blip>
          <a:stretch>
            <a:fillRect/>
          </a:stretch>
        </p:blipFill>
        <p:spPr>
          <a:xfrm>
            <a:off x="0" y="18239653"/>
            <a:ext cx="8022211" cy="2334338"/>
          </a:xfrm>
          <a:prstGeom prst="rect">
            <a:avLst/>
          </a:prstGeom>
          <a:noFill/>
          <a:ln>
            <a:noFill/>
          </a:ln>
        </p:spPr>
      </p:pic>
      <p:sp>
        <p:nvSpPr>
          <p:cNvPr id="305" name="Google Shape;305;p51"/>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fontScale="90000"/>
          </a:bodyPr>
          <a:lstStyle/>
          <a:p>
            <a:pPr indent="0" lvl="0" marL="0" rtl="0" algn="l">
              <a:spcBef>
                <a:spcPts val="0"/>
              </a:spcBef>
              <a:spcAft>
                <a:spcPts val="0"/>
              </a:spcAft>
              <a:buNone/>
            </a:pPr>
            <a:r>
              <a:rPr b="1" lang="en"/>
              <a:t>Let’s Try It:</a:t>
            </a:r>
            <a:r>
              <a:rPr lang="en"/>
              <a:t> Curate, Annotate, Iterate</a:t>
            </a:r>
            <a:endParaRPr/>
          </a:p>
        </p:txBody>
      </p:sp>
      <p:sp>
        <p:nvSpPr>
          <p:cNvPr id="306" name="Google Shape;306;p51"/>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lang="en"/>
              <a:t>Your Prompt: </a:t>
            </a:r>
            <a:r>
              <a:rPr i="1" lang="en"/>
              <a:t>What is one thing that every human should know about AI Today?</a:t>
            </a:r>
            <a:endParaRPr i="1"/>
          </a:p>
          <a:p>
            <a:pPr indent="-971550" lvl="0" marL="971550" rtl="0" algn="l">
              <a:spcBef>
                <a:spcPts val="2000"/>
              </a:spcBef>
              <a:spcAft>
                <a:spcPts val="0"/>
              </a:spcAft>
              <a:buSzPts val="7200"/>
              <a:buAutoNum type="arabicPeriod"/>
            </a:pPr>
            <a:r>
              <a:rPr b="1" lang="en"/>
              <a:t>Curate </a:t>
            </a:r>
            <a:r>
              <a:rPr lang="en"/>
              <a:t>- In a Google Doc or note, add your response to the above question. Then, generate an AI response to the same question.</a:t>
            </a:r>
            <a:endParaRPr/>
          </a:p>
          <a:p>
            <a:pPr indent="-971550" lvl="0" marL="971550" rtl="0" algn="l">
              <a:spcBef>
                <a:spcPts val="2000"/>
              </a:spcBef>
              <a:spcAft>
                <a:spcPts val="0"/>
              </a:spcAft>
              <a:buSzPts val="7200"/>
              <a:buAutoNum type="arabicPeriod"/>
            </a:pPr>
            <a:r>
              <a:rPr b="1" lang="en"/>
              <a:t>Annotate </a:t>
            </a:r>
            <a:r>
              <a:rPr lang="en"/>
              <a:t>- Mark up the mistakes on the AI response.</a:t>
            </a:r>
            <a:endParaRPr/>
          </a:p>
          <a:p>
            <a:pPr indent="-971550" lvl="0" marL="971550" rtl="0" algn="l">
              <a:spcBef>
                <a:spcPts val="2000"/>
              </a:spcBef>
              <a:spcAft>
                <a:spcPts val="2000"/>
              </a:spcAft>
              <a:buSzPts val="7200"/>
              <a:buAutoNum type="arabicPeriod"/>
            </a:pPr>
            <a:r>
              <a:rPr b="1" lang="en"/>
              <a:t>Iterate </a:t>
            </a:r>
            <a:r>
              <a:rPr lang="en"/>
              <a:t>- Use AI as a thought partner to combine both your original ideas and the AI-generated output.</a:t>
            </a:r>
            <a:endParaRPr/>
          </a:p>
        </p:txBody>
      </p:sp>
      <p:grpSp>
        <p:nvGrpSpPr>
          <p:cNvPr id="307" name="Google Shape;307;p51"/>
          <p:cNvGrpSpPr/>
          <p:nvPr/>
        </p:nvGrpSpPr>
        <p:grpSpPr>
          <a:xfrm>
            <a:off x="8930854" y="12618275"/>
            <a:ext cx="18714292" cy="5369800"/>
            <a:chOff x="8930850" y="12240075"/>
            <a:chExt cx="18714292" cy="5369800"/>
          </a:xfrm>
        </p:grpSpPr>
        <p:pic>
          <p:nvPicPr>
            <p:cNvPr id="308" name="Google Shape;308;p51"/>
            <p:cNvPicPr preferRelativeResize="0"/>
            <p:nvPr/>
          </p:nvPicPr>
          <p:blipFill>
            <a:blip r:embed="rId5">
              <a:alphaModFix/>
            </a:blip>
            <a:stretch>
              <a:fillRect/>
            </a:stretch>
          </p:blipFill>
          <p:spPr>
            <a:xfrm>
              <a:off x="8930850" y="12240075"/>
              <a:ext cx="5369800" cy="5369800"/>
            </a:xfrm>
            <a:prstGeom prst="rect">
              <a:avLst/>
            </a:prstGeom>
            <a:noFill/>
            <a:ln>
              <a:noFill/>
            </a:ln>
            <a:effectLst>
              <a:outerShdw blurRad="57150" rotWithShape="0" algn="bl" dir="5400000" dist="19050">
                <a:srgbClr val="000000">
                  <a:alpha val="50000"/>
                </a:srgbClr>
              </a:outerShdw>
            </a:effectLst>
          </p:spPr>
        </p:pic>
        <p:pic>
          <p:nvPicPr>
            <p:cNvPr id="309" name="Google Shape;309;p51"/>
            <p:cNvPicPr preferRelativeResize="0"/>
            <p:nvPr/>
          </p:nvPicPr>
          <p:blipFill>
            <a:blip r:embed="rId6">
              <a:alphaModFix/>
            </a:blip>
            <a:stretch>
              <a:fillRect/>
            </a:stretch>
          </p:blipFill>
          <p:spPr>
            <a:xfrm>
              <a:off x="15603100" y="12240075"/>
              <a:ext cx="5369800" cy="5369800"/>
            </a:xfrm>
            <a:prstGeom prst="rect">
              <a:avLst/>
            </a:prstGeom>
            <a:noFill/>
            <a:ln>
              <a:noFill/>
            </a:ln>
            <a:effectLst>
              <a:outerShdw blurRad="57150" rotWithShape="0" algn="bl" dir="5400000" dist="19050">
                <a:srgbClr val="000000">
                  <a:alpha val="50000"/>
                </a:srgbClr>
              </a:outerShdw>
            </a:effectLst>
          </p:spPr>
        </p:pic>
        <p:pic>
          <p:nvPicPr>
            <p:cNvPr id="310" name="Google Shape;310;p51"/>
            <p:cNvPicPr preferRelativeResize="0"/>
            <p:nvPr/>
          </p:nvPicPr>
          <p:blipFill>
            <a:blip r:embed="rId7">
              <a:alphaModFix/>
            </a:blip>
            <a:stretch>
              <a:fillRect/>
            </a:stretch>
          </p:blipFill>
          <p:spPr>
            <a:xfrm>
              <a:off x="22275342" y="12240075"/>
              <a:ext cx="5369800" cy="5369800"/>
            </a:xfrm>
            <a:prstGeom prst="rect">
              <a:avLst/>
            </a:prstGeom>
            <a:noFill/>
            <a:ln>
              <a:noFill/>
            </a:ln>
            <a:effectLst>
              <a:outerShdw blurRad="57150" rotWithShape="0" algn="bl" dir="5400000" dist="19050">
                <a:srgbClr val="000000">
                  <a:alpha val="50000"/>
                </a:srgbClr>
              </a:outerShdw>
            </a:effectLst>
          </p:spPr>
        </p:pic>
      </p:grpSp>
      <p:pic>
        <p:nvPicPr>
          <p:cNvPr id="311" name="Google Shape;311;p51" title="EPIC Team (AI) Social Media Graphics.gif"/>
          <p:cNvPicPr preferRelativeResize="0"/>
          <p:nvPr/>
        </p:nvPicPr>
        <p:blipFill rotWithShape="1">
          <a:blip r:embed="rId8">
            <a:alphaModFix/>
          </a:blip>
          <a:srcRect b="9807" l="0" r="0" t="10199"/>
          <a:stretch/>
        </p:blipFill>
        <p:spPr>
          <a:xfrm>
            <a:off x="23075345" y="377525"/>
            <a:ext cx="2586106" cy="2585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52" title="MU_MizzouSig_Reg_RGB_Black_Horiz.png"/>
          <p:cNvPicPr preferRelativeResize="0"/>
          <p:nvPr/>
        </p:nvPicPr>
        <p:blipFill>
          <a:blip r:embed="rId3">
            <a:alphaModFix/>
          </a:blip>
          <a:stretch>
            <a:fillRect/>
          </a:stretch>
        </p:blipFill>
        <p:spPr>
          <a:xfrm>
            <a:off x="24780965" y="17988074"/>
            <a:ext cx="11795036" cy="2585925"/>
          </a:xfrm>
          <a:prstGeom prst="rect">
            <a:avLst/>
          </a:prstGeom>
          <a:noFill/>
          <a:ln>
            <a:noFill/>
          </a:ln>
        </p:spPr>
      </p:pic>
      <p:sp>
        <p:nvSpPr>
          <p:cNvPr id="317" name="Google Shape;317;p52"/>
          <p:cNvSpPr txBox="1"/>
          <p:nvPr/>
        </p:nvSpPr>
        <p:spPr>
          <a:xfrm>
            <a:off x="18917150" y="2328900"/>
            <a:ext cx="15916200" cy="1591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0">
                <a:solidFill>
                  <a:schemeClr val="dk1"/>
                </a:solidFill>
              </a:rPr>
              <a:t>Closer</a:t>
            </a:r>
            <a:r>
              <a:rPr b="1" lang="en" sz="15000">
                <a:solidFill>
                  <a:schemeClr val="dk1"/>
                </a:solidFill>
              </a:rPr>
              <a:t>: </a:t>
            </a:r>
            <a:br>
              <a:rPr b="1" lang="en" sz="15000">
                <a:solidFill>
                  <a:schemeClr val="dk1"/>
                </a:solidFill>
              </a:rPr>
            </a:br>
            <a:r>
              <a:rPr lang="en" sz="15000">
                <a:solidFill>
                  <a:schemeClr val="dk1"/>
                </a:solidFill>
              </a:rPr>
              <a:t>Open Mic</a:t>
            </a:r>
            <a:endParaRPr sz="15000">
              <a:solidFill>
                <a:schemeClr val="dk1"/>
              </a:solidFill>
            </a:endParaRPr>
          </a:p>
          <a:p>
            <a:pPr indent="0" lvl="0" marL="0" rtl="0" algn="ctr">
              <a:spcBef>
                <a:spcPts val="2000"/>
              </a:spcBef>
              <a:spcAft>
                <a:spcPts val="2000"/>
              </a:spcAft>
              <a:buNone/>
            </a:pPr>
            <a:r>
              <a:rPr i="1" lang="en" sz="10000">
                <a:solidFill>
                  <a:schemeClr val="dk1"/>
                </a:solidFill>
              </a:rPr>
              <a:t>What are some things that humans can do that AI will never be able to?</a:t>
            </a:r>
            <a:endParaRPr i="1" sz="10000">
              <a:solidFill>
                <a:schemeClr val="dk1"/>
              </a:solidFill>
            </a:endParaRPr>
          </a:p>
        </p:txBody>
      </p:sp>
      <p:pic>
        <p:nvPicPr>
          <p:cNvPr id="318" name="Google Shape;318;p52"/>
          <p:cNvPicPr preferRelativeResize="0"/>
          <p:nvPr/>
        </p:nvPicPr>
        <p:blipFill>
          <a:blip r:embed="rId4">
            <a:alphaModFix/>
          </a:blip>
          <a:stretch>
            <a:fillRect/>
          </a:stretch>
        </p:blipFill>
        <p:spPr>
          <a:xfrm>
            <a:off x="2371800" y="2328900"/>
            <a:ext cx="15916200" cy="1591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3"/>
          <p:cNvSpPr txBox="1"/>
          <p:nvPr/>
        </p:nvSpPr>
        <p:spPr>
          <a:xfrm>
            <a:off x="7091250" y="19074300"/>
            <a:ext cx="22393500" cy="149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chemeClr val="lt1"/>
                </a:solidFill>
              </a:rPr>
              <a:t>© 2026 - The Curators of the University of Missouri </a:t>
            </a:r>
            <a:endParaRPr sz="7200">
              <a:solidFill>
                <a:schemeClr val="lt1"/>
              </a:solidFill>
            </a:endParaRPr>
          </a:p>
        </p:txBody>
      </p:sp>
      <p:pic>
        <p:nvPicPr>
          <p:cNvPr id="324" name="Google Shape;324;p53" title="MU_MizzouSig_Reg_RGB_White_Horiz(1).png"/>
          <p:cNvPicPr preferRelativeResize="0"/>
          <p:nvPr/>
        </p:nvPicPr>
        <p:blipFill>
          <a:blip r:embed="rId3">
            <a:alphaModFix/>
          </a:blip>
          <a:stretch>
            <a:fillRect/>
          </a:stretch>
        </p:blipFill>
        <p:spPr>
          <a:xfrm>
            <a:off x="12115799" y="16367930"/>
            <a:ext cx="12344402" cy="2706365"/>
          </a:xfrm>
          <a:prstGeom prst="rect">
            <a:avLst/>
          </a:prstGeom>
          <a:noFill/>
          <a:ln>
            <a:noFill/>
          </a:ln>
        </p:spPr>
      </p:pic>
      <p:sp>
        <p:nvSpPr>
          <p:cNvPr id="325" name="Google Shape;325;p53"/>
          <p:cNvSpPr txBox="1"/>
          <p:nvPr/>
        </p:nvSpPr>
        <p:spPr>
          <a:xfrm>
            <a:off x="574788" y="448575"/>
            <a:ext cx="35426400" cy="3630000"/>
          </a:xfrm>
          <a:prstGeom prst="rect">
            <a:avLst/>
          </a:prstGeom>
          <a:noFill/>
          <a:ln>
            <a:noFill/>
          </a:ln>
        </p:spPr>
        <p:txBody>
          <a:bodyPr anchorCtr="0" anchor="t" bIns="380125" lIns="380125" spcFirstLastPara="1" rIns="380125" wrap="square" tIns="380125">
            <a:noAutofit/>
          </a:bodyPr>
          <a:lstStyle/>
          <a:p>
            <a:pPr indent="0" lvl="0" marL="0" rtl="0" algn="ctr">
              <a:spcBef>
                <a:spcPts val="0"/>
              </a:spcBef>
              <a:spcAft>
                <a:spcPts val="0"/>
              </a:spcAft>
              <a:buNone/>
            </a:pPr>
            <a:r>
              <a:rPr b="1" lang="en" sz="15000">
                <a:solidFill>
                  <a:schemeClr val="lt1"/>
                </a:solidFill>
              </a:rPr>
              <a:t>Power Up Your Pedagogy!</a:t>
            </a:r>
            <a:endParaRPr b="1" sz="15000">
              <a:solidFill>
                <a:schemeClr val="lt1"/>
              </a:solidFill>
            </a:endParaRPr>
          </a:p>
        </p:txBody>
      </p:sp>
      <p:sp>
        <p:nvSpPr>
          <p:cNvPr id="326" name="Google Shape;326;p53"/>
          <p:cNvSpPr txBox="1"/>
          <p:nvPr/>
        </p:nvSpPr>
        <p:spPr>
          <a:xfrm>
            <a:off x="444563" y="5160493"/>
            <a:ext cx="16630500" cy="12026700"/>
          </a:xfrm>
          <a:prstGeom prst="rect">
            <a:avLst/>
          </a:prstGeom>
          <a:noFill/>
          <a:ln>
            <a:noFill/>
          </a:ln>
        </p:spPr>
        <p:txBody>
          <a:bodyPr anchorCtr="0" anchor="t" bIns="380125" lIns="380125" spcFirstLastPara="1" rIns="380125" wrap="square" tIns="380125">
            <a:noAutofit/>
          </a:bodyPr>
          <a:lstStyle/>
          <a:p>
            <a:pPr indent="0" lvl="0" marL="0" rtl="0" algn="l">
              <a:spcBef>
                <a:spcPts val="0"/>
              </a:spcBef>
              <a:spcAft>
                <a:spcPts val="0"/>
              </a:spcAft>
              <a:buNone/>
            </a:pPr>
            <a:r>
              <a:rPr lang="en" sz="5821">
                <a:solidFill>
                  <a:schemeClr val="lt1"/>
                </a:solidFill>
              </a:rPr>
              <a:t>How much valuable teacher time and creative energy can you gain by learning to unlock AI workflows that can save hours of lesson planning each week?</a:t>
            </a:r>
            <a:endParaRPr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rPr lang="en" sz="5821">
                <a:solidFill>
                  <a:schemeClr val="lt1"/>
                </a:solidFill>
              </a:rPr>
              <a:t>Join the eMINTS National Center one-day workshop to discover how AI can streamline lesson planning, spark ideas, and align goals. </a:t>
            </a:r>
            <a:endParaRPr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rPr lang="en" sz="5821">
                <a:solidFill>
                  <a:schemeClr val="lt1"/>
                </a:solidFill>
              </a:rPr>
              <a:t>You will leave with a ready-to-use, high-quality lesson for your classroom!</a:t>
            </a:r>
            <a:endParaRPr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t/>
            </a:r>
            <a:endParaRPr sz="5821">
              <a:solidFill>
                <a:schemeClr val="lt1"/>
              </a:solidFill>
            </a:endParaRPr>
          </a:p>
        </p:txBody>
      </p:sp>
      <p:sp>
        <p:nvSpPr>
          <p:cNvPr id="327" name="Google Shape;327;p53"/>
          <p:cNvSpPr txBox="1"/>
          <p:nvPr/>
        </p:nvSpPr>
        <p:spPr>
          <a:xfrm>
            <a:off x="19240577" y="5270674"/>
            <a:ext cx="16630500" cy="12234000"/>
          </a:xfrm>
          <a:prstGeom prst="rect">
            <a:avLst/>
          </a:prstGeom>
          <a:noFill/>
          <a:ln>
            <a:noFill/>
          </a:ln>
        </p:spPr>
        <p:txBody>
          <a:bodyPr anchorCtr="0" anchor="t" bIns="380125" lIns="380125" spcFirstLastPara="1" rIns="380125" wrap="square" tIns="380125">
            <a:noAutofit/>
          </a:bodyPr>
          <a:lstStyle/>
          <a:p>
            <a:pPr indent="0" lvl="0" marL="0" rtl="0" algn="ctr">
              <a:spcBef>
                <a:spcPts val="0"/>
              </a:spcBef>
              <a:spcAft>
                <a:spcPts val="0"/>
              </a:spcAft>
              <a:buNone/>
            </a:pPr>
            <a:r>
              <a:rPr b="1" lang="en" sz="5821">
                <a:solidFill>
                  <a:schemeClr val="lt1"/>
                </a:solidFill>
              </a:rPr>
              <a:t>One Location / One Day Only!</a:t>
            </a:r>
            <a:endParaRPr b="1"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rPr lang="en" sz="5821">
                <a:solidFill>
                  <a:schemeClr val="lt1"/>
                </a:solidFill>
              </a:rPr>
              <a:t>Saint Louis Region</a:t>
            </a:r>
            <a:endParaRPr sz="5821">
              <a:solidFill>
                <a:schemeClr val="lt1"/>
              </a:solidFill>
            </a:endParaRPr>
          </a:p>
          <a:p>
            <a:pPr indent="0" lvl="0" marL="1900931" rtl="0" algn="l">
              <a:spcBef>
                <a:spcPts val="0"/>
              </a:spcBef>
              <a:spcAft>
                <a:spcPts val="0"/>
              </a:spcAft>
              <a:buNone/>
            </a:pPr>
            <a:r>
              <a:rPr lang="en" sz="5821">
                <a:solidFill>
                  <a:schemeClr val="lt1"/>
                </a:solidFill>
              </a:rPr>
              <a:t>Aug. 5, 2026 - 9 am-3 pm, </a:t>
            </a:r>
            <a:endParaRPr sz="5821">
              <a:solidFill>
                <a:schemeClr val="lt1"/>
              </a:solidFill>
            </a:endParaRPr>
          </a:p>
          <a:p>
            <a:pPr indent="0" lvl="0" marL="1900931" rtl="0" algn="l">
              <a:spcBef>
                <a:spcPts val="0"/>
              </a:spcBef>
              <a:spcAft>
                <a:spcPts val="0"/>
              </a:spcAft>
              <a:buNone/>
            </a:pPr>
            <a:r>
              <a:rPr lang="en" sz="5821">
                <a:solidFill>
                  <a:schemeClr val="lt1"/>
                </a:solidFill>
              </a:rPr>
              <a:t>MU Extension Office in St. Charles County, MO (260 Brown Rd., St. Peters, MO 63376)</a:t>
            </a:r>
            <a:endParaRPr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rPr lang="en" sz="5821">
                <a:solidFill>
                  <a:schemeClr val="lt1"/>
                </a:solidFill>
              </a:rPr>
              <a:t>Learn More - </a:t>
            </a:r>
            <a:r>
              <a:rPr b="1" lang="en" sz="5821" u="sng">
                <a:solidFill>
                  <a:schemeClr val="hlink"/>
                </a:solidFill>
                <a:hlinkClick r:id="rId4"/>
              </a:rPr>
              <a:t>eXpedition.emints.org/learn</a:t>
            </a:r>
            <a:endParaRPr b="1"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t/>
            </a:r>
            <a:endParaRPr sz="5821">
              <a:solidFill>
                <a:schemeClr val="lt1"/>
              </a:solidFill>
            </a:endParaRPr>
          </a:p>
          <a:p>
            <a:pPr indent="0" lvl="0" marL="0" rtl="0" algn="l">
              <a:spcBef>
                <a:spcPts val="0"/>
              </a:spcBef>
              <a:spcAft>
                <a:spcPts val="0"/>
              </a:spcAft>
              <a:buNone/>
            </a:pPr>
            <a:r>
              <a:t/>
            </a:r>
            <a:endParaRPr sz="5821">
              <a:solidFill>
                <a:schemeClr val="lt1"/>
              </a:solidFill>
            </a:endParaRPr>
          </a:p>
        </p:txBody>
      </p:sp>
      <p:sp>
        <p:nvSpPr>
          <p:cNvPr id="328" name="Google Shape;328;p53"/>
          <p:cNvSpPr txBox="1"/>
          <p:nvPr/>
        </p:nvSpPr>
        <p:spPr>
          <a:xfrm>
            <a:off x="1307399" y="3112693"/>
            <a:ext cx="33961200" cy="2047800"/>
          </a:xfrm>
          <a:prstGeom prst="rect">
            <a:avLst/>
          </a:prstGeom>
          <a:noFill/>
          <a:ln>
            <a:noFill/>
          </a:ln>
        </p:spPr>
        <p:txBody>
          <a:bodyPr anchorCtr="0" anchor="t" bIns="380125" lIns="380125" spcFirstLastPara="1" rIns="380125" wrap="square" tIns="380125">
            <a:spAutoFit/>
          </a:bodyPr>
          <a:lstStyle/>
          <a:p>
            <a:pPr indent="0" lvl="0" marL="0" rtl="0" algn="ctr">
              <a:lnSpc>
                <a:spcPct val="115000"/>
              </a:lnSpc>
              <a:spcBef>
                <a:spcPts val="0"/>
              </a:spcBef>
              <a:spcAft>
                <a:spcPts val="0"/>
              </a:spcAft>
              <a:buNone/>
            </a:pPr>
            <a:r>
              <a:rPr i="1" lang="en" sz="8316">
                <a:solidFill>
                  <a:schemeClr val="lt1"/>
                </a:solidFill>
              </a:rPr>
              <a:t>Creation and Curation: Using AI for High-Quality Lesson Design</a:t>
            </a:r>
            <a:endParaRPr i="1" sz="8316">
              <a:solidFill>
                <a:schemeClr val="lt1"/>
              </a:solidFill>
            </a:endParaRPr>
          </a:p>
        </p:txBody>
      </p:sp>
      <p:sp>
        <p:nvSpPr>
          <p:cNvPr id="329" name="Google Shape;329;p53"/>
          <p:cNvSpPr txBox="1"/>
          <p:nvPr/>
        </p:nvSpPr>
        <p:spPr>
          <a:xfrm>
            <a:off x="19107725" y="13756850"/>
            <a:ext cx="16630500" cy="2989800"/>
          </a:xfrm>
          <a:prstGeom prst="rect">
            <a:avLst/>
          </a:prstGeom>
          <a:noFill/>
          <a:ln>
            <a:noFill/>
          </a:ln>
        </p:spPr>
        <p:txBody>
          <a:bodyPr anchorCtr="0" anchor="t" bIns="380125" lIns="380125" spcFirstLastPara="1" rIns="380125" wrap="square" tIns="380125">
            <a:noAutofit/>
          </a:bodyPr>
          <a:lstStyle/>
          <a:p>
            <a:pPr indent="0" lvl="0" marL="0" rtl="0" algn="ctr">
              <a:spcBef>
                <a:spcPts val="0"/>
              </a:spcBef>
              <a:spcAft>
                <a:spcPts val="0"/>
              </a:spcAft>
              <a:buNone/>
            </a:pPr>
            <a:r>
              <a:rPr lang="en" sz="7000">
                <a:solidFill>
                  <a:schemeClr val="lt1"/>
                </a:solidFill>
              </a:rPr>
              <a:t>Seats are limited, </a:t>
            </a:r>
            <a:br>
              <a:rPr lang="en" sz="7000">
                <a:solidFill>
                  <a:schemeClr val="lt1"/>
                </a:solidFill>
              </a:rPr>
            </a:br>
            <a:r>
              <a:rPr lang="en" sz="7000">
                <a:solidFill>
                  <a:schemeClr val="lt1"/>
                </a:solidFill>
              </a:rPr>
              <a:t>so register today!</a:t>
            </a:r>
            <a:endParaRPr sz="7000">
              <a:solidFill>
                <a:schemeClr val="lt1"/>
              </a:solidFill>
            </a:endParaRPr>
          </a:p>
        </p:txBody>
      </p:sp>
      <p:pic>
        <p:nvPicPr>
          <p:cNvPr id="330" name="Google Shape;330;p53" title="image (1).png"/>
          <p:cNvPicPr preferRelativeResize="0"/>
          <p:nvPr/>
        </p:nvPicPr>
        <p:blipFill>
          <a:blip r:embed="rId5">
            <a:alphaModFix/>
          </a:blip>
          <a:stretch>
            <a:fillRect/>
          </a:stretch>
        </p:blipFill>
        <p:spPr>
          <a:xfrm>
            <a:off x="32297513" y="16367914"/>
            <a:ext cx="3995337" cy="39953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6"/>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lang="en" sz="7100"/>
              <a:t>eMINTS National Center</a:t>
            </a:r>
            <a:endParaRPr sz="7100"/>
          </a:p>
          <a:p>
            <a:pPr indent="0" lvl="0" marL="0" rtl="0" algn="l">
              <a:spcBef>
                <a:spcPts val="4800"/>
              </a:spcBef>
              <a:spcAft>
                <a:spcPts val="0"/>
              </a:spcAft>
              <a:buNone/>
            </a:pPr>
            <a:r>
              <a:rPr lang="en" sz="7100"/>
              <a:t>University of Missouri, College of Education and Human Development</a:t>
            </a:r>
            <a:endParaRPr sz="7100"/>
          </a:p>
          <a:p>
            <a:pPr indent="0" lvl="0" marL="0" rtl="0" algn="l">
              <a:spcBef>
                <a:spcPts val="4800"/>
              </a:spcBef>
              <a:spcAft>
                <a:spcPts val="0"/>
              </a:spcAft>
              <a:buNone/>
            </a:pPr>
            <a:r>
              <a:rPr lang="en" sz="7100"/>
              <a:t>Education Instructional Specialist</a:t>
            </a:r>
            <a:endParaRPr sz="7100"/>
          </a:p>
          <a:p>
            <a:pPr indent="0" lvl="0" marL="0" rtl="0" algn="l">
              <a:spcBef>
                <a:spcPts val="4800"/>
              </a:spcBef>
              <a:spcAft>
                <a:spcPts val="4800"/>
              </a:spcAft>
              <a:buNone/>
            </a:pPr>
            <a:r>
              <a:t/>
            </a:r>
            <a:endParaRPr sz="7100"/>
          </a:p>
        </p:txBody>
      </p:sp>
      <p:sp>
        <p:nvSpPr>
          <p:cNvPr id="156" name="Google Shape;156;p36"/>
          <p:cNvSpPr txBox="1"/>
          <p:nvPr>
            <p:ph type="title"/>
          </p:nvPr>
        </p:nvSpPr>
        <p:spPr>
          <a:xfrm>
            <a:off x="1196000" y="1170500"/>
            <a:ext cx="15830400" cy="2290800"/>
          </a:xfrm>
          <a:prstGeom prst="rect">
            <a:avLst/>
          </a:prstGeom>
        </p:spPr>
        <p:txBody>
          <a:bodyPr anchorCtr="0" anchor="t" bIns="365700" lIns="365700" spcFirstLastPara="1" rIns="365700" wrap="square" tIns="365700">
            <a:noAutofit/>
          </a:bodyPr>
          <a:lstStyle/>
          <a:p>
            <a:pPr indent="0" lvl="0" marL="0" rtl="0" algn="l">
              <a:spcBef>
                <a:spcPts val="0"/>
              </a:spcBef>
              <a:spcAft>
                <a:spcPts val="0"/>
              </a:spcAft>
              <a:buClr>
                <a:schemeClr val="dk1"/>
              </a:buClr>
              <a:buSzPts val="1100"/>
              <a:buFont typeface="Arial"/>
              <a:buNone/>
            </a:pPr>
            <a:r>
              <a:rPr b="1" lang="en" sz="11000"/>
              <a:t>Haylee Anderson</a:t>
            </a:r>
            <a:endParaRPr b="1" sz="11000"/>
          </a:p>
        </p:txBody>
      </p:sp>
      <p:pic>
        <p:nvPicPr>
          <p:cNvPr id="157" name="Google Shape;157;p36" title="Haylee Anderson 2022-3 - Copy (2).jpg"/>
          <p:cNvPicPr preferRelativeResize="0"/>
          <p:nvPr>
            <p:ph idx="3" type="pic"/>
          </p:nvPr>
        </p:nvPicPr>
        <p:blipFill rotWithShape="1">
          <a:blip r:embed="rId3">
            <a:alphaModFix/>
          </a:blip>
          <a:srcRect b="416" l="0" r="0" t="417"/>
          <a:stretch/>
        </p:blipFill>
        <p:spPr>
          <a:xfrm>
            <a:off x="20337800" y="3461300"/>
            <a:ext cx="14122800" cy="14071200"/>
          </a:xfrm>
          <a:prstGeom prst="roundRect">
            <a:avLst>
              <a:gd fmla="val 16667" name="adj"/>
            </a:avLst>
          </a:prstGeom>
        </p:spPr>
      </p:pic>
      <p:sp>
        <p:nvSpPr>
          <p:cNvPr id="158" name="Google Shape;158;p36"/>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lnSpcReduction="20000"/>
          </a:bodyPr>
          <a:lstStyle/>
          <a:p>
            <a:pPr indent="0" lvl="0" marL="0" rtl="0" algn="ctr">
              <a:spcBef>
                <a:spcPts val="0"/>
              </a:spcBef>
              <a:spcAft>
                <a:spcPts val="4800"/>
              </a:spcAft>
              <a:buNone/>
            </a:pPr>
            <a:r>
              <a:rPr lang="en" u="sng">
                <a:hlinkClick r:id="rId4"/>
              </a:rPr>
              <a:t>andersonh@emints.org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4"/>
          <p:cNvSpPr txBox="1"/>
          <p:nvPr>
            <p:ph type="title"/>
          </p:nvPr>
        </p:nvSpPr>
        <p:spPr>
          <a:xfrm>
            <a:off x="8060550" y="8603400"/>
            <a:ext cx="20454900" cy="3367200"/>
          </a:xfrm>
          <a:prstGeom prst="rect">
            <a:avLst/>
          </a:prstGeom>
        </p:spPr>
        <p:txBody>
          <a:bodyPr anchorCtr="0" anchor="ctr" bIns="365700" lIns="365700" spcFirstLastPara="1" rIns="365700" wrap="square" tIns="365700">
            <a:normAutofit fontScale="90000"/>
          </a:bodyPr>
          <a:lstStyle/>
          <a:p>
            <a:pPr indent="0" lvl="0" marL="0" rtl="0" algn="ctr">
              <a:spcBef>
                <a:spcPts val="0"/>
              </a:spcBef>
              <a:spcAft>
                <a:spcPts val="0"/>
              </a:spcAft>
              <a:buNone/>
            </a:pPr>
            <a:r>
              <a:rPr lang="en"/>
              <a:t>Connect with Us!</a:t>
            </a:r>
            <a:endParaRPr/>
          </a:p>
          <a:p>
            <a:pPr indent="0" lvl="0" marL="0" rtl="0" algn="ctr">
              <a:spcBef>
                <a:spcPts val="0"/>
              </a:spcBef>
              <a:spcAft>
                <a:spcPts val="0"/>
              </a:spcAft>
              <a:buNone/>
            </a:pPr>
            <a:r>
              <a:rPr lang="en"/>
              <a:t>Bring eMINTS to you!</a:t>
            </a:r>
            <a:endParaRPr/>
          </a:p>
        </p:txBody>
      </p:sp>
      <p:grpSp>
        <p:nvGrpSpPr>
          <p:cNvPr id="336" name="Google Shape;336;p54"/>
          <p:cNvGrpSpPr/>
          <p:nvPr/>
        </p:nvGrpSpPr>
        <p:grpSpPr>
          <a:xfrm>
            <a:off x="1247325" y="450159"/>
            <a:ext cx="6704913" cy="6078024"/>
            <a:chOff x="789825" y="1635723"/>
            <a:chExt cx="7207259" cy="6533402"/>
          </a:xfrm>
        </p:grpSpPr>
        <p:sp>
          <p:nvSpPr>
            <p:cNvPr id="337" name="Google Shape;337;p54"/>
            <p:cNvSpPr/>
            <p:nvPr/>
          </p:nvSpPr>
          <p:spPr>
            <a:xfrm>
              <a:off x="789884" y="1635723"/>
              <a:ext cx="7207200" cy="6533400"/>
            </a:xfrm>
            <a:prstGeom prst="rect">
              <a:avLst/>
            </a:prstGeom>
            <a:solidFill>
              <a:srgbClr val="0096D7"/>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nvGrpSpPr>
            <p:cNvPr id="338" name="Google Shape;338;p54"/>
            <p:cNvGrpSpPr/>
            <p:nvPr/>
          </p:nvGrpSpPr>
          <p:grpSpPr>
            <a:xfrm>
              <a:off x="2317176" y="2826103"/>
              <a:ext cx="4152562" cy="4152344"/>
              <a:chOff x="266768" y="1721375"/>
              <a:chExt cx="397907" cy="397887"/>
            </a:xfrm>
          </p:grpSpPr>
          <p:sp>
            <p:nvSpPr>
              <p:cNvPr id="339" name="Google Shape;339;p54"/>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sp>
            <p:nvSpPr>
              <p:cNvPr id="340" name="Google Shape;340;p54"/>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sp>
          <p:nvSpPr>
            <p:cNvPr id="341" name="Google Shape;341;p54">
              <a:hlinkClick r:id="rId3"/>
            </p:cNvPr>
            <p:cNvSpPr/>
            <p:nvPr/>
          </p:nvSpPr>
          <p:spPr>
            <a:xfrm>
              <a:off x="789825" y="1635725"/>
              <a:ext cx="7207200" cy="6533400"/>
            </a:xfrm>
            <a:prstGeom prst="rect">
              <a:avLst/>
            </a:prstGeom>
            <a:no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sz="1302"/>
            </a:p>
          </p:txBody>
        </p:sp>
      </p:grpSp>
      <p:grpSp>
        <p:nvGrpSpPr>
          <p:cNvPr id="342" name="Google Shape;342;p54"/>
          <p:cNvGrpSpPr/>
          <p:nvPr/>
        </p:nvGrpSpPr>
        <p:grpSpPr>
          <a:xfrm>
            <a:off x="1246973" y="7247949"/>
            <a:ext cx="6704952" cy="6078102"/>
            <a:chOff x="9466401" y="1636001"/>
            <a:chExt cx="7207301" cy="6533486"/>
          </a:xfrm>
        </p:grpSpPr>
        <p:sp>
          <p:nvSpPr>
            <p:cNvPr id="343" name="Google Shape;343;p54"/>
            <p:cNvSpPr/>
            <p:nvPr/>
          </p:nvSpPr>
          <p:spPr>
            <a:xfrm>
              <a:off x="9466503" y="1636087"/>
              <a:ext cx="7207200" cy="6533400"/>
            </a:xfrm>
            <a:prstGeom prst="rect">
              <a:avLst/>
            </a:prstGeom>
            <a:solidFill>
              <a:srgbClr val="C60B46"/>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nvGrpSpPr>
            <p:cNvPr id="344" name="Google Shape;344;p54"/>
            <p:cNvGrpSpPr/>
            <p:nvPr/>
          </p:nvGrpSpPr>
          <p:grpSpPr>
            <a:xfrm>
              <a:off x="10993925" y="2826466"/>
              <a:ext cx="4152126" cy="4152344"/>
              <a:chOff x="864491" y="1723250"/>
              <a:chExt cx="397866" cy="397887"/>
            </a:xfrm>
          </p:grpSpPr>
          <p:sp>
            <p:nvSpPr>
              <p:cNvPr id="345" name="Google Shape;345;p54"/>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sp>
            <p:nvSpPr>
              <p:cNvPr id="346" name="Google Shape;346;p54"/>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sp>
            <p:nvSpPr>
              <p:cNvPr id="347" name="Google Shape;347;p54"/>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sp>
          <p:nvSpPr>
            <p:cNvPr id="348" name="Google Shape;348;p54">
              <a:hlinkClick r:id="rId4"/>
            </p:cNvPr>
            <p:cNvSpPr/>
            <p:nvPr/>
          </p:nvSpPr>
          <p:spPr>
            <a:xfrm>
              <a:off x="9466401" y="1636001"/>
              <a:ext cx="7207200" cy="6533400"/>
            </a:xfrm>
            <a:prstGeom prst="rect">
              <a:avLst/>
            </a:prstGeom>
            <a:no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grpSp>
        <p:nvGrpSpPr>
          <p:cNvPr id="349" name="Google Shape;349;p54"/>
          <p:cNvGrpSpPr/>
          <p:nvPr/>
        </p:nvGrpSpPr>
        <p:grpSpPr>
          <a:xfrm>
            <a:off x="1247303" y="14045837"/>
            <a:ext cx="6704967" cy="6078054"/>
            <a:chOff x="26819850" y="1636001"/>
            <a:chExt cx="7207317" cy="6533434"/>
          </a:xfrm>
        </p:grpSpPr>
        <p:sp>
          <p:nvSpPr>
            <p:cNvPr id="350" name="Google Shape;350;p54"/>
            <p:cNvSpPr/>
            <p:nvPr/>
          </p:nvSpPr>
          <p:spPr>
            <a:xfrm>
              <a:off x="26819967" y="1636035"/>
              <a:ext cx="7207200" cy="6533400"/>
            </a:xfrm>
            <a:prstGeom prst="rect">
              <a:avLst/>
            </a:prstGeom>
            <a:solidFill>
              <a:srgbClr val="0096D7"/>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nvGrpSpPr>
            <p:cNvPr id="351" name="Google Shape;351;p54"/>
            <p:cNvGrpSpPr/>
            <p:nvPr/>
          </p:nvGrpSpPr>
          <p:grpSpPr>
            <a:xfrm>
              <a:off x="28347292" y="2826414"/>
              <a:ext cx="4152344" cy="4152344"/>
              <a:chOff x="1379798" y="1723250"/>
              <a:chExt cx="397887" cy="397887"/>
            </a:xfrm>
          </p:grpSpPr>
          <p:sp>
            <p:nvSpPr>
              <p:cNvPr id="352" name="Google Shape;352;p54"/>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sp>
            <p:nvSpPr>
              <p:cNvPr id="353" name="Google Shape;353;p54"/>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sp>
            <p:nvSpPr>
              <p:cNvPr id="354" name="Google Shape;354;p54"/>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sp>
            <p:nvSpPr>
              <p:cNvPr id="355" name="Google Shape;355;p54"/>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rgbClr val="121212"/>
              </a:solid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a:p>
            </p:txBody>
          </p:sp>
        </p:grpSp>
        <p:sp>
          <p:nvSpPr>
            <p:cNvPr id="356" name="Google Shape;356;p54">
              <a:hlinkClick r:id="rId5"/>
            </p:cNvPr>
            <p:cNvSpPr/>
            <p:nvPr/>
          </p:nvSpPr>
          <p:spPr>
            <a:xfrm>
              <a:off x="26819850" y="1636001"/>
              <a:ext cx="7207200" cy="6533400"/>
            </a:xfrm>
            <a:prstGeom prst="rect">
              <a:avLst/>
            </a:prstGeom>
            <a:noFill/>
            <a:ln>
              <a:noFill/>
            </a:ln>
          </p:spPr>
          <p:txBody>
            <a:bodyPr anchorCtr="0" anchor="ctr" bIns="353125" lIns="353125" spcFirstLastPara="1" rIns="353125" wrap="square" tIns="353125">
              <a:noAutofit/>
            </a:bodyPr>
            <a:lstStyle/>
            <a:p>
              <a:pPr indent="0" lvl="0" marL="0" rtl="0" algn="l">
                <a:spcBef>
                  <a:spcPts val="0"/>
                </a:spcBef>
                <a:spcAft>
                  <a:spcPts val="0"/>
                </a:spcAft>
                <a:buNone/>
              </a:pPr>
              <a:r>
                <a:t/>
              </a:r>
              <a:endParaRPr sz="1302"/>
            </a:p>
          </p:txBody>
        </p:sp>
      </p:grpSp>
      <p:pic>
        <p:nvPicPr>
          <p:cNvPr id="357" name="Google Shape;357;p54"/>
          <p:cNvPicPr preferRelativeResize="0"/>
          <p:nvPr/>
        </p:nvPicPr>
        <p:blipFill rotWithShape="1">
          <a:blip r:embed="rId6">
            <a:alphaModFix/>
          </a:blip>
          <a:srcRect b="0" l="0" r="0" t="0"/>
          <a:stretch/>
        </p:blipFill>
        <p:spPr>
          <a:xfrm>
            <a:off x="28624075" y="6934610"/>
            <a:ext cx="6704975" cy="6704783"/>
          </a:xfrm>
          <a:prstGeom prst="rect">
            <a:avLst/>
          </a:prstGeom>
          <a:noFill/>
          <a:ln cap="flat" cmpd="sng" w="28575">
            <a:solidFill>
              <a:srgbClr val="000000"/>
            </a:solidFill>
            <a:prstDash val="solid"/>
            <a:round/>
            <a:headEnd len="sm" w="sm" type="none"/>
            <a:tailEnd len="sm" w="sm" type="none"/>
          </a:ln>
        </p:spPr>
      </p:pic>
      <p:sp>
        <p:nvSpPr>
          <p:cNvPr id="358" name="Google Shape;358;p54"/>
          <p:cNvSpPr txBox="1"/>
          <p:nvPr/>
        </p:nvSpPr>
        <p:spPr>
          <a:xfrm>
            <a:off x="9088050" y="12552500"/>
            <a:ext cx="18399900" cy="55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0">
                <a:solidFill>
                  <a:srgbClr val="595959"/>
                </a:solidFill>
              </a:rPr>
              <a:t>Reach out:</a:t>
            </a:r>
            <a:endParaRPr sz="7500">
              <a:solidFill>
                <a:srgbClr val="595959"/>
              </a:solidFill>
            </a:endParaRPr>
          </a:p>
          <a:p>
            <a:pPr indent="0" lvl="0" marL="0" rtl="0" algn="ctr">
              <a:lnSpc>
                <a:spcPct val="115000"/>
              </a:lnSpc>
              <a:spcBef>
                <a:spcPts val="1000"/>
              </a:spcBef>
              <a:spcAft>
                <a:spcPts val="1000"/>
              </a:spcAft>
              <a:buNone/>
            </a:pPr>
            <a:r>
              <a:rPr lang="en" sz="7500" u="sng">
                <a:solidFill>
                  <a:schemeClr val="hlink"/>
                </a:solidFill>
                <a:hlinkClick r:id="rId7"/>
              </a:rPr>
              <a:t>emints.org/contact/</a:t>
            </a:r>
            <a:r>
              <a:rPr lang="en" sz="7500">
                <a:solidFill>
                  <a:srgbClr val="595959"/>
                </a:solidFill>
              </a:rPr>
              <a:t> </a:t>
            </a:r>
            <a:endParaRPr sz="7500">
              <a:solidFill>
                <a:srgbClr val="5959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7"/>
          <p:cNvSpPr txBox="1"/>
          <p:nvPr>
            <p:ph idx="4" type="body"/>
          </p:nvPr>
        </p:nvSpPr>
        <p:spPr>
          <a:xfrm>
            <a:off x="1196000" y="3461300"/>
            <a:ext cx="15830400" cy="159960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lang="en" sz="7100"/>
              <a:t>eMINTS National Center</a:t>
            </a:r>
            <a:endParaRPr sz="7100"/>
          </a:p>
          <a:p>
            <a:pPr indent="0" lvl="0" marL="0" rtl="0" algn="l">
              <a:spcBef>
                <a:spcPts val="4800"/>
              </a:spcBef>
              <a:spcAft>
                <a:spcPts val="0"/>
              </a:spcAft>
              <a:buNone/>
            </a:pPr>
            <a:r>
              <a:rPr lang="en" sz="7100"/>
              <a:t>University of Missouri, College of Education and Human Development</a:t>
            </a:r>
            <a:endParaRPr sz="7100"/>
          </a:p>
          <a:p>
            <a:pPr indent="0" lvl="0" marL="0" rtl="0" algn="l">
              <a:spcBef>
                <a:spcPts val="4800"/>
              </a:spcBef>
              <a:spcAft>
                <a:spcPts val="0"/>
              </a:spcAft>
              <a:buNone/>
            </a:pPr>
            <a:r>
              <a:rPr lang="en" sz="7100"/>
              <a:t>Learning Designer</a:t>
            </a:r>
            <a:endParaRPr sz="7100"/>
          </a:p>
          <a:p>
            <a:pPr indent="0" lvl="0" marL="0" rtl="0" algn="l">
              <a:spcBef>
                <a:spcPts val="4800"/>
              </a:spcBef>
              <a:spcAft>
                <a:spcPts val="4800"/>
              </a:spcAft>
              <a:buNone/>
            </a:pPr>
            <a:r>
              <a:t/>
            </a:r>
            <a:endParaRPr sz="7100"/>
          </a:p>
        </p:txBody>
      </p:sp>
      <p:sp>
        <p:nvSpPr>
          <p:cNvPr id="164" name="Google Shape;164;p37"/>
          <p:cNvSpPr txBox="1"/>
          <p:nvPr>
            <p:ph type="title"/>
          </p:nvPr>
        </p:nvSpPr>
        <p:spPr>
          <a:xfrm>
            <a:off x="1196000" y="1170500"/>
            <a:ext cx="15830400" cy="2290800"/>
          </a:xfrm>
          <a:prstGeom prst="rect">
            <a:avLst/>
          </a:prstGeom>
        </p:spPr>
        <p:txBody>
          <a:bodyPr anchorCtr="0" anchor="t" bIns="365700" lIns="365700" spcFirstLastPara="1" rIns="365700" wrap="square" tIns="365700">
            <a:noAutofit/>
          </a:bodyPr>
          <a:lstStyle/>
          <a:p>
            <a:pPr indent="0" lvl="0" marL="0" rtl="0" algn="l">
              <a:spcBef>
                <a:spcPts val="0"/>
              </a:spcBef>
              <a:spcAft>
                <a:spcPts val="0"/>
              </a:spcAft>
              <a:buNone/>
            </a:pPr>
            <a:r>
              <a:rPr b="1" lang="en" sz="11000"/>
              <a:t>Ben Miller</a:t>
            </a:r>
            <a:endParaRPr b="1" sz="11000"/>
          </a:p>
        </p:txBody>
      </p:sp>
      <p:pic>
        <p:nvPicPr>
          <p:cNvPr id="165" name="Google Shape;165;p37" title="Ben-Miller-2023-web.jpg"/>
          <p:cNvPicPr preferRelativeResize="0"/>
          <p:nvPr>
            <p:ph idx="3" type="pic"/>
          </p:nvPr>
        </p:nvPicPr>
        <p:blipFill rotWithShape="1">
          <a:blip r:embed="rId3">
            <a:alphaModFix/>
          </a:blip>
          <a:srcRect b="189" l="0" r="0" t="179"/>
          <a:stretch/>
        </p:blipFill>
        <p:spPr>
          <a:xfrm>
            <a:off x="20337800" y="3461300"/>
            <a:ext cx="14122800" cy="14071200"/>
          </a:xfrm>
          <a:prstGeom prst="roundRect">
            <a:avLst>
              <a:gd fmla="val 16667" name="adj"/>
            </a:avLst>
          </a:prstGeom>
        </p:spPr>
      </p:pic>
      <p:sp>
        <p:nvSpPr>
          <p:cNvPr id="166" name="Google Shape;166;p37"/>
          <p:cNvSpPr txBox="1"/>
          <p:nvPr>
            <p:ph idx="1" type="subTitle"/>
          </p:nvPr>
        </p:nvSpPr>
        <p:spPr>
          <a:xfrm>
            <a:off x="20337800" y="17678400"/>
            <a:ext cx="14122800" cy="1778400"/>
          </a:xfrm>
          <a:prstGeom prst="rect">
            <a:avLst/>
          </a:prstGeom>
        </p:spPr>
        <p:txBody>
          <a:bodyPr anchorCtr="0" anchor="t" bIns="365700" lIns="365700" spcFirstLastPara="1" rIns="365700" wrap="square" tIns="365700">
            <a:normAutofit lnSpcReduction="20000"/>
          </a:bodyPr>
          <a:lstStyle/>
          <a:p>
            <a:pPr indent="0" lvl="0" marL="0" rtl="0" algn="ctr">
              <a:spcBef>
                <a:spcPts val="0"/>
              </a:spcBef>
              <a:spcAft>
                <a:spcPts val="4800"/>
              </a:spcAft>
              <a:buNone/>
            </a:pPr>
            <a:r>
              <a:rPr lang="en" u="sng">
                <a:hlinkClick r:id="rId4"/>
              </a:rPr>
              <a:t>bmiller@emints.org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8"/>
          <p:cNvSpPr txBox="1"/>
          <p:nvPr>
            <p:ph idx="1" type="body"/>
          </p:nvPr>
        </p:nvSpPr>
        <p:spPr>
          <a:xfrm>
            <a:off x="1246800" y="3435400"/>
            <a:ext cx="34082400" cy="14840400"/>
          </a:xfrm>
          <a:prstGeom prst="rect">
            <a:avLst/>
          </a:prstGeom>
        </p:spPr>
        <p:txBody>
          <a:bodyPr anchorCtr="0" anchor="t" bIns="365700" lIns="365700" spcFirstLastPara="1" rIns="365700" wrap="square" tIns="365700">
            <a:noAutofit/>
          </a:bodyPr>
          <a:lstStyle/>
          <a:p>
            <a:pPr indent="-736600" lvl="0" marL="457200" rtl="0" algn="l">
              <a:spcBef>
                <a:spcPts val="0"/>
              </a:spcBef>
              <a:spcAft>
                <a:spcPts val="0"/>
              </a:spcAft>
              <a:buSzPts val="8000"/>
              <a:buChar char="●"/>
            </a:pPr>
            <a:r>
              <a:rPr b="1" lang="en" sz="8000"/>
              <a:t>Learn </a:t>
            </a:r>
            <a:r>
              <a:rPr lang="en" sz="8000"/>
              <a:t>four practical strategies that help learners use AI to think more critically…not just rely on it for answers.</a:t>
            </a:r>
            <a:endParaRPr sz="8000"/>
          </a:p>
          <a:p>
            <a:pPr indent="-736600" lvl="0" marL="457200" rtl="0" algn="l">
              <a:spcBef>
                <a:spcPts val="2000"/>
              </a:spcBef>
              <a:spcAft>
                <a:spcPts val="0"/>
              </a:spcAft>
              <a:buSzPts val="8000"/>
              <a:buChar char="●"/>
            </a:pPr>
            <a:r>
              <a:rPr b="1" lang="en" sz="8000"/>
              <a:t>Engage </a:t>
            </a:r>
            <a:r>
              <a:rPr lang="en" sz="8000"/>
              <a:t>with AI as a thought partner, spot misinformation, promote ethical use, and strengthen human‑in‑the‑loop reasoning.</a:t>
            </a:r>
            <a:endParaRPr sz="8000"/>
          </a:p>
          <a:p>
            <a:pPr indent="-736600" lvl="0" marL="457200" rtl="0" algn="l">
              <a:spcBef>
                <a:spcPts val="2000"/>
              </a:spcBef>
              <a:spcAft>
                <a:spcPts val="2000"/>
              </a:spcAft>
              <a:buSzPts val="8000"/>
              <a:buChar char="●"/>
            </a:pPr>
            <a:r>
              <a:rPr b="1" lang="en" sz="8000"/>
              <a:t>Apply </a:t>
            </a:r>
            <a:r>
              <a:rPr lang="en" sz="8000"/>
              <a:t>ready‑to‑use strategies that bring responsible, ethical, and creative AI informational literacy to your learning space.</a:t>
            </a:r>
            <a:endParaRPr sz="8000"/>
          </a:p>
        </p:txBody>
      </p:sp>
      <p:sp>
        <p:nvSpPr>
          <p:cNvPr id="172" name="Google Shape;172;p38"/>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fontScale="90000"/>
          </a:bodyPr>
          <a:lstStyle/>
          <a:p>
            <a:pPr indent="0" lvl="0" marL="0" rtl="0" algn="l">
              <a:spcBef>
                <a:spcPts val="0"/>
              </a:spcBef>
              <a:spcAft>
                <a:spcPts val="0"/>
              </a:spcAft>
              <a:buNone/>
            </a:pPr>
            <a:r>
              <a:rPr b="1" lang="en"/>
              <a:t>Session Outcomes</a:t>
            </a:r>
            <a:endParaRPr b="1"/>
          </a:p>
        </p:txBody>
      </p:sp>
      <p:grpSp>
        <p:nvGrpSpPr>
          <p:cNvPr id="173" name="Google Shape;173;p38"/>
          <p:cNvGrpSpPr/>
          <p:nvPr/>
        </p:nvGrpSpPr>
        <p:grpSpPr>
          <a:xfrm>
            <a:off x="4734800" y="13562725"/>
            <a:ext cx="27106400" cy="6092000"/>
            <a:chOff x="4734800" y="13562725"/>
            <a:chExt cx="27106400" cy="6092000"/>
          </a:xfrm>
        </p:grpSpPr>
        <p:pic>
          <p:nvPicPr>
            <p:cNvPr id="174" name="Google Shape;174;p38"/>
            <p:cNvPicPr preferRelativeResize="0"/>
            <p:nvPr/>
          </p:nvPicPr>
          <p:blipFill>
            <a:blip r:embed="rId3">
              <a:alphaModFix/>
            </a:blip>
            <a:stretch>
              <a:fillRect/>
            </a:stretch>
          </p:blipFill>
          <p:spPr>
            <a:xfrm>
              <a:off x="4734800" y="13562725"/>
              <a:ext cx="6092000" cy="6092000"/>
            </a:xfrm>
            <a:prstGeom prst="rect">
              <a:avLst/>
            </a:prstGeom>
            <a:noFill/>
            <a:ln>
              <a:noFill/>
            </a:ln>
            <a:effectLst>
              <a:outerShdw blurRad="57150" rotWithShape="0" algn="bl" dir="5400000" dist="19050">
                <a:srgbClr val="000000">
                  <a:alpha val="50000"/>
                </a:srgbClr>
              </a:outerShdw>
            </a:effectLst>
          </p:spPr>
        </p:pic>
        <p:pic>
          <p:nvPicPr>
            <p:cNvPr id="175" name="Google Shape;175;p38"/>
            <p:cNvPicPr preferRelativeResize="0"/>
            <p:nvPr/>
          </p:nvPicPr>
          <p:blipFill>
            <a:blip r:embed="rId4">
              <a:alphaModFix/>
            </a:blip>
            <a:stretch>
              <a:fillRect/>
            </a:stretch>
          </p:blipFill>
          <p:spPr>
            <a:xfrm>
              <a:off x="25749200" y="13562725"/>
              <a:ext cx="6092000" cy="6092000"/>
            </a:xfrm>
            <a:prstGeom prst="rect">
              <a:avLst/>
            </a:prstGeom>
            <a:noFill/>
            <a:ln>
              <a:noFill/>
            </a:ln>
            <a:effectLst>
              <a:outerShdw blurRad="57150" rotWithShape="0" algn="bl" dir="5400000" dist="19050">
                <a:srgbClr val="000000">
                  <a:alpha val="50000"/>
                </a:srgbClr>
              </a:outerShdw>
            </a:effectLst>
          </p:spPr>
        </p:pic>
        <p:pic>
          <p:nvPicPr>
            <p:cNvPr id="176" name="Google Shape;176;p38"/>
            <p:cNvPicPr preferRelativeResize="0"/>
            <p:nvPr/>
          </p:nvPicPr>
          <p:blipFill>
            <a:blip r:embed="rId5">
              <a:alphaModFix/>
            </a:blip>
            <a:stretch>
              <a:fillRect/>
            </a:stretch>
          </p:blipFill>
          <p:spPr>
            <a:xfrm>
              <a:off x="15242000" y="13562725"/>
              <a:ext cx="6092000" cy="6092000"/>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9" title="epl_logo_color_black_letters_6000x1741.png"/>
          <p:cNvPicPr preferRelativeResize="0"/>
          <p:nvPr/>
        </p:nvPicPr>
        <p:blipFill>
          <a:blip r:embed="rId3">
            <a:alphaModFix/>
          </a:blip>
          <a:stretch>
            <a:fillRect/>
          </a:stretch>
        </p:blipFill>
        <p:spPr>
          <a:xfrm>
            <a:off x="0" y="18222181"/>
            <a:ext cx="8108595" cy="2351817"/>
          </a:xfrm>
          <a:prstGeom prst="rect">
            <a:avLst/>
          </a:prstGeom>
          <a:noFill/>
          <a:ln>
            <a:noFill/>
          </a:ln>
        </p:spPr>
      </p:pic>
      <p:pic>
        <p:nvPicPr>
          <p:cNvPr id="182" name="Google Shape;182;p39" title="MU_UnitSig_EducationHumanDevelopment_RGB_Black_horiz(1).png"/>
          <p:cNvPicPr preferRelativeResize="0"/>
          <p:nvPr/>
        </p:nvPicPr>
        <p:blipFill>
          <a:blip r:embed="rId4">
            <a:alphaModFix/>
          </a:blip>
          <a:stretch>
            <a:fillRect/>
          </a:stretch>
        </p:blipFill>
        <p:spPr>
          <a:xfrm>
            <a:off x="27645175" y="17988075"/>
            <a:ext cx="8930816" cy="2585925"/>
          </a:xfrm>
          <a:prstGeom prst="rect">
            <a:avLst/>
          </a:prstGeom>
          <a:noFill/>
          <a:ln>
            <a:noFill/>
          </a:ln>
        </p:spPr>
      </p:pic>
      <p:sp>
        <p:nvSpPr>
          <p:cNvPr id="183" name="Google Shape;183;p39"/>
          <p:cNvSpPr txBox="1"/>
          <p:nvPr>
            <p:ph idx="1" type="body"/>
          </p:nvPr>
        </p:nvSpPr>
        <p:spPr>
          <a:xfrm>
            <a:off x="1246800" y="3435400"/>
            <a:ext cx="34082400" cy="14840400"/>
          </a:xfrm>
          <a:prstGeom prst="rect">
            <a:avLst/>
          </a:prstGeom>
        </p:spPr>
        <p:txBody>
          <a:bodyPr anchorCtr="0" anchor="t" bIns="365700" lIns="365700" spcFirstLastPara="1" rIns="365700" wrap="square" tIns="365700">
            <a:normAutofit/>
          </a:bodyPr>
          <a:lstStyle/>
          <a:p>
            <a:pPr indent="-1149350" lvl="0" marL="1428750" rtl="0" algn="l">
              <a:spcBef>
                <a:spcPts val="0"/>
              </a:spcBef>
              <a:spcAft>
                <a:spcPts val="0"/>
              </a:spcAft>
              <a:buSzPts val="10000"/>
              <a:buAutoNum type="arabicPeriod"/>
            </a:pPr>
            <a:r>
              <a:rPr b="1" lang="en" sz="10000" u="sng">
                <a:solidFill>
                  <a:schemeClr val="hlink"/>
                </a:solidFill>
                <a:hlinkClick action="ppaction://hlinksldjump" r:id="rId5"/>
              </a:rPr>
              <a:t>Opener:</a:t>
            </a:r>
            <a:r>
              <a:rPr lang="en" sz="10000" u="sng">
                <a:solidFill>
                  <a:schemeClr val="hlink"/>
                </a:solidFill>
                <a:hlinkClick action="ppaction://hlinksldjump" r:id="rId6"/>
              </a:rPr>
              <a:t> Open Mic</a:t>
            </a:r>
            <a:endParaRPr sz="10000"/>
          </a:p>
          <a:p>
            <a:pPr indent="-1149350" lvl="0" marL="1428750" rtl="0" algn="l">
              <a:spcBef>
                <a:spcPts val="2000"/>
              </a:spcBef>
              <a:spcAft>
                <a:spcPts val="0"/>
              </a:spcAft>
              <a:buSzPts val="10000"/>
              <a:buAutoNum type="arabicPeriod"/>
            </a:pPr>
            <a:r>
              <a:rPr b="1" lang="en" sz="10000" u="sng">
                <a:solidFill>
                  <a:schemeClr val="hlink"/>
                </a:solidFill>
                <a:hlinkClick action="ppaction://hlinksldjump" r:id="rId7"/>
              </a:rPr>
              <a:t>Activity 1: </a:t>
            </a:r>
            <a:r>
              <a:rPr lang="en" sz="10000" u="sng">
                <a:solidFill>
                  <a:schemeClr val="hlink"/>
                </a:solidFill>
                <a:hlinkClick action="ppaction://hlinksldjump" r:id="rId8"/>
              </a:rPr>
              <a:t>Human-in-the-Loop</a:t>
            </a:r>
            <a:endParaRPr sz="10000"/>
          </a:p>
          <a:p>
            <a:pPr indent="-1149350" lvl="0" marL="1428750" rtl="0" algn="l">
              <a:spcBef>
                <a:spcPts val="2000"/>
              </a:spcBef>
              <a:spcAft>
                <a:spcPts val="0"/>
              </a:spcAft>
              <a:buSzPts val="10000"/>
              <a:buAutoNum type="arabicPeriod"/>
            </a:pPr>
            <a:r>
              <a:rPr b="1" lang="en" sz="10000" u="sng">
                <a:solidFill>
                  <a:schemeClr val="hlink"/>
                </a:solidFill>
                <a:hlinkClick action="ppaction://hlinksldjump" r:id="rId9"/>
              </a:rPr>
              <a:t>Activity 2:</a:t>
            </a:r>
            <a:r>
              <a:rPr lang="en" sz="10000" u="sng">
                <a:solidFill>
                  <a:schemeClr val="hlink"/>
                </a:solidFill>
                <a:hlinkClick action="ppaction://hlinksldjump" r:id="rId10"/>
              </a:rPr>
              <a:t> Ethical Use</a:t>
            </a:r>
            <a:endParaRPr sz="10000"/>
          </a:p>
          <a:p>
            <a:pPr indent="-1149350" lvl="0" marL="1428750" rtl="0" algn="l">
              <a:spcBef>
                <a:spcPts val="2000"/>
              </a:spcBef>
              <a:spcAft>
                <a:spcPts val="0"/>
              </a:spcAft>
              <a:buSzPts val="10000"/>
              <a:buAutoNum type="arabicPeriod"/>
            </a:pPr>
            <a:r>
              <a:rPr b="1" lang="en" sz="10000" u="sng">
                <a:solidFill>
                  <a:schemeClr val="hlink"/>
                </a:solidFill>
                <a:hlinkClick action="ppaction://hlinksldjump" r:id="rId11"/>
              </a:rPr>
              <a:t>Activity 3: </a:t>
            </a:r>
            <a:r>
              <a:rPr lang="en" sz="10000" u="sng">
                <a:solidFill>
                  <a:schemeClr val="hlink"/>
                </a:solidFill>
                <a:hlinkClick action="ppaction://hlinksldjump" r:id="rId12"/>
              </a:rPr>
              <a:t>Spotting Misinformation</a:t>
            </a:r>
            <a:endParaRPr sz="10000"/>
          </a:p>
          <a:p>
            <a:pPr indent="-1149350" lvl="0" marL="1428750" rtl="0" algn="l">
              <a:spcBef>
                <a:spcPts val="2000"/>
              </a:spcBef>
              <a:spcAft>
                <a:spcPts val="0"/>
              </a:spcAft>
              <a:buSzPts val="10000"/>
              <a:buAutoNum type="arabicPeriod"/>
            </a:pPr>
            <a:r>
              <a:rPr b="1" lang="en" sz="10000" u="sng">
                <a:solidFill>
                  <a:schemeClr val="hlink"/>
                </a:solidFill>
                <a:hlinkClick action="ppaction://hlinksldjump" r:id="rId13"/>
              </a:rPr>
              <a:t>Activity 4: </a:t>
            </a:r>
            <a:r>
              <a:rPr lang="en" sz="10000" u="sng">
                <a:solidFill>
                  <a:schemeClr val="hlink"/>
                </a:solidFill>
                <a:hlinkClick action="ppaction://hlinksldjump" r:id="rId14"/>
              </a:rPr>
              <a:t>AI as a Thought Partner</a:t>
            </a:r>
            <a:endParaRPr sz="10000"/>
          </a:p>
          <a:p>
            <a:pPr indent="-1149350" lvl="0" marL="1428750" rtl="0" algn="l">
              <a:spcBef>
                <a:spcPts val="2000"/>
              </a:spcBef>
              <a:spcAft>
                <a:spcPts val="0"/>
              </a:spcAft>
              <a:buSzPts val="10000"/>
              <a:buAutoNum type="arabicPeriod"/>
            </a:pPr>
            <a:r>
              <a:rPr b="1" lang="en" sz="10000" u="sng">
                <a:solidFill>
                  <a:schemeClr val="hlink"/>
                </a:solidFill>
                <a:hlinkClick action="ppaction://hlinksldjump" r:id="rId15"/>
              </a:rPr>
              <a:t>Closer: </a:t>
            </a:r>
            <a:r>
              <a:rPr lang="en" sz="10000" u="sng">
                <a:solidFill>
                  <a:schemeClr val="hlink"/>
                </a:solidFill>
                <a:hlinkClick action="ppaction://hlinksldjump" r:id="rId16"/>
              </a:rPr>
              <a:t>Open Mic</a:t>
            </a:r>
            <a:endParaRPr sz="10000"/>
          </a:p>
          <a:p>
            <a:pPr indent="-1149350" lvl="0" marL="1428750" rtl="0" algn="l">
              <a:spcBef>
                <a:spcPts val="2000"/>
              </a:spcBef>
              <a:spcAft>
                <a:spcPts val="2000"/>
              </a:spcAft>
              <a:buSzPts val="10000"/>
              <a:buAutoNum type="arabicPeriod"/>
            </a:pPr>
            <a:r>
              <a:rPr lang="en" sz="10000" u="sng">
                <a:solidFill>
                  <a:schemeClr val="hlink"/>
                </a:solidFill>
                <a:hlinkClick action="ppaction://hlinksldjump" r:id="rId17"/>
              </a:rPr>
              <a:t>Connect with Us!</a:t>
            </a:r>
            <a:endParaRPr sz="10000"/>
          </a:p>
        </p:txBody>
      </p:sp>
      <p:sp>
        <p:nvSpPr>
          <p:cNvPr id="184" name="Google Shape;184;p39"/>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fontScale="90000"/>
          </a:bodyPr>
          <a:lstStyle/>
          <a:p>
            <a:pPr indent="0" lvl="0" marL="0" rtl="0" algn="l">
              <a:spcBef>
                <a:spcPts val="0"/>
              </a:spcBef>
              <a:spcAft>
                <a:spcPts val="0"/>
              </a:spcAft>
              <a:buNone/>
            </a:pPr>
            <a:r>
              <a:rPr b="1" lang="en"/>
              <a:t>Today’s Agenda:</a:t>
            </a:r>
            <a:endParaRPr b="1"/>
          </a:p>
        </p:txBody>
      </p:sp>
      <p:pic>
        <p:nvPicPr>
          <p:cNvPr id="185" name="Google Shape;185;p39" title="EPIC Team (AI) Social Media Graphics.gif"/>
          <p:cNvPicPr preferRelativeResize="0"/>
          <p:nvPr/>
        </p:nvPicPr>
        <p:blipFill rotWithShape="1">
          <a:blip r:embed="rId18">
            <a:alphaModFix/>
          </a:blip>
          <a:srcRect b="9807" l="0" r="0" t="10199"/>
          <a:stretch/>
        </p:blipFill>
        <p:spPr>
          <a:xfrm>
            <a:off x="23835201" y="3759762"/>
            <a:ext cx="13055399" cy="13054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40" title="MU_MizzouSig_Reg_RGB_Black_Horiz.png"/>
          <p:cNvPicPr preferRelativeResize="0"/>
          <p:nvPr/>
        </p:nvPicPr>
        <p:blipFill>
          <a:blip r:embed="rId3">
            <a:alphaModFix/>
          </a:blip>
          <a:stretch>
            <a:fillRect/>
          </a:stretch>
        </p:blipFill>
        <p:spPr>
          <a:xfrm>
            <a:off x="24780965" y="17988074"/>
            <a:ext cx="11795036" cy="2585925"/>
          </a:xfrm>
          <a:prstGeom prst="rect">
            <a:avLst/>
          </a:prstGeom>
          <a:noFill/>
          <a:ln>
            <a:noFill/>
          </a:ln>
        </p:spPr>
      </p:pic>
      <p:sp>
        <p:nvSpPr>
          <p:cNvPr id="191" name="Google Shape;191;p40"/>
          <p:cNvSpPr txBox="1"/>
          <p:nvPr/>
        </p:nvSpPr>
        <p:spPr>
          <a:xfrm>
            <a:off x="18917150" y="2328900"/>
            <a:ext cx="15916200" cy="1591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0">
                <a:solidFill>
                  <a:schemeClr val="dk1"/>
                </a:solidFill>
              </a:rPr>
              <a:t>Opener: </a:t>
            </a:r>
            <a:br>
              <a:rPr b="1" lang="en" sz="15000">
                <a:solidFill>
                  <a:schemeClr val="dk1"/>
                </a:solidFill>
              </a:rPr>
            </a:br>
            <a:r>
              <a:rPr lang="en" sz="15000">
                <a:solidFill>
                  <a:schemeClr val="dk1"/>
                </a:solidFill>
              </a:rPr>
              <a:t>Open Mic</a:t>
            </a:r>
            <a:endParaRPr sz="15000">
              <a:solidFill>
                <a:schemeClr val="dk1"/>
              </a:solidFill>
            </a:endParaRPr>
          </a:p>
          <a:p>
            <a:pPr indent="0" lvl="0" marL="0" rtl="0" algn="ctr">
              <a:spcBef>
                <a:spcPts val="2000"/>
              </a:spcBef>
              <a:spcAft>
                <a:spcPts val="2000"/>
              </a:spcAft>
              <a:buNone/>
            </a:pPr>
            <a:r>
              <a:rPr i="1" lang="en" sz="10000">
                <a:solidFill>
                  <a:schemeClr val="dk1"/>
                </a:solidFill>
              </a:rPr>
              <a:t>What are some skills that every employer is looking for in today’s workforce?</a:t>
            </a:r>
            <a:endParaRPr i="1" sz="10000">
              <a:solidFill>
                <a:schemeClr val="dk1"/>
              </a:solidFill>
            </a:endParaRPr>
          </a:p>
        </p:txBody>
      </p:sp>
      <p:pic>
        <p:nvPicPr>
          <p:cNvPr id="192" name="Google Shape;192;p40"/>
          <p:cNvPicPr preferRelativeResize="0"/>
          <p:nvPr/>
        </p:nvPicPr>
        <p:blipFill>
          <a:blip r:embed="rId4">
            <a:alphaModFix/>
          </a:blip>
          <a:stretch>
            <a:fillRect/>
          </a:stretch>
        </p:blipFill>
        <p:spPr>
          <a:xfrm>
            <a:off x="2371800" y="2328900"/>
            <a:ext cx="15916200" cy="159162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41" title="MU_UnitSig_EducationHumanDevelopment_RGB_White_horiz(1).png"/>
          <p:cNvPicPr preferRelativeResize="0"/>
          <p:nvPr/>
        </p:nvPicPr>
        <p:blipFill>
          <a:blip r:embed="rId3">
            <a:alphaModFix/>
          </a:blip>
          <a:stretch>
            <a:fillRect/>
          </a:stretch>
        </p:blipFill>
        <p:spPr>
          <a:xfrm>
            <a:off x="27645149" y="17988075"/>
            <a:ext cx="8930852" cy="2585935"/>
          </a:xfrm>
          <a:prstGeom prst="rect">
            <a:avLst/>
          </a:prstGeom>
          <a:noFill/>
          <a:ln>
            <a:noFill/>
          </a:ln>
        </p:spPr>
      </p:pic>
      <p:sp>
        <p:nvSpPr>
          <p:cNvPr id="198" name="Google Shape;198;p41"/>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b="1" lang="en"/>
              <a:t>Human-in-the-Loop</a:t>
            </a:r>
            <a:endParaRPr b="1"/>
          </a:p>
        </p:txBody>
      </p:sp>
      <p:pic>
        <p:nvPicPr>
          <p:cNvPr id="199" name="Google Shape;199;p41" title="Tip Cards (current #emintstips) (3).png">
            <a:hlinkClick r:id="rId4"/>
          </p:cNvPr>
          <p:cNvPicPr preferRelativeResize="0"/>
          <p:nvPr>
            <p:ph idx="3" type="pic"/>
          </p:nvPr>
        </p:nvPicPr>
        <p:blipFill rotWithShape="1">
          <a:blip r:embed="rId5">
            <a:alphaModFix/>
          </a:blip>
          <a:srcRect b="189" l="0" r="0" t="179"/>
          <a:stretch/>
        </p:blipFill>
        <p:spPr>
          <a:xfrm>
            <a:off x="20337800" y="3461300"/>
            <a:ext cx="14122801" cy="14071201"/>
          </a:xfrm>
          <a:prstGeom prst="rect">
            <a:avLst/>
          </a:prstGeom>
        </p:spPr>
      </p:pic>
      <p:sp>
        <p:nvSpPr>
          <p:cNvPr id="200" name="Google Shape;200;p41"/>
          <p:cNvSpPr txBox="1"/>
          <p:nvPr>
            <p:ph idx="4" type="body"/>
          </p:nvPr>
        </p:nvSpPr>
        <p:spPr>
          <a:xfrm>
            <a:off x="1196000" y="3461300"/>
            <a:ext cx="15830400" cy="14760900"/>
          </a:xfrm>
          <a:prstGeom prst="rect">
            <a:avLst/>
          </a:prstGeom>
        </p:spPr>
        <p:txBody>
          <a:bodyPr anchorCtr="0" anchor="t" bIns="365700" lIns="365700" spcFirstLastPara="1" rIns="365700" wrap="square" tIns="365700">
            <a:normAutofit/>
          </a:bodyPr>
          <a:lstStyle/>
          <a:p>
            <a:pPr indent="0" lvl="0" marL="0" rtl="0" algn="l">
              <a:lnSpc>
                <a:spcPct val="100000"/>
              </a:lnSpc>
              <a:spcBef>
                <a:spcPts val="0"/>
              </a:spcBef>
              <a:spcAft>
                <a:spcPts val="0"/>
              </a:spcAft>
              <a:buClr>
                <a:schemeClr val="dk1"/>
              </a:buClr>
              <a:buSzPts val="1100"/>
              <a:buFont typeface="Arial"/>
              <a:buNone/>
            </a:pPr>
            <a:r>
              <a:rPr lang="en" sz="7500"/>
              <a:t>AI can generate information, ideas, and details, but having </a:t>
            </a:r>
            <a:r>
              <a:rPr b="1" lang="en" sz="7500"/>
              <a:t>humans in the loop</a:t>
            </a:r>
            <a:r>
              <a:rPr lang="en" sz="7500"/>
              <a:t> provides the critical thinking.</a:t>
            </a:r>
            <a:endParaRPr sz="7500"/>
          </a:p>
          <a:p>
            <a:pPr indent="0" lvl="0" marL="0" rtl="0" algn="l">
              <a:lnSpc>
                <a:spcPct val="100000"/>
              </a:lnSpc>
              <a:spcBef>
                <a:spcPts val="2000"/>
              </a:spcBef>
              <a:spcAft>
                <a:spcPts val="0"/>
              </a:spcAft>
              <a:buClr>
                <a:schemeClr val="dk1"/>
              </a:buClr>
              <a:buSzPts val="1100"/>
              <a:buFont typeface="Arial"/>
              <a:buNone/>
            </a:pPr>
            <a:r>
              <a:rPr lang="en" sz="7500"/>
              <a:t>Students </a:t>
            </a:r>
            <a:r>
              <a:rPr i="1" lang="en" sz="7500"/>
              <a:t>must </a:t>
            </a:r>
            <a:r>
              <a:rPr lang="en" sz="7500"/>
              <a:t>to be able to:</a:t>
            </a:r>
            <a:endParaRPr sz="7500"/>
          </a:p>
          <a:p>
            <a:pPr indent="-1016000" lvl="0" marL="1028700" rtl="0" algn="l">
              <a:lnSpc>
                <a:spcPct val="100000"/>
              </a:lnSpc>
              <a:spcBef>
                <a:spcPts val="2000"/>
              </a:spcBef>
              <a:spcAft>
                <a:spcPts val="0"/>
              </a:spcAft>
              <a:buSzPts val="7000"/>
              <a:buChar char="●"/>
            </a:pPr>
            <a:r>
              <a:rPr lang="en" sz="7000"/>
              <a:t>Identify/analyze credibility.</a:t>
            </a:r>
            <a:endParaRPr sz="7000"/>
          </a:p>
          <a:p>
            <a:pPr indent="-1016000" lvl="0" marL="1028700" rtl="0" algn="l">
              <a:lnSpc>
                <a:spcPct val="100000"/>
              </a:lnSpc>
              <a:spcBef>
                <a:spcPts val="2000"/>
              </a:spcBef>
              <a:spcAft>
                <a:spcPts val="0"/>
              </a:spcAft>
              <a:buSzPts val="7000"/>
              <a:buChar char="●"/>
            </a:pPr>
            <a:r>
              <a:rPr lang="en" sz="7000"/>
              <a:t>Revise/strengthen AI content.</a:t>
            </a:r>
            <a:endParaRPr sz="7000"/>
          </a:p>
          <a:p>
            <a:pPr indent="-1016000" lvl="0" marL="1028700" rtl="0" algn="l">
              <a:lnSpc>
                <a:spcPct val="100000"/>
              </a:lnSpc>
              <a:spcBef>
                <a:spcPts val="2000"/>
              </a:spcBef>
              <a:spcAft>
                <a:spcPts val="0"/>
              </a:spcAft>
              <a:buSzPts val="7000"/>
              <a:buChar char="●"/>
            </a:pPr>
            <a:r>
              <a:rPr lang="en" sz="7000"/>
              <a:t>Critique AI outputs for gaps or bias.</a:t>
            </a:r>
            <a:endParaRPr sz="7000"/>
          </a:p>
          <a:p>
            <a:pPr indent="-1016000" lvl="0" marL="1028700" rtl="0" algn="l">
              <a:lnSpc>
                <a:spcPct val="100000"/>
              </a:lnSpc>
              <a:spcBef>
                <a:spcPts val="2000"/>
              </a:spcBef>
              <a:spcAft>
                <a:spcPts val="0"/>
              </a:spcAft>
              <a:buSzPts val="7000"/>
              <a:buChar char="●"/>
            </a:pPr>
            <a:r>
              <a:rPr lang="en" sz="7000"/>
              <a:t>…</a:t>
            </a:r>
            <a:endParaRPr sz="7000"/>
          </a:p>
          <a:p>
            <a:pPr indent="-1016000" lvl="0" marL="1028700" rtl="0" algn="l">
              <a:lnSpc>
                <a:spcPct val="100000"/>
              </a:lnSpc>
              <a:spcBef>
                <a:spcPts val="2000"/>
              </a:spcBef>
              <a:spcAft>
                <a:spcPts val="2000"/>
              </a:spcAft>
              <a:buSzPts val="7000"/>
              <a:buChar char="●"/>
            </a:pPr>
            <a:r>
              <a:rPr i="1" lang="en" sz="7000"/>
              <a:t>What else?</a:t>
            </a:r>
            <a:endParaRPr sz="7500"/>
          </a:p>
        </p:txBody>
      </p:sp>
      <p:pic>
        <p:nvPicPr>
          <p:cNvPr id="201" name="Google Shape;201;p41" title="epl_logo_color_black_letters_6000x1741.png"/>
          <p:cNvPicPr preferRelativeResize="0"/>
          <p:nvPr/>
        </p:nvPicPr>
        <p:blipFill>
          <a:blip r:embed="rId6">
            <a:alphaModFix/>
          </a:blip>
          <a:stretch>
            <a:fillRect/>
          </a:stretch>
        </p:blipFill>
        <p:spPr>
          <a:xfrm>
            <a:off x="0" y="18222181"/>
            <a:ext cx="8108595" cy="23518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2"/>
          <p:cNvSpPr txBox="1"/>
          <p:nvPr>
            <p:ph idx="1" type="body"/>
          </p:nvPr>
        </p:nvSpPr>
        <p:spPr>
          <a:xfrm>
            <a:off x="1246800" y="3356800"/>
            <a:ext cx="14577000" cy="14918400"/>
          </a:xfrm>
          <a:prstGeom prst="rect">
            <a:avLst/>
          </a:prstGeom>
        </p:spPr>
        <p:txBody>
          <a:bodyPr anchorCtr="0" anchor="t" bIns="365700" lIns="365700" spcFirstLastPara="1" rIns="365700" wrap="square" tIns="365700">
            <a:normAutofit/>
          </a:bodyPr>
          <a:lstStyle/>
          <a:p>
            <a:pPr indent="-660400" lvl="0" marL="457200" rtl="0" algn="l">
              <a:spcBef>
                <a:spcPts val="0"/>
              </a:spcBef>
              <a:spcAft>
                <a:spcPts val="0"/>
              </a:spcAft>
              <a:buSzPts val="6800"/>
              <a:buAutoNum type="arabicPeriod"/>
            </a:pPr>
            <a:r>
              <a:rPr lang="en" sz="6800"/>
              <a:t>To the right is an AI-generated graduation speech (Claude, 2025).</a:t>
            </a:r>
            <a:endParaRPr sz="6800"/>
          </a:p>
          <a:p>
            <a:pPr indent="-660400" lvl="0" marL="457200" rtl="0" algn="l">
              <a:spcBef>
                <a:spcPts val="0"/>
              </a:spcBef>
              <a:spcAft>
                <a:spcPts val="0"/>
              </a:spcAft>
              <a:buSzPts val="6800"/>
              <a:buAutoNum type="arabicPeriod"/>
            </a:pPr>
            <a:r>
              <a:rPr lang="en" sz="6800"/>
              <a:t>Think about:</a:t>
            </a:r>
            <a:endParaRPr sz="6800"/>
          </a:p>
          <a:p>
            <a:pPr indent="-609600" lvl="1" marL="914400" rtl="0" algn="l">
              <a:spcBef>
                <a:spcPts val="0"/>
              </a:spcBef>
              <a:spcAft>
                <a:spcPts val="0"/>
              </a:spcAft>
              <a:buSzPts val="6000"/>
              <a:buAutoNum type="alphaLcPeriod"/>
            </a:pPr>
            <a:r>
              <a:rPr i="1" lang="en" sz="6000"/>
              <a:t>How credible is it? Why? Who might the primary audience be?</a:t>
            </a:r>
            <a:endParaRPr i="1" sz="6000"/>
          </a:p>
          <a:p>
            <a:pPr indent="-609600" lvl="1" marL="914400" rtl="0" algn="l">
              <a:spcBef>
                <a:spcPts val="0"/>
              </a:spcBef>
              <a:spcAft>
                <a:spcPts val="0"/>
              </a:spcAft>
              <a:buSzPts val="6000"/>
              <a:buAutoNum type="alphaLcPeriod"/>
            </a:pPr>
            <a:r>
              <a:rPr i="1" lang="en" sz="6000"/>
              <a:t>How could we revise and strengthen the content?</a:t>
            </a:r>
            <a:endParaRPr i="1" sz="6000"/>
          </a:p>
          <a:p>
            <a:pPr indent="-609600" lvl="1" marL="914400" rtl="0" algn="l">
              <a:spcBef>
                <a:spcPts val="0"/>
              </a:spcBef>
              <a:spcAft>
                <a:spcPts val="0"/>
              </a:spcAft>
              <a:buSzPts val="6000"/>
              <a:buAutoNum type="alphaLcPeriod"/>
            </a:pPr>
            <a:r>
              <a:rPr i="1" lang="en" sz="6000"/>
              <a:t>What gaps or biases might there be in the output? Whose voices or perspectives might be missing?</a:t>
            </a:r>
            <a:endParaRPr i="1" sz="6000"/>
          </a:p>
          <a:p>
            <a:pPr indent="-660400" lvl="0" marL="457200" rtl="0" algn="l">
              <a:spcBef>
                <a:spcPts val="0"/>
              </a:spcBef>
              <a:spcAft>
                <a:spcPts val="0"/>
              </a:spcAft>
              <a:buSzPts val="6800"/>
              <a:buAutoNum type="arabicPeriod"/>
            </a:pPr>
            <a:r>
              <a:rPr lang="en" sz="6800"/>
              <a:t>Let’s revise it together.</a:t>
            </a:r>
            <a:endParaRPr sz="6800"/>
          </a:p>
        </p:txBody>
      </p:sp>
      <p:pic>
        <p:nvPicPr>
          <p:cNvPr id="207" name="Google Shape;207;p42" title="MU_UnitSig_EducationHumanDevelopment_RGB_White_horiz(1).png"/>
          <p:cNvPicPr preferRelativeResize="0"/>
          <p:nvPr/>
        </p:nvPicPr>
        <p:blipFill>
          <a:blip r:embed="rId3">
            <a:alphaModFix/>
          </a:blip>
          <a:stretch>
            <a:fillRect/>
          </a:stretch>
        </p:blipFill>
        <p:spPr>
          <a:xfrm>
            <a:off x="27645149" y="17988075"/>
            <a:ext cx="8930852" cy="2585935"/>
          </a:xfrm>
          <a:prstGeom prst="rect">
            <a:avLst/>
          </a:prstGeom>
          <a:noFill/>
          <a:ln>
            <a:noFill/>
          </a:ln>
        </p:spPr>
      </p:pic>
      <p:pic>
        <p:nvPicPr>
          <p:cNvPr id="208" name="Google Shape;208;p42" title="epl_logo_color_white_letters_6000x1741.png"/>
          <p:cNvPicPr preferRelativeResize="0"/>
          <p:nvPr/>
        </p:nvPicPr>
        <p:blipFill>
          <a:blip r:embed="rId4">
            <a:alphaModFix/>
          </a:blip>
          <a:stretch>
            <a:fillRect/>
          </a:stretch>
        </p:blipFill>
        <p:spPr>
          <a:xfrm>
            <a:off x="0" y="18239653"/>
            <a:ext cx="8022211" cy="2334338"/>
          </a:xfrm>
          <a:prstGeom prst="rect">
            <a:avLst/>
          </a:prstGeom>
          <a:noFill/>
          <a:ln>
            <a:noFill/>
          </a:ln>
        </p:spPr>
      </p:pic>
      <p:sp>
        <p:nvSpPr>
          <p:cNvPr id="209" name="Google Shape;209;p42"/>
          <p:cNvSpPr txBox="1"/>
          <p:nvPr>
            <p:ph type="title"/>
          </p:nvPr>
        </p:nvSpPr>
        <p:spPr>
          <a:xfrm>
            <a:off x="1246800" y="1142205"/>
            <a:ext cx="34082400" cy="2290800"/>
          </a:xfrm>
          <a:prstGeom prst="rect">
            <a:avLst/>
          </a:prstGeom>
        </p:spPr>
        <p:txBody>
          <a:bodyPr anchorCtr="0" anchor="t" bIns="365700" lIns="365700" spcFirstLastPara="1" rIns="365700" wrap="square" tIns="365700">
            <a:normAutofit fontScale="90000"/>
          </a:bodyPr>
          <a:lstStyle/>
          <a:p>
            <a:pPr indent="0" lvl="0" marL="0" rtl="0" algn="l">
              <a:spcBef>
                <a:spcPts val="0"/>
              </a:spcBef>
              <a:spcAft>
                <a:spcPts val="0"/>
              </a:spcAft>
              <a:buNone/>
            </a:pPr>
            <a:r>
              <a:rPr b="1" lang="en"/>
              <a:t>Let’s Try It:</a:t>
            </a:r>
            <a:endParaRPr b="1"/>
          </a:p>
        </p:txBody>
      </p:sp>
      <p:sp>
        <p:nvSpPr>
          <p:cNvPr id="210" name="Google Shape;210;p42"/>
          <p:cNvSpPr txBox="1"/>
          <p:nvPr>
            <p:ph idx="2" type="body"/>
          </p:nvPr>
        </p:nvSpPr>
        <p:spPr>
          <a:xfrm>
            <a:off x="17246400" y="1142200"/>
            <a:ext cx="18813300" cy="171333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lang="en" sz="6000"/>
              <a:t>Good morning graduates, families, faculty, and friends. As I look out at all of you today, I'm struck by something simple but profound: we made it. We're sitting here in these caps and gowns not because the path was easy, but because when it got hard, we kept going. Today isn't just about celebrating what we've learned—it's about recognizing who we've become in the process.</a:t>
            </a:r>
            <a:endParaRPr sz="6000"/>
          </a:p>
          <a:p>
            <a:pPr indent="0" lvl="0" marL="0" rtl="0" algn="l">
              <a:spcBef>
                <a:spcPts val="4800"/>
              </a:spcBef>
              <a:spcAft>
                <a:spcPts val="4800"/>
              </a:spcAft>
              <a:buNone/>
            </a:pPr>
            <a:r>
              <a:rPr lang="en" sz="6000"/>
              <a:t>But here's the thing about graduations: they're not really endings at all. Yes, we're closing this chapter, but we're also standing at the edge of something vast and uncertain and genuinely exciting. So today, as we celebrate how far we've come, let's also talk about where we're going—and how we're going to get there together.</a:t>
            </a:r>
            <a:endParaRPr sz="6000"/>
          </a:p>
        </p:txBody>
      </p:sp>
      <p:sp>
        <p:nvSpPr>
          <p:cNvPr id="211" name="Google Shape;211;p42"/>
          <p:cNvSpPr txBox="1"/>
          <p:nvPr/>
        </p:nvSpPr>
        <p:spPr>
          <a:xfrm>
            <a:off x="9573900" y="18809138"/>
            <a:ext cx="17428200" cy="9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rPr>
              <a:t>“Graduation Speech” write me a short, 2-paragraph introduction to a graduation speech, then, make it just a little shorter. </a:t>
            </a:r>
            <a:r>
              <a:rPr i="1" lang="en" sz="3000">
                <a:solidFill>
                  <a:schemeClr val="lt1"/>
                </a:solidFill>
              </a:rPr>
              <a:t>Claude</a:t>
            </a:r>
            <a:r>
              <a:rPr lang="en" sz="3000">
                <a:solidFill>
                  <a:schemeClr val="lt1"/>
                </a:solidFill>
              </a:rPr>
              <a:t>, Sonnet 4.5 (free account), Anthropic, 27 Jan. 2026, https://claude.ai/.</a:t>
            </a:r>
            <a:endParaRPr sz="3000">
              <a:solidFill>
                <a:schemeClr val="lt1"/>
              </a:solidFill>
            </a:endParaRPr>
          </a:p>
        </p:txBody>
      </p:sp>
      <p:pic>
        <p:nvPicPr>
          <p:cNvPr id="212" name="Google Shape;212;p42" title="EPIC Team (AI) Social Media Graphics.gif"/>
          <p:cNvPicPr preferRelativeResize="0"/>
          <p:nvPr/>
        </p:nvPicPr>
        <p:blipFill rotWithShape="1">
          <a:blip r:embed="rId5">
            <a:alphaModFix/>
          </a:blip>
          <a:srcRect b="9807" l="0" r="0" t="10199"/>
          <a:stretch/>
        </p:blipFill>
        <p:spPr>
          <a:xfrm>
            <a:off x="8651175" y="377525"/>
            <a:ext cx="2586106" cy="2585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3" title="MU_UnitSig_EducationHumanDevelopment_RGB_White_horiz(1).png"/>
          <p:cNvPicPr preferRelativeResize="0"/>
          <p:nvPr/>
        </p:nvPicPr>
        <p:blipFill>
          <a:blip r:embed="rId3">
            <a:alphaModFix/>
          </a:blip>
          <a:stretch>
            <a:fillRect/>
          </a:stretch>
        </p:blipFill>
        <p:spPr>
          <a:xfrm>
            <a:off x="27645149" y="17988075"/>
            <a:ext cx="8930852" cy="2585935"/>
          </a:xfrm>
          <a:prstGeom prst="rect">
            <a:avLst/>
          </a:prstGeom>
          <a:noFill/>
          <a:ln>
            <a:noFill/>
          </a:ln>
        </p:spPr>
      </p:pic>
      <p:sp>
        <p:nvSpPr>
          <p:cNvPr id="218" name="Google Shape;218;p43"/>
          <p:cNvSpPr txBox="1"/>
          <p:nvPr>
            <p:ph type="title"/>
          </p:nvPr>
        </p:nvSpPr>
        <p:spPr>
          <a:xfrm>
            <a:off x="1196000" y="1170500"/>
            <a:ext cx="15830400" cy="2290800"/>
          </a:xfrm>
          <a:prstGeom prst="rect">
            <a:avLst/>
          </a:prstGeom>
        </p:spPr>
        <p:txBody>
          <a:bodyPr anchorCtr="0" anchor="t" bIns="365700" lIns="365700" spcFirstLastPara="1" rIns="365700" wrap="square" tIns="365700">
            <a:normAutofit/>
          </a:bodyPr>
          <a:lstStyle/>
          <a:p>
            <a:pPr indent="0" lvl="0" marL="0" rtl="0" algn="l">
              <a:spcBef>
                <a:spcPts val="0"/>
              </a:spcBef>
              <a:spcAft>
                <a:spcPts val="0"/>
              </a:spcAft>
              <a:buNone/>
            </a:pPr>
            <a:r>
              <a:rPr b="1" lang="en"/>
              <a:t>Ethical AI Use</a:t>
            </a:r>
            <a:endParaRPr b="1"/>
          </a:p>
        </p:txBody>
      </p:sp>
      <p:pic>
        <p:nvPicPr>
          <p:cNvPr id="219" name="Google Shape;219;p43" title="Tip Cards (current #emintstips) (2).png">
            <a:hlinkClick r:id="rId4"/>
          </p:cNvPr>
          <p:cNvPicPr preferRelativeResize="0"/>
          <p:nvPr>
            <p:ph idx="3" type="pic"/>
          </p:nvPr>
        </p:nvPicPr>
        <p:blipFill rotWithShape="1">
          <a:blip r:embed="rId5">
            <a:alphaModFix/>
          </a:blip>
          <a:srcRect b="189" l="0" r="0" t="179"/>
          <a:stretch/>
        </p:blipFill>
        <p:spPr>
          <a:xfrm>
            <a:off x="20337800" y="3461300"/>
            <a:ext cx="14122801" cy="14071201"/>
          </a:xfrm>
          <a:prstGeom prst="rect">
            <a:avLst/>
          </a:prstGeom>
        </p:spPr>
      </p:pic>
      <p:sp>
        <p:nvSpPr>
          <p:cNvPr id="220" name="Google Shape;220;p43"/>
          <p:cNvSpPr txBox="1"/>
          <p:nvPr>
            <p:ph idx="4" type="body"/>
          </p:nvPr>
        </p:nvSpPr>
        <p:spPr>
          <a:xfrm>
            <a:off x="1196000" y="3461300"/>
            <a:ext cx="15830400" cy="14526900"/>
          </a:xfrm>
          <a:prstGeom prst="rect">
            <a:avLst/>
          </a:prstGeom>
        </p:spPr>
        <p:txBody>
          <a:bodyPr anchorCtr="0" anchor="t" bIns="365700" lIns="365700" spcFirstLastPara="1" rIns="365700" wrap="square" tIns="365700">
            <a:normAutofit/>
          </a:bodyPr>
          <a:lstStyle/>
          <a:p>
            <a:pPr indent="0" lvl="0" marL="0" rtl="0" algn="l">
              <a:lnSpc>
                <a:spcPct val="100000"/>
              </a:lnSpc>
              <a:spcBef>
                <a:spcPts val="0"/>
              </a:spcBef>
              <a:spcAft>
                <a:spcPts val="0"/>
              </a:spcAft>
              <a:buClr>
                <a:schemeClr val="dk1"/>
              </a:buClr>
              <a:buSzPts val="1100"/>
              <a:buFont typeface="Arial"/>
              <a:buNone/>
            </a:pPr>
            <a:r>
              <a:rPr b="1" lang="en" sz="7500"/>
              <a:t>Ethical AI use</a:t>
            </a:r>
            <a:r>
              <a:rPr lang="en" sz="7500"/>
              <a:t> matters, especially for learners!</a:t>
            </a:r>
            <a:endParaRPr sz="7500"/>
          </a:p>
          <a:p>
            <a:pPr indent="0" lvl="0" marL="0" rtl="0" algn="l">
              <a:lnSpc>
                <a:spcPct val="100000"/>
              </a:lnSpc>
              <a:spcBef>
                <a:spcPts val="2000"/>
              </a:spcBef>
              <a:spcAft>
                <a:spcPts val="0"/>
              </a:spcAft>
              <a:buClr>
                <a:schemeClr val="dk1"/>
              </a:buClr>
              <a:buSzPts val="1100"/>
              <a:buFont typeface="Arial"/>
              <a:buNone/>
            </a:pPr>
            <a:r>
              <a:rPr i="1" lang="en" sz="7500"/>
              <a:t>How might we teach these ethics </a:t>
            </a:r>
            <a:br>
              <a:rPr i="1" lang="en" sz="7500"/>
            </a:br>
            <a:r>
              <a:rPr i="1" lang="en" sz="7500"/>
              <a:t>to learners?</a:t>
            </a:r>
            <a:endParaRPr i="1" sz="7500"/>
          </a:p>
          <a:p>
            <a:pPr indent="-1016000" lvl="0" marL="1028700" rtl="0" algn="l">
              <a:lnSpc>
                <a:spcPct val="100000"/>
              </a:lnSpc>
              <a:spcBef>
                <a:spcPts val="2000"/>
              </a:spcBef>
              <a:spcAft>
                <a:spcPts val="0"/>
              </a:spcAft>
              <a:buSzPts val="7000"/>
              <a:buChar char="●"/>
            </a:pPr>
            <a:r>
              <a:rPr lang="en" sz="7000"/>
              <a:t>When AI use is appropriate?</a:t>
            </a:r>
            <a:endParaRPr sz="7000"/>
          </a:p>
          <a:p>
            <a:pPr indent="-1016000" lvl="0" marL="1028700" rtl="0" algn="l">
              <a:lnSpc>
                <a:spcPct val="100000"/>
              </a:lnSpc>
              <a:spcBef>
                <a:spcPts val="2000"/>
              </a:spcBef>
              <a:spcAft>
                <a:spcPts val="0"/>
              </a:spcAft>
              <a:buSzPts val="7000"/>
              <a:buChar char="●"/>
            </a:pPr>
            <a:r>
              <a:rPr lang="en" sz="7000"/>
              <a:t>How to cite</a:t>
            </a:r>
            <a:endParaRPr sz="7000"/>
          </a:p>
          <a:p>
            <a:pPr indent="-1016000" lvl="0" marL="1028700" rtl="0" algn="l">
              <a:lnSpc>
                <a:spcPct val="100000"/>
              </a:lnSpc>
              <a:spcBef>
                <a:spcPts val="2000"/>
              </a:spcBef>
              <a:spcAft>
                <a:spcPts val="0"/>
              </a:spcAft>
              <a:buSzPts val="7000"/>
              <a:buChar char="●"/>
            </a:pPr>
            <a:r>
              <a:rPr lang="en" sz="7000"/>
              <a:t>Class norms</a:t>
            </a:r>
            <a:endParaRPr sz="7000"/>
          </a:p>
          <a:p>
            <a:pPr indent="-1016000" lvl="0" marL="1028700" rtl="0" algn="l">
              <a:lnSpc>
                <a:spcPct val="100000"/>
              </a:lnSpc>
              <a:spcBef>
                <a:spcPts val="2000"/>
              </a:spcBef>
              <a:spcAft>
                <a:spcPts val="0"/>
              </a:spcAft>
              <a:buSzPts val="7000"/>
              <a:buChar char="●"/>
            </a:pPr>
            <a:r>
              <a:rPr lang="en" sz="7000" u="sng">
                <a:solidFill>
                  <a:schemeClr val="hlink"/>
                </a:solidFill>
                <a:hlinkClick r:id="rId6"/>
              </a:rPr>
              <a:t>AI Stoplight</a:t>
            </a:r>
            <a:endParaRPr sz="7000"/>
          </a:p>
          <a:p>
            <a:pPr indent="-1016000" lvl="0" marL="1028700" rtl="0" algn="l">
              <a:lnSpc>
                <a:spcPct val="100000"/>
              </a:lnSpc>
              <a:spcBef>
                <a:spcPts val="2000"/>
              </a:spcBef>
              <a:spcAft>
                <a:spcPts val="0"/>
              </a:spcAft>
              <a:buSzPts val="7000"/>
              <a:buChar char="●"/>
            </a:pPr>
            <a:r>
              <a:rPr lang="en" sz="7000"/>
              <a:t>…</a:t>
            </a:r>
            <a:endParaRPr sz="7000"/>
          </a:p>
          <a:p>
            <a:pPr indent="-1016000" lvl="0" marL="1028700" rtl="0" algn="l">
              <a:lnSpc>
                <a:spcPct val="100000"/>
              </a:lnSpc>
              <a:spcBef>
                <a:spcPts val="2000"/>
              </a:spcBef>
              <a:spcAft>
                <a:spcPts val="2000"/>
              </a:spcAft>
              <a:buSzPts val="7000"/>
              <a:buChar char="●"/>
            </a:pPr>
            <a:r>
              <a:rPr i="1" lang="en" sz="7000"/>
              <a:t>What has worked for you?</a:t>
            </a:r>
            <a:endParaRPr/>
          </a:p>
        </p:txBody>
      </p:sp>
      <p:pic>
        <p:nvPicPr>
          <p:cNvPr id="221" name="Google Shape;221;p43" title="epl_logo_color_black_letters_6000x1741.png"/>
          <p:cNvPicPr preferRelativeResize="0"/>
          <p:nvPr/>
        </p:nvPicPr>
        <p:blipFill>
          <a:blip r:embed="rId7">
            <a:alphaModFix/>
          </a:blip>
          <a:stretch>
            <a:fillRect/>
          </a:stretch>
        </p:blipFill>
        <p:spPr>
          <a:xfrm>
            <a:off x="0" y="18222181"/>
            <a:ext cx="8108595" cy="23518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MINTS Grayscale/Mizzou">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