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8"/>
  </p:notesMasterIdLst>
  <p:sldIdLst>
    <p:sldId id="256" r:id="rId2"/>
    <p:sldId id="257" r:id="rId3"/>
    <p:sldId id="761" r:id="rId4"/>
    <p:sldId id="782" r:id="rId5"/>
    <p:sldId id="783" r:id="rId6"/>
    <p:sldId id="547" r:id="rId7"/>
    <p:sldId id="548" r:id="rId8"/>
    <p:sldId id="549" r:id="rId9"/>
    <p:sldId id="722" r:id="rId10"/>
    <p:sldId id="555" r:id="rId11"/>
    <p:sldId id="554" r:id="rId12"/>
    <p:sldId id="556" r:id="rId13"/>
    <p:sldId id="557" r:id="rId14"/>
    <p:sldId id="560" r:id="rId15"/>
    <p:sldId id="558" r:id="rId16"/>
    <p:sldId id="562" r:id="rId17"/>
    <p:sldId id="564" r:id="rId18"/>
    <p:sldId id="565" r:id="rId19"/>
    <p:sldId id="566" r:id="rId20"/>
    <p:sldId id="567" r:id="rId21"/>
    <p:sldId id="573" r:id="rId22"/>
    <p:sldId id="574" r:id="rId23"/>
    <p:sldId id="580" r:id="rId24"/>
    <p:sldId id="575" r:id="rId25"/>
    <p:sldId id="576" r:id="rId26"/>
    <p:sldId id="577" r:id="rId27"/>
    <p:sldId id="578" r:id="rId28"/>
    <p:sldId id="581" r:id="rId29"/>
    <p:sldId id="582" r:id="rId30"/>
    <p:sldId id="583" r:id="rId31"/>
    <p:sldId id="584" r:id="rId32"/>
    <p:sldId id="585" r:id="rId33"/>
    <p:sldId id="586" r:id="rId34"/>
    <p:sldId id="588" r:id="rId35"/>
    <p:sldId id="720" r:id="rId36"/>
    <p:sldId id="723" r:id="rId37"/>
    <p:sldId id="724" r:id="rId38"/>
    <p:sldId id="726" r:id="rId39"/>
    <p:sldId id="727" r:id="rId40"/>
    <p:sldId id="709" r:id="rId41"/>
    <p:sldId id="710" r:id="rId42"/>
    <p:sldId id="711" r:id="rId43"/>
    <p:sldId id="712" r:id="rId44"/>
    <p:sldId id="713" r:id="rId45"/>
    <p:sldId id="715" r:id="rId46"/>
    <p:sldId id="760" r:id="rId47"/>
    <p:sldId id="590" r:id="rId48"/>
    <p:sldId id="589" r:id="rId49"/>
    <p:sldId id="591" r:id="rId50"/>
    <p:sldId id="592" r:id="rId51"/>
    <p:sldId id="594" r:id="rId52"/>
    <p:sldId id="593" r:id="rId53"/>
    <p:sldId id="596" r:id="rId54"/>
    <p:sldId id="595" r:id="rId55"/>
    <p:sldId id="597" r:id="rId56"/>
    <p:sldId id="598" r:id="rId57"/>
    <p:sldId id="600" r:id="rId58"/>
    <p:sldId id="601" r:id="rId59"/>
    <p:sldId id="602" r:id="rId60"/>
    <p:sldId id="603" r:id="rId61"/>
    <p:sldId id="763" r:id="rId62"/>
    <p:sldId id="604" r:id="rId63"/>
    <p:sldId id="605" r:id="rId64"/>
    <p:sldId id="606" r:id="rId65"/>
    <p:sldId id="607" r:id="rId66"/>
    <p:sldId id="608" r:id="rId67"/>
    <p:sldId id="609" r:id="rId68"/>
    <p:sldId id="611" r:id="rId69"/>
    <p:sldId id="612" r:id="rId70"/>
    <p:sldId id="613" r:id="rId71"/>
    <p:sldId id="614" r:id="rId72"/>
    <p:sldId id="615" r:id="rId73"/>
    <p:sldId id="616" r:id="rId74"/>
    <p:sldId id="617" r:id="rId75"/>
    <p:sldId id="619" r:id="rId76"/>
    <p:sldId id="620" r:id="rId77"/>
    <p:sldId id="621" r:id="rId78"/>
    <p:sldId id="738" r:id="rId79"/>
    <p:sldId id="622" r:id="rId80"/>
    <p:sldId id="625" r:id="rId81"/>
    <p:sldId id="623" r:id="rId82"/>
    <p:sldId id="626" r:id="rId83"/>
    <p:sldId id="764" r:id="rId84"/>
    <p:sldId id="774" r:id="rId85"/>
    <p:sldId id="688" r:id="rId86"/>
    <p:sldId id="640" r:id="rId87"/>
    <p:sldId id="628" r:id="rId88"/>
    <p:sldId id="765" r:id="rId89"/>
    <p:sldId id="643" r:id="rId90"/>
    <p:sldId id="644" r:id="rId91"/>
    <p:sldId id="641" r:id="rId92"/>
    <p:sldId id="766" r:id="rId93"/>
    <p:sldId id="767" r:id="rId94"/>
    <p:sldId id="768" r:id="rId95"/>
    <p:sldId id="769" r:id="rId96"/>
    <p:sldId id="739" r:id="rId97"/>
    <p:sldId id="770" r:id="rId98"/>
    <p:sldId id="649" r:id="rId99"/>
    <p:sldId id="650" r:id="rId100"/>
    <p:sldId id="651" r:id="rId101"/>
    <p:sldId id="653" r:id="rId102"/>
    <p:sldId id="654" r:id="rId103"/>
    <p:sldId id="655" r:id="rId104"/>
    <p:sldId id="656" r:id="rId105"/>
    <p:sldId id="657" r:id="rId106"/>
    <p:sldId id="658" r:id="rId107"/>
    <p:sldId id="659" r:id="rId108"/>
    <p:sldId id="661" r:id="rId109"/>
    <p:sldId id="663" r:id="rId110"/>
    <p:sldId id="665" r:id="rId111"/>
    <p:sldId id="666" r:id="rId112"/>
    <p:sldId id="667" r:id="rId113"/>
    <p:sldId id="668" r:id="rId114"/>
    <p:sldId id="771" r:id="rId115"/>
    <p:sldId id="669" r:id="rId116"/>
    <p:sldId id="670" r:id="rId117"/>
    <p:sldId id="671" r:id="rId118"/>
    <p:sldId id="672" r:id="rId119"/>
    <p:sldId id="674" r:id="rId120"/>
    <p:sldId id="675" r:id="rId121"/>
    <p:sldId id="676" r:id="rId122"/>
    <p:sldId id="680" r:id="rId123"/>
    <p:sldId id="678" r:id="rId124"/>
    <p:sldId id="681" r:id="rId125"/>
    <p:sldId id="682" r:id="rId126"/>
    <p:sldId id="683" r:id="rId127"/>
    <p:sldId id="685" r:id="rId128"/>
    <p:sldId id="740" r:id="rId129"/>
    <p:sldId id="684" r:id="rId130"/>
    <p:sldId id="689" r:id="rId131"/>
    <p:sldId id="698" r:id="rId132"/>
    <p:sldId id="699" r:id="rId133"/>
    <p:sldId id="700" r:id="rId134"/>
    <p:sldId id="701" r:id="rId135"/>
    <p:sldId id="702" r:id="rId136"/>
    <p:sldId id="378" r:id="rId137"/>
    <p:sldId id="484" r:id="rId138"/>
    <p:sldId id="485" r:id="rId139"/>
    <p:sldId id="703" r:id="rId140"/>
    <p:sldId id="704" r:id="rId141"/>
    <p:sldId id="705" r:id="rId142"/>
    <p:sldId id="706" r:id="rId143"/>
    <p:sldId id="433" r:id="rId144"/>
    <p:sldId id="707" r:id="rId145"/>
    <p:sldId id="708" r:id="rId146"/>
    <p:sldId id="716" r:id="rId147"/>
    <p:sldId id="775" r:id="rId148"/>
    <p:sldId id="776" r:id="rId149"/>
    <p:sldId id="778" r:id="rId150"/>
    <p:sldId id="779" r:id="rId151"/>
    <p:sldId id="780" r:id="rId152"/>
    <p:sldId id="781" r:id="rId153"/>
    <p:sldId id="772" r:id="rId154"/>
    <p:sldId id="717" r:id="rId155"/>
    <p:sldId id="719" r:id="rId156"/>
    <p:sldId id="718" r:id="rId1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42"/>
    <a:srgbClr val="000000"/>
    <a:srgbClr val="F3E4C5"/>
    <a:srgbClr val="00223D"/>
    <a:srgbClr val="620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162" autoAdjust="0"/>
  </p:normalViewPr>
  <p:slideViewPr>
    <p:cSldViewPr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CA171-C588-44E5-BE0E-13D9B7DD4CD6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E281F-9C45-4EAE-A56A-69ACF68E3E5C}">
      <dgm:prSet phldrT="[Text]" phldr="0"/>
      <dgm:spPr/>
      <dgm:t>
        <a:bodyPr/>
        <a:lstStyle/>
        <a:p>
          <a:r>
            <a:rPr lang="en-US" dirty="0"/>
            <a:t>9:30 – 10:30</a:t>
          </a:r>
        </a:p>
      </dgm:t>
    </dgm:pt>
    <dgm:pt modelId="{5AD7B39D-711C-478C-8AFA-75B33AAB8F36}" type="parTrans" cxnId="{36552BB3-D41A-43E3-B78F-114993091588}">
      <dgm:prSet/>
      <dgm:spPr/>
      <dgm:t>
        <a:bodyPr/>
        <a:lstStyle/>
        <a:p>
          <a:endParaRPr lang="en-US"/>
        </a:p>
      </dgm:t>
    </dgm:pt>
    <dgm:pt modelId="{AF203915-1047-4BA0-B4C2-CB7535333D37}" type="sibTrans" cxnId="{36552BB3-D41A-43E3-B78F-114993091588}">
      <dgm:prSet/>
      <dgm:spPr/>
      <dgm:t>
        <a:bodyPr/>
        <a:lstStyle/>
        <a:p>
          <a:endParaRPr lang="en-US"/>
        </a:p>
      </dgm:t>
    </dgm:pt>
    <dgm:pt modelId="{20ECC55F-5152-4820-9A1F-C26097733612}">
      <dgm:prSet phldrT="[Text]" phldr="0"/>
      <dgm:spPr/>
      <dgm:t>
        <a:bodyPr/>
        <a:lstStyle/>
        <a:p>
          <a:r>
            <a:rPr lang="en-US" dirty="0"/>
            <a:t>Theory / Structure</a:t>
          </a:r>
        </a:p>
      </dgm:t>
    </dgm:pt>
    <dgm:pt modelId="{5B10A133-9030-4E55-8A1C-A562408A8C5C}" type="parTrans" cxnId="{0A9A8609-D2ED-43B0-A52C-2D7522B984FD}">
      <dgm:prSet/>
      <dgm:spPr/>
      <dgm:t>
        <a:bodyPr/>
        <a:lstStyle/>
        <a:p>
          <a:endParaRPr lang="en-US"/>
        </a:p>
      </dgm:t>
    </dgm:pt>
    <dgm:pt modelId="{790B4D60-FDFE-42CB-8CC0-BEF6634D7F50}" type="sibTrans" cxnId="{0A9A8609-D2ED-43B0-A52C-2D7522B984FD}">
      <dgm:prSet/>
      <dgm:spPr/>
      <dgm:t>
        <a:bodyPr/>
        <a:lstStyle/>
        <a:p>
          <a:endParaRPr lang="en-US"/>
        </a:p>
      </dgm:t>
    </dgm:pt>
    <dgm:pt modelId="{5FF4E4CB-0CC6-4C06-9576-07E1AF720540}">
      <dgm:prSet phldrT="[Text]" phldr="0"/>
      <dgm:spPr/>
      <dgm:t>
        <a:bodyPr/>
        <a:lstStyle/>
        <a:p>
          <a:r>
            <a:rPr lang="en-US" dirty="0"/>
            <a:t>10:30</a:t>
          </a:r>
        </a:p>
      </dgm:t>
    </dgm:pt>
    <dgm:pt modelId="{7B57D206-1E35-4383-9BAC-B5A02D00E451}" type="parTrans" cxnId="{D3EBCEF1-021F-495A-8A15-8CF8797FD9A7}">
      <dgm:prSet/>
      <dgm:spPr/>
      <dgm:t>
        <a:bodyPr/>
        <a:lstStyle/>
        <a:p>
          <a:endParaRPr lang="en-US"/>
        </a:p>
      </dgm:t>
    </dgm:pt>
    <dgm:pt modelId="{DBB6803D-1930-4885-BDE2-49A241E37BCE}" type="sibTrans" cxnId="{D3EBCEF1-021F-495A-8A15-8CF8797FD9A7}">
      <dgm:prSet/>
      <dgm:spPr/>
      <dgm:t>
        <a:bodyPr/>
        <a:lstStyle/>
        <a:p>
          <a:endParaRPr lang="en-US"/>
        </a:p>
      </dgm:t>
    </dgm:pt>
    <dgm:pt modelId="{EABBCDB0-8E5A-41C5-A3CD-B54C5553CFC3}">
      <dgm:prSet phldrT="[Text]" phldr="0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BREAK</a:t>
          </a:r>
        </a:p>
      </dgm:t>
    </dgm:pt>
    <dgm:pt modelId="{14248281-0C23-4FB5-8A4B-FA2B9E98EFAB}" type="parTrans" cxnId="{0813458A-8D3C-4AE9-9D98-DB9C6498E6DC}">
      <dgm:prSet/>
      <dgm:spPr/>
      <dgm:t>
        <a:bodyPr/>
        <a:lstStyle/>
        <a:p>
          <a:endParaRPr lang="en-US"/>
        </a:p>
      </dgm:t>
    </dgm:pt>
    <dgm:pt modelId="{FC18768E-57CE-4F6F-B1C0-D4F55D8DB334}" type="sibTrans" cxnId="{0813458A-8D3C-4AE9-9D98-DB9C6498E6DC}">
      <dgm:prSet/>
      <dgm:spPr/>
      <dgm:t>
        <a:bodyPr/>
        <a:lstStyle/>
        <a:p>
          <a:endParaRPr lang="en-US"/>
        </a:p>
      </dgm:t>
    </dgm:pt>
    <dgm:pt modelId="{851B93B3-6FD6-4E4F-B45A-D285901638FC}">
      <dgm:prSet phldrT="[Text]" phldr="0"/>
      <dgm:spPr/>
      <dgm:t>
        <a:bodyPr/>
        <a:lstStyle/>
        <a:p>
          <a:r>
            <a:rPr lang="en-US" dirty="0"/>
            <a:t>10:45 – 12:00 </a:t>
          </a:r>
        </a:p>
      </dgm:t>
    </dgm:pt>
    <dgm:pt modelId="{81554200-CDB1-4456-B7F6-B80939F0CB1E}" type="parTrans" cxnId="{5D6CE0E9-F62B-4901-82E4-7DF7ED2B8CA3}">
      <dgm:prSet/>
      <dgm:spPr/>
      <dgm:t>
        <a:bodyPr/>
        <a:lstStyle/>
        <a:p>
          <a:endParaRPr lang="en-US"/>
        </a:p>
      </dgm:t>
    </dgm:pt>
    <dgm:pt modelId="{5D91FAE2-7205-4AC1-AF0E-CA86893471BA}" type="sibTrans" cxnId="{5D6CE0E9-F62B-4901-82E4-7DF7ED2B8CA3}">
      <dgm:prSet/>
      <dgm:spPr/>
      <dgm:t>
        <a:bodyPr/>
        <a:lstStyle/>
        <a:p>
          <a:endParaRPr lang="en-US"/>
        </a:p>
      </dgm:t>
    </dgm:pt>
    <dgm:pt modelId="{7E42A88F-047A-45E2-BC13-24B11AA0002F}">
      <dgm:prSet phldrT="[Text]" phldr="0"/>
      <dgm:spPr/>
      <dgm:t>
        <a:bodyPr/>
        <a:lstStyle/>
        <a:p>
          <a:r>
            <a:rPr lang="en-US" dirty="0"/>
            <a:t>Wrapping Up</a:t>
          </a:r>
        </a:p>
      </dgm:t>
    </dgm:pt>
    <dgm:pt modelId="{B0A26587-204A-4A9F-AF13-3FF82262A479}" type="parTrans" cxnId="{34E30973-4BE7-4909-8EBF-9D685AF80208}">
      <dgm:prSet/>
      <dgm:spPr/>
      <dgm:t>
        <a:bodyPr/>
        <a:lstStyle/>
        <a:p>
          <a:endParaRPr lang="en-US"/>
        </a:p>
      </dgm:t>
    </dgm:pt>
    <dgm:pt modelId="{DFB98F6F-0988-4520-B71F-C15E0F11BDAF}" type="sibTrans" cxnId="{34E30973-4BE7-4909-8EBF-9D685AF80208}">
      <dgm:prSet/>
      <dgm:spPr/>
      <dgm:t>
        <a:bodyPr/>
        <a:lstStyle/>
        <a:p>
          <a:endParaRPr lang="en-US"/>
        </a:p>
      </dgm:t>
    </dgm:pt>
    <dgm:pt modelId="{FAFB6C8B-CA04-4066-8843-C8175485BC4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12:00 – 1:30</a:t>
          </a:r>
        </a:p>
      </dgm:t>
    </dgm:pt>
    <dgm:pt modelId="{F254F25D-6008-4219-80FB-BC706A23201F}" type="parTrans" cxnId="{BAC3D16A-5843-42DA-81F5-6491746D2FC7}">
      <dgm:prSet/>
      <dgm:spPr/>
      <dgm:t>
        <a:bodyPr/>
        <a:lstStyle/>
        <a:p>
          <a:endParaRPr lang="en-US"/>
        </a:p>
      </dgm:t>
    </dgm:pt>
    <dgm:pt modelId="{4E10FA6D-31D9-4F02-8EF9-C8652639322C}" type="sibTrans" cxnId="{BAC3D16A-5843-42DA-81F5-6491746D2FC7}">
      <dgm:prSet/>
      <dgm:spPr/>
      <dgm:t>
        <a:bodyPr/>
        <a:lstStyle/>
        <a:p>
          <a:endParaRPr lang="en-US"/>
        </a:p>
      </dgm:t>
    </dgm:pt>
    <dgm:pt modelId="{57D1F068-3868-499A-8BDA-6848679AC0DB}">
      <dgm:prSet/>
      <dgm:spPr/>
      <dgm:t>
        <a:bodyPr/>
        <a:lstStyle/>
        <a:p>
          <a:r>
            <a:rPr lang="en-US" dirty="0"/>
            <a:t>1:30 – 2:30</a:t>
          </a:r>
        </a:p>
      </dgm:t>
    </dgm:pt>
    <dgm:pt modelId="{A8F3EDA1-94AE-4EC9-A150-2EE76111F558}" type="parTrans" cxnId="{80D1275B-304E-418C-9081-8805D55CE89B}">
      <dgm:prSet/>
      <dgm:spPr/>
      <dgm:t>
        <a:bodyPr/>
        <a:lstStyle/>
        <a:p>
          <a:endParaRPr lang="en-US"/>
        </a:p>
      </dgm:t>
    </dgm:pt>
    <dgm:pt modelId="{1F589F16-8856-4E1C-AC5E-5779041459B7}" type="sibTrans" cxnId="{80D1275B-304E-418C-9081-8805D55CE89B}">
      <dgm:prSet/>
      <dgm:spPr/>
      <dgm:t>
        <a:bodyPr/>
        <a:lstStyle/>
        <a:p>
          <a:endParaRPr lang="en-US"/>
        </a:p>
      </dgm:t>
    </dgm:pt>
    <dgm:pt modelId="{6F90EFA0-D4AD-4CD0-AF7D-4EB6EF72263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2:30</a:t>
          </a:r>
        </a:p>
      </dgm:t>
    </dgm:pt>
    <dgm:pt modelId="{1D9833D8-A942-4728-8FA9-6101E0DEE95E}" type="parTrans" cxnId="{CC146310-7F77-4B9F-8BE5-90B9F8C21232}">
      <dgm:prSet/>
      <dgm:spPr/>
      <dgm:t>
        <a:bodyPr/>
        <a:lstStyle/>
        <a:p>
          <a:endParaRPr lang="en-US"/>
        </a:p>
      </dgm:t>
    </dgm:pt>
    <dgm:pt modelId="{569F4DFF-8606-451B-A4BA-946442B19006}" type="sibTrans" cxnId="{CC146310-7F77-4B9F-8BE5-90B9F8C21232}">
      <dgm:prSet/>
      <dgm:spPr/>
      <dgm:t>
        <a:bodyPr/>
        <a:lstStyle/>
        <a:p>
          <a:endParaRPr lang="en-US"/>
        </a:p>
      </dgm:t>
    </dgm:pt>
    <dgm:pt modelId="{D04D829C-6D7C-42AF-BDE6-682141C3C990}">
      <dgm:prSet/>
      <dgm:spPr/>
      <dgm:t>
        <a:bodyPr/>
        <a:lstStyle/>
        <a:p>
          <a:r>
            <a:rPr lang="en-US" dirty="0"/>
            <a:t>2:45 – 3:30</a:t>
          </a:r>
        </a:p>
      </dgm:t>
    </dgm:pt>
    <dgm:pt modelId="{4C787641-F25E-4DB6-8D6B-85DD9EC5C4E0}" type="parTrans" cxnId="{BF449A18-60EF-4C31-9074-EF698546C681}">
      <dgm:prSet/>
      <dgm:spPr/>
      <dgm:t>
        <a:bodyPr/>
        <a:lstStyle/>
        <a:p>
          <a:endParaRPr lang="en-US"/>
        </a:p>
      </dgm:t>
    </dgm:pt>
    <dgm:pt modelId="{0A237AC4-EE3B-4A7B-B747-FE984DA94B68}" type="sibTrans" cxnId="{BF449A18-60EF-4C31-9074-EF698546C681}">
      <dgm:prSet/>
      <dgm:spPr/>
      <dgm:t>
        <a:bodyPr/>
        <a:lstStyle/>
        <a:p>
          <a:endParaRPr lang="en-US"/>
        </a:p>
      </dgm:t>
    </dgm:pt>
    <dgm:pt modelId="{D9940688-08AD-40F7-8440-BA9B191A76B4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Lunch</a:t>
          </a:r>
        </a:p>
      </dgm:t>
    </dgm:pt>
    <dgm:pt modelId="{3EFE4100-52B9-4961-B527-9A41A1E5FC53}" type="parTrans" cxnId="{66A8D857-4218-4007-A332-C060F7907157}">
      <dgm:prSet/>
      <dgm:spPr/>
      <dgm:t>
        <a:bodyPr/>
        <a:lstStyle/>
        <a:p>
          <a:endParaRPr lang="en-US"/>
        </a:p>
      </dgm:t>
    </dgm:pt>
    <dgm:pt modelId="{1D9B4A9A-4AEE-4C00-B29E-6D9E8333E970}" type="sibTrans" cxnId="{66A8D857-4218-4007-A332-C060F7907157}">
      <dgm:prSet/>
      <dgm:spPr/>
      <dgm:t>
        <a:bodyPr/>
        <a:lstStyle/>
        <a:p>
          <a:endParaRPr lang="en-US"/>
        </a:p>
      </dgm:t>
    </dgm:pt>
    <dgm:pt modelId="{F4CDED99-1DC8-485E-A42C-BC2549CB298D}">
      <dgm:prSet phldrT="[Text]" phldr="0"/>
      <dgm:spPr/>
      <dgm:t>
        <a:bodyPr/>
        <a:lstStyle/>
        <a:p>
          <a:r>
            <a:rPr lang="en-US" dirty="0"/>
            <a:t>Building a Query / Examples </a:t>
          </a:r>
        </a:p>
      </dgm:t>
    </dgm:pt>
    <dgm:pt modelId="{F6E79749-B9E2-419F-A265-5F2236A67FDE}" type="parTrans" cxnId="{1D99D776-8BF6-48D2-BAB9-3AAC8083B854}">
      <dgm:prSet/>
      <dgm:spPr/>
      <dgm:t>
        <a:bodyPr/>
        <a:lstStyle/>
        <a:p>
          <a:endParaRPr lang="en-US"/>
        </a:p>
      </dgm:t>
    </dgm:pt>
    <dgm:pt modelId="{AEF81708-EC24-4AD3-BA9C-4E5B6E74A509}" type="sibTrans" cxnId="{1D99D776-8BF6-48D2-BAB9-3AAC8083B854}">
      <dgm:prSet/>
      <dgm:spPr/>
      <dgm:t>
        <a:bodyPr/>
        <a:lstStyle/>
        <a:p>
          <a:endParaRPr lang="en-US"/>
        </a:p>
      </dgm:t>
    </dgm:pt>
    <dgm:pt modelId="{67919289-59BB-4A8C-8F7F-6F2514273729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BREAK</a:t>
          </a:r>
        </a:p>
      </dgm:t>
    </dgm:pt>
    <dgm:pt modelId="{762A73A2-68C4-4B97-94EE-7A78D534BF91}" type="parTrans" cxnId="{A0441766-6A2A-43EA-996F-3D02521DF84E}">
      <dgm:prSet/>
      <dgm:spPr/>
      <dgm:t>
        <a:bodyPr/>
        <a:lstStyle/>
        <a:p>
          <a:endParaRPr lang="en-US"/>
        </a:p>
      </dgm:t>
    </dgm:pt>
    <dgm:pt modelId="{118C2624-2331-4F4B-B7BE-B43987ABEF2D}" type="sibTrans" cxnId="{A0441766-6A2A-43EA-996F-3D02521DF84E}">
      <dgm:prSet/>
      <dgm:spPr/>
      <dgm:t>
        <a:bodyPr/>
        <a:lstStyle/>
        <a:p>
          <a:endParaRPr lang="en-US"/>
        </a:p>
      </dgm:t>
    </dgm:pt>
    <dgm:pt modelId="{653E2893-04FE-456C-ACED-B68A02985CEA}">
      <dgm:prSet/>
      <dgm:spPr/>
      <dgm:t>
        <a:bodyPr/>
        <a:lstStyle/>
        <a:p>
          <a:r>
            <a:rPr lang="en-US"/>
            <a:t>Joins / Examples</a:t>
          </a:r>
          <a:endParaRPr lang="en-US" dirty="0"/>
        </a:p>
      </dgm:t>
    </dgm:pt>
    <dgm:pt modelId="{89609689-D43A-414A-A652-143556DC5D50}" type="parTrans" cxnId="{D62B7CF3-8340-4DD4-A29E-95AC2E7FB089}">
      <dgm:prSet/>
      <dgm:spPr/>
      <dgm:t>
        <a:bodyPr/>
        <a:lstStyle/>
        <a:p>
          <a:endParaRPr lang="en-US"/>
        </a:p>
      </dgm:t>
    </dgm:pt>
    <dgm:pt modelId="{A891738A-88FE-4505-B21B-4E2836C0A9A5}" type="sibTrans" cxnId="{D62B7CF3-8340-4DD4-A29E-95AC2E7FB089}">
      <dgm:prSet/>
      <dgm:spPr/>
      <dgm:t>
        <a:bodyPr/>
        <a:lstStyle/>
        <a:p>
          <a:endParaRPr lang="en-US"/>
        </a:p>
      </dgm:t>
    </dgm:pt>
    <dgm:pt modelId="{F709F62B-656D-4668-A418-3F55831C86F5}" type="pres">
      <dgm:prSet presAssocID="{CDFCA171-C588-44E5-BE0E-13D9B7DD4CD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C6A727F-C6D2-4A31-9225-23AFCB6266AB}" type="pres">
      <dgm:prSet presAssocID="{7DEE281F-9C45-4EAE-A56A-69ACF68E3E5C}" presName="composite" presStyleCnt="0"/>
      <dgm:spPr/>
    </dgm:pt>
    <dgm:pt modelId="{637AB74A-C8CC-4103-9764-B75ACCE894BE}" type="pres">
      <dgm:prSet presAssocID="{7DEE281F-9C45-4EAE-A56A-69ACF68E3E5C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FF4A9F1C-7D04-4A32-AA88-0934BA378506}" type="pres">
      <dgm:prSet presAssocID="{7DEE281F-9C45-4EAE-A56A-69ACF68E3E5C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</dgm:pt>
    <dgm:pt modelId="{E0ABB40E-36D1-47DA-A0C6-D23DC367BB03}" type="pres">
      <dgm:prSet presAssocID="{7DEE281F-9C45-4EAE-A56A-69ACF68E3E5C}" presName="Accent" presStyleLbl="parChTrans1D1" presStyleIdx="0" presStyleCnt="7"/>
      <dgm:spPr/>
    </dgm:pt>
    <dgm:pt modelId="{E08D9F0E-B30F-4A93-96A3-DBD3598C287D}" type="pres">
      <dgm:prSet presAssocID="{AF203915-1047-4BA0-B4C2-CB7535333D37}" presName="sibTrans" presStyleCnt="0"/>
      <dgm:spPr/>
    </dgm:pt>
    <dgm:pt modelId="{B7EA9FEF-ABFC-4C1C-8F34-1E0F8E579497}" type="pres">
      <dgm:prSet presAssocID="{5FF4E4CB-0CC6-4C06-9576-07E1AF720540}" presName="composite" presStyleCnt="0"/>
      <dgm:spPr/>
    </dgm:pt>
    <dgm:pt modelId="{3F6752FB-8D9B-459E-A3CA-6A22C1850AED}" type="pres">
      <dgm:prSet presAssocID="{5FF4E4CB-0CC6-4C06-9576-07E1AF720540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E93F586-0587-4A00-A1DE-C3C2A95D91A7}" type="pres">
      <dgm:prSet presAssocID="{5FF4E4CB-0CC6-4C06-9576-07E1AF720540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</dgm:pt>
    <dgm:pt modelId="{F6F3C247-E2DF-4F98-8D39-FE9AE63C24CC}" type="pres">
      <dgm:prSet presAssocID="{5FF4E4CB-0CC6-4C06-9576-07E1AF720540}" presName="Accent" presStyleLbl="parChTrans1D1" presStyleIdx="1" presStyleCnt="7"/>
      <dgm:spPr/>
    </dgm:pt>
    <dgm:pt modelId="{ABAF0C8C-3D78-43E3-B397-B63C13BB2C9C}" type="pres">
      <dgm:prSet presAssocID="{DBB6803D-1930-4885-BDE2-49A241E37BCE}" presName="sibTrans" presStyleCnt="0"/>
      <dgm:spPr/>
    </dgm:pt>
    <dgm:pt modelId="{49FF6368-94F4-493B-8F25-962D6AB96A39}" type="pres">
      <dgm:prSet presAssocID="{851B93B3-6FD6-4E4F-B45A-D285901638FC}" presName="composite" presStyleCnt="0"/>
      <dgm:spPr/>
    </dgm:pt>
    <dgm:pt modelId="{17E9BF12-54C3-4ED2-BF4E-1B06568AFD0C}" type="pres">
      <dgm:prSet presAssocID="{851B93B3-6FD6-4E4F-B45A-D285901638FC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7C44DBE-2A92-4EF8-9E6B-DAFFB50461D4}" type="pres">
      <dgm:prSet presAssocID="{851B93B3-6FD6-4E4F-B45A-D285901638FC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</dgm:pt>
    <dgm:pt modelId="{E18F35A9-1677-47FD-B65B-5BC842B77D8D}" type="pres">
      <dgm:prSet presAssocID="{851B93B3-6FD6-4E4F-B45A-D285901638FC}" presName="Accent" presStyleLbl="parChTrans1D1" presStyleIdx="2" presStyleCnt="7"/>
      <dgm:spPr/>
    </dgm:pt>
    <dgm:pt modelId="{80C3F1C8-C538-4725-B297-98777B82BD07}" type="pres">
      <dgm:prSet presAssocID="{5D91FAE2-7205-4AC1-AF0E-CA86893471BA}" presName="sibTrans" presStyleCnt="0"/>
      <dgm:spPr/>
    </dgm:pt>
    <dgm:pt modelId="{F28ACD3D-AFA4-4957-8009-639FB774E67F}" type="pres">
      <dgm:prSet presAssocID="{FAFB6C8B-CA04-4066-8843-C8175485BC44}" presName="composite" presStyleCnt="0"/>
      <dgm:spPr/>
    </dgm:pt>
    <dgm:pt modelId="{DFC410BC-EEB4-43AE-881C-AE0CC5913978}" type="pres">
      <dgm:prSet presAssocID="{FAFB6C8B-CA04-4066-8843-C8175485BC44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91BC1C3A-5BB1-4B36-A2EE-47DBFDD4A558}" type="pres">
      <dgm:prSet presAssocID="{FAFB6C8B-CA04-4066-8843-C8175485BC44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</dgm:pt>
    <dgm:pt modelId="{727D1429-ED66-40D3-AC17-F8E2F6A5080A}" type="pres">
      <dgm:prSet presAssocID="{FAFB6C8B-CA04-4066-8843-C8175485BC44}" presName="Accent" presStyleLbl="parChTrans1D1" presStyleIdx="3" presStyleCnt="7"/>
      <dgm:spPr/>
    </dgm:pt>
    <dgm:pt modelId="{1844DDEC-2178-4496-8AC1-8AA3B1F4BA58}" type="pres">
      <dgm:prSet presAssocID="{4E10FA6D-31D9-4F02-8EF9-C8652639322C}" presName="sibTrans" presStyleCnt="0"/>
      <dgm:spPr/>
    </dgm:pt>
    <dgm:pt modelId="{CE081B97-FBB2-437A-B329-200C9ABB98E5}" type="pres">
      <dgm:prSet presAssocID="{57D1F068-3868-499A-8BDA-6848679AC0DB}" presName="composite" presStyleCnt="0"/>
      <dgm:spPr/>
    </dgm:pt>
    <dgm:pt modelId="{01F06B72-405C-45FD-A028-CEA9F6C67271}" type="pres">
      <dgm:prSet presAssocID="{57D1F068-3868-499A-8BDA-6848679AC0DB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1EBEBBD3-D180-4484-9FA8-697348952B16}" type="pres">
      <dgm:prSet presAssocID="{57D1F068-3868-499A-8BDA-6848679AC0DB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</dgm:pt>
    <dgm:pt modelId="{73FAEAC7-4FD0-4602-BA75-1F1D7F307309}" type="pres">
      <dgm:prSet presAssocID="{57D1F068-3868-499A-8BDA-6848679AC0DB}" presName="Accent" presStyleLbl="parChTrans1D1" presStyleIdx="4" presStyleCnt="7"/>
      <dgm:spPr/>
    </dgm:pt>
    <dgm:pt modelId="{B604A442-BC0D-4307-B26E-F67049567E32}" type="pres">
      <dgm:prSet presAssocID="{1F589F16-8856-4E1C-AC5E-5779041459B7}" presName="sibTrans" presStyleCnt="0"/>
      <dgm:spPr/>
    </dgm:pt>
    <dgm:pt modelId="{9B557CD7-053D-419C-AF7D-2AED70296A72}" type="pres">
      <dgm:prSet presAssocID="{6F90EFA0-D4AD-4CD0-AF7D-4EB6EF722636}" presName="composite" presStyleCnt="0"/>
      <dgm:spPr/>
    </dgm:pt>
    <dgm:pt modelId="{86E5B3E3-30B1-46B0-87BC-FA1FD528CD2E}" type="pres">
      <dgm:prSet presAssocID="{6F90EFA0-D4AD-4CD0-AF7D-4EB6EF722636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CDA9FAFF-D458-494B-92DA-6573E21284AB}" type="pres">
      <dgm:prSet presAssocID="{6F90EFA0-D4AD-4CD0-AF7D-4EB6EF722636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</dgm:pt>
    <dgm:pt modelId="{C0502BC4-E4AF-4125-83C7-C5F9BCBD9D66}" type="pres">
      <dgm:prSet presAssocID="{6F90EFA0-D4AD-4CD0-AF7D-4EB6EF722636}" presName="Accent" presStyleLbl="parChTrans1D1" presStyleIdx="5" presStyleCnt="7"/>
      <dgm:spPr/>
    </dgm:pt>
    <dgm:pt modelId="{70AD1E8B-78B7-4DA3-BE49-7B438BD2DEDC}" type="pres">
      <dgm:prSet presAssocID="{569F4DFF-8606-451B-A4BA-946442B19006}" presName="sibTrans" presStyleCnt="0"/>
      <dgm:spPr/>
    </dgm:pt>
    <dgm:pt modelId="{0FEB0DA0-F10C-48B1-B0EA-26803C79E000}" type="pres">
      <dgm:prSet presAssocID="{D04D829C-6D7C-42AF-BDE6-682141C3C990}" presName="composite" presStyleCnt="0"/>
      <dgm:spPr/>
    </dgm:pt>
    <dgm:pt modelId="{5504AE0A-3B3E-4584-BD7A-7EFCBF2157A8}" type="pres">
      <dgm:prSet presAssocID="{D04D829C-6D7C-42AF-BDE6-682141C3C990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CE1378D8-920D-4C70-BA89-8580BEF3CA9B}" type="pres">
      <dgm:prSet presAssocID="{D04D829C-6D7C-42AF-BDE6-682141C3C990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</dgm:pt>
    <dgm:pt modelId="{30843C95-1601-4CA7-82A5-78B9249010B0}" type="pres">
      <dgm:prSet presAssocID="{D04D829C-6D7C-42AF-BDE6-682141C3C990}" presName="Accent" presStyleLbl="parChTrans1D1" presStyleIdx="6" presStyleCnt="7"/>
      <dgm:spPr/>
    </dgm:pt>
  </dgm:ptLst>
  <dgm:cxnLst>
    <dgm:cxn modelId="{0A9A8609-D2ED-43B0-A52C-2D7522B984FD}" srcId="{7DEE281F-9C45-4EAE-A56A-69ACF68E3E5C}" destId="{20ECC55F-5152-4820-9A1F-C26097733612}" srcOrd="0" destOrd="0" parTransId="{5B10A133-9030-4E55-8A1C-A562408A8C5C}" sibTransId="{790B4D60-FDFE-42CB-8CC0-BEF6634D7F50}"/>
    <dgm:cxn modelId="{ECA3650F-348B-4745-AE69-047BD9185AB2}" type="presOf" srcId="{D04D829C-6D7C-42AF-BDE6-682141C3C990}" destId="{CE1378D8-920D-4C70-BA89-8580BEF3CA9B}" srcOrd="0" destOrd="0" presId="urn:microsoft.com/office/officeart/2011/layout/TabList"/>
    <dgm:cxn modelId="{CC146310-7F77-4B9F-8BE5-90B9F8C21232}" srcId="{CDFCA171-C588-44E5-BE0E-13D9B7DD4CD6}" destId="{6F90EFA0-D4AD-4CD0-AF7D-4EB6EF722636}" srcOrd="5" destOrd="0" parTransId="{1D9833D8-A942-4728-8FA9-6101E0DEE95E}" sibTransId="{569F4DFF-8606-451B-A4BA-946442B19006}"/>
    <dgm:cxn modelId="{BF449A18-60EF-4C31-9074-EF698546C681}" srcId="{CDFCA171-C588-44E5-BE0E-13D9B7DD4CD6}" destId="{D04D829C-6D7C-42AF-BDE6-682141C3C990}" srcOrd="6" destOrd="0" parTransId="{4C787641-F25E-4DB6-8D6B-85DD9EC5C4E0}" sibTransId="{0A237AC4-EE3B-4A7B-B747-FE984DA94B68}"/>
    <dgm:cxn modelId="{11AEC21D-4E95-4DB5-A145-E00EA0AC90B0}" type="presOf" srcId="{5FF4E4CB-0CC6-4C06-9576-07E1AF720540}" destId="{2E93F586-0587-4A00-A1DE-C3C2A95D91A7}" srcOrd="0" destOrd="0" presId="urn:microsoft.com/office/officeart/2011/layout/TabList"/>
    <dgm:cxn modelId="{58B3ED3E-350E-4F1F-98A0-812E87EDCF23}" type="presOf" srcId="{653E2893-04FE-456C-ACED-B68A02985CEA}" destId="{01F06B72-405C-45FD-A028-CEA9F6C67271}" srcOrd="0" destOrd="0" presId="urn:microsoft.com/office/officeart/2011/layout/TabList"/>
    <dgm:cxn modelId="{80D1275B-304E-418C-9081-8805D55CE89B}" srcId="{CDFCA171-C588-44E5-BE0E-13D9B7DD4CD6}" destId="{57D1F068-3868-499A-8BDA-6848679AC0DB}" srcOrd="4" destOrd="0" parTransId="{A8F3EDA1-94AE-4EC9-A150-2EE76111F558}" sibTransId="{1F589F16-8856-4E1C-AC5E-5779041459B7}"/>
    <dgm:cxn modelId="{AE102362-218B-4118-893C-F8717CD12841}" type="presOf" srcId="{FAFB6C8B-CA04-4066-8843-C8175485BC44}" destId="{91BC1C3A-5BB1-4B36-A2EE-47DBFDD4A558}" srcOrd="0" destOrd="0" presId="urn:microsoft.com/office/officeart/2011/layout/TabList"/>
    <dgm:cxn modelId="{9588E864-0B27-410B-8D31-18952EBA7923}" type="presOf" srcId="{57D1F068-3868-499A-8BDA-6848679AC0DB}" destId="{1EBEBBD3-D180-4484-9FA8-697348952B16}" srcOrd="0" destOrd="0" presId="urn:microsoft.com/office/officeart/2011/layout/TabList"/>
    <dgm:cxn modelId="{A0441766-6A2A-43EA-996F-3D02521DF84E}" srcId="{6F90EFA0-D4AD-4CD0-AF7D-4EB6EF722636}" destId="{67919289-59BB-4A8C-8F7F-6F2514273729}" srcOrd="0" destOrd="0" parTransId="{762A73A2-68C4-4B97-94EE-7A78D534BF91}" sibTransId="{118C2624-2331-4F4B-B7BE-B43987ABEF2D}"/>
    <dgm:cxn modelId="{711BFD46-096C-4B3F-B07A-B0701DCEEA7D}" type="presOf" srcId="{20ECC55F-5152-4820-9A1F-C26097733612}" destId="{637AB74A-C8CC-4103-9764-B75ACCE894BE}" srcOrd="0" destOrd="0" presId="urn:microsoft.com/office/officeart/2011/layout/TabList"/>
    <dgm:cxn modelId="{A1759769-169B-41CF-A40F-71E21275A7B0}" type="presOf" srcId="{7DEE281F-9C45-4EAE-A56A-69ACF68E3E5C}" destId="{FF4A9F1C-7D04-4A32-AA88-0934BA378506}" srcOrd="0" destOrd="0" presId="urn:microsoft.com/office/officeart/2011/layout/TabList"/>
    <dgm:cxn modelId="{BAC3D16A-5843-42DA-81F5-6491746D2FC7}" srcId="{CDFCA171-C588-44E5-BE0E-13D9B7DD4CD6}" destId="{FAFB6C8B-CA04-4066-8843-C8175485BC44}" srcOrd="3" destOrd="0" parTransId="{F254F25D-6008-4219-80FB-BC706A23201F}" sibTransId="{4E10FA6D-31D9-4F02-8EF9-C8652639322C}"/>
    <dgm:cxn modelId="{34E30973-4BE7-4909-8EBF-9D685AF80208}" srcId="{D04D829C-6D7C-42AF-BDE6-682141C3C990}" destId="{7E42A88F-047A-45E2-BC13-24B11AA0002F}" srcOrd="0" destOrd="0" parTransId="{B0A26587-204A-4A9F-AF13-3FF82262A479}" sibTransId="{DFB98F6F-0988-4520-B71F-C15E0F11BDAF}"/>
    <dgm:cxn modelId="{CF5E6854-7967-4E12-B972-E1B2F14D2B97}" type="presOf" srcId="{F4CDED99-1DC8-485E-A42C-BC2549CB298D}" destId="{17E9BF12-54C3-4ED2-BF4E-1B06568AFD0C}" srcOrd="0" destOrd="0" presId="urn:microsoft.com/office/officeart/2011/layout/TabList"/>
    <dgm:cxn modelId="{1D99D776-8BF6-48D2-BAB9-3AAC8083B854}" srcId="{851B93B3-6FD6-4E4F-B45A-D285901638FC}" destId="{F4CDED99-1DC8-485E-A42C-BC2549CB298D}" srcOrd="0" destOrd="0" parTransId="{F6E79749-B9E2-419F-A265-5F2236A67FDE}" sibTransId="{AEF81708-EC24-4AD3-BA9C-4E5B6E74A509}"/>
    <dgm:cxn modelId="{66A8D857-4218-4007-A332-C060F7907157}" srcId="{FAFB6C8B-CA04-4066-8843-C8175485BC44}" destId="{D9940688-08AD-40F7-8440-BA9B191A76B4}" srcOrd="0" destOrd="0" parTransId="{3EFE4100-52B9-4961-B527-9A41A1E5FC53}" sibTransId="{1D9B4A9A-4AEE-4C00-B29E-6D9E8333E970}"/>
    <dgm:cxn modelId="{947C2384-D853-4043-8780-7990AD961419}" type="presOf" srcId="{6F90EFA0-D4AD-4CD0-AF7D-4EB6EF722636}" destId="{CDA9FAFF-D458-494B-92DA-6573E21284AB}" srcOrd="0" destOrd="0" presId="urn:microsoft.com/office/officeart/2011/layout/TabList"/>
    <dgm:cxn modelId="{0813458A-8D3C-4AE9-9D98-DB9C6498E6DC}" srcId="{5FF4E4CB-0CC6-4C06-9576-07E1AF720540}" destId="{EABBCDB0-8E5A-41C5-A3CD-B54C5553CFC3}" srcOrd="0" destOrd="0" parTransId="{14248281-0C23-4FB5-8A4B-FA2B9E98EFAB}" sibTransId="{FC18768E-57CE-4F6F-B1C0-D4F55D8DB334}"/>
    <dgm:cxn modelId="{A130A98A-2D9D-4709-87D9-562A9A62D250}" type="presOf" srcId="{67919289-59BB-4A8C-8F7F-6F2514273729}" destId="{86E5B3E3-30B1-46B0-87BC-FA1FD528CD2E}" srcOrd="0" destOrd="0" presId="urn:microsoft.com/office/officeart/2011/layout/TabList"/>
    <dgm:cxn modelId="{CB563A97-C703-453D-BE5A-60832E04F756}" type="presOf" srcId="{CDFCA171-C588-44E5-BE0E-13D9B7DD4CD6}" destId="{F709F62B-656D-4668-A418-3F55831C86F5}" srcOrd="0" destOrd="0" presId="urn:microsoft.com/office/officeart/2011/layout/TabList"/>
    <dgm:cxn modelId="{AA91A89C-F517-41C6-A08E-532D43AB04CF}" type="presOf" srcId="{EABBCDB0-8E5A-41C5-A3CD-B54C5553CFC3}" destId="{3F6752FB-8D9B-459E-A3CA-6A22C1850AED}" srcOrd="0" destOrd="0" presId="urn:microsoft.com/office/officeart/2011/layout/TabList"/>
    <dgm:cxn modelId="{AC31B5A2-5B8E-4042-ABAC-86D926942B0D}" type="presOf" srcId="{851B93B3-6FD6-4E4F-B45A-D285901638FC}" destId="{37C44DBE-2A92-4EF8-9E6B-DAFFB50461D4}" srcOrd="0" destOrd="0" presId="urn:microsoft.com/office/officeart/2011/layout/TabList"/>
    <dgm:cxn modelId="{36552BB3-D41A-43E3-B78F-114993091588}" srcId="{CDFCA171-C588-44E5-BE0E-13D9B7DD4CD6}" destId="{7DEE281F-9C45-4EAE-A56A-69ACF68E3E5C}" srcOrd="0" destOrd="0" parTransId="{5AD7B39D-711C-478C-8AFA-75B33AAB8F36}" sibTransId="{AF203915-1047-4BA0-B4C2-CB7535333D37}"/>
    <dgm:cxn modelId="{2910A7CF-3017-4718-83A4-A048CB005709}" type="presOf" srcId="{D9940688-08AD-40F7-8440-BA9B191A76B4}" destId="{DFC410BC-EEB4-43AE-881C-AE0CC5913978}" srcOrd="0" destOrd="0" presId="urn:microsoft.com/office/officeart/2011/layout/TabList"/>
    <dgm:cxn modelId="{5D6CE0E9-F62B-4901-82E4-7DF7ED2B8CA3}" srcId="{CDFCA171-C588-44E5-BE0E-13D9B7DD4CD6}" destId="{851B93B3-6FD6-4E4F-B45A-D285901638FC}" srcOrd="2" destOrd="0" parTransId="{81554200-CDB1-4456-B7F6-B80939F0CB1E}" sibTransId="{5D91FAE2-7205-4AC1-AF0E-CA86893471BA}"/>
    <dgm:cxn modelId="{8F20F7ED-156E-4A78-9EF0-4432811E30A0}" type="presOf" srcId="{7E42A88F-047A-45E2-BC13-24B11AA0002F}" destId="{5504AE0A-3B3E-4584-BD7A-7EFCBF2157A8}" srcOrd="0" destOrd="0" presId="urn:microsoft.com/office/officeart/2011/layout/TabList"/>
    <dgm:cxn modelId="{D3EBCEF1-021F-495A-8A15-8CF8797FD9A7}" srcId="{CDFCA171-C588-44E5-BE0E-13D9B7DD4CD6}" destId="{5FF4E4CB-0CC6-4C06-9576-07E1AF720540}" srcOrd="1" destOrd="0" parTransId="{7B57D206-1E35-4383-9BAC-B5A02D00E451}" sibTransId="{DBB6803D-1930-4885-BDE2-49A241E37BCE}"/>
    <dgm:cxn modelId="{D62B7CF3-8340-4DD4-A29E-95AC2E7FB089}" srcId="{57D1F068-3868-499A-8BDA-6848679AC0DB}" destId="{653E2893-04FE-456C-ACED-B68A02985CEA}" srcOrd="0" destOrd="0" parTransId="{89609689-D43A-414A-A652-143556DC5D50}" sibTransId="{A891738A-88FE-4505-B21B-4E2836C0A9A5}"/>
    <dgm:cxn modelId="{A470D8FF-9E6B-4095-BF4C-D433C1AF644E}" type="presParOf" srcId="{F709F62B-656D-4668-A418-3F55831C86F5}" destId="{FC6A727F-C6D2-4A31-9225-23AFCB6266AB}" srcOrd="0" destOrd="0" presId="urn:microsoft.com/office/officeart/2011/layout/TabList"/>
    <dgm:cxn modelId="{7EA9AFA4-5555-4227-B935-108B71C71C21}" type="presParOf" srcId="{FC6A727F-C6D2-4A31-9225-23AFCB6266AB}" destId="{637AB74A-C8CC-4103-9764-B75ACCE894BE}" srcOrd="0" destOrd="0" presId="urn:microsoft.com/office/officeart/2011/layout/TabList"/>
    <dgm:cxn modelId="{50193232-572B-4057-8021-88C6795A1F61}" type="presParOf" srcId="{FC6A727F-C6D2-4A31-9225-23AFCB6266AB}" destId="{FF4A9F1C-7D04-4A32-AA88-0934BA378506}" srcOrd="1" destOrd="0" presId="urn:microsoft.com/office/officeart/2011/layout/TabList"/>
    <dgm:cxn modelId="{494B64B3-9180-4E05-8503-5865B9F11665}" type="presParOf" srcId="{FC6A727F-C6D2-4A31-9225-23AFCB6266AB}" destId="{E0ABB40E-36D1-47DA-A0C6-D23DC367BB03}" srcOrd="2" destOrd="0" presId="urn:microsoft.com/office/officeart/2011/layout/TabList"/>
    <dgm:cxn modelId="{C1C92543-EBDC-4909-BA7A-155745C49CC5}" type="presParOf" srcId="{F709F62B-656D-4668-A418-3F55831C86F5}" destId="{E08D9F0E-B30F-4A93-96A3-DBD3598C287D}" srcOrd="1" destOrd="0" presId="urn:microsoft.com/office/officeart/2011/layout/TabList"/>
    <dgm:cxn modelId="{221CE277-0CBD-4CE1-BC85-A1569CE5BD83}" type="presParOf" srcId="{F709F62B-656D-4668-A418-3F55831C86F5}" destId="{B7EA9FEF-ABFC-4C1C-8F34-1E0F8E579497}" srcOrd="2" destOrd="0" presId="urn:microsoft.com/office/officeart/2011/layout/TabList"/>
    <dgm:cxn modelId="{82C31320-D7B3-495F-AD80-89989CF0482E}" type="presParOf" srcId="{B7EA9FEF-ABFC-4C1C-8F34-1E0F8E579497}" destId="{3F6752FB-8D9B-459E-A3CA-6A22C1850AED}" srcOrd="0" destOrd="0" presId="urn:microsoft.com/office/officeart/2011/layout/TabList"/>
    <dgm:cxn modelId="{E565624C-4ACC-408B-812B-0F9708CE2FE6}" type="presParOf" srcId="{B7EA9FEF-ABFC-4C1C-8F34-1E0F8E579497}" destId="{2E93F586-0587-4A00-A1DE-C3C2A95D91A7}" srcOrd="1" destOrd="0" presId="urn:microsoft.com/office/officeart/2011/layout/TabList"/>
    <dgm:cxn modelId="{A8675223-3A42-473A-9D2B-5CA3281CEB33}" type="presParOf" srcId="{B7EA9FEF-ABFC-4C1C-8F34-1E0F8E579497}" destId="{F6F3C247-E2DF-4F98-8D39-FE9AE63C24CC}" srcOrd="2" destOrd="0" presId="urn:microsoft.com/office/officeart/2011/layout/TabList"/>
    <dgm:cxn modelId="{AAE99D28-946B-434E-AED4-DB337BF290C2}" type="presParOf" srcId="{F709F62B-656D-4668-A418-3F55831C86F5}" destId="{ABAF0C8C-3D78-43E3-B397-B63C13BB2C9C}" srcOrd="3" destOrd="0" presId="urn:microsoft.com/office/officeart/2011/layout/TabList"/>
    <dgm:cxn modelId="{900E1F30-9D30-4B67-A170-A8B6324B3EA7}" type="presParOf" srcId="{F709F62B-656D-4668-A418-3F55831C86F5}" destId="{49FF6368-94F4-493B-8F25-962D6AB96A39}" srcOrd="4" destOrd="0" presId="urn:microsoft.com/office/officeart/2011/layout/TabList"/>
    <dgm:cxn modelId="{1572B119-944A-49E3-8F26-FB31E526163E}" type="presParOf" srcId="{49FF6368-94F4-493B-8F25-962D6AB96A39}" destId="{17E9BF12-54C3-4ED2-BF4E-1B06568AFD0C}" srcOrd="0" destOrd="0" presId="urn:microsoft.com/office/officeart/2011/layout/TabList"/>
    <dgm:cxn modelId="{1D7CB176-CAB4-4BBC-97D1-2134D89533A6}" type="presParOf" srcId="{49FF6368-94F4-493B-8F25-962D6AB96A39}" destId="{37C44DBE-2A92-4EF8-9E6B-DAFFB50461D4}" srcOrd="1" destOrd="0" presId="urn:microsoft.com/office/officeart/2011/layout/TabList"/>
    <dgm:cxn modelId="{B776D8F2-A688-4BAA-9A7A-C67051C89D33}" type="presParOf" srcId="{49FF6368-94F4-493B-8F25-962D6AB96A39}" destId="{E18F35A9-1677-47FD-B65B-5BC842B77D8D}" srcOrd="2" destOrd="0" presId="urn:microsoft.com/office/officeart/2011/layout/TabList"/>
    <dgm:cxn modelId="{F751D274-5107-4B13-BAF1-56229EB93352}" type="presParOf" srcId="{F709F62B-656D-4668-A418-3F55831C86F5}" destId="{80C3F1C8-C538-4725-B297-98777B82BD07}" srcOrd="5" destOrd="0" presId="urn:microsoft.com/office/officeart/2011/layout/TabList"/>
    <dgm:cxn modelId="{5EB3D327-116C-46F8-AA61-CB364AFE251D}" type="presParOf" srcId="{F709F62B-656D-4668-A418-3F55831C86F5}" destId="{F28ACD3D-AFA4-4957-8009-639FB774E67F}" srcOrd="6" destOrd="0" presId="urn:microsoft.com/office/officeart/2011/layout/TabList"/>
    <dgm:cxn modelId="{187167FC-5B19-43A1-BB6D-FD605FA7F4AF}" type="presParOf" srcId="{F28ACD3D-AFA4-4957-8009-639FB774E67F}" destId="{DFC410BC-EEB4-43AE-881C-AE0CC5913978}" srcOrd="0" destOrd="0" presId="urn:microsoft.com/office/officeart/2011/layout/TabList"/>
    <dgm:cxn modelId="{58D16BD3-C5EA-4F1B-88AF-5EDB8EB900A0}" type="presParOf" srcId="{F28ACD3D-AFA4-4957-8009-639FB774E67F}" destId="{91BC1C3A-5BB1-4B36-A2EE-47DBFDD4A558}" srcOrd="1" destOrd="0" presId="urn:microsoft.com/office/officeart/2011/layout/TabList"/>
    <dgm:cxn modelId="{6A4D413A-C527-4B16-B056-E878D74FBEBA}" type="presParOf" srcId="{F28ACD3D-AFA4-4957-8009-639FB774E67F}" destId="{727D1429-ED66-40D3-AC17-F8E2F6A5080A}" srcOrd="2" destOrd="0" presId="urn:microsoft.com/office/officeart/2011/layout/TabList"/>
    <dgm:cxn modelId="{23F7FD27-1A8C-4374-BF85-509FDFAF8EDC}" type="presParOf" srcId="{F709F62B-656D-4668-A418-3F55831C86F5}" destId="{1844DDEC-2178-4496-8AC1-8AA3B1F4BA58}" srcOrd="7" destOrd="0" presId="urn:microsoft.com/office/officeart/2011/layout/TabList"/>
    <dgm:cxn modelId="{9E2C7BA4-34F4-4012-AB8F-EB86B0D1371F}" type="presParOf" srcId="{F709F62B-656D-4668-A418-3F55831C86F5}" destId="{CE081B97-FBB2-437A-B329-200C9ABB98E5}" srcOrd="8" destOrd="0" presId="urn:microsoft.com/office/officeart/2011/layout/TabList"/>
    <dgm:cxn modelId="{F31EE922-035F-4331-B36B-189F56943256}" type="presParOf" srcId="{CE081B97-FBB2-437A-B329-200C9ABB98E5}" destId="{01F06B72-405C-45FD-A028-CEA9F6C67271}" srcOrd="0" destOrd="0" presId="urn:microsoft.com/office/officeart/2011/layout/TabList"/>
    <dgm:cxn modelId="{8538F693-91CC-44BE-85F7-1DA49D72EBAB}" type="presParOf" srcId="{CE081B97-FBB2-437A-B329-200C9ABB98E5}" destId="{1EBEBBD3-D180-4484-9FA8-697348952B16}" srcOrd="1" destOrd="0" presId="urn:microsoft.com/office/officeart/2011/layout/TabList"/>
    <dgm:cxn modelId="{5D4C655B-926C-429F-B4E6-3EE8D3C660A1}" type="presParOf" srcId="{CE081B97-FBB2-437A-B329-200C9ABB98E5}" destId="{73FAEAC7-4FD0-4602-BA75-1F1D7F307309}" srcOrd="2" destOrd="0" presId="urn:microsoft.com/office/officeart/2011/layout/TabList"/>
    <dgm:cxn modelId="{7451E624-9883-44DE-9466-8FF1E00DF765}" type="presParOf" srcId="{F709F62B-656D-4668-A418-3F55831C86F5}" destId="{B604A442-BC0D-4307-B26E-F67049567E32}" srcOrd="9" destOrd="0" presId="urn:microsoft.com/office/officeart/2011/layout/TabList"/>
    <dgm:cxn modelId="{4D7DE2A7-3723-4416-A20D-335F6282395A}" type="presParOf" srcId="{F709F62B-656D-4668-A418-3F55831C86F5}" destId="{9B557CD7-053D-419C-AF7D-2AED70296A72}" srcOrd="10" destOrd="0" presId="urn:microsoft.com/office/officeart/2011/layout/TabList"/>
    <dgm:cxn modelId="{84CEDB34-F4FD-473D-ABD8-4B72C8F08799}" type="presParOf" srcId="{9B557CD7-053D-419C-AF7D-2AED70296A72}" destId="{86E5B3E3-30B1-46B0-87BC-FA1FD528CD2E}" srcOrd="0" destOrd="0" presId="urn:microsoft.com/office/officeart/2011/layout/TabList"/>
    <dgm:cxn modelId="{4476CF05-EB80-4446-A7BD-5CFFFAFE9114}" type="presParOf" srcId="{9B557CD7-053D-419C-AF7D-2AED70296A72}" destId="{CDA9FAFF-D458-494B-92DA-6573E21284AB}" srcOrd="1" destOrd="0" presId="urn:microsoft.com/office/officeart/2011/layout/TabList"/>
    <dgm:cxn modelId="{E36297DC-A1DC-4402-9C92-35C4A4010828}" type="presParOf" srcId="{9B557CD7-053D-419C-AF7D-2AED70296A72}" destId="{C0502BC4-E4AF-4125-83C7-C5F9BCBD9D66}" srcOrd="2" destOrd="0" presId="urn:microsoft.com/office/officeart/2011/layout/TabList"/>
    <dgm:cxn modelId="{3E8469E2-720F-4E15-AEC8-6778400329EE}" type="presParOf" srcId="{F709F62B-656D-4668-A418-3F55831C86F5}" destId="{70AD1E8B-78B7-4DA3-BE49-7B438BD2DEDC}" srcOrd="11" destOrd="0" presId="urn:microsoft.com/office/officeart/2011/layout/TabList"/>
    <dgm:cxn modelId="{DF0C28E6-281C-4E5C-A8BB-A4FEAE82B76A}" type="presParOf" srcId="{F709F62B-656D-4668-A418-3F55831C86F5}" destId="{0FEB0DA0-F10C-48B1-B0EA-26803C79E000}" srcOrd="12" destOrd="0" presId="urn:microsoft.com/office/officeart/2011/layout/TabList"/>
    <dgm:cxn modelId="{3309E09C-E496-473A-A209-814490E2365D}" type="presParOf" srcId="{0FEB0DA0-F10C-48B1-B0EA-26803C79E000}" destId="{5504AE0A-3B3E-4584-BD7A-7EFCBF2157A8}" srcOrd="0" destOrd="0" presId="urn:microsoft.com/office/officeart/2011/layout/TabList"/>
    <dgm:cxn modelId="{6B4CDCA7-EF7F-4D7C-90EC-71A98EDD6B7D}" type="presParOf" srcId="{0FEB0DA0-F10C-48B1-B0EA-26803C79E000}" destId="{CE1378D8-920D-4C70-BA89-8580BEF3CA9B}" srcOrd="1" destOrd="0" presId="urn:microsoft.com/office/officeart/2011/layout/TabList"/>
    <dgm:cxn modelId="{D0DF0F31-AE9D-43E8-B40D-4CCA900BB339}" type="presParOf" srcId="{0FEB0DA0-F10C-48B1-B0EA-26803C79E000}" destId="{30843C95-1601-4CA7-82A5-78B9249010B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Items]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Item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[Item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/>
      <dgm:t>
        <a:bodyPr/>
        <a:lstStyle/>
        <a:p>
          <a:r>
            <a:rPr lang="en-US" dirty="0"/>
            <a:t>[Shelf Location is a “New” Shelf Location]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9B9D1925-31F6-4175-B921-30AFD2ECE12B}">
      <dgm:prSet phldrT="[Text]"/>
      <dgm:spPr/>
      <dgm:t>
        <a:bodyPr/>
        <a:lstStyle/>
        <a:p>
          <a:r>
            <a:rPr lang="en-US" dirty="0"/>
            <a:t>[Item is older than 9 months]</a:t>
          </a:r>
        </a:p>
      </dgm:t>
    </dgm:pt>
    <dgm:pt modelId="{02FFE74C-E035-4875-B439-1FABB61F1EBD}" type="parTrans" cxnId="{E8084882-4526-420D-A17F-6547619A422F}">
      <dgm:prSet/>
      <dgm:spPr/>
      <dgm:t>
        <a:bodyPr/>
        <a:lstStyle/>
        <a:p>
          <a:endParaRPr lang="en-US"/>
        </a:p>
      </dgm:t>
    </dgm:pt>
    <dgm:pt modelId="{17B2A75F-B2AF-48B6-83E4-8DC723E9451F}" type="sibTrans" cxnId="{E8084882-4526-420D-A17F-6547619A422F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E8084882-4526-420D-A17F-6547619A422F}" srcId="{8A6E0FAA-46B2-4CC1-AB6E-6676EFB67E97}" destId="{9B9D1925-31F6-4175-B921-30AFD2ECE12B}" srcOrd="2" destOrd="0" parTransId="{02FFE74C-E035-4875-B439-1FABB61F1EBD}" sibTransId="{17B2A75F-B2AF-48B6-83E4-8DC723E9451F}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836BB4D5-E0A8-46EA-B911-794C1B3FA133}" type="presOf" srcId="{9B9D1925-31F6-4175-B921-30AFD2ECE12B}" destId="{8AAF85B0-BA49-462C-8F36-B3A8C536329A}" srcOrd="0" destOrd="2" presId="urn:microsoft.com/office/officeart/2005/8/layout/list1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Items]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Item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[Item Library is my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/>
      <dgm:t>
        <a:bodyPr/>
        <a:lstStyle/>
        <a:p>
          <a:r>
            <a:rPr lang="en-US" dirty="0"/>
            <a:t>[Shelf Location is a “New” Shelf Location]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9B9D1925-31F6-4175-B921-30AFD2ECE12B}">
      <dgm:prSet phldrT="[Text]"/>
      <dgm:spPr/>
      <dgm:t>
        <a:bodyPr/>
        <a:lstStyle/>
        <a:p>
          <a:r>
            <a:rPr lang="en-US" dirty="0"/>
            <a:t>[Item is older than 6 months]</a:t>
          </a:r>
        </a:p>
      </dgm:t>
    </dgm:pt>
    <dgm:pt modelId="{02FFE74C-E035-4875-B439-1FABB61F1EBD}" type="parTrans" cxnId="{E8084882-4526-420D-A17F-6547619A422F}">
      <dgm:prSet/>
      <dgm:spPr/>
      <dgm:t>
        <a:bodyPr/>
        <a:lstStyle/>
        <a:p>
          <a:endParaRPr lang="en-US"/>
        </a:p>
      </dgm:t>
    </dgm:pt>
    <dgm:pt modelId="{17B2A75F-B2AF-48B6-83E4-8DC723E9451F}" type="sibTrans" cxnId="{E8084882-4526-420D-A17F-6547619A422F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E8084882-4526-420D-A17F-6547619A422F}" srcId="{8A6E0FAA-46B2-4CC1-AB6E-6676EFB67E97}" destId="{9B9D1925-31F6-4175-B921-30AFD2ECE12B}" srcOrd="2" destOrd="0" parTransId="{02FFE74C-E035-4875-B439-1FABB61F1EBD}" sibTransId="{17B2A75F-B2AF-48B6-83E4-8DC723E9451F}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836BB4D5-E0A8-46EA-B911-794C1B3FA133}" type="presOf" srcId="{9B9D1925-31F6-4175-B921-30AFD2ECE12B}" destId="{8AAF85B0-BA49-462C-8F36-B3A8C536329A}" srcOrd="0" destOrd="2" presId="urn:microsoft.com/office/officeart/2005/8/layout/list1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ItemRecordID</a:t>
          </a:r>
          <a:endParaRPr lang="en-US" dirty="0"/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CircItemRecords</a:t>
          </a:r>
          <a:endParaRPr lang="en-US" dirty="0"/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AssignedBranchID</a:t>
          </a:r>
          <a:endParaRPr lang="en-US" dirty="0"/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B9D1925-31F6-4175-B921-30AFD2ECE12B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FirstAvailableDate</a:t>
          </a:r>
          <a:endParaRPr lang="en-US" dirty="0"/>
        </a:p>
      </dgm:t>
    </dgm:pt>
    <dgm:pt modelId="{02FFE74C-E035-4875-B439-1FABB61F1EBD}" type="parTrans" cxnId="{E8084882-4526-420D-A17F-6547619A422F}">
      <dgm:prSet/>
      <dgm:spPr/>
      <dgm:t>
        <a:bodyPr/>
        <a:lstStyle/>
        <a:p>
          <a:endParaRPr lang="en-US"/>
        </a:p>
      </dgm:t>
    </dgm:pt>
    <dgm:pt modelId="{17B2A75F-B2AF-48B6-83E4-8DC723E9451F}" type="sibTrans" cxnId="{E8084882-4526-420D-A17F-6547619A422F}">
      <dgm:prSet/>
      <dgm:spPr/>
      <dgm:t>
        <a:bodyPr/>
        <a:lstStyle/>
        <a:p>
          <a:endParaRPr lang="en-US"/>
        </a:p>
      </dgm:t>
    </dgm:pt>
    <dgm:pt modelId="{19DCC7BC-945E-40EB-AF08-98CEA0BACE93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ShelfLocationID</a:t>
          </a:r>
          <a:endParaRPr lang="en-US" dirty="0"/>
        </a:p>
      </dgm:t>
    </dgm:pt>
    <dgm:pt modelId="{68C951EC-21D6-4B5C-8AA9-C0653D555149}" type="parTrans" cxnId="{978A712A-2B35-421A-9C11-2D3300F1F53C}">
      <dgm:prSet/>
      <dgm:spPr/>
      <dgm:t>
        <a:bodyPr/>
        <a:lstStyle/>
        <a:p>
          <a:endParaRPr lang="en-US"/>
        </a:p>
      </dgm:t>
    </dgm:pt>
    <dgm:pt modelId="{00C155D4-C354-422D-8688-F9D6B097AB6E}" type="sibTrans" cxnId="{978A712A-2B35-421A-9C11-2D3300F1F53C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978A712A-2B35-421A-9C11-2D3300F1F53C}" srcId="{8A6E0FAA-46B2-4CC1-AB6E-6676EFB67E97}" destId="{19DCC7BC-945E-40EB-AF08-98CEA0BACE93}" srcOrd="1" destOrd="0" parTransId="{68C951EC-21D6-4B5C-8AA9-C0653D555149}" sibTransId="{00C155D4-C354-422D-8688-F9D6B097AB6E}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D55D2736-9D3E-413B-BD28-F7C78F862B54}" type="presOf" srcId="{19DCC7BC-945E-40EB-AF08-98CEA0BACE93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E8084882-4526-420D-A17F-6547619A422F}" srcId="{8A6E0FAA-46B2-4CC1-AB6E-6676EFB67E97}" destId="{9B9D1925-31F6-4175-B921-30AFD2ECE12B}" srcOrd="2" destOrd="0" parTransId="{02FFE74C-E035-4875-B439-1FABB61F1EBD}" sibTransId="{17B2A75F-B2AF-48B6-83E4-8DC723E9451F}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836BB4D5-E0A8-46EA-B911-794C1B3FA133}" type="presOf" srcId="{9B9D1925-31F6-4175-B921-30AFD2ECE12B}" destId="{8AAF85B0-BA49-462C-8F36-B3A8C536329A}" srcOrd="0" destOrd="2" presId="urn:microsoft.com/office/officeart/2005/8/layout/list1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Bibs]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[The Bib Table]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[The Audience is “C”]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6BBD3CA3-70E6-4AE5-8123-DC227D3D06E2}">
      <dgm:prSet phldrT="[Text]"/>
      <dgm:spPr/>
      <dgm:t>
        <a:bodyPr/>
        <a:lstStyle/>
        <a:p>
          <a:r>
            <a:rPr lang="en-US" dirty="0"/>
            <a:t>[“It’s been Cataloged”]</a:t>
          </a:r>
        </a:p>
      </dgm:t>
    </dgm:pt>
    <dgm:pt modelId="{EFF4D78A-08D0-4FD2-AFBA-D0B28E40D1D8}" type="parTrans" cxnId="{5D883BE2-6944-4C52-BD2A-ACCC56E60ED3}">
      <dgm:prSet/>
      <dgm:spPr/>
      <dgm:t>
        <a:bodyPr/>
        <a:lstStyle/>
        <a:p>
          <a:endParaRPr lang="en-US"/>
        </a:p>
      </dgm:t>
    </dgm:pt>
    <dgm:pt modelId="{385538E7-6486-471A-AAD3-ED30E53A2DB7}" type="sibTrans" cxnId="{5D883BE2-6944-4C52-BD2A-ACCC56E60ED3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9BF7058D-02E0-4E5F-B027-AAAB5F0A2B00}" type="presOf" srcId="{6BBD3CA3-70E6-4AE5-8123-DC227D3D06E2}" destId="{8AAF85B0-BA49-462C-8F36-B3A8C536329A}" srcOrd="0" destOrd="1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5D883BE2-6944-4C52-BD2A-ACCC56E60ED3}" srcId="{8A6E0FAA-46B2-4CC1-AB6E-6676EFB67E97}" destId="{6BBD3CA3-70E6-4AE5-8123-DC227D3D06E2}" srcOrd="1" destOrd="0" parTransId="{EFF4D78A-08D0-4FD2-AFBA-D0B28E40D1D8}" sibTransId="{385538E7-6486-471A-AAD3-ED30E53A2DB7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Patrons]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Patron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 err="1"/>
            <a:t>EmailAddress</a:t>
          </a:r>
          <a:r>
            <a:rPr lang="en-US" dirty="0"/>
            <a:t> IS NULL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/>
      <dgm:t>
        <a:bodyPr/>
        <a:lstStyle/>
        <a:p>
          <a:r>
            <a:rPr lang="en-US" dirty="0" err="1"/>
            <a:t>AltEmailAddress</a:t>
          </a:r>
          <a:r>
            <a:rPr lang="en-US" dirty="0"/>
            <a:t> IS NOT NULL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Items]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Item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[Your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88D3DC03-CC70-4A53-8559-9246CD39B64C}">
      <dgm:prSet phldrT="[Text]"/>
      <dgm:spPr/>
      <dgm:t>
        <a:bodyPr/>
        <a:lstStyle/>
        <a:p>
          <a:r>
            <a:rPr lang="en-US" dirty="0"/>
            <a:t>[Collection/</a:t>
          </a:r>
          <a:r>
            <a:rPr lang="en-US" dirty="0" err="1"/>
            <a:t>MaterialType</a:t>
          </a:r>
          <a:r>
            <a:rPr lang="en-US" dirty="0"/>
            <a:t>]</a:t>
          </a:r>
        </a:p>
      </dgm:t>
    </dgm:pt>
    <dgm:pt modelId="{E8886560-CB60-4933-A1F7-B19793D6BA3E}" type="parTrans" cxnId="{879CB350-80A9-4F2C-9AD6-8346D93CE4F2}">
      <dgm:prSet/>
      <dgm:spPr/>
      <dgm:t>
        <a:bodyPr/>
        <a:lstStyle/>
        <a:p>
          <a:endParaRPr lang="en-US"/>
        </a:p>
      </dgm:t>
    </dgm:pt>
    <dgm:pt modelId="{6FFED307-6131-44B1-BA73-32E8D8A17923}" type="sibTrans" cxnId="{879CB350-80A9-4F2C-9AD6-8346D93CE4F2}">
      <dgm:prSet/>
      <dgm:spPr/>
      <dgm:t>
        <a:bodyPr/>
        <a:lstStyle/>
        <a:p>
          <a:endParaRPr lang="en-US"/>
        </a:p>
      </dgm:t>
    </dgm:pt>
    <dgm:pt modelId="{347FCA2E-398E-4FFF-B495-01EEE6EF54F7}">
      <dgm:prSet phldrT="[Text]"/>
      <dgm:spPr/>
      <dgm:t>
        <a:bodyPr/>
        <a:lstStyle/>
        <a:p>
          <a:r>
            <a:rPr lang="en-US" dirty="0"/>
            <a:t>[First Available Date]</a:t>
          </a:r>
        </a:p>
      </dgm:t>
    </dgm:pt>
    <dgm:pt modelId="{B9A33169-3341-47D3-8DFA-014FAEC97803}" type="parTrans" cxnId="{0C904252-36C4-4593-AC0C-65DF1D8605DF}">
      <dgm:prSet/>
      <dgm:spPr/>
      <dgm:t>
        <a:bodyPr/>
        <a:lstStyle/>
        <a:p>
          <a:endParaRPr lang="en-US"/>
        </a:p>
      </dgm:t>
    </dgm:pt>
    <dgm:pt modelId="{B899DF20-1E3C-48B1-B5F0-E57707FF19AA}" type="sibTrans" cxnId="{0C904252-36C4-4593-AC0C-65DF1D8605DF}">
      <dgm:prSet/>
      <dgm:spPr/>
      <dgm:t>
        <a:bodyPr/>
        <a:lstStyle/>
        <a:p>
          <a:endParaRPr lang="en-US"/>
        </a:p>
      </dgm:t>
    </dgm:pt>
    <dgm:pt modelId="{0C7F3CE2-7DEE-4683-BCD8-F5BC08E3878D}">
      <dgm:prSet phldrT="[Text]"/>
      <dgm:spPr/>
      <dgm:t>
        <a:bodyPr/>
        <a:lstStyle/>
        <a:p>
          <a:r>
            <a:rPr lang="en-US" dirty="0"/>
            <a:t>[Has never Checked Out]</a:t>
          </a:r>
        </a:p>
      </dgm:t>
    </dgm:pt>
    <dgm:pt modelId="{5013BDDD-8F12-4670-8159-CF149371EF4D}" type="parTrans" cxnId="{221DF3F0-8870-44BB-B536-FBE0A3A1DE8E}">
      <dgm:prSet/>
      <dgm:spPr/>
      <dgm:t>
        <a:bodyPr/>
        <a:lstStyle/>
        <a:p>
          <a:endParaRPr lang="en-US"/>
        </a:p>
      </dgm:t>
    </dgm:pt>
    <dgm:pt modelId="{17E3700B-6BC0-4910-BC16-9D84AA114402}" type="sibTrans" cxnId="{221DF3F0-8870-44BB-B536-FBE0A3A1DE8E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748B6415-EBDE-4582-932B-A5C3123CDEB9}" type="presOf" srcId="{347FCA2E-398E-4FFF-B495-01EEE6EF54F7}" destId="{8AAF85B0-BA49-462C-8F36-B3A8C536329A}" srcOrd="0" destOrd="2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EEFC041F-CB2A-4698-82CF-D124115A3A5B}" type="presOf" srcId="{0C7F3CE2-7DEE-4683-BCD8-F5BC08E3878D}" destId="{8AAF85B0-BA49-462C-8F36-B3A8C536329A}" srcOrd="0" destOrd="3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879CB350-80A9-4F2C-9AD6-8346D93CE4F2}" srcId="{8A6E0FAA-46B2-4CC1-AB6E-6676EFB67E97}" destId="{88D3DC03-CC70-4A53-8559-9246CD39B64C}" srcOrd="1" destOrd="0" parTransId="{E8886560-CB60-4933-A1F7-B19793D6BA3E}" sibTransId="{6FFED307-6131-44B1-BA73-32E8D8A17923}"/>
    <dgm:cxn modelId="{0C904252-36C4-4593-AC0C-65DF1D8605DF}" srcId="{8A6E0FAA-46B2-4CC1-AB6E-6676EFB67E97}" destId="{347FCA2E-398E-4FFF-B495-01EEE6EF54F7}" srcOrd="2" destOrd="0" parTransId="{B9A33169-3341-47D3-8DFA-014FAEC97803}" sibTransId="{B899DF20-1E3C-48B1-B5F0-E57707FF19AA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2EAAB0A0-341B-4F11-B802-CD02F7CA613B}" type="presOf" srcId="{88D3DC03-CC70-4A53-8559-9246CD39B64C}" destId="{8AAF85B0-BA49-462C-8F36-B3A8C536329A}" srcOrd="0" destOrd="1" presId="urn:microsoft.com/office/officeart/2005/8/layout/list1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221DF3F0-8870-44BB-B536-FBE0A3A1DE8E}" srcId="{8A6E0FAA-46B2-4CC1-AB6E-6676EFB67E97}" destId="{0C7F3CE2-7DEE-4683-BCD8-F5BC08E3878D}" srcOrd="3" destOrd="0" parTransId="{5013BDDD-8F12-4670-8159-CF149371EF4D}" sibTransId="{17E3700B-6BC0-4910-BC16-9D84AA114402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Bibs]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 err="1"/>
            <a:t>BibliographicRecords</a:t>
          </a:r>
          <a:endParaRPr lang="en-US" dirty="0"/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[MARC Type of Material]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88D3DC03-CC70-4A53-8559-9246CD39B64C}">
      <dgm:prSet phldrT="[Text]"/>
      <dgm:spPr/>
      <dgm:t>
        <a:bodyPr/>
        <a:lstStyle/>
        <a:p>
          <a:r>
            <a:rPr lang="en-US" dirty="0" err="1"/>
            <a:t>LifetimeCircCount</a:t>
          </a:r>
          <a:endParaRPr lang="en-US" dirty="0"/>
        </a:p>
      </dgm:t>
    </dgm:pt>
    <dgm:pt modelId="{E8886560-CB60-4933-A1F7-B19793D6BA3E}" type="parTrans" cxnId="{879CB350-80A9-4F2C-9AD6-8346D93CE4F2}">
      <dgm:prSet/>
      <dgm:spPr/>
      <dgm:t>
        <a:bodyPr/>
        <a:lstStyle/>
        <a:p>
          <a:endParaRPr lang="en-US"/>
        </a:p>
      </dgm:t>
    </dgm:pt>
    <dgm:pt modelId="{6FFED307-6131-44B1-BA73-32E8D8A17923}" type="sibTrans" cxnId="{879CB350-80A9-4F2C-9AD6-8346D93CE4F2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879CB350-80A9-4F2C-9AD6-8346D93CE4F2}" srcId="{8A6E0FAA-46B2-4CC1-AB6E-6676EFB67E97}" destId="{88D3DC03-CC70-4A53-8559-9246CD39B64C}" srcOrd="1" destOrd="0" parTransId="{E8886560-CB60-4933-A1F7-B19793D6BA3E}" sibTransId="{6FFED307-6131-44B1-BA73-32E8D8A17923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2EAAB0A0-341B-4F11-B802-CD02F7CA613B}" type="presOf" srcId="{88D3DC03-CC70-4A53-8559-9246CD39B64C}" destId="{8AAF85B0-BA49-462C-8F36-B3A8C536329A}" srcOrd="0" destOrd="1" presId="urn:microsoft.com/office/officeart/2005/8/layout/list1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C7B178-F468-430F-8759-8EA9BA070A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7CC0A-9CCC-4DFF-B113-248A62781673}">
      <dgm:prSet phldrT="[Text]"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Table Names</a:t>
          </a:r>
        </a:p>
      </dgm:t>
    </dgm:pt>
    <dgm:pt modelId="{E93096CE-68CF-4AAD-A351-BCB4E34D9E18}" type="parTrans" cxnId="{37D7EA5A-0EC8-4190-888D-7843ADF193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43E2C2-4645-49AE-A6A1-00AFB97C4238}" type="sibTrans" cxnId="{37D7EA5A-0EC8-4190-888D-7843ADF193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51CDC8-755D-4355-AC3E-B1A3209E091D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ItemRecordDetails</a:t>
          </a:r>
          <a:endParaRPr lang="en-US" sz="2400" dirty="0">
            <a:solidFill>
              <a:schemeClr val="tx1"/>
            </a:solidFill>
          </a:endParaRPr>
        </a:p>
      </dgm:t>
    </dgm:pt>
    <dgm:pt modelId="{1FB86D93-7558-446A-988F-EF00CCCFE6A6}" type="parTrans" cxnId="{8284BF75-8258-49FA-8F44-729DBCE33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AC9186-7035-4B18-81F8-443926EFB8D1}" type="sibTrans" cxnId="{8284BF75-8258-49FA-8F44-729DBCE33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611951-0FEC-4CB6-92B4-DBD765E94376}">
      <dgm:prSet phldrT="[Text]"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Field in Common</a:t>
          </a:r>
        </a:p>
      </dgm:t>
    </dgm:pt>
    <dgm:pt modelId="{8D4A1677-9D78-42F3-BC1C-BD46163DA97A}" type="parTrans" cxnId="{BF4551F8-C539-4FF2-940F-186751F5F2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53C359-6B21-4159-BDCA-1B60504167C4}" type="sibTrans" cxnId="{BF4551F8-C539-4FF2-940F-186751F5F2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AC1160-2986-43B4-A76C-269E5E987F10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ItemRecordID</a:t>
          </a:r>
          <a:endParaRPr lang="en-US" sz="2800" dirty="0">
            <a:solidFill>
              <a:schemeClr val="tx1"/>
            </a:solidFill>
          </a:endParaRPr>
        </a:p>
      </dgm:t>
    </dgm:pt>
    <dgm:pt modelId="{1F7000FF-6C7D-48AD-A0A7-7BC9C5F8FFBB}" type="parTrans" cxnId="{97654575-64C3-4224-B24D-1323483315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D5D768-5541-4971-B2B5-4776EF77D984}" type="sibTrans" cxnId="{97654575-64C3-4224-B24D-1323483315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5E651C9-42B5-454A-9BE2-FD301BD0BB4C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CircItemRecords</a:t>
          </a:r>
          <a:endParaRPr lang="en-US" sz="2400" dirty="0">
            <a:solidFill>
              <a:schemeClr val="tx1"/>
            </a:solidFill>
          </a:endParaRPr>
        </a:p>
      </dgm:t>
    </dgm:pt>
    <dgm:pt modelId="{33D74BE5-3520-4867-B67E-E821F17ADB11}" type="parTrans" cxnId="{4330122A-8113-4148-B960-46FB6CCCD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26C9F5-08B8-42DF-979A-EF7BD12B3DDD}" type="sibTrans" cxnId="{4330122A-8113-4148-B960-46FB6CCCD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C96D29-144E-4FBE-90AF-D6F831C272B8}">
      <dgm:prSet phldrT="[Text]" custT="1"/>
      <dgm:spPr/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70C490C9-E958-4442-BA88-9F8C1C35E09E}" type="parTrans" cxnId="{65AF3148-2D22-4616-8B81-D3B87CF467A9}">
      <dgm:prSet/>
      <dgm:spPr/>
      <dgm:t>
        <a:bodyPr/>
        <a:lstStyle/>
        <a:p>
          <a:endParaRPr lang="en-US"/>
        </a:p>
      </dgm:t>
    </dgm:pt>
    <dgm:pt modelId="{A369CA62-2F64-4975-95EB-ABC3799104D3}" type="sibTrans" cxnId="{65AF3148-2D22-4616-8B81-D3B87CF467A9}">
      <dgm:prSet/>
      <dgm:spPr/>
      <dgm:t>
        <a:bodyPr/>
        <a:lstStyle/>
        <a:p>
          <a:endParaRPr lang="en-US"/>
        </a:p>
      </dgm:t>
    </dgm:pt>
    <dgm:pt modelId="{C1B3A58C-633A-4980-AB91-0BA6F0FE2FC6}" type="pres">
      <dgm:prSet presAssocID="{6EC7B178-F468-430F-8759-8EA9BA070AC2}" presName="linear" presStyleCnt="0">
        <dgm:presLayoutVars>
          <dgm:animLvl val="lvl"/>
          <dgm:resizeHandles val="exact"/>
        </dgm:presLayoutVars>
      </dgm:prSet>
      <dgm:spPr/>
    </dgm:pt>
    <dgm:pt modelId="{1E4C8D59-0B9A-4D5B-B42A-367808480497}" type="pres">
      <dgm:prSet presAssocID="{7A87CC0A-9CCC-4DFF-B113-248A627816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716A06-765F-45F1-95D7-10B31DD6922E}" type="pres">
      <dgm:prSet presAssocID="{7A87CC0A-9CCC-4DFF-B113-248A62781673}" presName="childText" presStyleLbl="revTx" presStyleIdx="0" presStyleCnt="2">
        <dgm:presLayoutVars>
          <dgm:bulletEnabled val="1"/>
        </dgm:presLayoutVars>
      </dgm:prSet>
      <dgm:spPr/>
    </dgm:pt>
    <dgm:pt modelId="{CC4D1B99-92FA-4D6C-A9D8-F2B36CEA4384}" type="pres">
      <dgm:prSet presAssocID="{A3611951-0FEC-4CB6-92B4-DBD765E943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0DF4D7-0841-438F-94EB-D8380977CEA1}" type="pres">
      <dgm:prSet presAssocID="{A3611951-0FEC-4CB6-92B4-DBD765E9437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B109605-E991-48CB-8DF5-557AA0638F79}" type="presOf" srcId="{F5E651C9-42B5-454A-9BE2-FD301BD0BB4C}" destId="{CD716A06-765F-45F1-95D7-10B31DD6922E}" srcOrd="0" destOrd="1" presId="urn:microsoft.com/office/officeart/2005/8/layout/vList2"/>
    <dgm:cxn modelId="{6CDECB07-85F4-4EF2-B1B1-CBAD3AC90A1B}" type="presOf" srcId="{40C96D29-144E-4FBE-90AF-D6F831C272B8}" destId="{CD716A06-765F-45F1-95D7-10B31DD6922E}" srcOrd="0" destOrd="2" presId="urn:microsoft.com/office/officeart/2005/8/layout/vList2"/>
    <dgm:cxn modelId="{D6990F08-A5D4-476D-A5AF-458CDADDA6AF}" type="presOf" srcId="{FCAC1160-2986-43B4-A76C-269E5E987F10}" destId="{FD0DF4D7-0841-438F-94EB-D8380977CEA1}" srcOrd="0" destOrd="0" presId="urn:microsoft.com/office/officeart/2005/8/layout/vList2"/>
    <dgm:cxn modelId="{A822E215-879E-4976-9A35-6149D0711129}" type="presOf" srcId="{8851CDC8-755D-4355-AC3E-B1A3209E091D}" destId="{CD716A06-765F-45F1-95D7-10B31DD6922E}" srcOrd="0" destOrd="0" presId="urn:microsoft.com/office/officeart/2005/8/layout/vList2"/>
    <dgm:cxn modelId="{CB62AF24-CF32-485B-8327-F9CCE608D35E}" type="presOf" srcId="{7A87CC0A-9CCC-4DFF-B113-248A62781673}" destId="{1E4C8D59-0B9A-4D5B-B42A-367808480497}" srcOrd="0" destOrd="0" presId="urn:microsoft.com/office/officeart/2005/8/layout/vList2"/>
    <dgm:cxn modelId="{4330122A-8113-4148-B960-46FB6CCCD21B}" srcId="{7A87CC0A-9CCC-4DFF-B113-248A62781673}" destId="{F5E651C9-42B5-454A-9BE2-FD301BD0BB4C}" srcOrd="1" destOrd="0" parTransId="{33D74BE5-3520-4867-B67E-E821F17ADB11}" sibTransId="{6426C9F5-08B8-42DF-979A-EF7BD12B3DDD}"/>
    <dgm:cxn modelId="{65AF3148-2D22-4616-8B81-D3B87CF467A9}" srcId="{7A87CC0A-9CCC-4DFF-B113-248A62781673}" destId="{40C96D29-144E-4FBE-90AF-D6F831C272B8}" srcOrd="2" destOrd="0" parTransId="{70C490C9-E958-4442-BA88-9F8C1C35E09E}" sibTransId="{A369CA62-2F64-4975-95EB-ABC3799104D3}"/>
    <dgm:cxn modelId="{97654575-64C3-4224-B24D-13234833156C}" srcId="{A3611951-0FEC-4CB6-92B4-DBD765E94376}" destId="{FCAC1160-2986-43B4-A76C-269E5E987F10}" srcOrd="0" destOrd="0" parTransId="{1F7000FF-6C7D-48AD-A0A7-7BC9C5F8FFBB}" sibTransId="{23D5D768-5541-4971-B2B5-4776EF77D984}"/>
    <dgm:cxn modelId="{8284BF75-8258-49FA-8F44-729DBCE33C8C}" srcId="{7A87CC0A-9CCC-4DFF-B113-248A62781673}" destId="{8851CDC8-755D-4355-AC3E-B1A3209E091D}" srcOrd="0" destOrd="0" parTransId="{1FB86D93-7558-446A-988F-EF00CCCFE6A6}" sibTransId="{AEAC9186-7035-4B18-81F8-443926EFB8D1}"/>
    <dgm:cxn modelId="{37D7EA5A-0EC8-4190-888D-7843ADF19351}" srcId="{6EC7B178-F468-430F-8759-8EA9BA070AC2}" destId="{7A87CC0A-9CCC-4DFF-B113-248A62781673}" srcOrd="0" destOrd="0" parTransId="{E93096CE-68CF-4AAD-A351-BCB4E34D9E18}" sibTransId="{5643E2C2-4645-49AE-A6A1-00AFB97C4238}"/>
    <dgm:cxn modelId="{A808E2A2-5C1F-44B7-B40F-857FA96C1830}" type="presOf" srcId="{A3611951-0FEC-4CB6-92B4-DBD765E94376}" destId="{CC4D1B99-92FA-4D6C-A9D8-F2B36CEA4384}" srcOrd="0" destOrd="0" presId="urn:microsoft.com/office/officeart/2005/8/layout/vList2"/>
    <dgm:cxn modelId="{2E569CBC-443E-4AB1-A4AC-D5EC4B18C90C}" type="presOf" srcId="{6EC7B178-F468-430F-8759-8EA9BA070AC2}" destId="{C1B3A58C-633A-4980-AB91-0BA6F0FE2FC6}" srcOrd="0" destOrd="0" presId="urn:microsoft.com/office/officeart/2005/8/layout/vList2"/>
    <dgm:cxn modelId="{BF4551F8-C539-4FF2-940F-186751F5F27E}" srcId="{6EC7B178-F468-430F-8759-8EA9BA070AC2}" destId="{A3611951-0FEC-4CB6-92B4-DBD765E94376}" srcOrd="1" destOrd="0" parTransId="{8D4A1677-9D78-42F3-BC1C-BD46163DA97A}" sibTransId="{3353C359-6B21-4159-BDCA-1B60504167C4}"/>
    <dgm:cxn modelId="{73A5C03F-79E9-4F4C-A93F-44AD1136256A}" type="presParOf" srcId="{C1B3A58C-633A-4980-AB91-0BA6F0FE2FC6}" destId="{1E4C8D59-0B9A-4D5B-B42A-367808480497}" srcOrd="0" destOrd="0" presId="urn:microsoft.com/office/officeart/2005/8/layout/vList2"/>
    <dgm:cxn modelId="{576757F6-3995-4704-BDDB-75993F4A276B}" type="presParOf" srcId="{C1B3A58C-633A-4980-AB91-0BA6F0FE2FC6}" destId="{CD716A06-765F-45F1-95D7-10B31DD6922E}" srcOrd="1" destOrd="0" presId="urn:microsoft.com/office/officeart/2005/8/layout/vList2"/>
    <dgm:cxn modelId="{F625C2EF-331D-4F0B-A523-8DD327CA673E}" type="presParOf" srcId="{C1B3A58C-633A-4980-AB91-0BA6F0FE2FC6}" destId="{CC4D1B99-92FA-4D6C-A9D8-F2B36CEA4384}" srcOrd="2" destOrd="0" presId="urn:microsoft.com/office/officeart/2005/8/layout/vList2"/>
    <dgm:cxn modelId="{CA4A626F-6CDC-4989-8568-847E45021BEF}" type="presParOf" srcId="{C1B3A58C-633A-4980-AB91-0BA6F0FE2FC6}" destId="{FD0DF4D7-0841-438F-94EB-D8380977CE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C7B178-F468-430F-8759-8EA9BA070A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7CC0A-9CCC-4DFF-B113-248A62781673}">
      <dgm:prSet phldrT="[Text]"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Table Names</a:t>
          </a:r>
        </a:p>
      </dgm:t>
    </dgm:pt>
    <dgm:pt modelId="{E93096CE-68CF-4AAD-A351-BCB4E34D9E18}" type="parTrans" cxnId="{37D7EA5A-0EC8-4190-888D-7843ADF193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43E2C2-4645-49AE-A6A1-00AFB97C4238}" type="sibTrans" cxnId="{37D7EA5A-0EC8-4190-888D-7843ADF193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51CDC8-755D-4355-AC3E-B1A3209E091D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CircItemRecords</a:t>
          </a:r>
          <a:endParaRPr lang="en-US" sz="2400" dirty="0">
            <a:solidFill>
              <a:schemeClr val="tx1"/>
            </a:solidFill>
          </a:endParaRPr>
        </a:p>
      </dgm:t>
    </dgm:pt>
    <dgm:pt modelId="{1FB86D93-7558-446A-988F-EF00CCCFE6A6}" type="parTrans" cxnId="{8284BF75-8258-49FA-8F44-729DBCE33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AC9186-7035-4B18-81F8-443926EFB8D1}" type="sibTrans" cxnId="{8284BF75-8258-49FA-8F44-729DBCE33C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611951-0FEC-4CB6-92B4-DBD765E94376}">
      <dgm:prSet phldrT="[Text]"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Field in Common</a:t>
          </a:r>
        </a:p>
      </dgm:t>
    </dgm:pt>
    <dgm:pt modelId="{8D4A1677-9D78-42F3-BC1C-BD46163DA97A}" type="parTrans" cxnId="{BF4551F8-C539-4FF2-940F-186751F5F2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53C359-6B21-4159-BDCA-1B60504167C4}" type="sibTrans" cxnId="{BF4551F8-C539-4FF2-940F-186751F5F2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AC1160-2986-43B4-A76C-269E5E987F10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BibliographicRecordID</a:t>
          </a:r>
          <a:r>
            <a:rPr lang="en-US" sz="2400" dirty="0">
              <a:solidFill>
                <a:schemeClr val="tx1"/>
              </a:solidFill>
            </a:rPr>
            <a:t> / </a:t>
          </a:r>
          <a:r>
            <a:rPr lang="en-US" sz="2400" dirty="0" err="1">
              <a:solidFill>
                <a:schemeClr val="tx1"/>
              </a:solidFill>
            </a:rPr>
            <a:t>AssociatedBibRecordID</a:t>
          </a:r>
          <a:endParaRPr lang="en-US" sz="2400" dirty="0">
            <a:solidFill>
              <a:schemeClr val="tx1"/>
            </a:solidFill>
          </a:endParaRPr>
        </a:p>
      </dgm:t>
    </dgm:pt>
    <dgm:pt modelId="{1F7000FF-6C7D-48AD-A0A7-7BC9C5F8FFBB}" type="parTrans" cxnId="{97654575-64C3-4224-B24D-1323483315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D5D768-5541-4971-B2B5-4776EF77D984}" type="sibTrans" cxnId="{97654575-64C3-4224-B24D-1323483315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5E651C9-42B5-454A-9BE2-FD301BD0BB4C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BibliographicRecords</a:t>
          </a:r>
          <a:endParaRPr lang="en-US" sz="2400" dirty="0">
            <a:solidFill>
              <a:schemeClr val="tx1"/>
            </a:solidFill>
          </a:endParaRPr>
        </a:p>
      </dgm:t>
    </dgm:pt>
    <dgm:pt modelId="{33D74BE5-3520-4867-B67E-E821F17ADB11}" type="parTrans" cxnId="{4330122A-8113-4148-B960-46FB6CCCD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26C9F5-08B8-42DF-979A-EF7BD12B3DDD}" type="sibTrans" cxnId="{4330122A-8113-4148-B960-46FB6CCCD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C96D29-144E-4FBE-90AF-D6F831C272B8}">
      <dgm:prSet phldrT="[Text]"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70C490C9-E958-4442-BA88-9F8C1C35E09E}" type="parTrans" cxnId="{65AF3148-2D22-4616-8B81-D3B87CF467A9}">
      <dgm:prSet/>
      <dgm:spPr/>
      <dgm:t>
        <a:bodyPr/>
        <a:lstStyle/>
        <a:p>
          <a:endParaRPr lang="en-US"/>
        </a:p>
      </dgm:t>
    </dgm:pt>
    <dgm:pt modelId="{A369CA62-2F64-4975-95EB-ABC3799104D3}" type="sibTrans" cxnId="{65AF3148-2D22-4616-8B81-D3B87CF467A9}">
      <dgm:prSet/>
      <dgm:spPr/>
      <dgm:t>
        <a:bodyPr/>
        <a:lstStyle/>
        <a:p>
          <a:endParaRPr lang="en-US"/>
        </a:p>
      </dgm:t>
    </dgm:pt>
    <dgm:pt modelId="{C1B3A58C-633A-4980-AB91-0BA6F0FE2FC6}" type="pres">
      <dgm:prSet presAssocID="{6EC7B178-F468-430F-8759-8EA9BA070AC2}" presName="linear" presStyleCnt="0">
        <dgm:presLayoutVars>
          <dgm:animLvl val="lvl"/>
          <dgm:resizeHandles val="exact"/>
        </dgm:presLayoutVars>
      </dgm:prSet>
      <dgm:spPr/>
    </dgm:pt>
    <dgm:pt modelId="{1E4C8D59-0B9A-4D5B-B42A-367808480497}" type="pres">
      <dgm:prSet presAssocID="{7A87CC0A-9CCC-4DFF-B113-248A627816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716A06-765F-45F1-95D7-10B31DD6922E}" type="pres">
      <dgm:prSet presAssocID="{7A87CC0A-9CCC-4DFF-B113-248A62781673}" presName="childText" presStyleLbl="revTx" presStyleIdx="0" presStyleCnt="2">
        <dgm:presLayoutVars>
          <dgm:bulletEnabled val="1"/>
        </dgm:presLayoutVars>
      </dgm:prSet>
      <dgm:spPr/>
    </dgm:pt>
    <dgm:pt modelId="{CC4D1B99-92FA-4D6C-A9D8-F2B36CEA4384}" type="pres">
      <dgm:prSet presAssocID="{A3611951-0FEC-4CB6-92B4-DBD765E943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0DF4D7-0841-438F-94EB-D8380977CEA1}" type="pres">
      <dgm:prSet presAssocID="{A3611951-0FEC-4CB6-92B4-DBD765E9437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B109605-E991-48CB-8DF5-557AA0638F79}" type="presOf" srcId="{F5E651C9-42B5-454A-9BE2-FD301BD0BB4C}" destId="{CD716A06-765F-45F1-95D7-10B31DD6922E}" srcOrd="0" destOrd="1" presId="urn:microsoft.com/office/officeart/2005/8/layout/vList2"/>
    <dgm:cxn modelId="{6CDECB07-85F4-4EF2-B1B1-CBAD3AC90A1B}" type="presOf" srcId="{40C96D29-144E-4FBE-90AF-D6F831C272B8}" destId="{CD716A06-765F-45F1-95D7-10B31DD6922E}" srcOrd="0" destOrd="2" presId="urn:microsoft.com/office/officeart/2005/8/layout/vList2"/>
    <dgm:cxn modelId="{D6990F08-A5D4-476D-A5AF-458CDADDA6AF}" type="presOf" srcId="{FCAC1160-2986-43B4-A76C-269E5E987F10}" destId="{FD0DF4D7-0841-438F-94EB-D8380977CEA1}" srcOrd="0" destOrd="0" presId="urn:microsoft.com/office/officeart/2005/8/layout/vList2"/>
    <dgm:cxn modelId="{A822E215-879E-4976-9A35-6149D0711129}" type="presOf" srcId="{8851CDC8-755D-4355-AC3E-B1A3209E091D}" destId="{CD716A06-765F-45F1-95D7-10B31DD6922E}" srcOrd="0" destOrd="0" presId="urn:microsoft.com/office/officeart/2005/8/layout/vList2"/>
    <dgm:cxn modelId="{CB62AF24-CF32-485B-8327-F9CCE608D35E}" type="presOf" srcId="{7A87CC0A-9CCC-4DFF-B113-248A62781673}" destId="{1E4C8D59-0B9A-4D5B-B42A-367808480497}" srcOrd="0" destOrd="0" presId="urn:microsoft.com/office/officeart/2005/8/layout/vList2"/>
    <dgm:cxn modelId="{4330122A-8113-4148-B960-46FB6CCCD21B}" srcId="{7A87CC0A-9CCC-4DFF-B113-248A62781673}" destId="{F5E651C9-42B5-454A-9BE2-FD301BD0BB4C}" srcOrd="1" destOrd="0" parTransId="{33D74BE5-3520-4867-B67E-E821F17ADB11}" sibTransId="{6426C9F5-08B8-42DF-979A-EF7BD12B3DDD}"/>
    <dgm:cxn modelId="{65AF3148-2D22-4616-8B81-D3B87CF467A9}" srcId="{7A87CC0A-9CCC-4DFF-B113-248A62781673}" destId="{40C96D29-144E-4FBE-90AF-D6F831C272B8}" srcOrd="2" destOrd="0" parTransId="{70C490C9-E958-4442-BA88-9F8C1C35E09E}" sibTransId="{A369CA62-2F64-4975-95EB-ABC3799104D3}"/>
    <dgm:cxn modelId="{97654575-64C3-4224-B24D-13234833156C}" srcId="{A3611951-0FEC-4CB6-92B4-DBD765E94376}" destId="{FCAC1160-2986-43B4-A76C-269E5E987F10}" srcOrd="0" destOrd="0" parTransId="{1F7000FF-6C7D-48AD-A0A7-7BC9C5F8FFBB}" sibTransId="{23D5D768-5541-4971-B2B5-4776EF77D984}"/>
    <dgm:cxn modelId="{8284BF75-8258-49FA-8F44-729DBCE33C8C}" srcId="{7A87CC0A-9CCC-4DFF-B113-248A62781673}" destId="{8851CDC8-755D-4355-AC3E-B1A3209E091D}" srcOrd="0" destOrd="0" parTransId="{1FB86D93-7558-446A-988F-EF00CCCFE6A6}" sibTransId="{AEAC9186-7035-4B18-81F8-443926EFB8D1}"/>
    <dgm:cxn modelId="{37D7EA5A-0EC8-4190-888D-7843ADF19351}" srcId="{6EC7B178-F468-430F-8759-8EA9BA070AC2}" destId="{7A87CC0A-9CCC-4DFF-B113-248A62781673}" srcOrd="0" destOrd="0" parTransId="{E93096CE-68CF-4AAD-A351-BCB4E34D9E18}" sibTransId="{5643E2C2-4645-49AE-A6A1-00AFB97C4238}"/>
    <dgm:cxn modelId="{A808E2A2-5C1F-44B7-B40F-857FA96C1830}" type="presOf" srcId="{A3611951-0FEC-4CB6-92B4-DBD765E94376}" destId="{CC4D1B99-92FA-4D6C-A9D8-F2B36CEA4384}" srcOrd="0" destOrd="0" presId="urn:microsoft.com/office/officeart/2005/8/layout/vList2"/>
    <dgm:cxn modelId="{2E569CBC-443E-4AB1-A4AC-D5EC4B18C90C}" type="presOf" srcId="{6EC7B178-F468-430F-8759-8EA9BA070AC2}" destId="{C1B3A58C-633A-4980-AB91-0BA6F0FE2FC6}" srcOrd="0" destOrd="0" presId="urn:microsoft.com/office/officeart/2005/8/layout/vList2"/>
    <dgm:cxn modelId="{BF4551F8-C539-4FF2-940F-186751F5F27E}" srcId="{6EC7B178-F468-430F-8759-8EA9BA070AC2}" destId="{A3611951-0FEC-4CB6-92B4-DBD765E94376}" srcOrd="1" destOrd="0" parTransId="{8D4A1677-9D78-42F3-BC1C-BD46163DA97A}" sibTransId="{3353C359-6B21-4159-BDCA-1B60504167C4}"/>
    <dgm:cxn modelId="{73A5C03F-79E9-4F4C-A93F-44AD1136256A}" type="presParOf" srcId="{C1B3A58C-633A-4980-AB91-0BA6F0FE2FC6}" destId="{1E4C8D59-0B9A-4D5B-B42A-367808480497}" srcOrd="0" destOrd="0" presId="urn:microsoft.com/office/officeart/2005/8/layout/vList2"/>
    <dgm:cxn modelId="{576757F6-3995-4704-BDDB-75993F4A276B}" type="presParOf" srcId="{C1B3A58C-633A-4980-AB91-0BA6F0FE2FC6}" destId="{CD716A06-765F-45F1-95D7-10B31DD6922E}" srcOrd="1" destOrd="0" presId="urn:microsoft.com/office/officeart/2005/8/layout/vList2"/>
    <dgm:cxn modelId="{F625C2EF-331D-4F0B-A523-8DD327CA673E}" type="presParOf" srcId="{C1B3A58C-633A-4980-AB91-0BA6F0FE2FC6}" destId="{CC4D1B99-92FA-4D6C-A9D8-F2B36CEA4384}" srcOrd="2" destOrd="0" presId="urn:microsoft.com/office/officeart/2005/8/layout/vList2"/>
    <dgm:cxn modelId="{CA4A626F-6CDC-4989-8568-847E45021BEF}" type="presParOf" srcId="{C1B3A58C-633A-4980-AB91-0BA6F0FE2FC6}" destId="{FD0DF4D7-0841-438F-94EB-D8380977CE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Patrons]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Patron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[Patron Library = Your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A0FBD01E-5B5D-48EC-93E9-73C5698719EC}">
      <dgm:prSet phldrT="[Text]" custT="1"/>
      <dgm:spPr/>
      <dgm:t>
        <a:bodyPr/>
        <a:lstStyle/>
        <a:p>
          <a:r>
            <a:rPr lang="en-US" sz="2800" dirty="0"/>
            <a:t>Join</a:t>
          </a:r>
        </a:p>
      </dgm:t>
    </dgm:pt>
    <dgm:pt modelId="{83149662-3E5D-4D73-8703-A91EB7FC5DE8}" type="parTrans" cxnId="{74BC5BAF-C900-4AC9-8FD7-BF018D9FFCCD}">
      <dgm:prSet/>
      <dgm:spPr/>
      <dgm:t>
        <a:bodyPr/>
        <a:lstStyle/>
        <a:p>
          <a:endParaRPr lang="en-US"/>
        </a:p>
      </dgm:t>
    </dgm:pt>
    <dgm:pt modelId="{C3CC7B48-2368-4B65-A9FD-654CAB72312B}" type="sibTrans" cxnId="{74BC5BAF-C900-4AC9-8FD7-BF018D9FFCCD}">
      <dgm:prSet/>
      <dgm:spPr/>
      <dgm:t>
        <a:bodyPr/>
        <a:lstStyle/>
        <a:p>
          <a:endParaRPr lang="en-US"/>
        </a:p>
      </dgm:t>
    </dgm:pt>
    <dgm:pt modelId="{D31DD5B7-5A40-4458-923C-B268F2B05072}">
      <dgm:prSet phldrT="[Text]"/>
      <dgm:spPr/>
      <dgm:t>
        <a:bodyPr/>
        <a:lstStyle/>
        <a:p>
          <a:r>
            <a:rPr lang="en-US" dirty="0"/>
            <a:t>[The Other Patron Table]</a:t>
          </a:r>
        </a:p>
      </dgm:t>
    </dgm:pt>
    <dgm:pt modelId="{0573D0D4-52C3-44B2-9739-A8E9D1EBF219}" type="parTrans" cxnId="{7FE404EC-854E-47C1-8885-03056C1FDC91}">
      <dgm:prSet/>
      <dgm:spPr/>
      <dgm:t>
        <a:bodyPr/>
        <a:lstStyle/>
        <a:p>
          <a:endParaRPr lang="en-US"/>
        </a:p>
      </dgm:t>
    </dgm:pt>
    <dgm:pt modelId="{491A64CC-A00F-44EA-9AF1-B6CE384D57B5}" type="sibTrans" cxnId="{7FE404EC-854E-47C1-8885-03056C1FDC91}">
      <dgm:prSet/>
      <dgm:spPr/>
      <dgm:t>
        <a:bodyPr/>
        <a:lstStyle/>
        <a:p>
          <a:endParaRPr lang="en-US"/>
        </a:p>
      </dgm:t>
    </dgm:pt>
    <dgm:pt modelId="{FB3354CA-3DF5-4934-8F97-A7894EB71545}">
      <dgm:prSet phldrT="[Text]"/>
      <dgm:spPr/>
      <dgm:t>
        <a:bodyPr/>
        <a:lstStyle/>
        <a:p>
          <a:r>
            <a:rPr lang="en-US" dirty="0"/>
            <a:t>[Excluded from Notices]</a:t>
          </a:r>
        </a:p>
      </dgm:t>
    </dgm:pt>
    <dgm:pt modelId="{81506A7F-6A01-4338-8D8A-76E50A48D92A}" type="parTrans" cxnId="{5E45D776-D899-4ECA-B199-C82EA4C037AA}">
      <dgm:prSet/>
      <dgm:spPr/>
      <dgm:t>
        <a:bodyPr/>
        <a:lstStyle/>
        <a:p>
          <a:endParaRPr lang="en-US"/>
        </a:p>
      </dgm:t>
    </dgm:pt>
    <dgm:pt modelId="{B223AD51-BD86-4CE6-B719-9D41FA11129A}" type="sibTrans" cxnId="{5E45D776-D899-4ECA-B199-C82EA4C037AA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4"/>
      <dgm:spPr/>
    </dgm:pt>
    <dgm:pt modelId="{590279DE-BF02-4D42-B70C-C2713A0D0C42}" type="pres">
      <dgm:prSet presAssocID="{5AF82044-7A14-4F33-8A18-97FBB25CBA62}" presName="parentText" presStyleLbl="node1" presStyleIdx="0" presStyleCnt="4" custLinFactNeighborX="9153" custLinFactNeighborY="1996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4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4"/>
      <dgm:spPr/>
    </dgm:pt>
    <dgm:pt modelId="{45235579-59A5-4473-97CA-755A8CF3FDF7}" type="pres">
      <dgm:prSet presAssocID="{95A4ED1D-9EE1-417F-983C-8C065AB0A8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4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CF9146D2-0ECE-4B5E-9A3D-85A6DD21204A}" type="pres">
      <dgm:prSet presAssocID="{A0FBD01E-5B5D-48EC-93E9-73C5698719EC}" presName="parentLin" presStyleCnt="0"/>
      <dgm:spPr/>
    </dgm:pt>
    <dgm:pt modelId="{513D768B-7046-4DE4-8505-1DC7E6194C78}" type="pres">
      <dgm:prSet presAssocID="{A0FBD01E-5B5D-48EC-93E9-73C5698719EC}" presName="parentLeftMargin" presStyleLbl="node1" presStyleIdx="1" presStyleCnt="4"/>
      <dgm:spPr/>
    </dgm:pt>
    <dgm:pt modelId="{51218FFE-1720-4838-A0A2-C4BA47805D63}" type="pres">
      <dgm:prSet presAssocID="{A0FBD01E-5B5D-48EC-93E9-73C5698719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0502F8-B18B-4767-B887-38A02FB4E2F5}" type="pres">
      <dgm:prSet presAssocID="{A0FBD01E-5B5D-48EC-93E9-73C5698719EC}" presName="negativeSpace" presStyleCnt="0"/>
      <dgm:spPr/>
    </dgm:pt>
    <dgm:pt modelId="{95362254-1EAE-4A53-9CB0-9AE8666AF0D8}" type="pres">
      <dgm:prSet presAssocID="{A0FBD01E-5B5D-48EC-93E9-73C5698719EC}" presName="childText" presStyleLbl="conFgAcc1" presStyleIdx="2" presStyleCnt="4">
        <dgm:presLayoutVars>
          <dgm:bulletEnabled val="1"/>
        </dgm:presLayoutVars>
      </dgm:prSet>
      <dgm:spPr/>
    </dgm:pt>
    <dgm:pt modelId="{A99787DC-D5F1-4BBD-94F2-C7729C00426B}" type="pres">
      <dgm:prSet presAssocID="{C3CC7B48-2368-4B65-A9FD-654CAB72312B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2" presStyleCnt="4"/>
      <dgm:spPr/>
    </dgm:pt>
    <dgm:pt modelId="{2B8038C5-D8ED-4AF1-B0B4-3E2F3ED03B34}" type="pres">
      <dgm:prSet presAssocID="{8A6E0FAA-46B2-4CC1-AB6E-6676EFB67E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41E88519-7E5F-495F-AB2E-B97BD3DD1B49}" type="presOf" srcId="{A0FBD01E-5B5D-48EC-93E9-73C5698719EC}" destId="{513D768B-7046-4DE4-8505-1DC7E6194C78}" srcOrd="0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3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EDA62776-CCE0-41DD-93D5-4AF330537591}" type="presOf" srcId="{A0FBD01E-5B5D-48EC-93E9-73C5698719EC}" destId="{51218FFE-1720-4838-A0A2-C4BA47805D63}" srcOrd="1" destOrd="0" presId="urn:microsoft.com/office/officeart/2005/8/layout/list1"/>
    <dgm:cxn modelId="{5E45D776-D899-4ECA-B199-C82EA4C037AA}" srcId="{8A6E0FAA-46B2-4CC1-AB6E-6676EFB67E97}" destId="{FB3354CA-3DF5-4934-8F97-A7894EB71545}" srcOrd="1" destOrd="0" parTransId="{81506A7F-6A01-4338-8D8A-76E50A48D92A}" sibTransId="{B223AD51-BD86-4CE6-B719-9D41FA11129A}"/>
    <dgm:cxn modelId="{BCF15578-2318-4E11-9BF0-9A2FE09709F4}" type="presOf" srcId="{FB3354CA-3DF5-4934-8F97-A7894EB71545}" destId="{8AAF85B0-BA49-462C-8F36-B3A8C536329A}" srcOrd="0" destOrd="1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43C084AC-89E2-4369-8A02-129790798D18}" type="presOf" srcId="{D31DD5B7-5A40-4458-923C-B268F2B05072}" destId="{95362254-1EAE-4A53-9CB0-9AE8666AF0D8}" srcOrd="0" destOrd="0" presId="urn:microsoft.com/office/officeart/2005/8/layout/list1"/>
    <dgm:cxn modelId="{74BC5BAF-C900-4AC9-8FD7-BF018D9FFCCD}" srcId="{BE868F27-BE95-464C-98FB-21CFF41C7E68}" destId="{A0FBD01E-5B5D-48EC-93E9-73C5698719EC}" srcOrd="2" destOrd="0" parTransId="{83149662-3E5D-4D73-8703-A91EB7FC5DE8}" sibTransId="{C3CC7B48-2368-4B65-A9FD-654CAB72312B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7FE404EC-854E-47C1-8885-03056C1FDC91}" srcId="{A0FBD01E-5B5D-48EC-93E9-73C5698719EC}" destId="{D31DD5B7-5A40-4458-923C-B268F2B05072}" srcOrd="0" destOrd="0" parTransId="{0573D0D4-52C3-44B2-9739-A8E9D1EBF219}" sibTransId="{491A64CC-A00F-44EA-9AF1-B6CE384D57B5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C4A31B17-9C7F-47A3-BDCA-9462DFCA8724}" type="presParOf" srcId="{76ADCF8D-72C1-4E9E-90FC-2CAA72C6189D}" destId="{CF9146D2-0ECE-4B5E-9A3D-85A6DD21204A}" srcOrd="8" destOrd="0" presId="urn:microsoft.com/office/officeart/2005/8/layout/list1"/>
    <dgm:cxn modelId="{477F90D5-0A95-4FCD-AF86-06153F9A9B8B}" type="presParOf" srcId="{CF9146D2-0ECE-4B5E-9A3D-85A6DD21204A}" destId="{513D768B-7046-4DE4-8505-1DC7E6194C78}" srcOrd="0" destOrd="0" presId="urn:microsoft.com/office/officeart/2005/8/layout/list1"/>
    <dgm:cxn modelId="{6714BC13-C196-4A59-9E7C-F519B06B3769}" type="presParOf" srcId="{CF9146D2-0ECE-4B5E-9A3D-85A6DD21204A}" destId="{51218FFE-1720-4838-A0A2-C4BA47805D63}" srcOrd="1" destOrd="0" presId="urn:microsoft.com/office/officeart/2005/8/layout/list1"/>
    <dgm:cxn modelId="{07BB4D82-8141-4EF1-8233-E6E96D6655E0}" type="presParOf" srcId="{76ADCF8D-72C1-4E9E-90FC-2CAA72C6189D}" destId="{320502F8-B18B-4767-B887-38A02FB4E2F5}" srcOrd="9" destOrd="0" presId="urn:microsoft.com/office/officeart/2005/8/layout/list1"/>
    <dgm:cxn modelId="{09785F08-E094-4365-982D-A2679EB56FFA}" type="presParOf" srcId="{76ADCF8D-72C1-4E9E-90FC-2CAA72C6189D}" destId="{95362254-1EAE-4A53-9CB0-9AE8666AF0D8}" srcOrd="10" destOrd="0" presId="urn:microsoft.com/office/officeart/2005/8/layout/list1"/>
    <dgm:cxn modelId="{9C991FD5-BA84-47E9-A235-EEEA617E8347}" type="presParOf" srcId="{76ADCF8D-72C1-4E9E-90FC-2CAA72C6189D}" destId="{A99787DC-D5F1-4BBD-94F2-C7729C00426B}" srcOrd="11" destOrd="0" presId="urn:microsoft.com/office/officeart/2005/8/layout/list1"/>
    <dgm:cxn modelId="{4FC66731-F78B-40E8-8E2A-916856B7FC17}" type="presParOf" srcId="{76ADCF8D-72C1-4E9E-90FC-2CAA72C6189D}" destId="{73C3569E-3F5D-46A4-9714-12CAD0ABEB3A}" srcOrd="12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13" destOrd="0" presId="urn:microsoft.com/office/officeart/2005/8/layout/list1"/>
    <dgm:cxn modelId="{76E79B77-1B13-403A-BCAB-6F8724467914}" type="presParOf" srcId="{76ADCF8D-72C1-4E9E-90FC-2CAA72C6189D}" destId="{8AAF85B0-BA49-462C-8F36-B3A8C53632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CFE6D-1FBF-422C-813E-55A94759ECE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D9F1E4-CEE1-4173-87EB-CF62845318D9}">
      <dgm:prSet phldrT="[Text]"/>
      <dgm:spPr/>
      <dgm:t>
        <a:bodyPr/>
        <a:lstStyle/>
        <a:p>
          <a:r>
            <a:rPr lang="en-US" dirty="0"/>
            <a:t>Polaris</a:t>
          </a:r>
        </a:p>
      </dgm:t>
    </dgm:pt>
    <dgm:pt modelId="{AED71D46-A3CB-4FEF-9F54-68B9E1C4812C}" type="parTrans" cxnId="{F8BAD872-D802-4D1E-9009-CC0F3A2146B1}">
      <dgm:prSet/>
      <dgm:spPr/>
      <dgm:t>
        <a:bodyPr/>
        <a:lstStyle/>
        <a:p>
          <a:endParaRPr lang="en-US"/>
        </a:p>
      </dgm:t>
    </dgm:pt>
    <dgm:pt modelId="{D8A8F3C6-9A79-45EC-8A1B-F1E44F3AB9FC}" type="sibTrans" cxnId="{F8BAD872-D802-4D1E-9009-CC0F3A2146B1}">
      <dgm:prSet/>
      <dgm:spPr/>
      <dgm:t>
        <a:bodyPr/>
        <a:lstStyle/>
        <a:p>
          <a:endParaRPr lang="en-US"/>
        </a:p>
      </dgm:t>
    </dgm:pt>
    <dgm:pt modelId="{B01B8EB8-0F4B-49A8-B2CF-31833F0FA74F}">
      <dgm:prSet phldrT="[Text]"/>
      <dgm:spPr/>
      <dgm:t>
        <a:bodyPr/>
        <a:lstStyle/>
        <a:p>
          <a:r>
            <a:rPr lang="en-US" dirty="0"/>
            <a:t>Database</a:t>
          </a:r>
        </a:p>
      </dgm:t>
    </dgm:pt>
    <dgm:pt modelId="{6AAE22A7-F716-4569-83B2-C19F4073630D}" type="parTrans" cxnId="{8EB12661-1334-4213-8649-9A278281D3F6}">
      <dgm:prSet/>
      <dgm:spPr/>
      <dgm:t>
        <a:bodyPr/>
        <a:lstStyle/>
        <a:p>
          <a:endParaRPr lang="en-US"/>
        </a:p>
      </dgm:t>
    </dgm:pt>
    <dgm:pt modelId="{E2C2A1A8-B451-4F6A-B4EF-C5207D24DDE6}" type="sibTrans" cxnId="{8EB12661-1334-4213-8649-9A278281D3F6}">
      <dgm:prSet/>
      <dgm:spPr/>
      <dgm:t>
        <a:bodyPr/>
        <a:lstStyle/>
        <a:p>
          <a:endParaRPr lang="en-US"/>
        </a:p>
      </dgm:t>
    </dgm:pt>
    <dgm:pt modelId="{31DD6A8A-F307-46FE-B8D6-DE61EF7FC5DD}">
      <dgm:prSet phldrT="[Text]"/>
      <dgm:spPr/>
      <dgm:t>
        <a:bodyPr/>
        <a:lstStyle/>
        <a:p>
          <a:r>
            <a:rPr lang="en-US" dirty="0"/>
            <a:t>SQL</a:t>
          </a:r>
        </a:p>
      </dgm:t>
    </dgm:pt>
    <dgm:pt modelId="{D6561E3A-068A-4952-B63C-AD42E50F588F}" type="parTrans" cxnId="{0DB43A33-113B-423B-8B9A-842C86747CAC}">
      <dgm:prSet/>
      <dgm:spPr/>
      <dgm:t>
        <a:bodyPr/>
        <a:lstStyle/>
        <a:p>
          <a:endParaRPr lang="en-US"/>
        </a:p>
      </dgm:t>
    </dgm:pt>
    <dgm:pt modelId="{B788C282-70EF-4EEB-BAED-C87C67D24641}" type="sibTrans" cxnId="{0DB43A33-113B-423B-8B9A-842C86747CAC}">
      <dgm:prSet/>
      <dgm:spPr/>
      <dgm:t>
        <a:bodyPr/>
        <a:lstStyle/>
        <a:p>
          <a:endParaRPr lang="en-US"/>
        </a:p>
      </dgm:t>
    </dgm:pt>
    <dgm:pt modelId="{32824F4C-48B9-4BFD-8CF5-D19C3A96E575}">
      <dgm:prSet phldrT="[Text]"/>
      <dgm:spPr/>
      <dgm:t>
        <a:bodyPr/>
        <a:lstStyle/>
        <a:p>
          <a:r>
            <a:rPr lang="en-US" dirty="0"/>
            <a:t>Language to Talk to Polaris</a:t>
          </a:r>
        </a:p>
      </dgm:t>
    </dgm:pt>
    <dgm:pt modelId="{25501C08-377D-4BDF-A3EE-5A8BCFB82629}" type="parTrans" cxnId="{18A1D5D6-559A-4E48-8ADE-59C1DF7BCCB1}">
      <dgm:prSet/>
      <dgm:spPr/>
      <dgm:t>
        <a:bodyPr/>
        <a:lstStyle/>
        <a:p>
          <a:endParaRPr lang="en-US"/>
        </a:p>
      </dgm:t>
    </dgm:pt>
    <dgm:pt modelId="{0C32475A-BEF7-4D1F-A294-E893F0652046}" type="sibTrans" cxnId="{18A1D5D6-559A-4E48-8ADE-59C1DF7BCCB1}">
      <dgm:prSet/>
      <dgm:spPr/>
      <dgm:t>
        <a:bodyPr/>
        <a:lstStyle/>
        <a:p>
          <a:endParaRPr lang="en-US"/>
        </a:p>
      </dgm:t>
    </dgm:pt>
    <dgm:pt modelId="{AA8DFFD3-C3DB-43B7-A3E4-4A21FFACECAF}" type="pres">
      <dgm:prSet presAssocID="{2FFCFE6D-1FBF-422C-813E-55A94759ECE4}" presName="Name0" presStyleCnt="0">
        <dgm:presLayoutVars>
          <dgm:dir/>
          <dgm:animLvl val="lvl"/>
          <dgm:resizeHandles val="exact"/>
        </dgm:presLayoutVars>
      </dgm:prSet>
      <dgm:spPr/>
    </dgm:pt>
    <dgm:pt modelId="{B30D7681-76F9-4F59-B709-A75C1DDA496E}" type="pres">
      <dgm:prSet presAssocID="{46D9F1E4-CEE1-4173-87EB-CF62845318D9}" presName="composite" presStyleCnt="0"/>
      <dgm:spPr/>
    </dgm:pt>
    <dgm:pt modelId="{3D584466-8268-43D6-9D84-A01C2B912FD9}" type="pres">
      <dgm:prSet presAssocID="{46D9F1E4-CEE1-4173-87EB-CF62845318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285C650-E493-429B-8899-FE1B43404C4C}" type="pres">
      <dgm:prSet presAssocID="{46D9F1E4-CEE1-4173-87EB-CF62845318D9}" presName="desTx" presStyleLbl="alignAccFollowNode1" presStyleIdx="0" presStyleCnt="2">
        <dgm:presLayoutVars>
          <dgm:bulletEnabled val="1"/>
        </dgm:presLayoutVars>
      </dgm:prSet>
      <dgm:spPr/>
    </dgm:pt>
    <dgm:pt modelId="{10751EB6-922D-4767-8F03-47AAF2956533}" type="pres">
      <dgm:prSet presAssocID="{D8A8F3C6-9A79-45EC-8A1B-F1E44F3AB9FC}" presName="space" presStyleCnt="0"/>
      <dgm:spPr/>
    </dgm:pt>
    <dgm:pt modelId="{5F69DA6A-9BA3-44AE-B0C3-A99071728DA3}" type="pres">
      <dgm:prSet presAssocID="{31DD6A8A-F307-46FE-B8D6-DE61EF7FC5DD}" presName="composite" presStyleCnt="0"/>
      <dgm:spPr/>
    </dgm:pt>
    <dgm:pt modelId="{27C0C2DD-1131-439E-9503-D92C6691311C}" type="pres">
      <dgm:prSet presAssocID="{31DD6A8A-F307-46FE-B8D6-DE61EF7FC5D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29305E5-FE6B-42D9-A5F9-60823079739F}" type="pres">
      <dgm:prSet presAssocID="{31DD6A8A-F307-46FE-B8D6-DE61EF7FC5D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DB43A33-113B-423B-8B9A-842C86747CAC}" srcId="{2FFCFE6D-1FBF-422C-813E-55A94759ECE4}" destId="{31DD6A8A-F307-46FE-B8D6-DE61EF7FC5DD}" srcOrd="1" destOrd="0" parTransId="{D6561E3A-068A-4952-B63C-AD42E50F588F}" sibTransId="{B788C282-70EF-4EEB-BAED-C87C67D24641}"/>
    <dgm:cxn modelId="{5E8AED5B-096A-43D5-8C30-E707A2C681A5}" type="presOf" srcId="{B01B8EB8-0F4B-49A8-B2CF-31833F0FA74F}" destId="{1285C650-E493-429B-8899-FE1B43404C4C}" srcOrd="0" destOrd="0" presId="urn:microsoft.com/office/officeart/2005/8/layout/hList1"/>
    <dgm:cxn modelId="{8EB12661-1334-4213-8649-9A278281D3F6}" srcId="{46D9F1E4-CEE1-4173-87EB-CF62845318D9}" destId="{B01B8EB8-0F4B-49A8-B2CF-31833F0FA74F}" srcOrd="0" destOrd="0" parTransId="{6AAE22A7-F716-4569-83B2-C19F4073630D}" sibTransId="{E2C2A1A8-B451-4F6A-B4EF-C5207D24DDE6}"/>
    <dgm:cxn modelId="{F8BAD872-D802-4D1E-9009-CC0F3A2146B1}" srcId="{2FFCFE6D-1FBF-422C-813E-55A94759ECE4}" destId="{46D9F1E4-CEE1-4173-87EB-CF62845318D9}" srcOrd="0" destOrd="0" parTransId="{AED71D46-A3CB-4FEF-9F54-68B9E1C4812C}" sibTransId="{D8A8F3C6-9A79-45EC-8A1B-F1E44F3AB9FC}"/>
    <dgm:cxn modelId="{F464A9C0-9EED-40E2-9784-318FB261572E}" type="presOf" srcId="{31DD6A8A-F307-46FE-B8D6-DE61EF7FC5DD}" destId="{27C0C2DD-1131-439E-9503-D92C6691311C}" srcOrd="0" destOrd="0" presId="urn:microsoft.com/office/officeart/2005/8/layout/hList1"/>
    <dgm:cxn modelId="{916CF6CF-F940-4F69-88E0-EC3EA92373B7}" type="presOf" srcId="{46D9F1E4-CEE1-4173-87EB-CF62845318D9}" destId="{3D584466-8268-43D6-9D84-A01C2B912FD9}" srcOrd="0" destOrd="0" presId="urn:microsoft.com/office/officeart/2005/8/layout/hList1"/>
    <dgm:cxn modelId="{18A1D5D6-559A-4E48-8ADE-59C1DF7BCCB1}" srcId="{31DD6A8A-F307-46FE-B8D6-DE61EF7FC5DD}" destId="{32824F4C-48B9-4BFD-8CF5-D19C3A96E575}" srcOrd="0" destOrd="0" parTransId="{25501C08-377D-4BDF-A3EE-5A8BCFB82629}" sibTransId="{0C32475A-BEF7-4D1F-A294-E893F0652046}"/>
    <dgm:cxn modelId="{E46185DE-EBCA-4165-B1B4-1EDBD652DE8C}" type="presOf" srcId="{2FFCFE6D-1FBF-422C-813E-55A94759ECE4}" destId="{AA8DFFD3-C3DB-43B7-A3E4-4A21FFACECAF}" srcOrd="0" destOrd="0" presId="urn:microsoft.com/office/officeart/2005/8/layout/hList1"/>
    <dgm:cxn modelId="{C2E932FA-B796-4D18-B490-B6A828F74846}" type="presOf" srcId="{32824F4C-48B9-4BFD-8CF5-D19C3A96E575}" destId="{E29305E5-FE6B-42D9-A5F9-60823079739F}" srcOrd="0" destOrd="0" presId="urn:microsoft.com/office/officeart/2005/8/layout/hList1"/>
    <dgm:cxn modelId="{07661037-49F6-4F32-A77E-53BF48EF9E75}" type="presParOf" srcId="{AA8DFFD3-C3DB-43B7-A3E4-4A21FFACECAF}" destId="{B30D7681-76F9-4F59-B709-A75C1DDA496E}" srcOrd="0" destOrd="0" presId="urn:microsoft.com/office/officeart/2005/8/layout/hList1"/>
    <dgm:cxn modelId="{38360DCA-C2F1-4FC6-82B1-E3CEF769CDB0}" type="presParOf" srcId="{B30D7681-76F9-4F59-B709-A75C1DDA496E}" destId="{3D584466-8268-43D6-9D84-A01C2B912FD9}" srcOrd="0" destOrd="0" presId="urn:microsoft.com/office/officeart/2005/8/layout/hList1"/>
    <dgm:cxn modelId="{7FA15D4F-B336-4D37-AA1C-7D319D3ACB5D}" type="presParOf" srcId="{B30D7681-76F9-4F59-B709-A75C1DDA496E}" destId="{1285C650-E493-429B-8899-FE1B43404C4C}" srcOrd="1" destOrd="0" presId="urn:microsoft.com/office/officeart/2005/8/layout/hList1"/>
    <dgm:cxn modelId="{C5FB0FF1-D754-4D8E-9492-6DC044C67D25}" type="presParOf" srcId="{AA8DFFD3-C3DB-43B7-A3E4-4A21FFACECAF}" destId="{10751EB6-922D-4767-8F03-47AAF2956533}" srcOrd="1" destOrd="0" presId="urn:microsoft.com/office/officeart/2005/8/layout/hList1"/>
    <dgm:cxn modelId="{69B726C8-EE94-4EFA-9719-D9116F1E4D4D}" type="presParOf" srcId="{AA8DFFD3-C3DB-43B7-A3E4-4A21FFACECAF}" destId="{5F69DA6A-9BA3-44AE-B0C3-A99071728DA3}" srcOrd="2" destOrd="0" presId="urn:microsoft.com/office/officeart/2005/8/layout/hList1"/>
    <dgm:cxn modelId="{D1EE121A-E8BF-4234-9A2C-96C2E56D8953}" type="presParOf" srcId="{5F69DA6A-9BA3-44AE-B0C3-A99071728DA3}" destId="{27C0C2DD-1131-439E-9503-D92C6691311C}" srcOrd="0" destOrd="0" presId="urn:microsoft.com/office/officeart/2005/8/layout/hList1"/>
    <dgm:cxn modelId="{AF568CD8-A846-4C0E-A54A-A789BC8D194A}" type="presParOf" srcId="{5F69DA6A-9BA3-44AE-B0C3-A99071728DA3}" destId="{E29305E5-FE6B-42D9-A5F9-6082307973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Items]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Item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[Item Branch = Your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A0FBD01E-5B5D-48EC-93E9-73C5698719EC}">
      <dgm:prSet phldrT="[Text]" custT="1"/>
      <dgm:spPr/>
      <dgm:t>
        <a:bodyPr/>
        <a:lstStyle/>
        <a:p>
          <a:r>
            <a:rPr lang="en-US" sz="2800" dirty="0"/>
            <a:t>Join</a:t>
          </a:r>
        </a:p>
      </dgm:t>
    </dgm:pt>
    <dgm:pt modelId="{83149662-3E5D-4D73-8703-A91EB7FC5DE8}" type="parTrans" cxnId="{74BC5BAF-C900-4AC9-8FD7-BF018D9FFCCD}">
      <dgm:prSet/>
      <dgm:spPr/>
      <dgm:t>
        <a:bodyPr/>
        <a:lstStyle/>
        <a:p>
          <a:endParaRPr lang="en-US"/>
        </a:p>
      </dgm:t>
    </dgm:pt>
    <dgm:pt modelId="{C3CC7B48-2368-4B65-A9FD-654CAB72312B}" type="sibTrans" cxnId="{74BC5BAF-C900-4AC9-8FD7-BF018D9FFCCD}">
      <dgm:prSet/>
      <dgm:spPr/>
      <dgm:t>
        <a:bodyPr/>
        <a:lstStyle/>
        <a:p>
          <a:endParaRPr lang="en-US"/>
        </a:p>
      </dgm:t>
    </dgm:pt>
    <dgm:pt modelId="{D31DD5B7-5A40-4458-923C-B268F2B05072}">
      <dgm:prSet phldrT="[Text]"/>
      <dgm:spPr/>
      <dgm:t>
        <a:bodyPr/>
        <a:lstStyle/>
        <a:p>
          <a:r>
            <a:rPr lang="en-US" dirty="0"/>
            <a:t>[The Other Item Table]</a:t>
          </a:r>
        </a:p>
      </dgm:t>
    </dgm:pt>
    <dgm:pt modelId="{0573D0D4-52C3-44B2-9739-A8E9D1EBF219}" type="parTrans" cxnId="{7FE404EC-854E-47C1-8885-03056C1FDC91}">
      <dgm:prSet/>
      <dgm:spPr/>
      <dgm:t>
        <a:bodyPr/>
        <a:lstStyle/>
        <a:p>
          <a:endParaRPr lang="en-US"/>
        </a:p>
      </dgm:t>
    </dgm:pt>
    <dgm:pt modelId="{491A64CC-A00F-44EA-9AF1-B6CE384D57B5}" type="sibTrans" cxnId="{7FE404EC-854E-47C1-8885-03056C1FDC91}">
      <dgm:prSet/>
      <dgm:spPr/>
      <dgm:t>
        <a:bodyPr/>
        <a:lstStyle/>
        <a:p>
          <a:endParaRPr lang="en-US"/>
        </a:p>
      </dgm:t>
    </dgm:pt>
    <dgm:pt modelId="{FB3354CA-3DF5-4934-8F97-A7894EB71545}">
      <dgm:prSet phldrT="[Text]"/>
      <dgm:spPr/>
      <dgm:t>
        <a:bodyPr/>
        <a:lstStyle/>
        <a:p>
          <a:r>
            <a:rPr lang="en-US" dirty="0"/>
            <a:t>[Item Has No Price]</a:t>
          </a:r>
        </a:p>
      </dgm:t>
    </dgm:pt>
    <dgm:pt modelId="{81506A7F-6A01-4338-8D8A-76E50A48D92A}" type="parTrans" cxnId="{5E45D776-D899-4ECA-B199-C82EA4C037AA}">
      <dgm:prSet/>
      <dgm:spPr/>
      <dgm:t>
        <a:bodyPr/>
        <a:lstStyle/>
        <a:p>
          <a:endParaRPr lang="en-US"/>
        </a:p>
      </dgm:t>
    </dgm:pt>
    <dgm:pt modelId="{B223AD51-BD86-4CE6-B719-9D41FA11129A}" type="sibTrans" cxnId="{5E45D776-D899-4ECA-B199-C82EA4C037AA}">
      <dgm:prSet/>
      <dgm:spPr/>
      <dgm:t>
        <a:bodyPr/>
        <a:lstStyle/>
        <a:p>
          <a:endParaRPr lang="en-US"/>
        </a:p>
      </dgm:t>
    </dgm:pt>
    <dgm:pt modelId="{2AE87D05-B00F-4E75-BCA1-DDE87FBCAC37}">
      <dgm:prSet phldrT="[Text]"/>
      <dgm:spPr/>
      <dgm:t>
        <a:bodyPr/>
        <a:lstStyle/>
        <a:p>
          <a:r>
            <a:rPr lang="en-US" dirty="0"/>
            <a:t>[Item is not eContent or ILL]</a:t>
          </a:r>
        </a:p>
      </dgm:t>
    </dgm:pt>
    <dgm:pt modelId="{F76CD930-F09F-4EAB-9E01-879126A434B9}" type="parTrans" cxnId="{92F6ADFD-2B76-44CC-8290-82C6E19EB8A8}">
      <dgm:prSet/>
      <dgm:spPr/>
      <dgm:t>
        <a:bodyPr/>
        <a:lstStyle/>
        <a:p>
          <a:endParaRPr lang="en-US"/>
        </a:p>
      </dgm:t>
    </dgm:pt>
    <dgm:pt modelId="{7098401D-A051-45A1-A3B7-D6DC8920CBB1}" type="sibTrans" cxnId="{92F6ADFD-2B76-44CC-8290-82C6E19EB8A8}">
      <dgm:prSet/>
      <dgm:spPr/>
      <dgm:t>
        <a:bodyPr/>
        <a:lstStyle/>
        <a:p>
          <a:endParaRPr lang="en-US"/>
        </a:p>
      </dgm:t>
    </dgm:pt>
    <dgm:pt modelId="{77D635C8-23D0-49EB-BA1E-F01337024E7A}">
      <dgm:prSet phldrT="[Text]"/>
      <dgm:spPr/>
      <dgm:t>
        <a:bodyPr/>
        <a:lstStyle/>
        <a:p>
          <a:r>
            <a:rPr lang="en-US" dirty="0"/>
            <a:t>[Item is not Deleted (</a:t>
          </a:r>
          <a:r>
            <a:rPr lang="en-US" dirty="0" err="1"/>
            <a:t>RecordStatus</a:t>
          </a:r>
          <a:r>
            <a:rPr lang="en-US" dirty="0"/>
            <a:t>)]</a:t>
          </a:r>
        </a:p>
      </dgm:t>
    </dgm:pt>
    <dgm:pt modelId="{AA77EB70-9620-40DD-BF8D-A73B91A9575B}" type="parTrans" cxnId="{00FCEA56-D807-4B4C-BC01-F1AC5297E4AC}">
      <dgm:prSet/>
      <dgm:spPr/>
      <dgm:t>
        <a:bodyPr/>
        <a:lstStyle/>
        <a:p>
          <a:endParaRPr lang="en-US"/>
        </a:p>
      </dgm:t>
    </dgm:pt>
    <dgm:pt modelId="{CC34BB1D-AA93-4676-AAC7-BEFC279910B1}" type="sibTrans" cxnId="{00FCEA56-D807-4B4C-BC01-F1AC5297E4AC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4"/>
      <dgm:spPr/>
    </dgm:pt>
    <dgm:pt modelId="{590279DE-BF02-4D42-B70C-C2713A0D0C42}" type="pres">
      <dgm:prSet presAssocID="{5AF82044-7A14-4F33-8A18-97FBB25CBA62}" presName="parentText" presStyleLbl="node1" presStyleIdx="0" presStyleCnt="4" custLinFactNeighborX="9153" custLinFactNeighborY="1996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4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4"/>
      <dgm:spPr/>
    </dgm:pt>
    <dgm:pt modelId="{45235579-59A5-4473-97CA-755A8CF3FDF7}" type="pres">
      <dgm:prSet presAssocID="{95A4ED1D-9EE1-417F-983C-8C065AB0A8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4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CF9146D2-0ECE-4B5E-9A3D-85A6DD21204A}" type="pres">
      <dgm:prSet presAssocID="{A0FBD01E-5B5D-48EC-93E9-73C5698719EC}" presName="parentLin" presStyleCnt="0"/>
      <dgm:spPr/>
    </dgm:pt>
    <dgm:pt modelId="{513D768B-7046-4DE4-8505-1DC7E6194C78}" type="pres">
      <dgm:prSet presAssocID="{A0FBD01E-5B5D-48EC-93E9-73C5698719EC}" presName="parentLeftMargin" presStyleLbl="node1" presStyleIdx="1" presStyleCnt="4"/>
      <dgm:spPr/>
    </dgm:pt>
    <dgm:pt modelId="{51218FFE-1720-4838-A0A2-C4BA47805D63}" type="pres">
      <dgm:prSet presAssocID="{A0FBD01E-5B5D-48EC-93E9-73C5698719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0502F8-B18B-4767-B887-38A02FB4E2F5}" type="pres">
      <dgm:prSet presAssocID="{A0FBD01E-5B5D-48EC-93E9-73C5698719EC}" presName="negativeSpace" presStyleCnt="0"/>
      <dgm:spPr/>
    </dgm:pt>
    <dgm:pt modelId="{95362254-1EAE-4A53-9CB0-9AE8666AF0D8}" type="pres">
      <dgm:prSet presAssocID="{A0FBD01E-5B5D-48EC-93E9-73C5698719EC}" presName="childText" presStyleLbl="conFgAcc1" presStyleIdx="2" presStyleCnt="4">
        <dgm:presLayoutVars>
          <dgm:bulletEnabled val="1"/>
        </dgm:presLayoutVars>
      </dgm:prSet>
      <dgm:spPr/>
    </dgm:pt>
    <dgm:pt modelId="{A99787DC-D5F1-4BBD-94F2-C7729C00426B}" type="pres">
      <dgm:prSet presAssocID="{C3CC7B48-2368-4B65-A9FD-654CAB72312B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2" presStyleCnt="4"/>
      <dgm:spPr/>
    </dgm:pt>
    <dgm:pt modelId="{2B8038C5-D8ED-4AF1-B0B4-3E2F3ED03B34}" type="pres">
      <dgm:prSet presAssocID="{8A6E0FAA-46B2-4CC1-AB6E-6676EFB67E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41E88519-7E5F-495F-AB2E-B97BD3DD1B49}" type="presOf" srcId="{A0FBD01E-5B5D-48EC-93E9-73C5698719EC}" destId="{513D768B-7046-4DE4-8505-1DC7E6194C78}" srcOrd="0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6265C33B-02D0-4CDF-95E7-74B12D374654}" type="presOf" srcId="{2AE87D05-B00F-4E75-BCA1-DDE87FBCAC37}" destId="{8AAF85B0-BA49-462C-8F36-B3A8C536329A}" srcOrd="0" destOrd="2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3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EDA62776-CCE0-41DD-93D5-4AF330537591}" type="presOf" srcId="{A0FBD01E-5B5D-48EC-93E9-73C5698719EC}" destId="{51218FFE-1720-4838-A0A2-C4BA47805D63}" srcOrd="1" destOrd="0" presId="urn:microsoft.com/office/officeart/2005/8/layout/list1"/>
    <dgm:cxn modelId="{5E45D776-D899-4ECA-B199-C82EA4C037AA}" srcId="{8A6E0FAA-46B2-4CC1-AB6E-6676EFB67E97}" destId="{FB3354CA-3DF5-4934-8F97-A7894EB71545}" srcOrd="1" destOrd="0" parTransId="{81506A7F-6A01-4338-8D8A-76E50A48D92A}" sibTransId="{B223AD51-BD86-4CE6-B719-9D41FA11129A}"/>
    <dgm:cxn modelId="{00FCEA56-D807-4B4C-BC01-F1AC5297E4AC}" srcId="{8A6E0FAA-46B2-4CC1-AB6E-6676EFB67E97}" destId="{77D635C8-23D0-49EB-BA1E-F01337024E7A}" srcOrd="3" destOrd="0" parTransId="{AA77EB70-9620-40DD-BF8D-A73B91A9575B}" sibTransId="{CC34BB1D-AA93-4676-AAC7-BEFC279910B1}"/>
    <dgm:cxn modelId="{BCF15578-2318-4E11-9BF0-9A2FE09709F4}" type="presOf" srcId="{FB3354CA-3DF5-4934-8F97-A7894EB71545}" destId="{8AAF85B0-BA49-462C-8F36-B3A8C536329A}" srcOrd="0" destOrd="1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BF95A89C-F1BE-406C-A83C-AD847196A795}" type="presOf" srcId="{77D635C8-23D0-49EB-BA1E-F01337024E7A}" destId="{8AAF85B0-BA49-462C-8F36-B3A8C536329A}" srcOrd="0" destOrd="3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43C084AC-89E2-4369-8A02-129790798D18}" type="presOf" srcId="{D31DD5B7-5A40-4458-923C-B268F2B05072}" destId="{95362254-1EAE-4A53-9CB0-9AE8666AF0D8}" srcOrd="0" destOrd="0" presId="urn:microsoft.com/office/officeart/2005/8/layout/list1"/>
    <dgm:cxn modelId="{74BC5BAF-C900-4AC9-8FD7-BF018D9FFCCD}" srcId="{BE868F27-BE95-464C-98FB-21CFF41C7E68}" destId="{A0FBD01E-5B5D-48EC-93E9-73C5698719EC}" srcOrd="2" destOrd="0" parTransId="{83149662-3E5D-4D73-8703-A91EB7FC5DE8}" sibTransId="{C3CC7B48-2368-4B65-A9FD-654CAB72312B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7FE404EC-854E-47C1-8885-03056C1FDC91}" srcId="{A0FBD01E-5B5D-48EC-93E9-73C5698719EC}" destId="{D31DD5B7-5A40-4458-923C-B268F2B05072}" srcOrd="0" destOrd="0" parTransId="{0573D0D4-52C3-44B2-9739-A8E9D1EBF219}" sibTransId="{491A64CC-A00F-44EA-9AF1-B6CE384D57B5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92F6ADFD-2B76-44CC-8290-82C6E19EB8A8}" srcId="{8A6E0FAA-46B2-4CC1-AB6E-6676EFB67E97}" destId="{2AE87D05-B00F-4E75-BCA1-DDE87FBCAC37}" srcOrd="2" destOrd="0" parTransId="{F76CD930-F09F-4EAB-9E01-879126A434B9}" sibTransId="{7098401D-A051-45A1-A3B7-D6DC8920CBB1}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C4A31B17-9C7F-47A3-BDCA-9462DFCA8724}" type="presParOf" srcId="{76ADCF8D-72C1-4E9E-90FC-2CAA72C6189D}" destId="{CF9146D2-0ECE-4B5E-9A3D-85A6DD21204A}" srcOrd="8" destOrd="0" presId="urn:microsoft.com/office/officeart/2005/8/layout/list1"/>
    <dgm:cxn modelId="{477F90D5-0A95-4FCD-AF86-06153F9A9B8B}" type="presParOf" srcId="{CF9146D2-0ECE-4B5E-9A3D-85A6DD21204A}" destId="{513D768B-7046-4DE4-8505-1DC7E6194C78}" srcOrd="0" destOrd="0" presId="urn:microsoft.com/office/officeart/2005/8/layout/list1"/>
    <dgm:cxn modelId="{6714BC13-C196-4A59-9E7C-F519B06B3769}" type="presParOf" srcId="{CF9146D2-0ECE-4B5E-9A3D-85A6DD21204A}" destId="{51218FFE-1720-4838-A0A2-C4BA47805D63}" srcOrd="1" destOrd="0" presId="urn:microsoft.com/office/officeart/2005/8/layout/list1"/>
    <dgm:cxn modelId="{07BB4D82-8141-4EF1-8233-E6E96D6655E0}" type="presParOf" srcId="{76ADCF8D-72C1-4E9E-90FC-2CAA72C6189D}" destId="{320502F8-B18B-4767-B887-38A02FB4E2F5}" srcOrd="9" destOrd="0" presId="urn:microsoft.com/office/officeart/2005/8/layout/list1"/>
    <dgm:cxn modelId="{09785F08-E094-4365-982D-A2679EB56FFA}" type="presParOf" srcId="{76ADCF8D-72C1-4E9E-90FC-2CAA72C6189D}" destId="{95362254-1EAE-4A53-9CB0-9AE8666AF0D8}" srcOrd="10" destOrd="0" presId="urn:microsoft.com/office/officeart/2005/8/layout/list1"/>
    <dgm:cxn modelId="{9C991FD5-BA84-47E9-A235-EEEA617E8347}" type="presParOf" srcId="{76ADCF8D-72C1-4E9E-90FC-2CAA72C6189D}" destId="{A99787DC-D5F1-4BBD-94F2-C7729C00426B}" srcOrd="11" destOrd="0" presId="urn:microsoft.com/office/officeart/2005/8/layout/list1"/>
    <dgm:cxn modelId="{4FC66731-F78B-40E8-8E2A-916856B7FC17}" type="presParOf" srcId="{76ADCF8D-72C1-4E9E-90FC-2CAA72C6189D}" destId="{73C3569E-3F5D-46A4-9714-12CAD0ABEB3A}" srcOrd="12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13" destOrd="0" presId="urn:microsoft.com/office/officeart/2005/8/layout/list1"/>
    <dgm:cxn modelId="{76E79B77-1B13-403A-BCAB-6F8724467914}" type="presParOf" srcId="{76ADCF8D-72C1-4E9E-90FC-2CAA72C6189D}" destId="{8AAF85B0-BA49-462C-8F36-B3A8C53632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Items]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[A table, probably </a:t>
          </a:r>
          <a:r>
            <a:rPr lang="en-US" dirty="0" err="1"/>
            <a:t>ItemRecordHistory</a:t>
          </a:r>
          <a:r>
            <a:rPr lang="en-US" dirty="0"/>
            <a:t>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[Happened yesterday]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FB3354CA-3DF5-4934-8F97-A7894EB71545}">
      <dgm:prSet phldrT="[Text]"/>
      <dgm:spPr/>
      <dgm:t>
        <a:bodyPr/>
        <a:lstStyle/>
        <a:p>
          <a:r>
            <a:rPr lang="en-US" dirty="0"/>
            <a:t>[Item was checked out]</a:t>
          </a:r>
        </a:p>
      </dgm:t>
    </dgm:pt>
    <dgm:pt modelId="{81506A7F-6A01-4338-8D8A-76E50A48D92A}" type="parTrans" cxnId="{5E45D776-D899-4ECA-B199-C82EA4C037AA}">
      <dgm:prSet/>
      <dgm:spPr/>
      <dgm:t>
        <a:bodyPr/>
        <a:lstStyle/>
        <a:p>
          <a:endParaRPr lang="en-US"/>
        </a:p>
      </dgm:t>
    </dgm:pt>
    <dgm:pt modelId="{B223AD51-BD86-4CE6-B719-9D41FA11129A}" type="sibTrans" cxnId="{5E45D776-D899-4ECA-B199-C82EA4C037AA}">
      <dgm:prSet/>
      <dgm:spPr/>
      <dgm:t>
        <a:bodyPr/>
        <a:lstStyle/>
        <a:p>
          <a:endParaRPr lang="en-US"/>
        </a:p>
      </dgm:t>
    </dgm:pt>
    <dgm:pt modelId="{C17F8F09-6B82-4EB9-854E-DE0192E6D73C}">
      <dgm:prSet phldrT="[Text]"/>
      <dgm:spPr/>
      <dgm:t>
        <a:bodyPr/>
        <a:lstStyle/>
        <a:p>
          <a:r>
            <a:rPr lang="en-US" dirty="0"/>
            <a:t>[Happened at My Library]</a:t>
          </a:r>
        </a:p>
      </dgm:t>
    </dgm:pt>
    <dgm:pt modelId="{233222F3-9293-4DE8-A535-86CB8B729E1E}" type="parTrans" cxnId="{35ADC738-F356-4CA1-B566-BC94409D46CF}">
      <dgm:prSet/>
      <dgm:spPr/>
      <dgm:t>
        <a:bodyPr/>
        <a:lstStyle/>
        <a:p>
          <a:endParaRPr lang="en-US"/>
        </a:p>
      </dgm:t>
    </dgm:pt>
    <dgm:pt modelId="{339E4513-0A60-48CC-BF48-4981702003C8}" type="sibTrans" cxnId="{35ADC738-F356-4CA1-B566-BC94409D46CF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 custLinFactNeighborX="9153" custLinFactNeighborY="1996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BBBDAD05-E7D5-4439-AD47-CCE5B18C25F6}" type="presOf" srcId="{C17F8F09-6B82-4EB9-854E-DE0192E6D73C}" destId="{8AAF85B0-BA49-462C-8F36-B3A8C536329A}" srcOrd="0" destOrd="2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35ADC738-F356-4CA1-B566-BC94409D46CF}" srcId="{8A6E0FAA-46B2-4CC1-AB6E-6676EFB67E97}" destId="{C17F8F09-6B82-4EB9-854E-DE0192E6D73C}" srcOrd="2" destOrd="0" parTransId="{233222F3-9293-4DE8-A535-86CB8B729E1E}" sibTransId="{339E4513-0A60-48CC-BF48-4981702003C8}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E45D776-D899-4ECA-B199-C82EA4C037AA}" srcId="{8A6E0FAA-46B2-4CC1-AB6E-6676EFB67E97}" destId="{FB3354CA-3DF5-4934-8F97-A7894EB71545}" srcOrd="1" destOrd="0" parTransId="{81506A7F-6A01-4338-8D8A-76E50A48D92A}" sibTransId="{B223AD51-BD86-4CE6-B719-9D41FA11129A}"/>
    <dgm:cxn modelId="{BCF15578-2318-4E11-9BF0-9A2FE09709F4}" type="presOf" srcId="{FB3354CA-3DF5-4934-8F97-A7894EB71545}" destId="{8AAF85B0-BA49-462C-8F36-B3A8C536329A}" srcOrd="0" destOrd="1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9D7F0B-25D0-44EE-B802-641052192AE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46FF5-9347-45AD-AA32-7FD3F5318F76}">
      <dgm:prSet phldrT="[Text]"/>
      <dgm:spPr/>
      <dgm:t>
        <a:bodyPr/>
        <a:lstStyle/>
        <a:p>
          <a:r>
            <a:rPr lang="en-US" dirty="0"/>
            <a:t>Transaction Data</a:t>
          </a:r>
        </a:p>
      </dgm:t>
    </dgm:pt>
    <dgm:pt modelId="{F57E347A-9E42-4FD2-8946-0161F8696B71}" type="parTrans" cxnId="{CEA6EAEC-5E9D-449E-87AD-44F141D5739B}">
      <dgm:prSet/>
      <dgm:spPr/>
      <dgm:t>
        <a:bodyPr/>
        <a:lstStyle/>
        <a:p>
          <a:endParaRPr lang="en-US"/>
        </a:p>
      </dgm:t>
    </dgm:pt>
    <dgm:pt modelId="{8AD20CB2-7BB5-49C5-84D0-E6DF989F27CF}" type="sibTrans" cxnId="{CEA6EAEC-5E9D-449E-87AD-44F141D5739B}">
      <dgm:prSet/>
      <dgm:spPr/>
      <dgm:t>
        <a:bodyPr/>
        <a:lstStyle/>
        <a:p>
          <a:endParaRPr lang="en-US"/>
        </a:p>
      </dgm:t>
    </dgm:pt>
    <dgm:pt modelId="{1316F256-8518-491E-B07C-3FCC31EE01B9}">
      <dgm:prSet phldrT="[Text]" custT="1"/>
      <dgm:spPr/>
      <dgm:t>
        <a:bodyPr/>
        <a:lstStyle/>
        <a:p>
          <a:r>
            <a:rPr lang="en-US" sz="3200" dirty="0"/>
            <a:t>Checkout</a:t>
          </a:r>
          <a:endParaRPr lang="en-US" sz="2000" dirty="0"/>
        </a:p>
      </dgm:t>
    </dgm:pt>
    <dgm:pt modelId="{3FFED430-7FCB-4136-91A0-8DFC29C77A09}" type="parTrans" cxnId="{74FE6270-999D-4E8E-B74A-938AE86FE775}">
      <dgm:prSet/>
      <dgm:spPr/>
      <dgm:t>
        <a:bodyPr/>
        <a:lstStyle/>
        <a:p>
          <a:endParaRPr lang="en-US"/>
        </a:p>
      </dgm:t>
    </dgm:pt>
    <dgm:pt modelId="{6F76E9AE-1A8D-4B76-A5DB-1FF55C9D6552}" type="sibTrans" cxnId="{74FE6270-999D-4E8E-B74A-938AE86FE775}">
      <dgm:prSet/>
      <dgm:spPr/>
      <dgm:t>
        <a:bodyPr/>
        <a:lstStyle/>
        <a:p>
          <a:endParaRPr lang="en-US"/>
        </a:p>
      </dgm:t>
    </dgm:pt>
    <dgm:pt modelId="{C53CC7A5-F72D-4BB4-A89B-55CB4081B375}">
      <dgm:prSet phldrT="[Text]"/>
      <dgm:spPr/>
      <dgm:t>
        <a:bodyPr/>
        <a:lstStyle/>
        <a:p>
          <a:r>
            <a:rPr lang="en-US" dirty="0"/>
            <a:t>Last 30 Days</a:t>
          </a:r>
        </a:p>
      </dgm:t>
    </dgm:pt>
    <dgm:pt modelId="{8DBEC2BA-3700-4665-8491-8BFBB351BDD6}" type="parTrans" cxnId="{233FAAE8-5A0C-44BE-93C2-C6002A50714A}">
      <dgm:prSet/>
      <dgm:spPr/>
      <dgm:t>
        <a:bodyPr/>
        <a:lstStyle/>
        <a:p>
          <a:endParaRPr lang="en-US"/>
        </a:p>
      </dgm:t>
    </dgm:pt>
    <dgm:pt modelId="{AD3B2870-18FF-4D8B-A758-35ED33809425}" type="sibTrans" cxnId="{233FAAE8-5A0C-44BE-93C2-C6002A50714A}">
      <dgm:prSet/>
      <dgm:spPr/>
      <dgm:t>
        <a:bodyPr/>
        <a:lstStyle/>
        <a:p>
          <a:endParaRPr lang="en-US"/>
        </a:p>
      </dgm:t>
    </dgm:pt>
    <dgm:pt modelId="{BE91A0E8-67AB-4EE8-B19E-4669C414BE91}">
      <dgm:prSet phldrT="[Text]"/>
      <dgm:spPr/>
      <dgm:t>
        <a:bodyPr/>
        <a:lstStyle/>
        <a:p>
          <a:r>
            <a:rPr lang="en-US" dirty="0"/>
            <a:t>Patron Data</a:t>
          </a:r>
        </a:p>
      </dgm:t>
    </dgm:pt>
    <dgm:pt modelId="{512F450C-A881-42FE-A0DD-D598424BCD80}" type="parTrans" cxnId="{B0522D4A-BA90-4D8F-9F06-DA1B951E8BF7}">
      <dgm:prSet/>
      <dgm:spPr/>
      <dgm:t>
        <a:bodyPr/>
        <a:lstStyle/>
        <a:p>
          <a:endParaRPr lang="en-US"/>
        </a:p>
      </dgm:t>
    </dgm:pt>
    <dgm:pt modelId="{4C33297B-028C-4757-B0FC-B694EA65D323}" type="sibTrans" cxnId="{B0522D4A-BA90-4D8F-9F06-DA1B951E8BF7}">
      <dgm:prSet/>
      <dgm:spPr/>
      <dgm:t>
        <a:bodyPr/>
        <a:lstStyle/>
        <a:p>
          <a:endParaRPr lang="en-US"/>
        </a:p>
      </dgm:t>
    </dgm:pt>
    <dgm:pt modelId="{E93F386D-C07F-47B0-A328-083D34038C42}">
      <dgm:prSet phldrT="[Text]"/>
      <dgm:spPr/>
      <dgm:t>
        <a:bodyPr/>
        <a:lstStyle/>
        <a:p>
          <a:r>
            <a:rPr lang="en-US" dirty="0"/>
            <a:t>Your Library</a:t>
          </a:r>
        </a:p>
      </dgm:t>
    </dgm:pt>
    <dgm:pt modelId="{8EE42EA4-867D-462A-8F61-D9C4F89CF03E}" type="parTrans" cxnId="{A4ED1CC4-89EE-40E8-9394-39C495AF6684}">
      <dgm:prSet/>
      <dgm:spPr/>
      <dgm:t>
        <a:bodyPr/>
        <a:lstStyle/>
        <a:p>
          <a:endParaRPr lang="en-US"/>
        </a:p>
      </dgm:t>
    </dgm:pt>
    <dgm:pt modelId="{BAC5E189-EC6D-4635-8EA4-5711A49E172C}" type="sibTrans" cxnId="{A4ED1CC4-89EE-40E8-9394-39C495AF6684}">
      <dgm:prSet/>
      <dgm:spPr/>
      <dgm:t>
        <a:bodyPr/>
        <a:lstStyle/>
        <a:p>
          <a:endParaRPr lang="en-US"/>
        </a:p>
      </dgm:t>
    </dgm:pt>
    <dgm:pt modelId="{AC48226F-B033-4762-9495-9C8D217394FD}">
      <dgm:prSet phldrT="[Text]"/>
      <dgm:spPr/>
      <dgm:t>
        <a:bodyPr/>
        <a:lstStyle/>
        <a:p>
          <a:r>
            <a:rPr lang="en-US" dirty="0"/>
            <a:t>Has Email Address</a:t>
          </a:r>
        </a:p>
      </dgm:t>
    </dgm:pt>
    <dgm:pt modelId="{D5D1A405-A5CE-471D-91FF-E1E377BA901A}" type="parTrans" cxnId="{838130C6-1701-40E0-BC59-2003991FB82F}">
      <dgm:prSet/>
      <dgm:spPr/>
      <dgm:t>
        <a:bodyPr/>
        <a:lstStyle/>
        <a:p>
          <a:endParaRPr lang="en-US"/>
        </a:p>
      </dgm:t>
    </dgm:pt>
    <dgm:pt modelId="{70153D3C-A9FD-4430-8A22-388B4FEEC954}" type="sibTrans" cxnId="{838130C6-1701-40E0-BC59-2003991FB82F}">
      <dgm:prSet/>
      <dgm:spPr/>
      <dgm:t>
        <a:bodyPr/>
        <a:lstStyle/>
        <a:p>
          <a:endParaRPr lang="en-US"/>
        </a:p>
      </dgm:t>
    </dgm:pt>
    <dgm:pt modelId="{AAF194D7-F96D-4B8C-BF9D-41CFD5ECDD4F}">
      <dgm:prSet phldrT="[Text]"/>
      <dgm:spPr/>
      <dgm:t>
        <a:bodyPr/>
        <a:lstStyle/>
        <a:p>
          <a:r>
            <a:rPr lang="en-US" dirty="0"/>
            <a:t>Item Data</a:t>
          </a:r>
        </a:p>
      </dgm:t>
    </dgm:pt>
    <dgm:pt modelId="{059FC830-88F1-4774-8B8B-A4B46F166FDE}" type="parTrans" cxnId="{D45E3DE6-A32E-4327-9D62-CE91673003A3}">
      <dgm:prSet/>
      <dgm:spPr/>
      <dgm:t>
        <a:bodyPr/>
        <a:lstStyle/>
        <a:p>
          <a:endParaRPr lang="en-US"/>
        </a:p>
      </dgm:t>
    </dgm:pt>
    <dgm:pt modelId="{6011AD8F-AC4D-4FBA-A011-47AD2A30CE7A}" type="sibTrans" cxnId="{D45E3DE6-A32E-4327-9D62-CE91673003A3}">
      <dgm:prSet/>
      <dgm:spPr/>
      <dgm:t>
        <a:bodyPr/>
        <a:lstStyle/>
        <a:p>
          <a:endParaRPr lang="en-US"/>
        </a:p>
      </dgm:t>
    </dgm:pt>
    <dgm:pt modelId="{B8C2B961-C938-4FE9-AA56-B32CDB861A2B}">
      <dgm:prSet phldrT="[Text]"/>
      <dgm:spPr/>
      <dgm:t>
        <a:bodyPr/>
        <a:lstStyle/>
        <a:p>
          <a:r>
            <a:rPr lang="en-US" dirty="0"/>
            <a:t>Magazine</a:t>
          </a:r>
        </a:p>
      </dgm:t>
    </dgm:pt>
    <dgm:pt modelId="{D9362C14-42DF-44E3-8581-3D1F36F9EB71}" type="parTrans" cxnId="{9A3ACA43-1EE7-44A9-996E-13E60FFB94D4}">
      <dgm:prSet/>
      <dgm:spPr/>
      <dgm:t>
        <a:bodyPr/>
        <a:lstStyle/>
        <a:p>
          <a:endParaRPr lang="en-US"/>
        </a:p>
      </dgm:t>
    </dgm:pt>
    <dgm:pt modelId="{C42AB57E-5AA7-4D8A-9630-4DDC4A503333}" type="sibTrans" cxnId="{9A3ACA43-1EE7-44A9-996E-13E60FFB94D4}">
      <dgm:prSet/>
      <dgm:spPr/>
      <dgm:t>
        <a:bodyPr/>
        <a:lstStyle/>
        <a:p>
          <a:endParaRPr lang="en-US"/>
        </a:p>
      </dgm:t>
    </dgm:pt>
    <dgm:pt modelId="{C933B678-F9A3-4EEC-97DD-6825515699E7}" type="pres">
      <dgm:prSet presAssocID="{F29D7F0B-25D0-44EE-B802-641052192AEA}" presName="theList" presStyleCnt="0">
        <dgm:presLayoutVars>
          <dgm:dir/>
          <dgm:animLvl val="lvl"/>
          <dgm:resizeHandles val="exact"/>
        </dgm:presLayoutVars>
      </dgm:prSet>
      <dgm:spPr/>
    </dgm:pt>
    <dgm:pt modelId="{FDD36F3A-3276-42C1-8BE4-21505A5D17A0}" type="pres">
      <dgm:prSet presAssocID="{34846FF5-9347-45AD-AA32-7FD3F5318F76}" presName="compNode" presStyleCnt="0"/>
      <dgm:spPr/>
    </dgm:pt>
    <dgm:pt modelId="{0786401F-F1F5-4032-923B-34251E056F78}" type="pres">
      <dgm:prSet presAssocID="{34846FF5-9347-45AD-AA32-7FD3F5318F76}" presName="aNode" presStyleLbl="bgShp" presStyleIdx="0" presStyleCnt="3"/>
      <dgm:spPr/>
    </dgm:pt>
    <dgm:pt modelId="{D1786612-8C29-453D-B812-AD3B58E23879}" type="pres">
      <dgm:prSet presAssocID="{34846FF5-9347-45AD-AA32-7FD3F5318F76}" presName="textNode" presStyleLbl="bgShp" presStyleIdx="0" presStyleCnt="3"/>
      <dgm:spPr/>
    </dgm:pt>
    <dgm:pt modelId="{5E9AC384-9F4A-459F-950E-716990A34FF4}" type="pres">
      <dgm:prSet presAssocID="{34846FF5-9347-45AD-AA32-7FD3F5318F76}" presName="compChildNode" presStyleCnt="0"/>
      <dgm:spPr/>
    </dgm:pt>
    <dgm:pt modelId="{7F9086BF-4E4E-4742-9658-B1577A22730C}" type="pres">
      <dgm:prSet presAssocID="{34846FF5-9347-45AD-AA32-7FD3F5318F76}" presName="theInnerList" presStyleCnt="0"/>
      <dgm:spPr/>
    </dgm:pt>
    <dgm:pt modelId="{6913164E-3F7F-4E5B-8B85-5014B16B6B8F}" type="pres">
      <dgm:prSet presAssocID="{1316F256-8518-491E-B07C-3FCC31EE01B9}" presName="childNode" presStyleLbl="node1" presStyleIdx="0" presStyleCnt="5">
        <dgm:presLayoutVars>
          <dgm:bulletEnabled val="1"/>
        </dgm:presLayoutVars>
      </dgm:prSet>
      <dgm:spPr/>
    </dgm:pt>
    <dgm:pt modelId="{3A3EC936-7215-42AE-98BD-4F0C3996E915}" type="pres">
      <dgm:prSet presAssocID="{1316F256-8518-491E-B07C-3FCC31EE01B9}" presName="aSpace2" presStyleCnt="0"/>
      <dgm:spPr/>
    </dgm:pt>
    <dgm:pt modelId="{51B0D3ED-0213-4F39-A9A7-BF9430B925FC}" type="pres">
      <dgm:prSet presAssocID="{C53CC7A5-F72D-4BB4-A89B-55CB4081B375}" presName="childNode" presStyleLbl="node1" presStyleIdx="1" presStyleCnt="5">
        <dgm:presLayoutVars>
          <dgm:bulletEnabled val="1"/>
        </dgm:presLayoutVars>
      </dgm:prSet>
      <dgm:spPr/>
    </dgm:pt>
    <dgm:pt modelId="{787278D0-62FA-4009-A8A1-CA48E5B86DDE}" type="pres">
      <dgm:prSet presAssocID="{34846FF5-9347-45AD-AA32-7FD3F5318F76}" presName="aSpace" presStyleCnt="0"/>
      <dgm:spPr/>
    </dgm:pt>
    <dgm:pt modelId="{0740C1A5-232F-4E2A-9A16-E2D8F682D560}" type="pres">
      <dgm:prSet presAssocID="{BE91A0E8-67AB-4EE8-B19E-4669C414BE91}" presName="compNode" presStyleCnt="0"/>
      <dgm:spPr/>
    </dgm:pt>
    <dgm:pt modelId="{D0F0554A-4A3B-4813-889E-AC8B048968F5}" type="pres">
      <dgm:prSet presAssocID="{BE91A0E8-67AB-4EE8-B19E-4669C414BE91}" presName="aNode" presStyleLbl="bgShp" presStyleIdx="1" presStyleCnt="3"/>
      <dgm:spPr/>
    </dgm:pt>
    <dgm:pt modelId="{37EF0D1B-1519-4C84-9305-7EA8D4C004B2}" type="pres">
      <dgm:prSet presAssocID="{BE91A0E8-67AB-4EE8-B19E-4669C414BE91}" presName="textNode" presStyleLbl="bgShp" presStyleIdx="1" presStyleCnt="3"/>
      <dgm:spPr/>
    </dgm:pt>
    <dgm:pt modelId="{234E0903-95B1-4BBF-ABEC-477B2A77DD5E}" type="pres">
      <dgm:prSet presAssocID="{BE91A0E8-67AB-4EE8-B19E-4669C414BE91}" presName="compChildNode" presStyleCnt="0"/>
      <dgm:spPr/>
    </dgm:pt>
    <dgm:pt modelId="{D57FD8FE-1FB8-4254-8B90-A8C39373A76D}" type="pres">
      <dgm:prSet presAssocID="{BE91A0E8-67AB-4EE8-B19E-4669C414BE91}" presName="theInnerList" presStyleCnt="0"/>
      <dgm:spPr/>
    </dgm:pt>
    <dgm:pt modelId="{C01B0D21-32F3-4604-A280-3B85AF8FBB5D}" type="pres">
      <dgm:prSet presAssocID="{E93F386D-C07F-47B0-A328-083D34038C42}" presName="childNode" presStyleLbl="node1" presStyleIdx="2" presStyleCnt="5">
        <dgm:presLayoutVars>
          <dgm:bulletEnabled val="1"/>
        </dgm:presLayoutVars>
      </dgm:prSet>
      <dgm:spPr/>
    </dgm:pt>
    <dgm:pt modelId="{E50B6A08-5C79-4FF4-BDEE-D48A104B898E}" type="pres">
      <dgm:prSet presAssocID="{E93F386D-C07F-47B0-A328-083D34038C42}" presName="aSpace2" presStyleCnt="0"/>
      <dgm:spPr/>
    </dgm:pt>
    <dgm:pt modelId="{C3DFB77C-5FA6-42A9-9282-D2562538AC93}" type="pres">
      <dgm:prSet presAssocID="{AC48226F-B033-4762-9495-9C8D217394FD}" presName="childNode" presStyleLbl="node1" presStyleIdx="3" presStyleCnt="5">
        <dgm:presLayoutVars>
          <dgm:bulletEnabled val="1"/>
        </dgm:presLayoutVars>
      </dgm:prSet>
      <dgm:spPr/>
    </dgm:pt>
    <dgm:pt modelId="{DD47FBF7-AC05-4815-99BE-128AE562DBB6}" type="pres">
      <dgm:prSet presAssocID="{BE91A0E8-67AB-4EE8-B19E-4669C414BE91}" presName="aSpace" presStyleCnt="0"/>
      <dgm:spPr/>
    </dgm:pt>
    <dgm:pt modelId="{A958E94C-6E9F-4CEF-9CAC-7DE36A2B9A81}" type="pres">
      <dgm:prSet presAssocID="{AAF194D7-F96D-4B8C-BF9D-41CFD5ECDD4F}" presName="compNode" presStyleCnt="0"/>
      <dgm:spPr/>
    </dgm:pt>
    <dgm:pt modelId="{4C2C5E1D-418E-473D-A02E-6098C02FB9DF}" type="pres">
      <dgm:prSet presAssocID="{AAF194D7-F96D-4B8C-BF9D-41CFD5ECDD4F}" presName="aNode" presStyleLbl="bgShp" presStyleIdx="2" presStyleCnt="3"/>
      <dgm:spPr/>
    </dgm:pt>
    <dgm:pt modelId="{E63C3DE0-0123-4251-BB7F-1C1D098CBBFD}" type="pres">
      <dgm:prSet presAssocID="{AAF194D7-F96D-4B8C-BF9D-41CFD5ECDD4F}" presName="textNode" presStyleLbl="bgShp" presStyleIdx="2" presStyleCnt="3"/>
      <dgm:spPr/>
    </dgm:pt>
    <dgm:pt modelId="{67C46EA1-9825-49F3-8A81-9AAD7617FFD5}" type="pres">
      <dgm:prSet presAssocID="{AAF194D7-F96D-4B8C-BF9D-41CFD5ECDD4F}" presName="compChildNode" presStyleCnt="0"/>
      <dgm:spPr/>
    </dgm:pt>
    <dgm:pt modelId="{C6AEF8C0-23DC-4B24-B91A-67CFFDCCC564}" type="pres">
      <dgm:prSet presAssocID="{AAF194D7-F96D-4B8C-BF9D-41CFD5ECDD4F}" presName="theInnerList" presStyleCnt="0"/>
      <dgm:spPr/>
    </dgm:pt>
    <dgm:pt modelId="{93E9A6B6-FE69-4946-A76F-850CC9B1DA30}" type="pres">
      <dgm:prSet presAssocID="{B8C2B961-C938-4FE9-AA56-B32CDB861A2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9D3F162E-5FFD-4078-8750-3DFE744E78D9}" type="presOf" srcId="{34846FF5-9347-45AD-AA32-7FD3F5318F76}" destId="{0786401F-F1F5-4032-923B-34251E056F78}" srcOrd="0" destOrd="0" presId="urn:microsoft.com/office/officeart/2005/8/layout/lProcess2"/>
    <dgm:cxn modelId="{334F7333-DEB5-4B9B-92FE-D19883B2A276}" type="presOf" srcId="{BE91A0E8-67AB-4EE8-B19E-4669C414BE91}" destId="{37EF0D1B-1519-4C84-9305-7EA8D4C004B2}" srcOrd="1" destOrd="0" presId="urn:microsoft.com/office/officeart/2005/8/layout/lProcess2"/>
    <dgm:cxn modelId="{9A3ACA43-1EE7-44A9-996E-13E60FFB94D4}" srcId="{AAF194D7-F96D-4B8C-BF9D-41CFD5ECDD4F}" destId="{B8C2B961-C938-4FE9-AA56-B32CDB861A2B}" srcOrd="0" destOrd="0" parTransId="{D9362C14-42DF-44E3-8581-3D1F36F9EB71}" sibTransId="{C42AB57E-5AA7-4D8A-9630-4DDC4A503333}"/>
    <dgm:cxn modelId="{B0522D4A-BA90-4D8F-9F06-DA1B951E8BF7}" srcId="{F29D7F0B-25D0-44EE-B802-641052192AEA}" destId="{BE91A0E8-67AB-4EE8-B19E-4669C414BE91}" srcOrd="1" destOrd="0" parTransId="{512F450C-A881-42FE-A0DD-D598424BCD80}" sibTransId="{4C33297B-028C-4757-B0FC-B694EA65D323}"/>
    <dgm:cxn modelId="{74FE6270-999D-4E8E-B74A-938AE86FE775}" srcId="{34846FF5-9347-45AD-AA32-7FD3F5318F76}" destId="{1316F256-8518-491E-B07C-3FCC31EE01B9}" srcOrd="0" destOrd="0" parTransId="{3FFED430-7FCB-4136-91A0-8DFC29C77A09}" sibTransId="{6F76E9AE-1A8D-4B76-A5DB-1FF55C9D6552}"/>
    <dgm:cxn modelId="{FC4FD378-1CC4-46A9-80B8-0AE760F3D303}" type="presOf" srcId="{1316F256-8518-491E-B07C-3FCC31EE01B9}" destId="{6913164E-3F7F-4E5B-8B85-5014B16B6B8F}" srcOrd="0" destOrd="0" presId="urn:microsoft.com/office/officeart/2005/8/layout/lProcess2"/>
    <dgm:cxn modelId="{B7E119A5-EABE-4495-ACEE-6B9E6F2D5DF8}" type="presOf" srcId="{C53CC7A5-F72D-4BB4-A89B-55CB4081B375}" destId="{51B0D3ED-0213-4F39-A9A7-BF9430B925FC}" srcOrd="0" destOrd="0" presId="urn:microsoft.com/office/officeart/2005/8/layout/lProcess2"/>
    <dgm:cxn modelId="{9A175BA5-E118-4C69-B40A-1F1BB9AFE9E1}" type="presOf" srcId="{AAF194D7-F96D-4B8C-BF9D-41CFD5ECDD4F}" destId="{4C2C5E1D-418E-473D-A02E-6098C02FB9DF}" srcOrd="0" destOrd="0" presId="urn:microsoft.com/office/officeart/2005/8/layout/lProcess2"/>
    <dgm:cxn modelId="{C77088C2-B558-4C8A-B6A8-CE5054FFAF76}" type="presOf" srcId="{F29D7F0B-25D0-44EE-B802-641052192AEA}" destId="{C933B678-F9A3-4EEC-97DD-6825515699E7}" srcOrd="0" destOrd="0" presId="urn:microsoft.com/office/officeart/2005/8/layout/lProcess2"/>
    <dgm:cxn modelId="{A4ED1CC4-89EE-40E8-9394-39C495AF6684}" srcId="{BE91A0E8-67AB-4EE8-B19E-4669C414BE91}" destId="{E93F386D-C07F-47B0-A328-083D34038C42}" srcOrd="0" destOrd="0" parTransId="{8EE42EA4-867D-462A-8F61-D9C4F89CF03E}" sibTransId="{BAC5E189-EC6D-4635-8EA4-5711A49E172C}"/>
    <dgm:cxn modelId="{838130C6-1701-40E0-BC59-2003991FB82F}" srcId="{BE91A0E8-67AB-4EE8-B19E-4669C414BE91}" destId="{AC48226F-B033-4762-9495-9C8D217394FD}" srcOrd="1" destOrd="0" parTransId="{D5D1A405-A5CE-471D-91FF-E1E377BA901A}" sibTransId="{70153D3C-A9FD-4430-8A22-388B4FEEC954}"/>
    <dgm:cxn modelId="{B6608CC6-FC13-4FAD-BC25-03F3BC3D9823}" type="presOf" srcId="{AC48226F-B033-4762-9495-9C8D217394FD}" destId="{C3DFB77C-5FA6-42A9-9282-D2562538AC93}" srcOrd="0" destOrd="0" presId="urn:microsoft.com/office/officeart/2005/8/layout/lProcess2"/>
    <dgm:cxn modelId="{C22A06CB-28B5-414E-8DA4-5F0804E9A271}" type="presOf" srcId="{E93F386D-C07F-47B0-A328-083D34038C42}" destId="{C01B0D21-32F3-4604-A280-3B85AF8FBB5D}" srcOrd="0" destOrd="0" presId="urn:microsoft.com/office/officeart/2005/8/layout/lProcess2"/>
    <dgm:cxn modelId="{70829CCF-83ED-4DEE-84E1-831E38167C7A}" type="presOf" srcId="{34846FF5-9347-45AD-AA32-7FD3F5318F76}" destId="{D1786612-8C29-453D-B812-AD3B58E23879}" srcOrd="1" destOrd="0" presId="urn:microsoft.com/office/officeart/2005/8/layout/lProcess2"/>
    <dgm:cxn modelId="{050DC6E0-B7B3-46A2-B202-D4D6F9295ECA}" type="presOf" srcId="{AAF194D7-F96D-4B8C-BF9D-41CFD5ECDD4F}" destId="{E63C3DE0-0123-4251-BB7F-1C1D098CBBFD}" srcOrd="1" destOrd="0" presId="urn:microsoft.com/office/officeart/2005/8/layout/lProcess2"/>
    <dgm:cxn modelId="{D45E3DE6-A32E-4327-9D62-CE91673003A3}" srcId="{F29D7F0B-25D0-44EE-B802-641052192AEA}" destId="{AAF194D7-F96D-4B8C-BF9D-41CFD5ECDD4F}" srcOrd="2" destOrd="0" parTransId="{059FC830-88F1-4774-8B8B-A4B46F166FDE}" sibTransId="{6011AD8F-AC4D-4FBA-A011-47AD2A30CE7A}"/>
    <dgm:cxn modelId="{544788E6-69B2-4C99-B362-3CE363EF92B2}" type="presOf" srcId="{BE91A0E8-67AB-4EE8-B19E-4669C414BE91}" destId="{D0F0554A-4A3B-4813-889E-AC8B048968F5}" srcOrd="0" destOrd="0" presId="urn:microsoft.com/office/officeart/2005/8/layout/lProcess2"/>
    <dgm:cxn modelId="{233FAAE8-5A0C-44BE-93C2-C6002A50714A}" srcId="{34846FF5-9347-45AD-AA32-7FD3F5318F76}" destId="{C53CC7A5-F72D-4BB4-A89B-55CB4081B375}" srcOrd="1" destOrd="0" parTransId="{8DBEC2BA-3700-4665-8491-8BFBB351BDD6}" sibTransId="{AD3B2870-18FF-4D8B-A758-35ED33809425}"/>
    <dgm:cxn modelId="{CEA6EAEC-5E9D-449E-87AD-44F141D5739B}" srcId="{F29D7F0B-25D0-44EE-B802-641052192AEA}" destId="{34846FF5-9347-45AD-AA32-7FD3F5318F76}" srcOrd="0" destOrd="0" parTransId="{F57E347A-9E42-4FD2-8946-0161F8696B71}" sibTransId="{8AD20CB2-7BB5-49C5-84D0-E6DF989F27CF}"/>
    <dgm:cxn modelId="{AB7E2DF3-551C-468E-B5D3-1E44BFF256C4}" type="presOf" srcId="{B8C2B961-C938-4FE9-AA56-B32CDB861A2B}" destId="{93E9A6B6-FE69-4946-A76F-850CC9B1DA30}" srcOrd="0" destOrd="0" presId="urn:microsoft.com/office/officeart/2005/8/layout/lProcess2"/>
    <dgm:cxn modelId="{C8E2B6C3-790A-4FE9-8DC5-D0856B76AE76}" type="presParOf" srcId="{C933B678-F9A3-4EEC-97DD-6825515699E7}" destId="{FDD36F3A-3276-42C1-8BE4-21505A5D17A0}" srcOrd="0" destOrd="0" presId="urn:microsoft.com/office/officeart/2005/8/layout/lProcess2"/>
    <dgm:cxn modelId="{F1E0970F-EC2C-4DFB-8E3D-EF9FFCF694BD}" type="presParOf" srcId="{FDD36F3A-3276-42C1-8BE4-21505A5D17A0}" destId="{0786401F-F1F5-4032-923B-34251E056F78}" srcOrd="0" destOrd="0" presId="urn:microsoft.com/office/officeart/2005/8/layout/lProcess2"/>
    <dgm:cxn modelId="{30A74000-0AFD-47A7-8416-A3BAE6FFC9CE}" type="presParOf" srcId="{FDD36F3A-3276-42C1-8BE4-21505A5D17A0}" destId="{D1786612-8C29-453D-B812-AD3B58E23879}" srcOrd="1" destOrd="0" presId="urn:microsoft.com/office/officeart/2005/8/layout/lProcess2"/>
    <dgm:cxn modelId="{C52116CD-5F4D-4596-87D1-0E185230F19D}" type="presParOf" srcId="{FDD36F3A-3276-42C1-8BE4-21505A5D17A0}" destId="{5E9AC384-9F4A-459F-950E-716990A34FF4}" srcOrd="2" destOrd="0" presId="urn:microsoft.com/office/officeart/2005/8/layout/lProcess2"/>
    <dgm:cxn modelId="{9A1CE029-B690-4D27-A59E-7A16A4E46943}" type="presParOf" srcId="{5E9AC384-9F4A-459F-950E-716990A34FF4}" destId="{7F9086BF-4E4E-4742-9658-B1577A22730C}" srcOrd="0" destOrd="0" presId="urn:microsoft.com/office/officeart/2005/8/layout/lProcess2"/>
    <dgm:cxn modelId="{5233844B-3F94-4BE0-8771-B26CA7506AB8}" type="presParOf" srcId="{7F9086BF-4E4E-4742-9658-B1577A22730C}" destId="{6913164E-3F7F-4E5B-8B85-5014B16B6B8F}" srcOrd="0" destOrd="0" presId="urn:microsoft.com/office/officeart/2005/8/layout/lProcess2"/>
    <dgm:cxn modelId="{EBD5C9F4-9DFC-43C3-AC78-D4815140BD9D}" type="presParOf" srcId="{7F9086BF-4E4E-4742-9658-B1577A22730C}" destId="{3A3EC936-7215-42AE-98BD-4F0C3996E915}" srcOrd="1" destOrd="0" presId="urn:microsoft.com/office/officeart/2005/8/layout/lProcess2"/>
    <dgm:cxn modelId="{1AFA0935-1B38-4174-99D9-BF2AB89068F2}" type="presParOf" srcId="{7F9086BF-4E4E-4742-9658-B1577A22730C}" destId="{51B0D3ED-0213-4F39-A9A7-BF9430B925FC}" srcOrd="2" destOrd="0" presId="urn:microsoft.com/office/officeart/2005/8/layout/lProcess2"/>
    <dgm:cxn modelId="{9A812BDC-6E7A-4028-80E5-B5D3550627D0}" type="presParOf" srcId="{C933B678-F9A3-4EEC-97DD-6825515699E7}" destId="{787278D0-62FA-4009-A8A1-CA48E5B86DDE}" srcOrd="1" destOrd="0" presId="urn:microsoft.com/office/officeart/2005/8/layout/lProcess2"/>
    <dgm:cxn modelId="{E8D83A04-B468-4FF2-A8D7-9FAE55BB8865}" type="presParOf" srcId="{C933B678-F9A3-4EEC-97DD-6825515699E7}" destId="{0740C1A5-232F-4E2A-9A16-E2D8F682D560}" srcOrd="2" destOrd="0" presId="urn:microsoft.com/office/officeart/2005/8/layout/lProcess2"/>
    <dgm:cxn modelId="{575ACFF1-27F1-447F-AF61-505FCC65195B}" type="presParOf" srcId="{0740C1A5-232F-4E2A-9A16-E2D8F682D560}" destId="{D0F0554A-4A3B-4813-889E-AC8B048968F5}" srcOrd="0" destOrd="0" presId="urn:microsoft.com/office/officeart/2005/8/layout/lProcess2"/>
    <dgm:cxn modelId="{D695EB5A-082F-4501-8F7E-9E1FFB6275E5}" type="presParOf" srcId="{0740C1A5-232F-4E2A-9A16-E2D8F682D560}" destId="{37EF0D1B-1519-4C84-9305-7EA8D4C004B2}" srcOrd="1" destOrd="0" presId="urn:microsoft.com/office/officeart/2005/8/layout/lProcess2"/>
    <dgm:cxn modelId="{FCDF67DF-017D-495A-B07F-9DFB43B4F15E}" type="presParOf" srcId="{0740C1A5-232F-4E2A-9A16-E2D8F682D560}" destId="{234E0903-95B1-4BBF-ABEC-477B2A77DD5E}" srcOrd="2" destOrd="0" presId="urn:microsoft.com/office/officeart/2005/8/layout/lProcess2"/>
    <dgm:cxn modelId="{8AAD7C55-0F1E-46CE-8766-74F682460942}" type="presParOf" srcId="{234E0903-95B1-4BBF-ABEC-477B2A77DD5E}" destId="{D57FD8FE-1FB8-4254-8B90-A8C39373A76D}" srcOrd="0" destOrd="0" presId="urn:microsoft.com/office/officeart/2005/8/layout/lProcess2"/>
    <dgm:cxn modelId="{E962649A-21DE-4DB5-A845-084226A2FB38}" type="presParOf" srcId="{D57FD8FE-1FB8-4254-8B90-A8C39373A76D}" destId="{C01B0D21-32F3-4604-A280-3B85AF8FBB5D}" srcOrd="0" destOrd="0" presId="urn:microsoft.com/office/officeart/2005/8/layout/lProcess2"/>
    <dgm:cxn modelId="{6B763152-6A55-4A3D-B65E-749A7829CF57}" type="presParOf" srcId="{D57FD8FE-1FB8-4254-8B90-A8C39373A76D}" destId="{E50B6A08-5C79-4FF4-BDEE-D48A104B898E}" srcOrd="1" destOrd="0" presId="urn:microsoft.com/office/officeart/2005/8/layout/lProcess2"/>
    <dgm:cxn modelId="{AAD7E2FB-0702-44BB-963C-D2A74FB0F676}" type="presParOf" srcId="{D57FD8FE-1FB8-4254-8B90-A8C39373A76D}" destId="{C3DFB77C-5FA6-42A9-9282-D2562538AC93}" srcOrd="2" destOrd="0" presId="urn:microsoft.com/office/officeart/2005/8/layout/lProcess2"/>
    <dgm:cxn modelId="{C1508CF9-0145-4D1E-91CD-FA063D8C803C}" type="presParOf" srcId="{C933B678-F9A3-4EEC-97DD-6825515699E7}" destId="{DD47FBF7-AC05-4815-99BE-128AE562DBB6}" srcOrd="3" destOrd="0" presId="urn:microsoft.com/office/officeart/2005/8/layout/lProcess2"/>
    <dgm:cxn modelId="{944D4052-2EE2-4C88-B60E-B9409248A64F}" type="presParOf" srcId="{C933B678-F9A3-4EEC-97DD-6825515699E7}" destId="{A958E94C-6E9F-4CEF-9CAC-7DE36A2B9A81}" srcOrd="4" destOrd="0" presId="urn:microsoft.com/office/officeart/2005/8/layout/lProcess2"/>
    <dgm:cxn modelId="{5B82C2C9-3CC0-48CF-8865-1AA639880C92}" type="presParOf" srcId="{A958E94C-6E9F-4CEF-9CAC-7DE36A2B9A81}" destId="{4C2C5E1D-418E-473D-A02E-6098C02FB9DF}" srcOrd="0" destOrd="0" presId="urn:microsoft.com/office/officeart/2005/8/layout/lProcess2"/>
    <dgm:cxn modelId="{EF9F8970-5E49-4092-BC27-7AC3F88ACE6C}" type="presParOf" srcId="{A958E94C-6E9F-4CEF-9CAC-7DE36A2B9A81}" destId="{E63C3DE0-0123-4251-BB7F-1C1D098CBBFD}" srcOrd="1" destOrd="0" presId="urn:microsoft.com/office/officeart/2005/8/layout/lProcess2"/>
    <dgm:cxn modelId="{30E4E39F-BFE2-4C4E-99B8-7BFD316401B3}" type="presParOf" srcId="{A958E94C-6E9F-4CEF-9CAC-7DE36A2B9A81}" destId="{67C46EA1-9825-49F3-8A81-9AAD7617FFD5}" srcOrd="2" destOrd="0" presId="urn:microsoft.com/office/officeart/2005/8/layout/lProcess2"/>
    <dgm:cxn modelId="{D9D377DE-F1C9-4A86-8C88-B3D2C0F8E8DE}" type="presParOf" srcId="{67C46EA1-9825-49F3-8A81-9AAD7617FFD5}" destId="{C6AEF8C0-23DC-4B24-B91A-67CFFDCCC564}" srcOrd="0" destOrd="0" presId="urn:microsoft.com/office/officeart/2005/8/layout/lProcess2"/>
    <dgm:cxn modelId="{1463A300-C49E-41E3-BB59-93245CB42D26}" type="presParOf" srcId="{C6AEF8C0-23DC-4B24-B91A-67CFFDCCC564}" destId="{93E9A6B6-FE69-4946-A76F-850CC9B1DA3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64173-4FE3-446D-850A-45B261B9AA2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21ECF4-3A26-4D0D-A35D-309D54240C9B}">
      <dgm:prSet/>
      <dgm:spPr/>
      <dgm:t>
        <a:bodyPr/>
        <a:lstStyle/>
        <a:p>
          <a:r>
            <a:rPr lang="en-US"/>
            <a:t>Databases = Collection of tables</a:t>
          </a:r>
        </a:p>
      </dgm:t>
    </dgm:pt>
    <dgm:pt modelId="{D8C39DAA-145B-4050-989C-CF93A53A4A31}" type="parTrans" cxnId="{C53C5961-5337-488A-AEC7-14E7AC36A41E}">
      <dgm:prSet/>
      <dgm:spPr/>
      <dgm:t>
        <a:bodyPr/>
        <a:lstStyle/>
        <a:p>
          <a:endParaRPr lang="en-US"/>
        </a:p>
      </dgm:t>
    </dgm:pt>
    <dgm:pt modelId="{690995D5-DAC3-4EAF-9841-EF4CF925F43A}" type="sibTrans" cxnId="{C53C5961-5337-488A-AEC7-14E7AC36A41E}">
      <dgm:prSet/>
      <dgm:spPr/>
      <dgm:t>
        <a:bodyPr/>
        <a:lstStyle/>
        <a:p>
          <a:endParaRPr lang="en-US"/>
        </a:p>
      </dgm:t>
    </dgm:pt>
    <dgm:pt modelId="{2E13C614-7675-4703-812D-A5A14AC6977B}">
      <dgm:prSet/>
      <dgm:spPr/>
      <dgm:t>
        <a:bodyPr/>
        <a:lstStyle/>
        <a:p>
          <a:r>
            <a:rPr lang="en-US" dirty="0"/>
            <a:t>Tables used to build SQL queries</a:t>
          </a:r>
        </a:p>
      </dgm:t>
    </dgm:pt>
    <dgm:pt modelId="{F8FC3649-1D3A-4758-9FD6-F9AD7A554B60}" type="parTrans" cxnId="{5C94543D-E415-44E8-A439-B94F44AAF36A}">
      <dgm:prSet/>
      <dgm:spPr/>
      <dgm:t>
        <a:bodyPr/>
        <a:lstStyle/>
        <a:p>
          <a:endParaRPr lang="en-US"/>
        </a:p>
      </dgm:t>
    </dgm:pt>
    <dgm:pt modelId="{EA6C5636-C5B4-463E-8E46-C36F633446C9}" type="sibTrans" cxnId="{5C94543D-E415-44E8-A439-B94F44AAF36A}">
      <dgm:prSet/>
      <dgm:spPr/>
      <dgm:t>
        <a:bodyPr/>
        <a:lstStyle/>
        <a:p>
          <a:endParaRPr lang="en-US"/>
        </a:p>
      </dgm:t>
    </dgm:pt>
    <dgm:pt modelId="{87DE3A79-3314-423C-95F7-D35C5F8CB702}" type="pres">
      <dgm:prSet presAssocID="{90F64173-4FE3-446D-850A-45B261B9AA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DB83E7A-1A4C-488E-8534-1EF675C580CB}" type="pres">
      <dgm:prSet presAssocID="{1D21ECF4-3A26-4D0D-A35D-309D54240C9B}" presName="Accent1" presStyleCnt="0"/>
      <dgm:spPr/>
    </dgm:pt>
    <dgm:pt modelId="{144DC5E5-86CC-4FBE-B504-EC0F84C6E170}" type="pres">
      <dgm:prSet presAssocID="{1D21ECF4-3A26-4D0D-A35D-309D54240C9B}" presName="Accent" presStyleLbl="node1" presStyleIdx="0" presStyleCnt="2"/>
      <dgm:spPr/>
    </dgm:pt>
    <dgm:pt modelId="{F48ADEAD-94C8-40F9-A518-8E1D69F4F559}" type="pres">
      <dgm:prSet presAssocID="{1D21ECF4-3A26-4D0D-A35D-309D54240C9B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1359F562-C9A3-43DB-AC19-F415A147DA0C}" type="pres">
      <dgm:prSet presAssocID="{2E13C614-7675-4703-812D-A5A14AC6977B}" presName="Accent2" presStyleCnt="0"/>
      <dgm:spPr/>
    </dgm:pt>
    <dgm:pt modelId="{82FF05F9-AE5B-4EF7-AFEA-47F7E718FCDF}" type="pres">
      <dgm:prSet presAssocID="{2E13C614-7675-4703-812D-A5A14AC6977B}" presName="Accent" presStyleLbl="node1" presStyleIdx="1" presStyleCnt="2"/>
      <dgm:spPr/>
    </dgm:pt>
    <dgm:pt modelId="{F8CEAF7D-5F23-413B-B71C-2AAA952BEF9A}" type="pres">
      <dgm:prSet presAssocID="{2E13C614-7675-4703-812D-A5A14AC6977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6EB9F300-90E8-48C7-81E1-A43C53D66E79}" type="presOf" srcId="{90F64173-4FE3-446D-850A-45B261B9AA23}" destId="{87DE3A79-3314-423C-95F7-D35C5F8CB702}" srcOrd="0" destOrd="0" presId="urn:microsoft.com/office/officeart/2009/layout/CircleArrowProcess"/>
    <dgm:cxn modelId="{5C94543D-E415-44E8-A439-B94F44AAF36A}" srcId="{90F64173-4FE3-446D-850A-45B261B9AA23}" destId="{2E13C614-7675-4703-812D-A5A14AC6977B}" srcOrd="1" destOrd="0" parTransId="{F8FC3649-1D3A-4758-9FD6-F9AD7A554B60}" sibTransId="{EA6C5636-C5B4-463E-8E46-C36F633446C9}"/>
    <dgm:cxn modelId="{C53C5961-5337-488A-AEC7-14E7AC36A41E}" srcId="{90F64173-4FE3-446D-850A-45B261B9AA23}" destId="{1D21ECF4-3A26-4D0D-A35D-309D54240C9B}" srcOrd="0" destOrd="0" parTransId="{D8C39DAA-145B-4050-989C-CF93A53A4A31}" sibTransId="{690995D5-DAC3-4EAF-9841-EF4CF925F43A}"/>
    <dgm:cxn modelId="{CB314AC4-48DB-4C0B-BD88-EB4220863D4E}" type="presOf" srcId="{2E13C614-7675-4703-812D-A5A14AC6977B}" destId="{F8CEAF7D-5F23-413B-B71C-2AAA952BEF9A}" srcOrd="0" destOrd="0" presId="urn:microsoft.com/office/officeart/2009/layout/CircleArrowProcess"/>
    <dgm:cxn modelId="{50D0E8DD-C17B-4E18-A3E3-97FEBDF83676}" type="presOf" srcId="{1D21ECF4-3A26-4D0D-A35D-309D54240C9B}" destId="{F48ADEAD-94C8-40F9-A518-8E1D69F4F559}" srcOrd="0" destOrd="0" presId="urn:microsoft.com/office/officeart/2009/layout/CircleArrowProcess"/>
    <dgm:cxn modelId="{010A59CE-9893-4BFA-996B-570A4C5E3B5E}" type="presParOf" srcId="{87DE3A79-3314-423C-95F7-D35C5F8CB702}" destId="{7DB83E7A-1A4C-488E-8534-1EF675C580CB}" srcOrd="0" destOrd="0" presId="urn:microsoft.com/office/officeart/2009/layout/CircleArrowProcess"/>
    <dgm:cxn modelId="{B83E83B3-FF0A-48B7-9DEE-F4F1F5A1E725}" type="presParOf" srcId="{7DB83E7A-1A4C-488E-8534-1EF675C580CB}" destId="{144DC5E5-86CC-4FBE-B504-EC0F84C6E170}" srcOrd="0" destOrd="0" presId="urn:microsoft.com/office/officeart/2009/layout/CircleArrowProcess"/>
    <dgm:cxn modelId="{A9D1DFC5-DC02-495E-A2B2-6213D2D0921E}" type="presParOf" srcId="{87DE3A79-3314-423C-95F7-D35C5F8CB702}" destId="{F48ADEAD-94C8-40F9-A518-8E1D69F4F559}" srcOrd="1" destOrd="0" presId="urn:microsoft.com/office/officeart/2009/layout/CircleArrowProcess"/>
    <dgm:cxn modelId="{B916DEF0-7F8A-4CA3-A829-613B8820BEDA}" type="presParOf" srcId="{87DE3A79-3314-423C-95F7-D35C5F8CB702}" destId="{1359F562-C9A3-43DB-AC19-F415A147DA0C}" srcOrd="2" destOrd="0" presId="urn:microsoft.com/office/officeart/2009/layout/CircleArrowProcess"/>
    <dgm:cxn modelId="{473DD1C1-D4F3-4820-9F19-0C0AD502B6F1}" type="presParOf" srcId="{1359F562-C9A3-43DB-AC19-F415A147DA0C}" destId="{82FF05F9-AE5B-4EF7-AFEA-47F7E718FCDF}" srcOrd="0" destOrd="0" presId="urn:microsoft.com/office/officeart/2009/layout/CircleArrowProcess"/>
    <dgm:cxn modelId="{1703A850-14F3-4041-BC8E-C83EC76F62E1}" type="presParOf" srcId="{87DE3A79-3314-423C-95F7-D35C5F8CB702}" destId="{F8CEAF7D-5F23-413B-B71C-2AAA952BEF9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64F0-96E2-43AC-A61C-5491C1EE87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428F9-5E0E-4A87-BAE7-1899DD69E9E9}">
      <dgm:prSet phldrT="[Text]"/>
      <dgm:spPr/>
      <dgm:t>
        <a:bodyPr/>
        <a:lstStyle/>
        <a:p>
          <a:r>
            <a:rPr lang="en-US" b="1"/>
            <a:t>Numbers</a:t>
          </a:r>
          <a:endParaRPr lang="en-US" b="1" dirty="0"/>
        </a:p>
      </dgm:t>
    </dgm:pt>
    <dgm:pt modelId="{CD1C3440-4FB2-48A8-8E11-45E28E3EB3A9}" type="parTrans" cxnId="{1991077F-CC7D-4C02-B0D9-7A7466071E8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ACBBF0-AEE4-4DCF-96F9-D67BFE6AA08F}" type="sibTrans" cxnId="{1991077F-CC7D-4C02-B0D9-7A7466071E8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EFEBFA5-8BEB-4C09-AF29-C64D07C23B6A}">
      <dgm:prSet phldrT="[Text]"/>
      <dgm:spPr/>
      <dgm:t>
        <a:bodyPr/>
        <a:lstStyle/>
        <a:p>
          <a:r>
            <a:rPr lang="en-US" b="1"/>
            <a:t>Text</a:t>
          </a:r>
          <a:endParaRPr lang="en-US" b="1" dirty="0"/>
        </a:p>
      </dgm:t>
    </dgm:pt>
    <dgm:pt modelId="{707CBD73-5BBA-4266-AF51-6B4B139B853B}" type="parTrans" cxnId="{72D08913-07E7-4D28-9CDC-BEF05C9BFE2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E8CA688-EA21-4599-8937-B0A155FCE300}" type="sibTrans" cxnId="{72D08913-07E7-4D28-9CDC-BEF05C9BFE2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542ADA3-C7EE-44BB-A0F6-71D36A9EFF51}">
      <dgm:prSet phldrT="[Text]"/>
      <dgm:spPr/>
      <dgm:t>
        <a:bodyPr/>
        <a:lstStyle/>
        <a:p>
          <a:r>
            <a:rPr lang="en-US" b="1"/>
            <a:t>Dates / Time</a:t>
          </a:r>
          <a:endParaRPr lang="en-US" b="1" dirty="0"/>
        </a:p>
      </dgm:t>
    </dgm:pt>
    <dgm:pt modelId="{3FF8E61B-5D83-4EE7-AE33-D5D577B0C17B}" type="parTrans" cxnId="{DCF56D9C-754C-4A50-8C20-C9253CADBD8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73ED4B0-7C8B-4B59-B245-E61E9946CD1A}" type="sibTrans" cxnId="{DCF56D9C-754C-4A50-8C20-C9253CADBD8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1037CFC-7579-4B21-919E-66C182808040}">
      <dgm:prSet phldrT="[Text]"/>
      <dgm:spPr/>
      <dgm:t>
        <a:bodyPr/>
        <a:lstStyle/>
        <a:p>
          <a:r>
            <a:rPr lang="en-US" b="1"/>
            <a:t>Currency</a:t>
          </a:r>
          <a:endParaRPr lang="en-US" b="1" dirty="0"/>
        </a:p>
      </dgm:t>
    </dgm:pt>
    <dgm:pt modelId="{1DF06591-5047-4AED-AFB1-778D1EE84B36}" type="parTrans" cxnId="{5A517268-7CFA-4F75-A34C-1B64E3EA71A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DFB1EB7-9038-4ECD-A16C-F8E35AD0D0A7}" type="sibTrans" cxnId="{5A517268-7CFA-4F75-A34C-1B64E3EA71A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9C669CE-9299-423A-B120-F18D0DAFD370}">
      <dgm:prSet phldrT="[Text]"/>
      <dgm:spPr/>
      <dgm:t>
        <a:bodyPr/>
        <a:lstStyle/>
        <a:p>
          <a:r>
            <a:rPr lang="en-US" b="1"/>
            <a:t>Yes/No Values</a:t>
          </a:r>
          <a:endParaRPr lang="en-US" b="1" dirty="0"/>
        </a:p>
      </dgm:t>
    </dgm:pt>
    <dgm:pt modelId="{403C93D5-502C-413D-9242-4F8DA9638F85}" type="parTrans" cxnId="{A7F79770-17C0-4435-9EC4-06F600DE43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CA35E64-B089-4C9B-880F-C457CBF4431F}" type="sibTrans" cxnId="{A7F79770-17C0-4435-9EC4-06F600DE43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C7A843-4DF5-4B79-A979-98B829C03363}">
      <dgm:prSet phldrT="[Text]"/>
      <dgm:spPr/>
      <dgm:t>
        <a:bodyPr/>
        <a:lstStyle/>
        <a:p>
          <a:r>
            <a:rPr lang="en-US"/>
            <a:t>Control Numbers</a:t>
          </a:r>
          <a:endParaRPr lang="en-US" dirty="0"/>
        </a:p>
      </dgm:t>
    </dgm:pt>
    <dgm:pt modelId="{23444BCA-B2BC-4817-A189-5005659B8D9A}" type="parTrans" cxnId="{4944DCAD-8BAD-4784-95D3-3A613C85397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9141199-00A5-4E7D-A766-1D710C03D498}" type="sibTrans" cxnId="{4944DCAD-8BAD-4784-95D3-3A613C85397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F8BA563-4663-4E6D-A3A8-83FBD5FB12B7}">
      <dgm:prSet/>
      <dgm:spPr/>
      <dgm:t>
        <a:bodyPr/>
        <a:lstStyle/>
        <a:p>
          <a:r>
            <a:rPr lang="en-US"/>
            <a:t>Patron Name</a:t>
          </a:r>
          <a:endParaRPr lang="en-US" dirty="0"/>
        </a:p>
      </dgm:t>
    </dgm:pt>
    <dgm:pt modelId="{4D268BE8-2FA1-4A92-B256-58FF40E6A504}" type="parTrans" cxnId="{8D46EB96-3D32-4C7A-B7CE-4BBFBFEE159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CFAD73D-78F1-4039-AA62-441CE2CF35D7}" type="sibTrans" cxnId="{8D46EB96-3D32-4C7A-B7CE-4BBFBFEE159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D63E3D4-43EF-4B05-9ADE-94F612614D7B}">
      <dgm:prSet/>
      <dgm:spPr/>
      <dgm:t>
        <a:bodyPr/>
        <a:lstStyle/>
        <a:p>
          <a:r>
            <a:rPr lang="en-US"/>
            <a:t>Call Number</a:t>
          </a:r>
          <a:endParaRPr lang="en-US" dirty="0"/>
        </a:p>
      </dgm:t>
    </dgm:pt>
    <dgm:pt modelId="{3F524CEF-42C3-4CB7-B634-C48F2E891DA7}" type="parTrans" cxnId="{D8707BD4-DB57-4959-AD22-09A11B84A8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D8CB308-F49A-4A1D-91A7-A938A97ECA0E}" type="sibTrans" cxnId="{D8707BD4-DB57-4959-AD22-09A11B84A8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3505E1B-DF2C-4DCC-B29E-EC9DDF4CC746}">
      <dgm:prSet phldrT="[Text]"/>
      <dgm:spPr/>
      <dgm:t>
        <a:bodyPr/>
        <a:lstStyle/>
        <a:p>
          <a:r>
            <a:rPr lang="en-US"/>
            <a:t>First Available Date</a:t>
          </a:r>
          <a:endParaRPr lang="en-US" dirty="0"/>
        </a:p>
      </dgm:t>
    </dgm:pt>
    <dgm:pt modelId="{1E54937E-2490-49B7-B0CC-8C9951546B58}" type="parTrans" cxnId="{A91ECE66-B6B7-450C-B93C-1CA53EC43D4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4F6B265-1D8C-4D57-8B74-8E30292BC348}" type="sibTrans" cxnId="{A91ECE66-B6B7-450C-B93C-1CA53EC43D4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D712338-6F8F-438F-8DE9-DD4FF9EF7121}">
      <dgm:prSet phldrT="[Text]"/>
      <dgm:spPr/>
      <dgm:t>
        <a:bodyPr/>
        <a:lstStyle/>
        <a:p>
          <a:r>
            <a:rPr lang="en-US"/>
            <a:t>Last Activity Date</a:t>
          </a:r>
          <a:endParaRPr lang="en-US" dirty="0"/>
        </a:p>
      </dgm:t>
    </dgm:pt>
    <dgm:pt modelId="{1CC49350-FDB0-4E5D-AF72-5EA78AC916DD}" type="parTrans" cxnId="{B5BB71C6-5844-40FE-9D0A-1C321C7B513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C54B5E7-2FCC-4F28-AC9D-FEE1FA84B717}" type="sibTrans" cxnId="{B5BB71C6-5844-40FE-9D0A-1C321C7B513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EA65CAE-5AA2-471A-A85F-EA7257083638}">
      <dgm:prSet phldrT="[Text]"/>
      <dgm:spPr/>
      <dgm:t>
        <a:bodyPr/>
        <a:lstStyle/>
        <a:p>
          <a:r>
            <a:rPr lang="en-US"/>
            <a:t>Item Price</a:t>
          </a:r>
          <a:endParaRPr lang="en-US" dirty="0"/>
        </a:p>
      </dgm:t>
    </dgm:pt>
    <dgm:pt modelId="{92F9BB33-FEDC-4F51-86E2-99A16FF6D59C}" type="parTrans" cxnId="{5DC4AD19-D22E-4F73-AF35-69658B8133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2F4D4C2-82AC-49B4-ABF6-B846F2AA2921}" type="sibTrans" cxnId="{5DC4AD19-D22E-4F73-AF35-69658B8133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F4E527F-B9A1-42BC-B3DC-6520A24F5FC6}">
      <dgm:prSet phldrT="[Text]"/>
      <dgm:spPr/>
      <dgm:t>
        <a:bodyPr/>
        <a:lstStyle/>
        <a:p>
          <a:r>
            <a:rPr lang="en-US"/>
            <a:t>Holdable</a:t>
          </a:r>
          <a:endParaRPr lang="en-US" dirty="0"/>
        </a:p>
      </dgm:t>
    </dgm:pt>
    <dgm:pt modelId="{24D51061-7A2A-47D4-B1E6-42D3C7549243}" type="parTrans" cxnId="{22363D03-0FF1-410B-BD9A-872565ADF47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DD016F8-0E44-4AA8-8904-8796067B0A08}" type="sibTrans" cxnId="{22363D03-0FF1-410B-BD9A-872565ADF47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EDF031B-B00D-4BC6-B957-82C0F23B89C3}">
      <dgm:prSet phldrT="[Text]"/>
      <dgm:spPr/>
      <dgm:t>
        <a:bodyPr/>
        <a:lstStyle/>
        <a:p>
          <a:r>
            <a:rPr lang="en-US"/>
            <a:t>Display in PAC</a:t>
          </a:r>
          <a:endParaRPr lang="en-US" dirty="0"/>
        </a:p>
      </dgm:t>
    </dgm:pt>
    <dgm:pt modelId="{7CBDE8DA-CE2A-499A-AD2C-81B118D5C298}" type="parTrans" cxnId="{13DE02E5-7F12-4AD8-B3DB-34B59F6C158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B857D80-D2B6-4C90-9B12-A61FE25416D1}" type="sibTrans" cxnId="{13DE02E5-7F12-4AD8-B3DB-34B59F6C158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44F92EF-F19C-4D60-A95E-3D6AB5D9F4FA}">
      <dgm:prSet phldrT="[Text]"/>
      <dgm:spPr/>
      <dgm:t>
        <a:bodyPr/>
        <a:lstStyle/>
        <a:p>
          <a:r>
            <a:rPr lang="en-US"/>
            <a:t>Renewal Limit</a:t>
          </a:r>
          <a:endParaRPr lang="en-US" dirty="0"/>
        </a:p>
      </dgm:t>
    </dgm:pt>
    <dgm:pt modelId="{880F91CC-D1A6-484C-A736-990CE8F0E1F7}" type="parTrans" cxnId="{583F773B-5ED9-4EE2-8FFD-3D1DE6C768F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5D5E33F-5110-40CF-86DC-8A7883FCE026}" type="sibTrans" cxnId="{583F773B-5ED9-4EE2-8FFD-3D1DE6C768F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D13320C-583F-4C17-B07D-EB7598948E1B}">
      <dgm:prSet phldrT="[Text]"/>
      <dgm:spPr/>
      <dgm:t>
        <a:bodyPr/>
        <a:lstStyle/>
        <a:p>
          <a:r>
            <a:rPr lang="en-US"/>
            <a:t>Account Charges</a:t>
          </a:r>
          <a:endParaRPr lang="en-US" dirty="0"/>
        </a:p>
      </dgm:t>
    </dgm:pt>
    <dgm:pt modelId="{96CA1CBC-75DB-4FC6-996F-75DE0B5DA7CB}" type="parTrans" cxnId="{DDD3C67D-E5FC-43F8-B684-E3CE8EC13CB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B5226F3-3DD7-4D2C-BEC4-9C4D6AA286EC}" type="sibTrans" cxnId="{DDD3C67D-E5FC-43F8-B684-E3CE8EC13CB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4126876-3C3E-42B5-894E-246B80FF26B4}" type="pres">
      <dgm:prSet presAssocID="{3A0564F0-96E2-43AC-A61C-5491C1EE8726}" presName="diagram" presStyleCnt="0">
        <dgm:presLayoutVars>
          <dgm:dir/>
          <dgm:resizeHandles val="exact"/>
        </dgm:presLayoutVars>
      </dgm:prSet>
      <dgm:spPr/>
    </dgm:pt>
    <dgm:pt modelId="{51B14817-CC8A-4C6A-82F7-371A83CF8BDD}" type="pres">
      <dgm:prSet presAssocID="{4CA428F9-5E0E-4A87-BAE7-1899DD69E9E9}" presName="node" presStyleLbl="node1" presStyleIdx="0" presStyleCnt="5">
        <dgm:presLayoutVars>
          <dgm:bulletEnabled val="1"/>
        </dgm:presLayoutVars>
      </dgm:prSet>
      <dgm:spPr/>
    </dgm:pt>
    <dgm:pt modelId="{40B41F31-F353-41E3-BCCB-451DE167589A}" type="pres">
      <dgm:prSet presAssocID="{41ACBBF0-AEE4-4DCF-96F9-D67BFE6AA08F}" presName="sibTrans" presStyleCnt="0"/>
      <dgm:spPr/>
    </dgm:pt>
    <dgm:pt modelId="{FEDEBF53-4165-4FB7-962A-7363CF864008}" type="pres">
      <dgm:prSet presAssocID="{CEFEBFA5-8BEB-4C09-AF29-C64D07C23B6A}" presName="node" presStyleLbl="node1" presStyleIdx="1" presStyleCnt="5">
        <dgm:presLayoutVars>
          <dgm:bulletEnabled val="1"/>
        </dgm:presLayoutVars>
      </dgm:prSet>
      <dgm:spPr/>
    </dgm:pt>
    <dgm:pt modelId="{E076D941-B38A-4E1A-A993-B46927A512B9}" type="pres">
      <dgm:prSet presAssocID="{5E8CA688-EA21-4599-8937-B0A155FCE300}" presName="sibTrans" presStyleCnt="0"/>
      <dgm:spPr/>
    </dgm:pt>
    <dgm:pt modelId="{2BC45DE8-2888-4906-8498-CF586C45775D}" type="pres">
      <dgm:prSet presAssocID="{1542ADA3-C7EE-44BB-A0F6-71D36A9EFF51}" presName="node" presStyleLbl="node1" presStyleIdx="2" presStyleCnt="5">
        <dgm:presLayoutVars>
          <dgm:bulletEnabled val="1"/>
        </dgm:presLayoutVars>
      </dgm:prSet>
      <dgm:spPr/>
    </dgm:pt>
    <dgm:pt modelId="{D53B24E8-5F1F-4D40-ACBB-5ECFD9E9BD15}" type="pres">
      <dgm:prSet presAssocID="{A73ED4B0-7C8B-4B59-B245-E61E9946CD1A}" presName="sibTrans" presStyleCnt="0"/>
      <dgm:spPr/>
    </dgm:pt>
    <dgm:pt modelId="{7F821FCB-E0C9-468B-998E-330066D91D7A}" type="pres">
      <dgm:prSet presAssocID="{C1037CFC-7579-4B21-919E-66C182808040}" presName="node" presStyleLbl="node1" presStyleIdx="3" presStyleCnt="5">
        <dgm:presLayoutVars>
          <dgm:bulletEnabled val="1"/>
        </dgm:presLayoutVars>
      </dgm:prSet>
      <dgm:spPr/>
    </dgm:pt>
    <dgm:pt modelId="{23BE8370-C26A-4D40-9458-B5F42F2ADF97}" type="pres">
      <dgm:prSet presAssocID="{DDFB1EB7-9038-4ECD-A16C-F8E35AD0D0A7}" presName="sibTrans" presStyleCnt="0"/>
      <dgm:spPr/>
    </dgm:pt>
    <dgm:pt modelId="{33E45104-30A3-43B1-80CA-B4492A72C0A8}" type="pres">
      <dgm:prSet presAssocID="{C9C669CE-9299-423A-B120-F18D0DAFD370}" presName="node" presStyleLbl="node1" presStyleIdx="4" presStyleCnt="5">
        <dgm:presLayoutVars>
          <dgm:bulletEnabled val="1"/>
        </dgm:presLayoutVars>
      </dgm:prSet>
      <dgm:spPr/>
    </dgm:pt>
  </dgm:ptLst>
  <dgm:cxnLst>
    <dgm:cxn modelId="{E9FC3603-95E9-48B9-BE06-1531C161F3B8}" type="presOf" srcId="{2D712338-6F8F-438F-8DE9-DD4FF9EF7121}" destId="{2BC45DE8-2888-4906-8498-CF586C45775D}" srcOrd="0" destOrd="2" presId="urn:microsoft.com/office/officeart/2005/8/layout/default"/>
    <dgm:cxn modelId="{22363D03-0FF1-410B-BD9A-872565ADF47A}" srcId="{C9C669CE-9299-423A-B120-F18D0DAFD370}" destId="{5F4E527F-B9A1-42BC-B3DC-6520A24F5FC6}" srcOrd="0" destOrd="0" parTransId="{24D51061-7A2A-47D4-B1E6-42D3C7549243}" sibTransId="{3DD016F8-0E44-4AA8-8904-8796067B0A08}"/>
    <dgm:cxn modelId="{4F63420C-8F0C-4C2E-A83A-BE1098C21A0B}" type="presOf" srcId="{C9C669CE-9299-423A-B120-F18D0DAFD370}" destId="{33E45104-30A3-43B1-80CA-B4492A72C0A8}" srcOrd="0" destOrd="0" presId="urn:microsoft.com/office/officeart/2005/8/layout/default"/>
    <dgm:cxn modelId="{4CD96412-851D-47BD-999E-82CC788348D4}" type="presOf" srcId="{83505E1B-DF2C-4DCC-B29E-EC9DDF4CC746}" destId="{2BC45DE8-2888-4906-8498-CF586C45775D}" srcOrd="0" destOrd="1" presId="urn:microsoft.com/office/officeart/2005/8/layout/default"/>
    <dgm:cxn modelId="{72D08913-07E7-4D28-9CDC-BEF05C9BFE29}" srcId="{3A0564F0-96E2-43AC-A61C-5491C1EE8726}" destId="{CEFEBFA5-8BEB-4C09-AF29-C64D07C23B6A}" srcOrd="1" destOrd="0" parTransId="{707CBD73-5BBA-4266-AF51-6B4B139B853B}" sibTransId="{5E8CA688-EA21-4599-8937-B0A155FCE300}"/>
    <dgm:cxn modelId="{22494718-0348-4D40-9DC6-2636396BC7EF}" type="presOf" srcId="{4CA428F9-5E0E-4A87-BAE7-1899DD69E9E9}" destId="{51B14817-CC8A-4C6A-82F7-371A83CF8BDD}" srcOrd="0" destOrd="0" presId="urn:microsoft.com/office/officeart/2005/8/layout/default"/>
    <dgm:cxn modelId="{5DC4AD19-D22E-4F73-AF35-69658B81332C}" srcId="{C1037CFC-7579-4B21-919E-66C182808040}" destId="{DEA65CAE-5AA2-471A-A85F-EA7257083638}" srcOrd="0" destOrd="0" parTransId="{92F9BB33-FEDC-4F51-86E2-99A16FF6D59C}" sibTransId="{D2F4D4C2-82AC-49B4-ABF6-B846F2AA2921}"/>
    <dgm:cxn modelId="{12DC7324-1785-47A7-BE84-524AA96B8C35}" type="presOf" srcId="{1542ADA3-C7EE-44BB-A0F6-71D36A9EFF51}" destId="{2BC45DE8-2888-4906-8498-CF586C45775D}" srcOrd="0" destOrd="0" presId="urn:microsoft.com/office/officeart/2005/8/layout/default"/>
    <dgm:cxn modelId="{8D8BDD28-9EC9-4B88-8B11-CF61F9B29722}" type="presOf" srcId="{FD13320C-583F-4C17-B07D-EB7598948E1B}" destId="{7F821FCB-E0C9-468B-998E-330066D91D7A}" srcOrd="0" destOrd="2" presId="urn:microsoft.com/office/officeart/2005/8/layout/default"/>
    <dgm:cxn modelId="{583F773B-5ED9-4EE2-8FFD-3D1DE6C768FB}" srcId="{4CA428F9-5E0E-4A87-BAE7-1899DD69E9E9}" destId="{844F92EF-F19C-4D60-A95E-3D6AB5D9F4FA}" srcOrd="1" destOrd="0" parTransId="{880F91CC-D1A6-484C-A736-990CE8F0E1F7}" sibTransId="{25D5E33F-5110-40CF-86DC-8A7883FCE026}"/>
    <dgm:cxn modelId="{A109ED3D-E542-4C38-9EA5-A4BE616C880A}" type="presOf" srcId="{AD63E3D4-43EF-4B05-9ADE-94F612614D7B}" destId="{FEDEBF53-4165-4FB7-962A-7363CF864008}" srcOrd="0" destOrd="2" presId="urn:microsoft.com/office/officeart/2005/8/layout/default"/>
    <dgm:cxn modelId="{BF033B5F-20EC-4331-A6B0-022F91D3FE38}" type="presOf" srcId="{3A0564F0-96E2-43AC-A61C-5491C1EE8726}" destId="{24126876-3C3E-42B5-894E-246B80FF26B4}" srcOrd="0" destOrd="0" presId="urn:microsoft.com/office/officeart/2005/8/layout/default"/>
    <dgm:cxn modelId="{A91ECE66-B6B7-450C-B93C-1CA53EC43D4D}" srcId="{1542ADA3-C7EE-44BB-A0F6-71D36A9EFF51}" destId="{83505E1B-DF2C-4DCC-B29E-EC9DDF4CC746}" srcOrd="0" destOrd="0" parTransId="{1E54937E-2490-49B7-B0CC-8C9951546B58}" sibTransId="{14F6B265-1D8C-4D57-8B74-8E30292BC348}"/>
    <dgm:cxn modelId="{5A517268-7CFA-4F75-A34C-1B64E3EA71AE}" srcId="{3A0564F0-96E2-43AC-A61C-5491C1EE8726}" destId="{C1037CFC-7579-4B21-919E-66C182808040}" srcOrd="3" destOrd="0" parTransId="{1DF06591-5047-4AED-AFB1-778D1EE84B36}" sibTransId="{DDFB1EB7-9038-4ECD-A16C-F8E35AD0D0A7}"/>
    <dgm:cxn modelId="{A6453969-66F0-44F1-83AF-0E2CEB2AEF05}" type="presOf" srcId="{C1037CFC-7579-4B21-919E-66C182808040}" destId="{7F821FCB-E0C9-468B-998E-330066D91D7A}" srcOrd="0" destOrd="0" presId="urn:microsoft.com/office/officeart/2005/8/layout/default"/>
    <dgm:cxn modelId="{A7F79770-17C0-4435-9EC4-06F600DE4316}" srcId="{3A0564F0-96E2-43AC-A61C-5491C1EE8726}" destId="{C9C669CE-9299-423A-B120-F18D0DAFD370}" srcOrd="4" destOrd="0" parTransId="{403C93D5-502C-413D-9242-4F8DA9638F85}" sibTransId="{ACA35E64-B089-4C9B-880F-C457CBF4431F}"/>
    <dgm:cxn modelId="{5179035A-28E2-4DB9-ADB6-DEBC3C2B893A}" type="presOf" srcId="{3EDF031B-B00D-4BC6-B957-82C0F23B89C3}" destId="{33E45104-30A3-43B1-80CA-B4492A72C0A8}" srcOrd="0" destOrd="2" presId="urn:microsoft.com/office/officeart/2005/8/layout/default"/>
    <dgm:cxn modelId="{DDD3C67D-E5FC-43F8-B684-E3CE8EC13CB0}" srcId="{C1037CFC-7579-4B21-919E-66C182808040}" destId="{FD13320C-583F-4C17-B07D-EB7598948E1B}" srcOrd="1" destOrd="0" parTransId="{96CA1CBC-75DB-4FC6-996F-75DE0B5DA7CB}" sibTransId="{1B5226F3-3DD7-4D2C-BEC4-9C4D6AA286EC}"/>
    <dgm:cxn modelId="{1991077F-CC7D-4C02-B0D9-7A7466071E8C}" srcId="{3A0564F0-96E2-43AC-A61C-5491C1EE8726}" destId="{4CA428F9-5E0E-4A87-BAE7-1899DD69E9E9}" srcOrd="0" destOrd="0" parTransId="{CD1C3440-4FB2-48A8-8E11-45E28E3EB3A9}" sibTransId="{41ACBBF0-AEE4-4DCF-96F9-D67BFE6AA08F}"/>
    <dgm:cxn modelId="{EF340381-E3AD-401A-B0C1-BF2FB5603C3F}" type="presOf" srcId="{41C7A843-4DF5-4B79-A979-98B829C03363}" destId="{51B14817-CC8A-4C6A-82F7-371A83CF8BDD}" srcOrd="0" destOrd="1" presId="urn:microsoft.com/office/officeart/2005/8/layout/default"/>
    <dgm:cxn modelId="{4B5F0283-6BF3-44DC-B2DA-A03E19BFC069}" type="presOf" srcId="{5F4E527F-B9A1-42BC-B3DC-6520A24F5FC6}" destId="{33E45104-30A3-43B1-80CA-B4492A72C0A8}" srcOrd="0" destOrd="1" presId="urn:microsoft.com/office/officeart/2005/8/layout/default"/>
    <dgm:cxn modelId="{D65C9D8B-322E-4F96-A842-5936D032500B}" type="presOf" srcId="{DEA65CAE-5AA2-471A-A85F-EA7257083638}" destId="{7F821FCB-E0C9-468B-998E-330066D91D7A}" srcOrd="0" destOrd="1" presId="urn:microsoft.com/office/officeart/2005/8/layout/default"/>
    <dgm:cxn modelId="{8D46EB96-3D32-4C7A-B7CE-4BBFBFEE1599}" srcId="{CEFEBFA5-8BEB-4C09-AF29-C64D07C23B6A}" destId="{FF8BA563-4663-4E6D-A3A8-83FBD5FB12B7}" srcOrd="0" destOrd="0" parTransId="{4D268BE8-2FA1-4A92-B256-58FF40E6A504}" sibTransId="{0CFAD73D-78F1-4039-AA62-441CE2CF35D7}"/>
    <dgm:cxn modelId="{DCF56D9C-754C-4A50-8C20-C9253CADBD88}" srcId="{3A0564F0-96E2-43AC-A61C-5491C1EE8726}" destId="{1542ADA3-C7EE-44BB-A0F6-71D36A9EFF51}" srcOrd="2" destOrd="0" parTransId="{3FF8E61B-5D83-4EE7-AE33-D5D577B0C17B}" sibTransId="{A73ED4B0-7C8B-4B59-B245-E61E9946CD1A}"/>
    <dgm:cxn modelId="{D9349DA7-FD88-4810-B8DE-FF2AAF57D6C3}" type="presOf" srcId="{FF8BA563-4663-4E6D-A3A8-83FBD5FB12B7}" destId="{FEDEBF53-4165-4FB7-962A-7363CF864008}" srcOrd="0" destOrd="1" presId="urn:microsoft.com/office/officeart/2005/8/layout/default"/>
    <dgm:cxn modelId="{4944DCAD-8BAD-4784-95D3-3A613C853974}" srcId="{4CA428F9-5E0E-4A87-BAE7-1899DD69E9E9}" destId="{41C7A843-4DF5-4B79-A979-98B829C03363}" srcOrd="0" destOrd="0" parTransId="{23444BCA-B2BC-4817-A189-5005659B8D9A}" sibTransId="{D9141199-00A5-4E7D-A766-1D710C03D498}"/>
    <dgm:cxn modelId="{B5BB71C6-5844-40FE-9D0A-1C321C7B5130}" srcId="{1542ADA3-C7EE-44BB-A0F6-71D36A9EFF51}" destId="{2D712338-6F8F-438F-8DE9-DD4FF9EF7121}" srcOrd="1" destOrd="0" parTransId="{1CC49350-FDB0-4E5D-AF72-5EA78AC916DD}" sibTransId="{8C54B5E7-2FCC-4F28-AC9D-FEE1FA84B717}"/>
    <dgm:cxn modelId="{D8707BD4-DB57-4959-AD22-09A11B84A8ED}" srcId="{CEFEBFA5-8BEB-4C09-AF29-C64D07C23B6A}" destId="{AD63E3D4-43EF-4B05-9ADE-94F612614D7B}" srcOrd="1" destOrd="0" parTransId="{3F524CEF-42C3-4CB7-B634-C48F2E891DA7}" sibTransId="{AD8CB308-F49A-4A1D-91A7-A938A97ECA0E}"/>
    <dgm:cxn modelId="{98FE1CDA-BCAB-46F4-8551-64A19DD8F066}" type="presOf" srcId="{844F92EF-F19C-4D60-A95E-3D6AB5D9F4FA}" destId="{51B14817-CC8A-4C6A-82F7-371A83CF8BDD}" srcOrd="0" destOrd="2" presId="urn:microsoft.com/office/officeart/2005/8/layout/default"/>
    <dgm:cxn modelId="{13DE02E5-7F12-4AD8-B3DB-34B59F6C1584}" srcId="{C9C669CE-9299-423A-B120-F18D0DAFD370}" destId="{3EDF031B-B00D-4BC6-B957-82C0F23B89C3}" srcOrd="1" destOrd="0" parTransId="{7CBDE8DA-CE2A-499A-AD2C-81B118D5C298}" sibTransId="{9B857D80-D2B6-4C90-9B12-A61FE25416D1}"/>
    <dgm:cxn modelId="{444DC4FC-27DF-47AF-97CC-077598AE8DF1}" type="presOf" srcId="{CEFEBFA5-8BEB-4C09-AF29-C64D07C23B6A}" destId="{FEDEBF53-4165-4FB7-962A-7363CF864008}" srcOrd="0" destOrd="0" presId="urn:microsoft.com/office/officeart/2005/8/layout/default"/>
    <dgm:cxn modelId="{99C21682-67D1-45EB-9417-A0698B950C55}" type="presParOf" srcId="{24126876-3C3E-42B5-894E-246B80FF26B4}" destId="{51B14817-CC8A-4C6A-82F7-371A83CF8BDD}" srcOrd="0" destOrd="0" presId="urn:microsoft.com/office/officeart/2005/8/layout/default"/>
    <dgm:cxn modelId="{A34739D1-BCA4-4642-82C4-BBA49893694A}" type="presParOf" srcId="{24126876-3C3E-42B5-894E-246B80FF26B4}" destId="{40B41F31-F353-41E3-BCCB-451DE167589A}" srcOrd="1" destOrd="0" presId="urn:microsoft.com/office/officeart/2005/8/layout/default"/>
    <dgm:cxn modelId="{826AF752-B4D1-4700-93B5-159761A331CA}" type="presParOf" srcId="{24126876-3C3E-42B5-894E-246B80FF26B4}" destId="{FEDEBF53-4165-4FB7-962A-7363CF864008}" srcOrd="2" destOrd="0" presId="urn:microsoft.com/office/officeart/2005/8/layout/default"/>
    <dgm:cxn modelId="{55E32271-9222-4205-9223-04D83830B0E4}" type="presParOf" srcId="{24126876-3C3E-42B5-894E-246B80FF26B4}" destId="{E076D941-B38A-4E1A-A993-B46927A512B9}" srcOrd="3" destOrd="0" presId="urn:microsoft.com/office/officeart/2005/8/layout/default"/>
    <dgm:cxn modelId="{1A900313-7526-4749-89DE-CC8FBDC70CD5}" type="presParOf" srcId="{24126876-3C3E-42B5-894E-246B80FF26B4}" destId="{2BC45DE8-2888-4906-8498-CF586C45775D}" srcOrd="4" destOrd="0" presId="urn:microsoft.com/office/officeart/2005/8/layout/default"/>
    <dgm:cxn modelId="{2F949F75-735C-4DCF-87AD-6F0531F378F5}" type="presParOf" srcId="{24126876-3C3E-42B5-894E-246B80FF26B4}" destId="{D53B24E8-5F1F-4D40-ACBB-5ECFD9E9BD15}" srcOrd="5" destOrd="0" presId="urn:microsoft.com/office/officeart/2005/8/layout/default"/>
    <dgm:cxn modelId="{3C8D9FC1-13D2-460F-8DF0-9E1DC0CF48C8}" type="presParOf" srcId="{24126876-3C3E-42B5-894E-246B80FF26B4}" destId="{7F821FCB-E0C9-468B-998E-330066D91D7A}" srcOrd="6" destOrd="0" presId="urn:microsoft.com/office/officeart/2005/8/layout/default"/>
    <dgm:cxn modelId="{7A3E163F-8038-4BC4-B816-757C5B6B7FD2}" type="presParOf" srcId="{24126876-3C3E-42B5-894E-246B80FF26B4}" destId="{23BE8370-C26A-4D40-9458-B5F42F2ADF97}" srcOrd="7" destOrd="0" presId="urn:microsoft.com/office/officeart/2005/8/layout/default"/>
    <dgm:cxn modelId="{11A158F4-7FB0-4D40-8F18-7E0ED0DA6426}" type="presParOf" srcId="{24126876-3C3E-42B5-894E-246B80FF26B4}" destId="{33E45104-30A3-43B1-80CA-B4492A72C0A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0CA452-A005-483A-961E-BA51F19DBE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2976C-B235-4A0E-9826-CED9D953B668}">
      <dgm:prSet phldrT="[Text]"/>
      <dgm:spPr/>
      <dgm:t>
        <a:bodyPr/>
        <a:lstStyle/>
        <a:p>
          <a:r>
            <a:rPr lang="en-US" dirty="0"/>
            <a:t>Database Structure</a:t>
          </a:r>
        </a:p>
      </dgm:t>
    </dgm:pt>
    <dgm:pt modelId="{C1575BD3-E1CC-44F4-BDDD-CC401589B4D3}" type="parTrans" cxnId="{6ED35CAE-8699-4A28-A595-B25FEF77DF2C}">
      <dgm:prSet/>
      <dgm:spPr/>
      <dgm:t>
        <a:bodyPr/>
        <a:lstStyle/>
        <a:p>
          <a:endParaRPr lang="en-US"/>
        </a:p>
      </dgm:t>
    </dgm:pt>
    <dgm:pt modelId="{B40248A4-0BFA-4B94-94B2-5B0301090DD2}" type="sibTrans" cxnId="{6ED35CAE-8699-4A28-A595-B25FEF77DF2C}">
      <dgm:prSet/>
      <dgm:spPr/>
      <dgm:t>
        <a:bodyPr/>
        <a:lstStyle/>
        <a:p>
          <a:endParaRPr lang="en-US"/>
        </a:p>
      </dgm:t>
    </dgm:pt>
    <dgm:pt modelId="{37E99453-BF8A-4025-AE89-D5382F7D9302}">
      <dgm:prSet phldrT="[Text]"/>
      <dgm:spPr/>
      <dgm:t>
        <a:bodyPr/>
        <a:lstStyle/>
        <a:p>
          <a:r>
            <a:rPr lang="en-US" dirty="0"/>
            <a:t>Table Names</a:t>
          </a:r>
        </a:p>
      </dgm:t>
    </dgm:pt>
    <dgm:pt modelId="{80807C7F-40BB-43C2-8B4C-08CCF80168D4}" type="parTrans" cxnId="{9C4CC5A8-494D-4E05-8E34-7A984BF20D78}">
      <dgm:prSet/>
      <dgm:spPr/>
      <dgm:t>
        <a:bodyPr/>
        <a:lstStyle/>
        <a:p>
          <a:endParaRPr lang="en-US"/>
        </a:p>
      </dgm:t>
    </dgm:pt>
    <dgm:pt modelId="{54DDE943-2BFD-4C2B-8903-26C2A6C2494A}" type="sibTrans" cxnId="{9C4CC5A8-494D-4E05-8E34-7A984BF20D78}">
      <dgm:prSet/>
      <dgm:spPr/>
      <dgm:t>
        <a:bodyPr/>
        <a:lstStyle/>
        <a:p>
          <a:endParaRPr lang="en-US"/>
        </a:p>
      </dgm:t>
    </dgm:pt>
    <dgm:pt modelId="{0B56CD4E-5F8C-4525-901F-782E75D263C8}">
      <dgm:prSet phldrT="[Text]"/>
      <dgm:spPr/>
      <dgm:t>
        <a:bodyPr/>
        <a:lstStyle/>
        <a:p>
          <a:r>
            <a:rPr lang="en-US" dirty="0"/>
            <a:t>Field Names</a:t>
          </a:r>
        </a:p>
      </dgm:t>
    </dgm:pt>
    <dgm:pt modelId="{0D38DEF8-DCEE-430F-9755-DDB60BE6A022}" type="parTrans" cxnId="{82CCFB8A-1FFF-42D2-9569-18C398F12B9C}">
      <dgm:prSet/>
      <dgm:spPr/>
      <dgm:t>
        <a:bodyPr/>
        <a:lstStyle/>
        <a:p>
          <a:endParaRPr lang="en-US"/>
        </a:p>
      </dgm:t>
    </dgm:pt>
    <dgm:pt modelId="{1E71C707-EE75-4BDC-A363-482731B6547E}" type="sibTrans" cxnId="{82CCFB8A-1FFF-42D2-9569-18C398F12B9C}">
      <dgm:prSet/>
      <dgm:spPr/>
      <dgm:t>
        <a:bodyPr/>
        <a:lstStyle/>
        <a:p>
          <a:endParaRPr lang="en-US"/>
        </a:p>
      </dgm:t>
    </dgm:pt>
    <dgm:pt modelId="{F51C5026-56D0-4B65-9B78-0F492BA65B21}">
      <dgm:prSet phldrT="[Text]"/>
      <dgm:spPr/>
      <dgm:t>
        <a:bodyPr/>
        <a:lstStyle/>
        <a:p>
          <a:r>
            <a:rPr lang="en-US" dirty="0"/>
            <a:t>Library Database Codes</a:t>
          </a:r>
        </a:p>
      </dgm:t>
    </dgm:pt>
    <dgm:pt modelId="{4288B647-42C4-43A2-A047-C90F7D437D6A}" type="parTrans" cxnId="{C26C042B-BBF4-49F0-9FBD-2C38CC2E4E56}">
      <dgm:prSet/>
      <dgm:spPr/>
      <dgm:t>
        <a:bodyPr/>
        <a:lstStyle/>
        <a:p>
          <a:endParaRPr lang="en-US"/>
        </a:p>
      </dgm:t>
    </dgm:pt>
    <dgm:pt modelId="{2C73F17A-155C-4469-A666-C119A662F6AF}" type="sibTrans" cxnId="{C26C042B-BBF4-49F0-9FBD-2C38CC2E4E56}">
      <dgm:prSet/>
      <dgm:spPr/>
      <dgm:t>
        <a:bodyPr/>
        <a:lstStyle/>
        <a:p>
          <a:endParaRPr lang="en-US"/>
        </a:p>
      </dgm:t>
    </dgm:pt>
    <dgm:pt modelId="{E86F65E7-8810-4013-AACB-F03D4F364628}">
      <dgm:prSet phldrT="[Text]"/>
      <dgm:spPr/>
      <dgm:t>
        <a:bodyPr/>
        <a:lstStyle/>
        <a:p>
          <a:r>
            <a:rPr lang="en-US" dirty="0"/>
            <a:t>Organizations</a:t>
          </a:r>
        </a:p>
      </dgm:t>
    </dgm:pt>
    <dgm:pt modelId="{E098FB0C-2807-4DC6-859A-A374FB823BB6}" type="parTrans" cxnId="{FD97BE74-587F-41DA-9BF5-21E57BB69FD4}">
      <dgm:prSet/>
      <dgm:spPr/>
      <dgm:t>
        <a:bodyPr/>
        <a:lstStyle/>
        <a:p>
          <a:endParaRPr lang="en-US"/>
        </a:p>
      </dgm:t>
    </dgm:pt>
    <dgm:pt modelId="{8758C97E-E603-411B-B20B-56EF3563AFA8}" type="sibTrans" cxnId="{FD97BE74-587F-41DA-9BF5-21E57BB69FD4}">
      <dgm:prSet/>
      <dgm:spPr/>
      <dgm:t>
        <a:bodyPr/>
        <a:lstStyle/>
        <a:p>
          <a:endParaRPr lang="en-US"/>
        </a:p>
      </dgm:t>
    </dgm:pt>
    <dgm:pt modelId="{419CB7F2-B49D-4531-9534-061779448039}">
      <dgm:prSet phldrT="[Text]"/>
      <dgm:spPr/>
      <dgm:t>
        <a:bodyPr/>
        <a:lstStyle/>
        <a:p>
          <a:r>
            <a:rPr lang="en-US" dirty="0"/>
            <a:t>Collections</a:t>
          </a:r>
        </a:p>
      </dgm:t>
    </dgm:pt>
    <dgm:pt modelId="{9F3DD43C-2C7C-4244-A3E6-BAFCA7CEB6DC}" type="parTrans" cxnId="{1F09B6FF-DD75-472F-AB4A-7B0530778EAC}">
      <dgm:prSet/>
      <dgm:spPr/>
      <dgm:t>
        <a:bodyPr/>
        <a:lstStyle/>
        <a:p>
          <a:endParaRPr lang="en-US"/>
        </a:p>
      </dgm:t>
    </dgm:pt>
    <dgm:pt modelId="{C186CAA6-B6C0-4C3D-9852-D99B97A1064C}" type="sibTrans" cxnId="{1F09B6FF-DD75-472F-AB4A-7B0530778EAC}">
      <dgm:prSet/>
      <dgm:spPr/>
      <dgm:t>
        <a:bodyPr/>
        <a:lstStyle/>
        <a:p>
          <a:endParaRPr lang="en-US"/>
        </a:p>
      </dgm:t>
    </dgm:pt>
    <dgm:pt modelId="{31B91C98-5F9F-4E1F-A110-2667BAA1A533}">
      <dgm:prSet phldrT="[Text]"/>
      <dgm:spPr/>
      <dgm:t>
        <a:bodyPr/>
        <a:lstStyle/>
        <a:p>
          <a:r>
            <a:rPr lang="en-US" dirty="0"/>
            <a:t>Circulation Status Names</a:t>
          </a:r>
        </a:p>
      </dgm:t>
    </dgm:pt>
    <dgm:pt modelId="{FFE79FB3-48CC-404B-9FAE-F6DAAFE70CE3}" type="parTrans" cxnId="{8F5E0BBA-477A-4E28-ADCF-B7B03C0587E0}">
      <dgm:prSet/>
      <dgm:spPr/>
      <dgm:t>
        <a:bodyPr/>
        <a:lstStyle/>
        <a:p>
          <a:endParaRPr lang="en-US"/>
        </a:p>
      </dgm:t>
    </dgm:pt>
    <dgm:pt modelId="{8BC1C07C-1C95-4E64-93C3-E4D26AC93D55}" type="sibTrans" cxnId="{8F5E0BBA-477A-4E28-ADCF-B7B03C0587E0}">
      <dgm:prSet/>
      <dgm:spPr/>
      <dgm:t>
        <a:bodyPr/>
        <a:lstStyle/>
        <a:p>
          <a:endParaRPr lang="en-US"/>
        </a:p>
      </dgm:t>
    </dgm:pt>
    <dgm:pt modelId="{2BFD95E6-A6F4-4F87-81BB-354F1DAAD405}" type="pres">
      <dgm:prSet presAssocID="{490CA452-A005-483A-961E-BA51F19DBE22}" presName="Name0" presStyleCnt="0">
        <dgm:presLayoutVars>
          <dgm:dir/>
          <dgm:animLvl val="lvl"/>
          <dgm:resizeHandles val="exact"/>
        </dgm:presLayoutVars>
      </dgm:prSet>
      <dgm:spPr/>
    </dgm:pt>
    <dgm:pt modelId="{B6CE0B0A-E417-4FFF-83D5-F0FED58BB724}" type="pres">
      <dgm:prSet presAssocID="{50B2976C-B235-4A0E-9826-CED9D953B668}" presName="composite" presStyleCnt="0"/>
      <dgm:spPr/>
    </dgm:pt>
    <dgm:pt modelId="{04B70EB4-491C-443A-B823-325BE975CD6E}" type="pres">
      <dgm:prSet presAssocID="{50B2976C-B235-4A0E-9826-CED9D953B6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A344369-8B99-4BD2-AE39-3D73065CDE26}" type="pres">
      <dgm:prSet presAssocID="{50B2976C-B235-4A0E-9826-CED9D953B668}" presName="desTx" presStyleLbl="alignAccFollowNode1" presStyleIdx="0" presStyleCnt="2">
        <dgm:presLayoutVars>
          <dgm:bulletEnabled val="1"/>
        </dgm:presLayoutVars>
      </dgm:prSet>
      <dgm:spPr/>
    </dgm:pt>
    <dgm:pt modelId="{860AB98B-0F4F-43B3-A546-44B4840C631C}" type="pres">
      <dgm:prSet presAssocID="{B40248A4-0BFA-4B94-94B2-5B0301090DD2}" presName="space" presStyleCnt="0"/>
      <dgm:spPr/>
    </dgm:pt>
    <dgm:pt modelId="{BBABDBD7-2306-4F73-B49D-79FBCED2D924}" type="pres">
      <dgm:prSet presAssocID="{F51C5026-56D0-4B65-9B78-0F492BA65B21}" presName="composite" presStyleCnt="0"/>
      <dgm:spPr/>
    </dgm:pt>
    <dgm:pt modelId="{AA6FFF70-AD2C-4776-8424-B7057F30686E}" type="pres">
      <dgm:prSet presAssocID="{F51C5026-56D0-4B65-9B78-0F492BA65B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75D6CC-1500-4667-BF43-C5D05470EB35}" type="pres">
      <dgm:prSet presAssocID="{F51C5026-56D0-4B65-9B78-0F492BA65B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0F96801-5399-41DD-BD31-5D68F02E8342}" type="presOf" srcId="{50B2976C-B235-4A0E-9826-CED9D953B668}" destId="{04B70EB4-491C-443A-B823-325BE975CD6E}" srcOrd="0" destOrd="0" presId="urn:microsoft.com/office/officeart/2005/8/layout/hList1"/>
    <dgm:cxn modelId="{5283F801-4B43-4010-86DA-CA9877B17EEA}" type="presOf" srcId="{37E99453-BF8A-4025-AE89-D5382F7D9302}" destId="{3A344369-8B99-4BD2-AE39-3D73065CDE26}" srcOrd="0" destOrd="0" presId="urn:microsoft.com/office/officeart/2005/8/layout/hList1"/>
    <dgm:cxn modelId="{9F311E0D-1517-4FFF-AFDF-4ACE25B47819}" type="presOf" srcId="{419CB7F2-B49D-4531-9534-061779448039}" destId="{3275D6CC-1500-4667-BF43-C5D05470EB35}" srcOrd="0" destOrd="1" presId="urn:microsoft.com/office/officeart/2005/8/layout/hList1"/>
    <dgm:cxn modelId="{C26C042B-BBF4-49F0-9FBD-2C38CC2E4E56}" srcId="{490CA452-A005-483A-961E-BA51F19DBE22}" destId="{F51C5026-56D0-4B65-9B78-0F492BA65B21}" srcOrd="1" destOrd="0" parTransId="{4288B647-42C4-43A2-A047-C90F7D437D6A}" sibTransId="{2C73F17A-155C-4469-A666-C119A662F6AF}"/>
    <dgm:cxn modelId="{3C933B3B-62B4-44AB-BECF-678D160A4F89}" type="presOf" srcId="{0B56CD4E-5F8C-4525-901F-782E75D263C8}" destId="{3A344369-8B99-4BD2-AE39-3D73065CDE26}" srcOrd="0" destOrd="1" presId="urn:microsoft.com/office/officeart/2005/8/layout/hList1"/>
    <dgm:cxn modelId="{BC3B793D-1E34-4360-8222-092CAC2BC3E3}" type="presOf" srcId="{31B91C98-5F9F-4E1F-A110-2667BAA1A533}" destId="{3275D6CC-1500-4667-BF43-C5D05470EB35}" srcOrd="0" destOrd="2" presId="urn:microsoft.com/office/officeart/2005/8/layout/hList1"/>
    <dgm:cxn modelId="{FD97BE74-587F-41DA-9BF5-21E57BB69FD4}" srcId="{F51C5026-56D0-4B65-9B78-0F492BA65B21}" destId="{E86F65E7-8810-4013-AACB-F03D4F364628}" srcOrd="0" destOrd="0" parTransId="{E098FB0C-2807-4DC6-859A-A374FB823BB6}" sibTransId="{8758C97E-E603-411B-B20B-56EF3563AFA8}"/>
    <dgm:cxn modelId="{82CCFB8A-1FFF-42D2-9569-18C398F12B9C}" srcId="{50B2976C-B235-4A0E-9826-CED9D953B668}" destId="{0B56CD4E-5F8C-4525-901F-782E75D263C8}" srcOrd="1" destOrd="0" parTransId="{0D38DEF8-DCEE-430F-9755-DDB60BE6A022}" sibTransId="{1E71C707-EE75-4BDC-A363-482731B6547E}"/>
    <dgm:cxn modelId="{9C4CC5A8-494D-4E05-8E34-7A984BF20D78}" srcId="{50B2976C-B235-4A0E-9826-CED9D953B668}" destId="{37E99453-BF8A-4025-AE89-D5382F7D9302}" srcOrd="0" destOrd="0" parTransId="{80807C7F-40BB-43C2-8B4C-08CCF80168D4}" sibTransId="{54DDE943-2BFD-4C2B-8903-26C2A6C2494A}"/>
    <dgm:cxn modelId="{6ED35CAE-8699-4A28-A595-B25FEF77DF2C}" srcId="{490CA452-A005-483A-961E-BA51F19DBE22}" destId="{50B2976C-B235-4A0E-9826-CED9D953B668}" srcOrd="0" destOrd="0" parTransId="{C1575BD3-E1CC-44F4-BDDD-CC401589B4D3}" sibTransId="{B40248A4-0BFA-4B94-94B2-5B0301090DD2}"/>
    <dgm:cxn modelId="{8F5E0BBA-477A-4E28-ADCF-B7B03C0587E0}" srcId="{F51C5026-56D0-4B65-9B78-0F492BA65B21}" destId="{31B91C98-5F9F-4E1F-A110-2667BAA1A533}" srcOrd="2" destOrd="0" parTransId="{FFE79FB3-48CC-404B-9FAE-F6DAAFE70CE3}" sibTransId="{8BC1C07C-1C95-4E64-93C3-E4D26AC93D55}"/>
    <dgm:cxn modelId="{15F873C2-FDD4-4A27-A48C-710C95793932}" type="presOf" srcId="{E86F65E7-8810-4013-AACB-F03D4F364628}" destId="{3275D6CC-1500-4667-BF43-C5D05470EB35}" srcOrd="0" destOrd="0" presId="urn:microsoft.com/office/officeart/2005/8/layout/hList1"/>
    <dgm:cxn modelId="{87EE34D6-04F4-4465-AD11-ABCC29EED6BF}" type="presOf" srcId="{F51C5026-56D0-4B65-9B78-0F492BA65B21}" destId="{AA6FFF70-AD2C-4776-8424-B7057F30686E}" srcOrd="0" destOrd="0" presId="urn:microsoft.com/office/officeart/2005/8/layout/hList1"/>
    <dgm:cxn modelId="{249ED3F8-2EE7-48B3-A1D7-947ADD8EFB3A}" type="presOf" srcId="{490CA452-A005-483A-961E-BA51F19DBE22}" destId="{2BFD95E6-A6F4-4F87-81BB-354F1DAAD405}" srcOrd="0" destOrd="0" presId="urn:microsoft.com/office/officeart/2005/8/layout/hList1"/>
    <dgm:cxn modelId="{1F09B6FF-DD75-472F-AB4A-7B0530778EAC}" srcId="{F51C5026-56D0-4B65-9B78-0F492BA65B21}" destId="{419CB7F2-B49D-4531-9534-061779448039}" srcOrd="1" destOrd="0" parTransId="{9F3DD43C-2C7C-4244-A3E6-BAFCA7CEB6DC}" sibTransId="{C186CAA6-B6C0-4C3D-9852-D99B97A1064C}"/>
    <dgm:cxn modelId="{BAB4AEBF-9C15-4049-B1C1-E36A9D0EFD8C}" type="presParOf" srcId="{2BFD95E6-A6F4-4F87-81BB-354F1DAAD405}" destId="{B6CE0B0A-E417-4FFF-83D5-F0FED58BB724}" srcOrd="0" destOrd="0" presId="urn:microsoft.com/office/officeart/2005/8/layout/hList1"/>
    <dgm:cxn modelId="{6B884006-303F-4A30-A560-60A74A2B5191}" type="presParOf" srcId="{B6CE0B0A-E417-4FFF-83D5-F0FED58BB724}" destId="{04B70EB4-491C-443A-B823-325BE975CD6E}" srcOrd="0" destOrd="0" presId="urn:microsoft.com/office/officeart/2005/8/layout/hList1"/>
    <dgm:cxn modelId="{BB4ED839-D583-4CD3-87A2-EB8733F11A6B}" type="presParOf" srcId="{B6CE0B0A-E417-4FFF-83D5-F0FED58BB724}" destId="{3A344369-8B99-4BD2-AE39-3D73065CDE26}" srcOrd="1" destOrd="0" presId="urn:microsoft.com/office/officeart/2005/8/layout/hList1"/>
    <dgm:cxn modelId="{2B8431D5-F250-4578-9604-C155FC1B9599}" type="presParOf" srcId="{2BFD95E6-A6F4-4F87-81BB-354F1DAAD405}" destId="{860AB98B-0F4F-43B3-A546-44B4840C631C}" srcOrd="1" destOrd="0" presId="urn:microsoft.com/office/officeart/2005/8/layout/hList1"/>
    <dgm:cxn modelId="{C5B7B2E5-BA64-4138-B5A1-AF6AFA2E545B}" type="presParOf" srcId="{2BFD95E6-A6F4-4F87-81BB-354F1DAAD405}" destId="{BBABDBD7-2306-4F73-B49D-79FBCED2D924}" srcOrd="2" destOrd="0" presId="urn:microsoft.com/office/officeart/2005/8/layout/hList1"/>
    <dgm:cxn modelId="{3E243A4F-277F-4745-B6EA-BC16EB66DD32}" type="presParOf" srcId="{BBABDBD7-2306-4F73-B49D-79FBCED2D924}" destId="{AA6FFF70-AD2C-4776-8424-B7057F30686E}" srcOrd="0" destOrd="0" presId="urn:microsoft.com/office/officeart/2005/8/layout/hList1"/>
    <dgm:cxn modelId="{2C47B329-57C4-466A-AE50-5339336B6E74}" type="presParOf" srcId="{BBABDBD7-2306-4F73-B49D-79FBCED2D924}" destId="{3275D6CC-1500-4667-BF43-C5D05470EB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D8BF88-B8A4-4988-9879-BC8F6F14CF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338750-8475-4B59-BEE8-94362A48FB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Table Structure Excel Workbook</a:t>
          </a:r>
        </a:p>
      </dgm:t>
    </dgm:pt>
    <dgm:pt modelId="{B5E26B0A-E29C-48F6-B023-F9828B9E1618}" type="parTrans" cxnId="{768C84FC-1C48-41D7-8452-050BC313A3DC}">
      <dgm:prSet/>
      <dgm:spPr/>
      <dgm:t>
        <a:bodyPr/>
        <a:lstStyle/>
        <a:p>
          <a:endParaRPr lang="en-US"/>
        </a:p>
      </dgm:t>
    </dgm:pt>
    <dgm:pt modelId="{5B383432-4AB5-42F6-A928-C863ED6AE1ED}" type="sibTrans" cxnId="{768C84FC-1C48-41D7-8452-050BC313A3DC}">
      <dgm:prSet/>
      <dgm:spPr/>
      <dgm:t>
        <a:bodyPr/>
        <a:lstStyle/>
        <a:p>
          <a:endParaRPr lang="en-US"/>
        </a:p>
      </dgm:t>
    </dgm:pt>
    <dgm:pt modelId="{B76F228F-E54A-4EC2-9687-69B107C8DB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Full list of tables available through CHM file.</a:t>
          </a:r>
        </a:p>
      </dgm:t>
    </dgm:pt>
    <dgm:pt modelId="{08839E12-7F71-484C-A297-D115B24C1FC7}" type="parTrans" cxnId="{7195AD8F-BD6C-46C0-B816-085C0EF75C0D}">
      <dgm:prSet/>
      <dgm:spPr/>
      <dgm:t>
        <a:bodyPr/>
        <a:lstStyle/>
        <a:p>
          <a:endParaRPr lang="en-US"/>
        </a:p>
      </dgm:t>
    </dgm:pt>
    <dgm:pt modelId="{23325CE6-E6FD-4403-8AE8-1B8A44623922}" type="sibTrans" cxnId="{7195AD8F-BD6C-46C0-B816-085C0EF75C0D}">
      <dgm:prSet/>
      <dgm:spPr/>
      <dgm:t>
        <a:bodyPr/>
        <a:lstStyle/>
        <a:p>
          <a:endParaRPr lang="en-US"/>
        </a:p>
      </dgm:t>
    </dgm:pt>
    <dgm:pt modelId="{D1E0F526-8A89-431D-8339-9DE86B7FEA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Available from the Innovative Supportal – “Database Repository”</a:t>
          </a:r>
        </a:p>
      </dgm:t>
    </dgm:pt>
    <dgm:pt modelId="{D0848E42-7B44-41BE-94C2-8979E3677B7D}" type="parTrans" cxnId="{F169DFA7-71A6-413A-8ECF-31740BF7218A}">
      <dgm:prSet/>
      <dgm:spPr/>
      <dgm:t>
        <a:bodyPr/>
        <a:lstStyle/>
        <a:p>
          <a:endParaRPr lang="en-US"/>
        </a:p>
      </dgm:t>
    </dgm:pt>
    <dgm:pt modelId="{748A0DCE-6C9F-45ED-9E92-81F04F6B52E4}" type="sibTrans" cxnId="{F169DFA7-71A6-413A-8ECF-31740BF7218A}">
      <dgm:prSet/>
      <dgm:spPr/>
      <dgm:t>
        <a:bodyPr/>
        <a:lstStyle/>
        <a:p>
          <a:endParaRPr lang="en-US"/>
        </a:p>
      </dgm:t>
    </dgm:pt>
    <dgm:pt modelId="{4C180FB1-267D-452E-A8D2-DED8CC992352}" type="pres">
      <dgm:prSet presAssocID="{45D8BF88-B8A4-4988-9879-BC8F6F14CFE9}" presName="root" presStyleCnt="0">
        <dgm:presLayoutVars>
          <dgm:dir/>
          <dgm:resizeHandles val="exact"/>
        </dgm:presLayoutVars>
      </dgm:prSet>
      <dgm:spPr/>
    </dgm:pt>
    <dgm:pt modelId="{13139F3D-5730-47E2-8E24-2A51B2D29728}" type="pres">
      <dgm:prSet presAssocID="{AC338750-8475-4B59-BEE8-94362A48FB28}" presName="compNode" presStyleCnt="0"/>
      <dgm:spPr/>
    </dgm:pt>
    <dgm:pt modelId="{7E32736B-C397-431F-9E02-7873965164D2}" type="pres">
      <dgm:prSet presAssocID="{AC338750-8475-4B59-BEE8-94362A48FB28}" presName="bgRect" presStyleLbl="bgShp" presStyleIdx="0" presStyleCnt="2"/>
      <dgm:spPr/>
    </dgm:pt>
    <dgm:pt modelId="{0C38830E-89F9-45E1-B42D-988D21722CB6}" type="pres">
      <dgm:prSet presAssocID="{AC338750-8475-4B59-BEE8-94362A48FB28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8B6FA237-AA76-458C-B1FD-3E49C7941341}" type="pres">
      <dgm:prSet presAssocID="{AC338750-8475-4B59-BEE8-94362A48FB28}" presName="spaceRect" presStyleCnt="0"/>
      <dgm:spPr/>
    </dgm:pt>
    <dgm:pt modelId="{4A5A8583-62FF-4458-9B76-D90AEF0A0CF3}" type="pres">
      <dgm:prSet presAssocID="{AC338750-8475-4B59-BEE8-94362A48FB28}" presName="parTx" presStyleLbl="revTx" presStyleIdx="0" presStyleCnt="3">
        <dgm:presLayoutVars>
          <dgm:chMax val="0"/>
          <dgm:chPref val="0"/>
        </dgm:presLayoutVars>
      </dgm:prSet>
      <dgm:spPr/>
    </dgm:pt>
    <dgm:pt modelId="{044EFCB3-FAB0-4C85-A485-5343999D4C9A}" type="pres">
      <dgm:prSet presAssocID="{5B383432-4AB5-42F6-A928-C863ED6AE1ED}" presName="sibTrans" presStyleCnt="0"/>
      <dgm:spPr/>
    </dgm:pt>
    <dgm:pt modelId="{C79591D8-D395-46E4-859C-DDEA0E9156AC}" type="pres">
      <dgm:prSet presAssocID="{B76F228F-E54A-4EC2-9687-69B107C8DB2B}" presName="compNode" presStyleCnt="0"/>
      <dgm:spPr/>
    </dgm:pt>
    <dgm:pt modelId="{0F193F12-7AB3-49A5-9640-5188445AD1C4}" type="pres">
      <dgm:prSet presAssocID="{B76F228F-E54A-4EC2-9687-69B107C8DB2B}" presName="bgRect" presStyleLbl="bgShp" presStyleIdx="1" presStyleCnt="2"/>
      <dgm:spPr/>
    </dgm:pt>
    <dgm:pt modelId="{68445CEA-5599-47EE-AF32-AF22D9349107}" type="pres">
      <dgm:prSet presAssocID="{B76F228F-E54A-4EC2-9687-69B107C8DB2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943AAAE-54FB-4BE6-9D2B-B5FF70FD3506}" type="pres">
      <dgm:prSet presAssocID="{B76F228F-E54A-4EC2-9687-69B107C8DB2B}" presName="spaceRect" presStyleCnt="0"/>
      <dgm:spPr/>
    </dgm:pt>
    <dgm:pt modelId="{6B34DB06-9E27-474E-ADBF-4B382D0D5372}" type="pres">
      <dgm:prSet presAssocID="{B76F228F-E54A-4EC2-9687-69B107C8DB2B}" presName="parTx" presStyleLbl="revTx" presStyleIdx="1" presStyleCnt="3">
        <dgm:presLayoutVars>
          <dgm:chMax val="0"/>
          <dgm:chPref val="0"/>
        </dgm:presLayoutVars>
      </dgm:prSet>
      <dgm:spPr/>
    </dgm:pt>
    <dgm:pt modelId="{905107C3-7250-491F-BEDA-0917CC91FC11}" type="pres">
      <dgm:prSet presAssocID="{B76F228F-E54A-4EC2-9687-69B107C8DB2B}" presName="desTx" presStyleLbl="revTx" presStyleIdx="2" presStyleCnt="3">
        <dgm:presLayoutVars/>
      </dgm:prSet>
      <dgm:spPr/>
    </dgm:pt>
  </dgm:ptLst>
  <dgm:cxnLst>
    <dgm:cxn modelId="{F9159D60-2F09-4C29-BBE2-CB67406F0050}" type="presOf" srcId="{D1E0F526-8A89-431D-8339-9DE86B7FEAAE}" destId="{905107C3-7250-491F-BEDA-0917CC91FC11}" srcOrd="0" destOrd="0" presId="urn:microsoft.com/office/officeart/2018/2/layout/IconVerticalSolidList"/>
    <dgm:cxn modelId="{D12FD17B-0AA4-484F-A9B4-384408971B10}" type="presOf" srcId="{B76F228F-E54A-4EC2-9687-69B107C8DB2B}" destId="{6B34DB06-9E27-474E-ADBF-4B382D0D5372}" srcOrd="0" destOrd="0" presId="urn:microsoft.com/office/officeart/2018/2/layout/IconVerticalSolidList"/>
    <dgm:cxn modelId="{7195AD8F-BD6C-46C0-B816-085C0EF75C0D}" srcId="{45D8BF88-B8A4-4988-9879-BC8F6F14CFE9}" destId="{B76F228F-E54A-4EC2-9687-69B107C8DB2B}" srcOrd="1" destOrd="0" parTransId="{08839E12-7F71-484C-A297-D115B24C1FC7}" sibTransId="{23325CE6-E6FD-4403-8AE8-1B8A44623922}"/>
    <dgm:cxn modelId="{2CDB229C-8A15-40AB-B7B7-6A3F6145AC8E}" type="presOf" srcId="{45D8BF88-B8A4-4988-9879-BC8F6F14CFE9}" destId="{4C180FB1-267D-452E-A8D2-DED8CC992352}" srcOrd="0" destOrd="0" presId="urn:microsoft.com/office/officeart/2018/2/layout/IconVerticalSolidList"/>
    <dgm:cxn modelId="{F169DFA7-71A6-413A-8ECF-31740BF7218A}" srcId="{B76F228F-E54A-4EC2-9687-69B107C8DB2B}" destId="{D1E0F526-8A89-431D-8339-9DE86B7FEAAE}" srcOrd="0" destOrd="0" parTransId="{D0848E42-7B44-41BE-94C2-8979E3677B7D}" sibTransId="{748A0DCE-6C9F-45ED-9E92-81F04F6B52E4}"/>
    <dgm:cxn modelId="{7C77F1FA-9291-44F6-9844-8FE278350E23}" type="presOf" srcId="{AC338750-8475-4B59-BEE8-94362A48FB28}" destId="{4A5A8583-62FF-4458-9B76-D90AEF0A0CF3}" srcOrd="0" destOrd="0" presId="urn:microsoft.com/office/officeart/2018/2/layout/IconVerticalSolidList"/>
    <dgm:cxn modelId="{768C84FC-1C48-41D7-8452-050BC313A3DC}" srcId="{45D8BF88-B8A4-4988-9879-BC8F6F14CFE9}" destId="{AC338750-8475-4B59-BEE8-94362A48FB28}" srcOrd="0" destOrd="0" parTransId="{B5E26B0A-E29C-48F6-B023-F9828B9E1618}" sibTransId="{5B383432-4AB5-42F6-A928-C863ED6AE1ED}"/>
    <dgm:cxn modelId="{89AFCF28-E733-453C-99F3-D4CD269271A3}" type="presParOf" srcId="{4C180FB1-267D-452E-A8D2-DED8CC992352}" destId="{13139F3D-5730-47E2-8E24-2A51B2D29728}" srcOrd="0" destOrd="0" presId="urn:microsoft.com/office/officeart/2018/2/layout/IconVerticalSolidList"/>
    <dgm:cxn modelId="{A8D7789F-61D9-439B-887B-942EF4A4317E}" type="presParOf" srcId="{13139F3D-5730-47E2-8E24-2A51B2D29728}" destId="{7E32736B-C397-431F-9E02-7873965164D2}" srcOrd="0" destOrd="0" presId="urn:microsoft.com/office/officeart/2018/2/layout/IconVerticalSolidList"/>
    <dgm:cxn modelId="{69801B79-EB1E-4451-93D7-698486FDDD15}" type="presParOf" srcId="{13139F3D-5730-47E2-8E24-2A51B2D29728}" destId="{0C38830E-89F9-45E1-B42D-988D21722CB6}" srcOrd="1" destOrd="0" presId="urn:microsoft.com/office/officeart/2018/2/layout/IconVerticalSolidList"/>
    <dgm:cxn modelId="{3F454984-3CC8-4DD3-A97D-7197806072EE}" type="presParOf" srcId="{13139F3D-5730-47E2-8E24-2A51B2D29728}" destId="{8B6FA237-AA76-458C-B1FD-3E49C7941341}" srcOrd="2" destOrd="0" presId="urn:microsoft.com/office/officeart/2018/2/layout/IconVerticalSolidList"/>
    <dgm:cxn modelId="{21CA3AD9-9323-44BB-9F45-88135FC4F66F}" type="presParOf" srcId="{13139F3D-5730-47E2-8E24-2A51B2D29728}" destId="{4A5A8583-62FF-4458-9B76-D90AEF0A0CF3}" srcOrd="3" destOrd="0" presId="urn:microsoft.com/office/officeart/2018/2/layout/IconVerticalSolidList"/>
    <dgm:cxn modelId="{8A4ABDCF-5888-4E4D-B16E-B02D691BF092}" type="presParOf" srcId="{4C180FB1-267D-452E-A8D2-DED8CC992352}" destId="{044EFCB3-FAB0-4C85-A485-5343999D4C9A}" srcOrd="1" destOrd="0" presId="urn:microsoft.com/office/officeart/2018/2/layout/IconVerticalSolidList"/>
    <dgm:cxn modelId="{F4E8C21E-F05A-41CD-8C91-BD3640F09CAD}" type="presParOf" srcId="{4C180FB1-267D-452E-A8D2-DED8CC992352}" destId="{C79591D8-D395-46E4-859C-DDEA0E9156AC}" srcOrd="2" destOrd="0" presId="urn:microsoft.com/office/officeart/2018/2/layout/IconVerticalSolidList"/>
    <dgm:cxn modelId="{015118F8-EB39-41CD-AA6A-68B60515440E}" type="presParOf" srcId="{C79591D8-D395-46E4-859C-DDEA0E9156AC}" destId="{0F193F12-7AB3-49A5-9640-5188445AD1C4}" srcOrd="0" destOrd="0" presId="urn:microsoft.com/office/officeart/2018/2/layout/IconVerticalSolidList"/>
    <dgm:cxn modelId="{30271B50-B2EA-4622-BD16-BD36126A954E}" type="presParOf" srcId="{C79591D8-D395-46E4-859C-DDEA0E9156AC}" destId="{68445CEA-5599-47EE-AF32-AF22D9349107}" srcOrd="1" destOrd="0" presId="urn:microsoft.com/office/officeart/2018/2/layout/IconVerticalSolidList"/>
    <dgm:cxn modelId="{F9B3E183-B04D-4183-8B06-6DF62EDDB822}" type="presParOf" srcId="{C79591D8-D395-46E4-859C-DDEA0E9156AC}" destId="{3943AAAE-54FB-4BE6-9D2B-B5FF70FD3506}" srcOrd="2" destOrd="0" presId="urn:microsoft.com/office/officeart/2018/2/layout/IconVerticalSolidList"/>
    <dgm:cxn modelId="{D93BB187-EF85-4892-89D8-7354F9FBB703}" type="presParOf" srcId="{C79591D8-D395-46E4-859C-DDEA0E9156AC}" destId="{6B34DB06-9E27-474E-ADBF-4B382D0D5372}" srcOrd="3" destOrd="0" presId="urn:microsoft.com/office/officeart/2018/2/layout/IconVerticalSolidList"/>
    <dgm:cxn modelId="{A6005C91-0ABA-4442-A3A4-D3AED2AB9D39}" type="presParOf" srcId="{C79591D8-D395-46E4-859C-DDEA0E9156AC}" destId="{905107C3-7250-491F-BEDA-0917CC91FC1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Patrons]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Patron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[Patron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/>
      <dgm:t>
        <a:bodyPr/>
        <a:lstStyle/>
        <a:p>
          <a:r>
            <a:rPr lang="en-US" dirty="0"/>
            <a:t>[Patron has more than 250 circs]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/>
      <dgm:t>
        <a:bodyPr/>
        <a:lstStyle/>
        <a:p>
          <a:r>
            <a:rPr lang="en-US" dirty="0"/>
            <a:t>[Control Number for Patrons]</a:t>
          </a:r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/>
      <dgm:t>
        <a:bodyPr/>
        <a:lstStyle/>
        <a:p>
          <a:r>
            <a:rPr lang="en-US" dirty="0"/>
            <a:t>[One of the Patron Tables]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/>
      <dgm:t>
        <a:bodyPr/>
        <a:lstStyle/>
        <a:p>
          <a:r>
            <a:rPr lang="en-US" dirty="0"/>
            <a:t>[Patron Library is my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/>
      <dgm:t>
        <a:bodyPr/>
        <a:lstStyle/>
        <a:p>
          <a:r>
            <a:rPr lang="en-US" dirty="0"/>
            <a:t>[Patron has more than 100 circs]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 custLinFactNeighborX="9153" custLinFactNeighborY="1996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868F27-BE95-464C-98FB-21CFF41C7E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82044-7A14-4F33-8A18-97FBB25CBA62}">
      <dgm:prSet phldrT="[Text]" custT="1"/>
      <dgm:spPr/>
      <dgm:t>
        <a:bodyPr/>
        <a:lstStyle/>
        <a:p>
          <a:r>
            <a:rPr lang="en-US" sz="2800" dirty="0"/>
            <a:t>Select</a:t>
          </a:r>
          <a:endParaRPr lang="en-US" sz="1800" dirty="0"/>
        </a:p>
      </dgm:t>
    </dgm:pt>
    <dgm:pt modelId="{C38F5297-5921-4D5F-A625-91B964F25772}" type="parTrans" cxnId="{6132F6BD-5D24-445D-941E-952C3FAC8205}">
      <dgm:prSet/>
      <dgm:spPr/>
      <dgm:t>
        <a:bodyPr/>
        <a:lstStyle/>
        <a:p>
          <a:endParaRPr lang="en-US"/>
        </a:p>
      </dgm:t>
    </dgm:pt>
    <dgm:pt modelId="{F18EF28C-8B48-4C49-ACE2-B6F589758A3B}" type="sibTrans" cxnId="{6132F6BD-5D24-445D-941E-952C3FAC8205}">
      <dgm:prSet/>
      <dgm:spPr/>
      <dgm:t>
        <a:bodyPr/>
        <a:lstStyle/>
        <a:p>
          <a:endParaRPr lang="en-US"/>
        </a:p>
      </dgm:t>
    </dgm:pt>
    <dgm:pt modelId="{95A4ED1D-9EE1-417F-983C-8C065AB0A841}">
      <dgm:prSet phldrT="[Text]" custT="1"/>
      <dgm:spPr/>
      <dgm:t>
        <a:bodyPr/>
        <a:lstStyle/>
        <a:p>
          <a:r>
            <a:rPr lang="en-US" sz="2800" dirty="0"/>
            <a:t>From</a:t>
          </a:r>
        </a:p>
      </dgm:t>
    </dgm:pt>
    <dgm:pt modelId="{AB996400-3AF6-4D2C-9EFE-CE9BF9477850}" type="parTrans" cxnId="{752C6A0C-8830-4995-AE0D-A09428B0E844}">
      <dgm:prSet/>
      <dgm:spPr/>
      <dgm:t>
        <a:bodyPr/>
        <a:lstStyle/>
        <a:p>
          <a:endParaRPr lang="en-US"/>
        </a:p>
      </dgm:t>
    </dgm:pt>
    <dgm:pt modelId="{88B5FB0E-BBA2-4BA3-ABCF-33E6AFCA08ED}" type="sibTrans" cxnId="{752C6A0C-8830-4995-AE0D-A09428B0E844}">
      <dgm:prSet/>
      <dgm:spPr/>
      <dgm:t>
        <a:bodyPr/>
        <a:lstStyle/>
        <a:p>
          <a:endParaRPr lang="en-US"/>
        </a:p>
      </dgm:t>
    </dgm:pt>
    <dgm:pt modelId="{8A6E0FAA-46B2-4CC1-AB6E-6676EFB67E97}">
      <dgm:prSet phldrT="[Text]" custT="1"/>
      <dgm:spPr/>
      <dgm:t>
        <a:bodyPr/>
        <a:lstStyle/>
        <a:p>
          <a:r>
            <a:rPr lang="en-US" sz="2800" dirty="0"/>
            <a:t>Where</a:t>
          </a:r>
        </a:p>
      </dgm:t>
    </dgm:pt>
    <dgm:pt modelId="{5FB42D9D-ED3A-4D8F-A514-5F23EFED0768}" type="parTrans" cxnId="{C02BCC61-7783-4799-8A71-7DE6FBBB0768}">
      <dgm:prSet/>
      <dgm:spPr/>
      <dgm:t>
        <a:bodyPr/>
        <a:lstStyle/>
        <a:p>
          <a:endParaRPr lang="en-US"/>
        </a:p>
      </dgm:t>
    </dgm:pt>
    <dgm:pt modelId="{5DBB95CD-ED2B-4D9E-91B2-228208BEC3F4}" type="sibTrans" cxnId="{C02BCC61-7783-4799-8A71-7DE6FBBB0768}">
      <dgm:prSet/>
      <dgm:spPr/>
      <dgm:t>
        <a:bodyPr/>
        <a:lstStyle/>
        <a:p>
          <a:endParaRPr lang="en-US"/>
        </a:p>
      </dgm:t>
    </dgm:pt>
    <dgm:pt modelId="{DE780D52-D610-4F09-92E1-E1BCDC3DA90A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PatronID</a:t>
          </a:r>
          <a:endParaRPr lang="en-US" dirty="0"/>
        </a:p>
      </dgm:t>
    </dgm:pt>
    <dgm:pt modelId="{F814F4EF-D477-40D7-8932-B47EEF93BABB}" type="parTrans" cxnId="{2691802B-5364-4207-A2DA-E5E3C00E3B3C}">
      <dgm:prSet/>
      <dgm:spPr/>
      <dgm:t>
        <a:bodyPr/>
        <a:lstStyle/>
        <a:p>
          <a:endParaRPr lang="en-US"/>
        </a:p>
      </dgm:t>
    </dgm:pt>
    <dgm:pt modelId="{AF4089C4-BC6F-48C9-86F0-DBA4BD90C3BD}" type="sibTrans" cxnId="{2691802B-5364-4207-A2DA-E5E3C00E3B3C}">
      <dgm:prSet/>
      <dgm:spPr/>
      <dgm:t>
        <a:bodyPr/>
        <a:lstStyle/>
        <a:p>
          <a:endParaRPr lang="en-US"/>
        </a:p>
      </dgm:t>
    </dgm:pt>
    <dgm:pt modelId="{CD2E5064-2ACC-487D-9CB0-BA29C7B0FD70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/>
            <a:t>Patrons</a:t>
          </a:r>
        </a:p>
      </dgm:t>
    </dgm:pt>
    <dgm:pt modelId="{691972DA-4712-4682-A372-340E87A2DB77}" type="parTrans" cxnId="{D910BA83-CDE1-4D9F-937A-5B25AF6CBF77}">
      <dgm:prSet/>
      <dgm:spPr/>
      <dgm:t>
        <a:bodyPr/>
        <a:lstStyle/>
        <a:p>
          <a:endParaRPr lang="en-US"/>
        </a:p>
      </dgm:t>
    </dgm:pt>
    <dgm:pt modelId="{02D91D0B-649F-479D-9C9F-87DF61D457FF}" type="sibTrans" cxnId="{D910BA83-CDE1-4D9F-937A-5B25AF6CBF77}">
      <dgm:prSet/>
      <dgm:spPr/>
      <dgm:t>
        <a:bodyPr/>
        <a:lstStyle/>
        <a:p>
          <a:endParaRPr lang="en-US"/>
        </a:p>
      </dgm:t>
    </dgm:pt>
    <dgm:pt modelId="{BC62C9A6-390A-43C9-83C1-6562E9F473AD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OrganizationID</a:t>
          </a:r>
          <a:r>
            <a:rPr lang="en-US" dirty="0"/>
            <a:t> = [Your Library]</a:t>
          </a:r>
        </a:p>
      </dgm:t>
    </dgm:pt>
    <dgm:pt modelId="{B22AD9F0-87C0-448C-B85E-F3A994FC108D}" type="parTrans" cxnId="{CAE5889E-9BA7-4BA1-810C-BDB744B25336}">
      <dgm:prSet/>
      <dgm:spPr/>
      <dgm:t>
        <a:bodyPr/>
        <a:lstStyle/>
        <a:p>
          <a:endParaRPr lang="en-US"/>
        </a:p>
      </dgm:t>
    </dgm:pt>
    <dgm:pt modelId="{7525B07D-2D1C-42E2-929B-CC956626637A}" type="sibTrans" cxnId="{CAE5889E-9BA7-4BA1-810C-BDB744B25336}">
      <dgm:prSet/>
      <dgm:spPr/>
      <dgm:t>
        <a:bodyPr/>
        <a:lstStyle/>
        <a:p>
          <a:endParaRPr lang="en-US"/>
        </a:p>
      </dgm:t>
    </dgm:pt>
    <dgm:pt modelId="{91B0FAE6-C16A-4900-AF01-BFD14A7011BA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YTDCircCount</a:t>
          </a:r>
          <a:r>
            <a:rPr lang="en-US" dirty="0"/>
            <a:t> [is more than 250]</a:t>
          </a:r>
        </a:p>
      </dgm:t>
    </dgm:pt>
    <dgm:pt modelId="{8A641316-F6E4-4D29-AAFE-5AD9072EDCBA}" type="parTrans" cxnId="{185CEDD1-F7F4-4EEB-95CB-305C1CCC73B8}">
      <dgm:prSet/>
      <dgm:spPr/>
      <dgm:t>
        <a:bodyPr/>
        <a:lstStyle/>
        <a:p>
          <a:endParaRPr lang="en-US"/>
        </a:p>
      </dgm:t>
    </dgm:pt>
    <dgm:pt modelId="{0B8CCF8A-CEE3-4744-B9CA-2FBE991481BF}" type="sibTrans" cxnId="{185CEDD1-F7F4-4EEB-95CB-305C1CCC73B8}">
      <dgm:prSet/>
      <dgm:spPr/>
      <dgm:t>
        <a:bodyPr/>
        <a:lstStyle/>
        <a:p>
          <a:endParaRPr lang="en-US"/>
        </a:p>
      </dgm:t>
    </dgm:pt>
    <dgm:pt modelId="{76ADCF8D-72C1-4E9E-90FC-2CAA72C6189D}" type="pres">
      <dgm:prSet presAssocID="{BE868F27-BE95-464C-98FB-21CFF41C7E68}" presName="linear" presStyleCnt="0">
        <dgm:presLayoutVars>
          <dgm:dir/>
          <dgm:animLvl val="lvl"/>
          <dgm:resizeHandles val="exact"/>
        </dgm:presLayoutVars>
      </dgm:prSet>
      <dgm:spPr/>
    </dgm:pt>
    <dgm:pt modelId="{D840D7D0-40F3-4286-8FD3-53B4A4EDD8B2}" type="pres">
      <dgm:prSet presAssocID="{5AF82044-7A14-4F33-8A18-97FBB25CBA62}" presName="parentLin" presStyleCnt="0"/>
      <dgm:spPr/>
    </dgm:pt>
    <dgm:pt modelId="{025B6B6A-2EBA-42AD-BD3B-8B32977F6A5D}" type="pres">
      <dgm:prSet presAssocID="{5AF82044-7A14-4F33-8A18-97FBB25CBA62}" presName="parentLeftMargin" presStyleLbl="node1" presStyleIdx="0" presStyleCnt="3"/>
      <dgm:spPr/>
    </dgm:pt>
    <dgm:pt modelId="{590279DE-BF02-4D42-B70C-C2713A0D0C42}" type="pres">
      <dgm:prSet presAssocID="{5AF82044-7A14-4F33-8A18-97FBB25CBA62}" presName="parentText" presStyleLbl="node1" presStyleIdx="0" presStyleCnt="3" custLinFactNeighborX="9153" custLinFactNeighborY="1996">
        <dgm:presLayoutVars>
          <dgm:chMax val="0"/>
          <dgm:bulletEnabled val="1"/>
        </dgm:presLayoutVars>
      </dgm:prSet>
      <dgm:spPr/>
    </dgm:pt>
    <dgm:pt modelId="{A09C3491-6552-4EE3-BFB6-F722B6C25E77}" type="pres">
      <dgm:prSet presAssocID="{5AF82044-7A14-4F33-8A18-97FBB25CBA62}" presName="negativeSpace" presStyleCnt="0"/>
      <dgm:spPr/>
    </dgm:pt>
    <dgm:pt modelId="{1C2DE704-FA5C-4B44-97CD-6CCF5E2B003E}" type="pres">
      <dgm:prSet presAssocID="{5AF82044-7A14-4F33-8A18-97FBB25CBA62}" presName="childText" presStyleLbl="conFgAcc1" presStyleIdx="0" presStyleCnt="3">
        <dgm:presLayoutVars>
          <dgm:bulletEnabled val="1"/>
        </dgm:presLayoutVars>
      </dgm:prSet>
      <dgm:spPr/>
    </dgm:pt>
    <dgm:pt modelId="{9BE8ACB8-625D-4466-BACD-C429769A6D87}" type="pres">
      <dgm:prSet presAssocID="{F18EF28C-8B48-4C49-ACE2-B6F589758A3B}" presName="spaceBetweenRectangles" presStyleCnt="0"/>
      <dgm:spPr/>
    </dgm:pt>
    <dgm:pt modelId="{1C7ED737-592A-4CF8-8B1A-CC458C162BB1}" type="pres">
      <dgm:prSet presAssocID="{95A4ED1D-9EE1-417F-983C-8C065AB0A841}" presName="parentLin" presStyleCnt="0"/>
      <dgm:spPr/>
    </dgm:pt>
    <dgm:pt modelId="{7A16272B-FE0F-49ED-9602-A9627AF75E70}" type="pres">
      <dgm:prSet presAssocID="{95A4ED1D-9EE1-417F-983C-8C065AB0A841}" presName="parentLeftMargin" presStyleLbl="node1" presStyleIdx="0" presStyleCnt="3"/>
      <dgm:spPr/>
    </dgm:pt>
    <dgm:pt modelId="{45235579-59A5-4473-97CA-755A8CF3FDF7}" type="pres">
      <dgm:prSet presAssocID="{95A4ED1D-9EE1-417F-983C-8C065AB0A8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46E8-40CC-4451-B7A4-616835C29D45}" type="pres">
      <dgm:prSet presAssocID="{95A4ED1D-9EE1-417F-983C-8C065AB0A841}" presName="negativeSpace" presStyleCnt="0"/>
      <dgm:spPr/>
    </dgm:pt>
    <dgm:pt modelId="{5A288B9F-8AB0-4657-B0DE-A24FE1484299}" type="pres">
      <dgm:prSet presAssocID="{95A4ED1D-9EE1-417F-983C-8C065AB0A841}" presName="childText" presStyleLbl="conFgAcc1" presStyleIdx="1" presStyleCnt="3">
        <dgm:presLayoutVars>
          <dgm:bulletEnabled val="1"/>
        </dgm:presLayoutVars>
      </dgm:prSet>
      <dgm:spPr/>
    </dgm:pt>
    <dgm:pt modelId="{0E2A0A45-380A-44B8-9B36-92D79C007494}" type="pres">
      <dgm:prSet presAssocID="{88B5FB0E-BBA2-4BA3-ABCF-33E6AFCA08ED}" presName="spaceBetweenRectangles" presStyleCnt="0"/>
      <dgm:spPr/>
    </dgm:pt>
    <dgm:pt modelId="{73C3569E-3F5D-46A4-9714-12CAD0ABEB3A}" type="pres">
      <dgm:prSet presAssocID="{8A6E0FAA-46B2-4CC1-AB6E-6676EFB67E97}" presName="parentLin" presStyleCnt="0"/>
      <dgm:spPr/>
    </dgm:pt>
    <dgm:pt modelId="{7AB0C7E8-503D-4FA7-89E0-101D02B3088E}" type="pres">
      <dgm:prSet presAssocID="{8A6E0FAA-46B2-4CC1-AB6E-6676EFB67E97}" presName="parentLeftMargin" presStyleLbl="node1" presStyleIdx="1" presStyleCnt="3"/>
      <dgm:spPr/>
    </dgm:pt>
    <dgm:pt modelId="{2B8038C5-D8ED-4AF1-B0B4-3E2F3ED03B34}" type="pres">
      <dgm:prSet presAssocID="{8A6E0FAA-46B2-4CC1-AB6E-6676EFB67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3C465A-EDC6-45F4-8E20-2A2F8C2E7483}" type="pres">
      <dgm:prSet presAssocID="{8A6E0FAA-46B2-4CC1-AB6E-6676EFB67E97}" presName="negativeSpace" presStyleCnt="0"/>
      <dgm:spPr/>
    </dgm:pt>
    <dgm:pt modelId="{8AAF85B0-BA49-462C-8F36-B3A8C536329A}" type="pres">
      <dgm:prSet presAssocID="{8A6E0FAA-46B2-4CC1-AB6E-6676EFB67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53003-8DDF-44F7-8942-12A6453C7526}" type="presOf" srcId="{5AF82044-7A14-4F33-8A18-97FBB25CBA62}" destId="{025B6B6A-2EBA-42AD-BD3B-8B32977F6A5D}" srcOrd="0" destOrd="0" presId="urn:microsoft.com/office/officeart/2005/8/layout/list1"/>
    <dgm:cxn modelId="{752C6A0C-8830-4995-AE0D-A09428B0E844}" srcId="{BE868F27-BE95-464C-98FB-21CFF41C7E68}" destId="{95A4ED1D-9EE1-417F-983C-8C065AB0A841}" srcOrd="1" destOrd="0" parTransId="{AB996400-3AF6-4D2C-9EFE-CE9BF9477850}" sibTransId="{88B5FB0E-BBA2-4BA3-ABCF-33E6AFCA08ED}"/>
    <dgm:cxn modelId="{2B7D3C15-105D-4CE2-83AC-7D9B98BF2157}" type="presOf" srcId="{5AF82044-7A14-4F33-8A18-97FBB25CBA62}" destId="{590279DE-BF02-4D42-B70C-C2713A0D0C42}" srcOrd="1" destOrd="0" presId="urn:microsoft.com/office/officeart/2005/8/layout/list1"/>
    <dgm:cxn modelId="{03025D1D-BB49-4D38-8AA7-7E068CBC7531}" type="presOf" srcId="{DE780D52-D610-4F09-92E1-E1BCDC3DA90A}" destId="{1C2DE704-FA5C-4B44-97CD-6CCF5E2B003E}" srcOrd="0" destOrd="0" presId="urn:microsoft.com/office/officeart/2005/8/layout/list1"/>
    <dgm:cxn modelId="{2691802B-5364-4207-A2DA-E5E3C00E3B3C}" srcId="{5AF82044-7A14-4F33-8A18-97FBB25CBA62}" destId="{DE780D52-D610-4F09-92E1-E1BCDC3DA90A}" srcOrd="0" destOrd="0" parTransId="{F814F4EF-D477-40D7-8932-B47EEF93BABB}" sibTransId="{AF4089C4-BC6F-48C9-86F0-DBA4BD90C3BD}"/>
    <dgm:cxn modelId="{505DA335-85CF-414D-B536-967F43DDCD49}" type="presOf" srcId="{91B0FAE6-C16A-4900-AF01-BFD14A7011BA}" destId="{8AAF85B0-BA49-462C-8F36-B3A8C536329A}" srcOrd="0" destOrd="1" presId="urn:microsoft.com/office/officeart/2005/8/layout/list1"/>
    <dgm:cxn modelId="{FDEA5B5C-4337-455F-8B18-066BB4ECC1EC}" type="presOf" srcId="{BE868F27-BE95-464C-98FB-21CFF41C7E68}" destId="{76ADCF8D-72C1-4E9E-90FC-2CAA72C6189D}" srcOrd="0" destOrd="0" presId="urn:microsoft.com/office/officeart/2005/8/layout/list1"/>
    <dgm:cxn modelId="{C02BCC61-7783-4799-8A71-7DE6FBBB0768}" srcId="{BE868F27-BE95-464C-98FB-21CFF41C7E68}" destId="{8A6E0FAA-46B2-4CC1-AB6E-6676EFB67E97}" srcOrd="2" destOrd="0" parTransId="{5FB42D9D-ED3A-4D8F-A514-5F23EFED0768}" sibTransId="{5DBB95CD-ED2B-4D9E-91B2-228208BEC3F4}"/>
    <dgm:cxn modelId="{EC757F73-9BB9-4FB9-9D06-41003AD9A2CC}" type="presOf" srcId="{CD2E5064-2ACC-487D-9CB0-BA29C7B0FD70}" destId="{5A288B9F-8AB0-4657-B0DE-A24FE1484299}" srcOrd="0" destOrd="0" presId="urn:microsoft.com/office/officeart/2005/8/layout/list1"/>
    <dgm:cxn modelId="{559CAB7D-2B87-4156-B44F-ADA786E6D65E}" type="presOf" srcId="{8A6E0FAA-46B2-4CC1-AB6E-6676EFB67E97}" destId="{2B8038C5-D8ED-4AF1-B0B4-3E2F3ED03B34}" srcOrd="1" destOrd="0" presId="urn:microsoft.com/office/officeart/2005/8/layout/list1"/>
    <dgm:cxn modelId="{1D682C7F-1749-4BD9-AEDC-B4F7E6D30CA9}" type="presOf" srcId="{95A4ED1D-9EE1-417F-983C-8C065AB0A841}" destId="{7A16272B-FE0F-49ED-9602-A9627AF75E70}" srcOrd="0" destOrd="0" presId="urn:microsoft.com/office/officeart/2005/8/layout/list1"/>
    <dgm:cxn modelId="{D910BA83-CDE1-4D9F-937A-5B25AF6CBF77}" srcId="{95A4ED1D-9EE1-417F-983C-8C065AB0A841}" destId="{CD2E5064-2ACC-487D-9CB0-BA29C7B0FD70}" srcOrd="0" destOrd="0" parTransId="{691972DA-4712-4682-A372-340E87A2DB77}" sibTransId="{02D91D0B-649F-479D-9C9F-87DF61D457FF}"/>
    <dgm:cxn modelId="{9212418A-C1CA-4821-9D6F-90C35BF51B2A}" type="presOf" srcId="{BC62C9A6-390A-43C9-83C1-6562E9F473AD}" destId="{8AAF85B0-BA49-462C-8F36-B3A8C536329A}" srcOrd="0" destOrd="0" presId="urn:microsoft.com/office/officeart/2005/8/layout/list1"/>
    <dgm:cxn modelId="{CAE5889E-9BA7-4BA1-810C-BDB744B25336}" srcId="{8A6E0FAA-46B2-4CC1-AB6E-6676EFB67E97}" destId="{BC62C9A6-390A-43C9-83C1-6562E9F473AD}" srcOrd="0" destOrd="0" parTransId="{B22AD9F0-87C0-448C-B85E-F3A994FC108D}" sibTransId="{7525B07D-2D1C-42E2-929B-CC956626637A}"/>
    <dgm:cxn modelId="{6132F6BD-5D24-445D-941E-952C3FAC8205}" srcId="{BE868F27-BE95-464C-98FB-21CFF41C7E68}" destId="{5AF82044-7A14-4F33-8A18-97FBB25CBA62}" srcOrd="0" destOrd="0" parTransId="{C38F5297-5921-4D5F-A625-91B964F25772}" sibTransId="{F18EF28C-8B48-4C49-ACE2-B6F589758A3B}"/>
    <dgm:cxn modelId="{9ACFE1CD-E699-402C-87A3-47286713917F}" type="presOf" srcId="{8A6E0FAA-46B2-4CC1-AB6E-6676EFB67E97}" destId="{7AB0C7E8-503D-4FA7-89E0-101D02B3088E}" srcOrd="0" destOrd="0" presId="urn:microsoft.com/office/officeart/2005/8/layout/list1"/>
    <dgm:cxn modelId="{185CEDD1-F7F4-4EEB-95CB-305C1CCC73B8}" srcId="{8A6E0FAA-46B2-4CC1-AB6E-6676EFB67E97}" destId="{91B0FAE6-C16A-4900-AF01-BFD14A7011BA}" srcOrd="1" destOrd="0" parTransId="{8A641316-F6E4-4D29-AAFE-5AD9072EDCBA}" sibTransId="{0B8CCF8A-CEE3-4744-B9CA-2FBE991481BF}"/>
    <dgm:cxn modelId="{FB5E5DF4-5129-41FB-B528-81E272F5E411}" type="presOf" srcId="{95A4ED1D-9EE1-417F-983C-8C065AB0A841}" destId="{45235579-59A5-4473-97CA-755A8CF3FDF7}" srcOrd="1" destOrd="0" presId="urn:microsoft.com/office/officeart/2005/8/layout/list1"/>
    <dgm:cxn modelId="{32F0A70C-0E28-4F1A-81EB-952DF436C6D8}" type="presParOf" srcId="{76ADCF8D-72C1-4E9E-90FC-2CAA72C6189D}" destId="{D840D7D0-40F3-4286-8FD3-53B4A4EDD8B2}" srcOrd="0" destOrd="0" presId="urn:microsoft.com/office/officeart/2005/8/layout/list1"/>
    <dgm:cxn modelId="{170EBD7E-5919-40A9-B936-1F42C756FBAA}" type="presParOf" srcId="{D840D7D0-40F3-4286-8FD3-53B4A4EDD8B2}" destId="{025B6B6A-2EBA-42AD-BD3B-8B32977F6A5D}" srcOrd="0" destOrd="0" presId="urn:microsoft.com/office/officeart/2005/8/layout/list1"/>
    <dgm:cxn modelId="{7439950E-5803-4233-90EE-5DBD0630B596}" type="presParOf" srcId="{D840D7D0-40F3-4286-8FD3-53B4A4EDD8B2}" destId="{590279DE-BF02-4D42-B70C-C2713A0D0C42}" srcOrd="1" destOrd="0" presId="urn:microsoft.com/office/officeart/2005/8/layout/list1"/>
    <dgm:cxn modelId="{609A4F04-7E77-462B-B6C6-EF4C20E9CF1C}" type="presParOf" srcId="{76ADCF8D-72C1-4E9E-90FC-2CAA72C6189D}" destId="{A09C3491-6552-4EE3-BFB6-F722B6C25E77}" srcOrd="1" destOrd="0" presId="urn:microsoft.com/office/officeart/2005/8/layout/list1"/>
    <dgm:cxn modelId="{37DAE6D9-60B3-474E-9EED-630AE1E12E77}" type="presParOf" srcId="{76ADCF8D-72C1-4E9E-90FC-2CAA72C6189D}" destId="{1C2DE704-FA5C-4B44-97CD-6CCF5E2B003E}" srcOrd="2" destOrd="0" presId="urn:microsoft.com/office/officeart/2005/8/layout/list1"/>
    <dgm:cxn modelId="{9A6E5907-7790-4EAC-8CBB-AE4BFBBBDCC3}" type="presParOf" srcId="{76ADCF8D-72C1-4E9E-90FC-2CAA72C6189D}" destId="{9BE8ACB8-625D-4466-BACD-C429769A6D87}" srcOrd="3" destOrd="0" presId="urn:microsoft.com/office/officeart/2005/8/layout/list1"/>
    <dgm:cxn modelId="{FB0AA05C-311C-4DBE-824F-F7551CF8B0E6}" type="presParOf" srcId="{76ADCF8D-72C1-4E9E-90FC-2CAA72C6189D}" destId="{1C7ED737-592A-4CF8-8B1A-CC458C162BB1}" srcOrd="4" destOrd="0" presId="urn:microsoft.com/office/officeart/2005/8/layout/list1"/>
    <dgm:cxn modelId="{FE49288D-8AA1-4657-85F4-C906FDCAF043}" type="presParOf" srcId="{1C7ED737-592A-4CF8-8B1A-CC458C162BB1}" destId="{7A16272B-FE0F-49ED-9602-A9627AF75E70}" srcOrd="0" destOrd="0" presId="urn:microsoft.com/office/officeart/2005/8/layout/list1"/>
    <dgm:cxn modelId="{DAFFA434-8B60-44BB-9032-4C80786582EA}" type="presParOf" srcId="{1C7ED737-592A-4CF8-8B1A-CC458C162BB1}" destId="{45235579-59A5-4473-97CA-755A8CF3FDF7}" srcOrd="1" destOrd="0" presId="urn:microsoft.com/office/officeart/2005/8/layout/list1"/>
    <dgm:cxn modelId="{EC8FB9AC-D450-4508-9213-96327A3518B9}" type="presParOf" srcId="{76ADCF8D-72C1-4E9E-90FC-2CAA72C6189D}" destId="{8D7946E8-40CC-4451-B7A4-616835C29D45}" srcOrd="5" destOrd="0" presId="urn:microsoft.com/office/officeart/2005/8/layout/list1"/>
    <dgm:cxn modelId="{D40975BD-97D6-40F3-A08F-2422503C1F80}" type="presParOf" srcId="{76ADCF8D-72C1-4E9E-90FC-2CAA72C6189D}" destId="{5A288B9F-8AB0-4657-B0DE-A24FE1484299}" srcOrd="6" destOrd="0" presId="urn:microsoft.com/office/officeart/2005/8/layout/list1"/>
    <dgm:cxn modelId="{8B17F130-5705-4F3D-96F3-2AA9B0936CF0}" type="presParOf" srcId="{76ADCF8D-72C1-4E9E-90FC-2CAA72C6189D}" destId="{0E2A0A45-380A-44B8-9B36-92D79C007494}" srcOrd="7" destOrd="0" presId="urn:microsoft.com/office/officeart/2005/8/layout/list1"/>
    <dgm:cxn modelId="{4FC66731-F78B-40E8-8E2A-916856B7FC17}" type="presParOf" srcId="{76ADCF8D-72C1-4E9E-90FC-2CAA72C6189D}" destId="{73C3569E-3F5D-46A4-9714-12CAD0ABEB3A}" srcOrd="8" destOrd="0" presId="urn:microsoft.com/office/officeart/2005/8/layout/list1"/>
    <dgm:cxn modelId="{6FFD5BD9-CFF3-4E28-B7DB-0062608BFA3B}" type="presParOf" srcId="{73C3569E-3F5D-46A4-9714-12CAD0ABEB3A}" destId="{7AB0C7E8-503D-4FA7-89E0-101D02B3088E}" srcOrd="0" destOrd="0" presId="urn:microsoft.com/office/officeart/2005/8/layout/list1"/>
    <dgm:cxn modelId="{5181A66C-DD54-4D64-AAA3-A855CED92637}" type="presParOf" srcId="{73C3569E-3F5D-46A4-9714-12CAD0ABEB3A}" destId="{2B8038C5-D8ED-4AF1-B0B4-3E2F3ED03B34}" srcOrd="1" destOrd="0" presId="urn:microsoft.com/office/officeart/2005/8/layout/list1"/>
    <dgm:cxn modelId="{292032A2-2AE5-44B9-BC8E-A0EBE2616AAD}" type="presParOf" srcId="{76ADCF8D-72C1-4E9E-90FC-2CAA72C6189D}" destId="{CF3C465A-EDC6-45F4-8E20-2A2F8C2E7483}" srcOrd="9" destOrd="0" presId="urn:microsoft.com/office/officeart/2005/8/layout/list1"/>
    <dgm:cxn modelId="{76E79B77-1B13-403A-BCAB-6F8724467914}" type="presParOf" srcId="{76ADCF8D-72C1-4E9E-90FC-2CAA72C6189D}" destId="{8AAF85B0-BA49-462C-8F36-B3A8C5363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3C95-1601-4CA7-82A5-78B9249010B0}">
      <dsp:nvSpPr>
        <dsp:cNvPr id="0" name=""/>
        <dsp:cNvSpPr/>
      </dsp:nvSpPr>
      <dsp:spPr>
        <a:xfrm>
          <a:off x="0" y="4417688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02BC4-E4AF-4125-83C7-C5F9BCBD9D66}">
      <dsp:nvSpPr>
        <dsp:cNvPr id="0" name=""/>
        <dsp:cNvSpPr/>
      </dsp:nvSpPr>
      <dsp:spPr>
        <a:xfrm>
          <a:off x="0" y="3782542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AEAC7-4FD0-4602-BA75-1F1D7F307309}">
      <dsp:nvSpPr>
        <dsp:cNvPr id="0" name=""/>
        <dsp:cNvSpPr/>
      </dsp:nvSpPr>
      <dsp:spPr>
        <a:xfrm>
          <a:off x="0" y="3147396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D1429-ED66-40D3-AC17-F8E2F6A5080A}">
      <dsp:nvSpPr>
        <dsp:cNvPr id="0" name=""/>
        <dsp:cNvSpPr/>
      </dsp:nvSpPr>
      <dsp:spPr>
        <a:xfrm>
          <a:off x="0" y="2512250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F35A9-1677-47FD-B65B-5BC842B77D8D}">
      <dsp:nvSpPr>
        <dsp:cNvPr id="0" name=""/>
        <dsp:cNvSpPr/>
      </dsp:nvSpPr>
      <dsp:spPr>
        <a:xfrm>
          <a:off x="0" y="1877104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C247-E2DF-4F98-8D39-FE9AE63C24CC}">
      <dsp:nvSpPr>
        <dsp:cNvPr id="0" name=""/>
        <dsp:cNvSpPr/>
      </dsp:nvSpPr>
      <dsp:spPr>
        <a:xfrm>
          <a:off x="0" y="1241958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B40E-36D1-47DA-A0C6-D23DC367BB03}">
      <dsp:nvSpPr>
        <dsp:cNvPr id="0" name=""/>
        <dsp:cNvSpPr/>
      </dsp:nvSpPr>
      <dsp:spPr>
        <a:xfrm>
          <a:off x="0" y="606812"/>
          <a:ext cx="100774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AB74A-C8CC-4103-9764-B75ACCE894BE}">
      <dsp:nvSpPr>
        <dsp:cNvPr id="0" name=""/>
        <dsp:cNvSpPr/>
      </dsp:nvSpPr>
      <dsp:spPr>
        <a:xfrm>
          <a:off x="2620137" y="1911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Theory / Structure</a:t>
          </a:r>
        </a:p>
      </dsp:txBody>
      <dsp:txXfrm>
        <a:off x="2620137" y="1911"/>
        <a:ext cx="7457313" cy="604901"/>
      </dsp:txXfrm>
    </dsp:sp>
    <dsp:sp modelId="{FF4A9F1C-7D04-4A32-AA88-0934BA378506}">
      <dsp:nvSpPr>
        <dsp:cNvPr id="0" name=""/>
        <dsp:cNvSpPr/>
      </dsp:nvSpPr>
      <dsp:spPr>
        <a:xfrm>
          <a:off x="0" y="1911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9:30 – 10:30</a:t>
          </a:r>
        </a:p>
      </dsp:txBody>
      <dsp:txXfrm>
        <a:off x="29534" y="31445"/>
        <a:ext cx="2561069" cy="575367"/>
      </dsp:txXfrm>
    </dsp:sp>
    <dsp:sp modelId="{3F6752FB-8D9B-459E-A3CA-6A22C1850AED}">
      <dsp:nvSpPr>
        <dsp:cNvPr id="0" name=""/>
        <dsp:cNvSpPr/>
      </dsp:nvSpPr>
      <dsp:spPr>
        <a:xfrm>
          <a:off x="2620137" y="637057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</a:rPr>
            <a:t>BREAK</a:t>
          </a:r>
        </a:p>
      </dsp:txBody>
      <dsp:txXfrm>
        <a:off x="2620137" y="637057"/>
        <a:ext cx="7457313" cy="604901"/>
      </dsp:txXfrm>
    </dsp:sp>
    <dsp:sp modelId="{2E93F586-0587-4A00-A1DE-C3C2A95D91A7}">
      <dsp:nvSpPr>
        <dsp:cNvPr id="0" name=""/>
        <dsp:cNvSpPr/>
      </dsp:nvSpPr>
      <dsp:spPr>
        <a:xfrm>
          <a:off x="0" y="637057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10:30</a:t>
          </a:r>
        </a:p>
      </dsp:txBody>
      <dsp:txXfrm>
        <a:off x="29534" y="666591"/>
        <a:ext cx="2561069" cy="575367"/>
      </dsp:txXfrm>
    </dsp:sp>
    <dsp:sp modelId="{17E9BF12-54C3-4ED2-BF4E-1B06568AFD0C}">
      <dsp:nvSpPr>
        <dsp:cNvPr id="0" name=""/>
        <dsp:cNvSpPr/>
      </dsp:nvSpPr>
      <dsp:spPr>
        <a:xfrm>
          <a:off x="2620137" y="1272203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Building a Query / Examples </a:t>
          </a:r>
        </a:p>
      </dsp:txBody>
      <dsp:txXfrm>
        <a:off x="2620137" y="1272203"/>
        <a:ext cx="7457313" cy="604901"/>
      </dsp:txXfrm>
    </dsp:sp>
    <dsp:sp modelId="{37C44DBE-2A92-4EF8-9E6B-DAFFB50461D4}">
      <dsp:nvSpPr>
        <dsp:cNvPr id="0" name=""/>
        <dsp:cNvSpPr/>
      </dsp:nvSpPr>
      <dsp:spPr>
        <a:xfrm>
          <a:off x="0" y="1272203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10:45 – 12:00 </a:t>
          </a:r>
        </a:p>
      </dsp:txBody>
      <dsp:txXfrm>
        <a:off x="29534" y="1301737"/>
        <a:ext cx="2561069" cy="575367"/>
      </dsp:txXfrm>
    </dsp:sp>
    <dsp:sp modelId="{DFC410BC-EEB4-43AE-881C-AE0CC5913978}">
      <dsp:nvSpPr>
        <dsp:cNvPr id="0" name=""/>
        <dsp:cNvSpPr/>
      </dsp:nvSpPr>
      <dsp:spPr>
        <a:xfrm>
          <a:off x="2620137" y="1907349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</a:rPr>
            <a:t>Lunch</a:t>
          </a:r>
        </a:p>
      </dsp:txBody>
      <dsp:txXfrm>
        <a:off x="2620137" y="1907349"/>
        <a:ext cx="7457313" cy="604901"/>
      </dsp:txXfrm>
    </dsp:sp>
    <dsp:sp modelId="{91BC1C3A-5BB1-4B36-A2EE-47DBFDD4A558}">
      <dsp:nvSpPr>
        <dsp:cNvPr id="0" name=""/>
        <dsp:cNvSpPr/>
      </dsp:nvSpPr>
      <dsp:spPr>
        <a:xfrm>
          <a:off x="0" y="1907349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12:00 – 1:30</a:t>
          </a:r>
        </a:p>
      </dsp:txBody>
      <dsp:txXfrm>
        <a:off x="29534" y="1936883"/>
        <a:ext cx="2561069" cy="575367"/>
      </dsp:txXfrm>
    </dsp:sp>
    <dsp:sp modelId="{01F06B72-405C-45FD-A028-CEA9F6C67271}">
      <dsp:nvSpPr>
        <dsp:cNvPr id="0" name=""/>
        <dsp:cNvSpPr/>
      </dsp:nvSpPr>
      <dsp:spPr>
        <a:xfrm>
          <a:off x="2620137" y="2542495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Joins / Examples</a:t>
          </a:r>
          <a:endParaRPr lang="en-US" sz="3200" kern="1200" dirty="0"/>
        </a:p>
      </dsp:txBody>
      <dsp:txXfrm>
        <a:off x="2620137" y="2542495"/>
        <a:ext cx="7457313" cy="604901"/>
      </dsp:txXfrm>
    </dsp:sp>
    <dsp:sp modelId="{1EBEBBD3-D180-4484-9FA8-697348952B16}">
      <dsp:nvSpPr>
        <dsp:cNvPr id="0" name=""/>
        <dsp:cNvSpPr/>
      </dsp:nvSpPr>
      <dsp:spPr>
        <a:xfrm>
          <a:off x="0" y="2542495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1:30 – 2:30</a:t>
          </a:r>
        </a:p>
      </dsp:txBody>
      <dsp:txXfrm>
        <a:off x="29534" y="2572029"/>
        <a:ext cx="2561069" cy="575367"/>
      </dsp:txXfrm>
    </dsp:sp>
    <dsp:sp modelId="{86E5B3E3-30B1-46B0-87BC-FA1FD528CD2E}">
      <dsp:nvSpPr>
        <dsp:cNvPr id="0" name=""/>
        <dsp:cNvSpPr/>
      </dsp:nvSpPr>
      <dsp:spPr>
        <a:xfrm>
          <a:off x="2620137" y="3177641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</a:rPr>
            <a:t>BREAK</a:t>
          </a:r>
        </a:p>
      </dsp:txBody>
      <dsp:txXfrm>
        <a:off x="2620137" y="3177641"/>
        <a:ext cx="7457313" cy="604901"/>
      </dsp:txXfrm>
    </dsp:sp>
    <dsp:sp modelId="{CDA9FAFF-D458-494B-92DA-6573E21284AB}">
      <dsp:nvSpPr>
        <dsp:cNvPr id="0" name=""/>
        <dsp:cNvSpPr/>
      </dsp:nvSpPr>
      <dsp:spPr>
        <a:xfrm>
          <a:off x="0" y="3177641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2:30</a:t>
          </a:r>
        </a:p>
      </dsp:txBody>
      <dsp:txXfrm>
        <a:off x="29534" y="3207175"/>
        <a:ext cx="2561069" cy="575367"/>
      </dsp:txXfrm>
    </dsp:sp>
    <dsp:sp modelId="{5504AE0A-3B3E-4584-BD7A-7EFCBF2157A8}">
      <dsp:nvSpPr>
        <dsp:cNvPr id="0" name=""/>
        <dsp:cNvSpPr/>
      </dsp:nvSpPr>
      <dsp:spPr>
        <a:xfrm>
          <a:off x="2620137" y="3812787"/>
          <a:ext cx="7457313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Wrapping Up</a:t>
          </a:r>
        </a:p>
      </dsp:txBody>
      <dsp:txXfrm>
        <a:off x="2620137" y="3812787"/>
        <a:ext cx="7457313" cy="604901"/>
      </dsp:txXfrm>
    </dsp:sp>
    <dsp:sp modelId="{CE1378D8-920D-4C70-BA89-8580BEF3CA9B}">
      <dsp:nvSpPr>
        <dsp:cNvPr id="0" name=""/>
        <dsp:cNvSpPr/>
      </dsp:nvSpPr>
      <dsp:spPr>
        <a:xfrm>
          <a:off x="0" y="3812787"/>
          <a:ext cx="2620137" cy="604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2:45 – 3:30</a:t>
          </a:r>
        </a:p>
      </dsp:txBody>
      <dsp:txXfrm>
        <a:off x="29534" y="3842321"/>
        <a:ext cx="2561069" cy="575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08780"/>
          <a:ext cx="617982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[Control Number for Items]</a:t>
          </a:r>
        </a:p>
      </dsp:txBody>
      <dsp:txXfrm>
        <a:off x="0" y="308780"/>
        <a:ext cx="6179820" cy="637875"/>
      </dsp:txXfrm>
    </dsp:sp>
    <dsp:sp modelId="{590279DE-BF02-4D42-B70C-C2713A0D0C42}">
      <dsp:nvSpPr>
        <dsp:cNvPr id="0" name=""/>
        <dsp:cNvSpPr/>
      </dsp:nvSpPr>
      <dsp:spPr>
        <a:xfrm>
          <a:off x="308991" y="87380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30607" y="108996"/>
        <a:ext cx="4282642" cy="399568"/>
      </dsp:txXfrm>
    </dsp:sp>
    <dsp:sp modelId="{5A288B9F-8AB0-4657-B0DE-A24FE1484299}">
      <dsp:nvSpPr>
        <dsp:cNvPr id="0" name=""/>
        <dsp:cNvSpPr/>
      </dsp:nvSpPr>
      <dsp:spPr>
        <a:xfrm>
          <a:off x="0" y="1249056"/>
          <a:ext cx="617982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[One of the Item Tables]</a:t>
          </a:r>
        </a:p>
      </dsp:txBody>
      <dsp:txXfrm>
        <a:off x="0" y="1249056"/>
        <a:ext cx="6179820" cy="637875"/>
      </dsp:txXfrm>
    </dsp:sp>
    <dsp:sp modelId="{45235579-59A5-4473-97CA-755A8CF3FDF7}">
      <dsp:nvSpPr>
        <dsp:cNvPr id="0" name=""/>
        <dsp:cNvSpPr/>
      </dsp:nvSpPr>
      <dsp:spPr>
        <a:xfrm>
          <a:off x="308991" y="1027656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0607" y="1049272"/>
        <a:ext cx="4282642" cy="399568"/>
      </dsp:txXfrm>
    </dsp:sp>
    <dsp:sp modelId="{8AAF85B0-BA49-462C-8F36-B3A8C536329A}">
      <dsp:nvSpPr>
        <dsp:cNvPr id="0" name=""/>
        <dsp:cNvSpPr/>
      </dsp:nvSpPr>
      <dsp:spPr>
        <a:xfrm>
          <a:off x="0" y="2189331"/>
          <a:ext cx="61798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[Item Library]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[Shelf Location is a “New” Shelf Location]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[Item is older than 9 months]</a:t>
          </a:r>
        </a:p>
      </dsp:txBody>
      <dsp:txXfrm>
        <a:off x="0" y="2189331"/>
        <a:ext cx="6179820" cy="1134000"/>
      </dsp:txXfrm>
    </dsp:sp>
    <dsp:sp modelId="{2B8038C5-D8ED-4AF1-B0B4-3E2F3ED03B34}">
      <dsp:nvSpPr>
        <dsp:cNvPr id="0" name=""/>
        <dsp:cNvSpPr/>
      </dsp:nvSpPr>
      <dsp:spPr>
        <a:xfrm>
          <a:off x="308991" y="1967931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0607" y="1989547"/>
        <a:ext cx="4282642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08780"/>
          <a:ext cx="617982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[Control Number for Items]</a:t>
          </a:r>
        </a:p>
      </dsp:txBody>
      <dsp:txXfrm>
        <a:off x="0" y="308780"/>
        <a:ext cx="6179820" cy="637875"/>
      </dsp:txXfrm>
    </dsp:sp>
    <dsp:sp modelId="{590279DE-BF02-4D42-B70C-C2713A0D0C42}">
      <dsp:nvSpPr>
        <dsp:cNvPr id="0" name=""/>
        <dsp:cNvSpPr/>
      </dsp:nvSpPr>
      <dsp:spPr>
        <a:xfrm>
          <a:off x="308991" y="87380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30607" y="108996"/>
        <a:ext cx="4282642" cy="399568"/>
      </dsp:txXfrm>
    </dsp:sp>
    <dsp:sp modelId="{5A288B9F-8AB0-4657-B0DE-A24FE1484299}">
      <dsp:nvSpPr>
        <dsp:cNvPr id="0" name=""/>
        <dsp:cNvSpPr/>
      </dsp:nvSpPr>
      <dsp:spPr>
        <a:xfrm>
          <a:off x="0" y="1249056"/>
          <a:ext cx="617982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[One of the Item Tables]</a:t>
          </a:r>
        </a:p>
      </dsp:txBody>
      <dsp:txXfrm>
        <a:off x="0" y="1249056"/>
        <a:ext cx="6179820" cy="637875"/>
      </dsp:txXfrm>
    </dsp:sp>
    <dsp:sp modelId="{45235579-59A5-4473-97CA-755A8CF3FDF7}">
      <dsp:nvSpPr>
        <dsp:cNvPr id="0" name=""/>
        <dsp:cNvSpPr/>
      </dsp:nvSpPr>
      <dsp:spPr>
        <a:xfrm>
          <a:off x="308991" y="1027656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0607" y="1049272"/>
        <a:ext cx="4282642" cy="399568"/>
      </dsp:txXfrm>
    </dsp:sp>
    <dsp:sp modelId="{8AAF85B0-BA49-462C-8F36-B3A8C536329A}">
      <dsp:nvSpPr>
        <dsp:cNvPr id="0" name=""/>
        <dsp:cNvSpPr/>
      </dsp:nvSpPr>
      <dsp:spPr>
        <a:xfrm>
          <a:off x="0" y="2189331"/>
          <a:ext cx="61798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[Item Library is my library]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[Shelf Location is a “New” Shelf Location]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[Item is older than 6 months]</a:t>
          </a:r>
        </a:p>
      </dsp:txBody>
      <dsp:txXfrm>
        <a:off x="0" y="2189331"/>
        <a:ext cx="6179820" cy="1134000"/>
      </dsp:txXfrm>
    </dsp:sp>
    <dsp:sp modelId="{2B8038C5-D8ED-4AF1-B0B4-3E2F3ED03B34}">
      <dsp:nvSpPr>
        <dsp:cNvPr id="0" name=""/>
        <dsp:cNvSpPr/>
      </dsp:nvSpPr>
      <dsp:spPr>
        <a:xfrm>
          <a:off x="308991" y="1967931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0607" y="1989547"/>
        <a:ext cx="4282642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08780"/>
          <a:ext cx="6179820" cy="637875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ItemRecordID</a:t>
          </a:r>
          <a:endParaRPr lang="en-US" sz="1500" kern="1200" dirty="0"/>
        </a:p>
      </dsp:txBody>
      <dsp:txXfrm>
        <a:off x="0" y="308780"/>
        <a:ext cx="6179820" cy="637875"/>
      </dsp:txXfrm>
    </dsp:sp>
    <dsp:sp modelId="{590279DE-BF02-4D42-B70C-C2713A0D0C42}">
      <dsp:nvSpPr>
        <dsp:cNvPr id="0" name=""/>
        <dsp:cNvSpPr/>
      </dsp:nvSpPr>
      <dsp:spPr>
        <a:xfrm>
          <a:off x="308991" y="87380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30607" y="108996"/>
        <a:ext cx="4282642" cy="399568"/>
      </dsp:txXfrm>
    </dsp:sp>
    <dsp:sp modelId="{5A288B9F-8AB0-4657-B0DE-A24FE1484299}">
      <dsp:nvSpPr>
        <dsp:cNvPr id="0" name=""/>
        <dsp:cNvSpPr/>
      </dsp:nvSpPr>
      <dsp:spPr>
        <a:xfrm>
          <a:off x="0" y="1249056"/>
          <a:ext cx="6179820" cy="637875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CircItemRecords</a:t>
          </a:r>
          <a:endParaRPr lang="en-US" sz="1500" kern="1200" dirty="0"/>
        </a:p>
      </dsp:txBody>
      <dsp:txXfrm>
        <a:off x="0" y="1249056"/>
        <a:ext cx="6179820" cy="637875"/>
      </dsp:txXfrm>
    </dsp:sp>
    <dsp:sp modelId="{45235579-59A5-4473-97CA-755A8CF3FDF7}">
      <dsp:nvSpPr>
        <dsp:cNvPr id="0" name=""/>
        <dsp:cNvSpPr/>
      </dsp:nvSpPr>
      <dsp:spPr>
        <a:xfrm>
          <a:off x="308991" y="1027656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0607" y="1049272"/>
        <a:ext cx="4282642" cy="399568"/>
      </dsp:txXfrm>
    </dsp:sp>
    <dsp:sp modelId="{8AAF85B0-BA49-462C-8F36-B3A8C536329A}">
      <dsp:nvSpPr>
        <dsp:cNvPr id="0" name=""/>
        <dsp:cNvSpPr/>
      </dsp:nvSpPr>
      <dsp:spPr>
        <a:xfrm>
          <a:off x="0" y="2189331"/>
          <a:ext cx="6179820" cy="1134000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12420" rIns="47962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AssignedBranchID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ShelfLocationID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FirstAvailableDate</a:t>
          </a:r>
          <a:endParaRPr lang="en-US" sz="1500" kern="1200" dirty="0"/>
        </a:p>
      </dsp:txBody>
      <dsp:txXfrm>
        <a:off x="0" y="2189331"/>
        <a:ext cx="6179820" cy="1134000"/>
      </dsp:txXfrm>
    </dsp:sp>
    <dsp:sp modelId="{2B8038C5-D8ED-4AF1-B0B4-3E2F3ED03B34}">
      <dsp:nvSpPr>
        <dsp:cNvPr id="0" name=""/>
        <dsp:cNvSpPr/>
      </dsp:nvSpPr>
      <dsp:spPr>
        <a:xfrm>
          <a:off x="308991" y="1967931"/>
          <a:ext cx="432587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0607" y="1989547"/>
        <a:ext cx="4282642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69833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[Control Number for Bibs]</a:t>
          </a:r>
        </a:p>
      </dsp:txBody>
      <dsp:txXfrm>
        <a:off x="0" y="269833"/>
        <a:ext cx="6179820" cy="722925"/>
      </dsp:txXfrm>
    </dsp:sp>
    <dsp:sp modelId="{590279DE-BF02-4D42-B70C-C2713A0D0C42}">
      <dsp:nvSpPr>
        <dsp:cNvPr id="0" name=""/>
        <dsp:cNvSpPr/>
      </dsp:nvSpPr>
      <dsp:spPr>
        <a:xfrm>
          <a:off x="308991" y="1891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33489" y="43411"/>
        <a:ext cx="4276878" cy="452844"/>
      </dsp:txXfrm>
    </dsp:sp>
    <dsp:sp modelId="{5A288B9F-8AB0-4657-B0DE-A24FE1484299}">
      <dsp:nvSpPr>
        <dsp:cNvPr id="0" name=""/>
        <dsp:cNvSpPr/>
      </dsp:nvSpPr>
      <dsp:spPr>
        <a:xfrm>
          <a:off x="0" y="1335478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[The Bib Table]</a:t>
          </a:r>
        </a:p>
      </dsp:txBody>
      <dsp:txXfrm>
        <a:off x="0" y="1335478"/>
        <a:ext cx="6179820" cy="722925"/>
      </dsp:txXfrm>
    </dsp:sp>
    <dsp:sp modelId="{45235579-59A5-4473-97CA-755A8CF3FDF7}">
      <dsp:nvSpPr>
        <dsp:cNvPr id="0" name=""/>
        <dsp:cNvSpPr/>
      </dsp:nvSpPr>
      <dsp:spPr>
        <a:xfrm>
          <a:off x="308991" y="1084558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3489" y="1109056"/>
        <a:ext cx="4276878" cy="452844"/>
      </dsp:txXfrm>
    </dsp:sp>
    <dsp:sp modelId="{8AAF85B0-BA49-462C-8F36-B3A8C536329A}">
      <dsp:nvSpPr>
        <dsp:cNvPr id="0" name=""/>
        <dsp:cNvSpPr/>
      </dsp:nvSpPr>
      <dsp:spPr>
        <a:xfrm>
          <a:off x="0" y="2401123"/>
          <a:ext cx="617982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[The Audience is “C”]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[“It’s been Cataloged”]</a:t>
          </a:r>
        </a:p>
      </dsp:txBody>
      <dsp:txXfrm>
        <a:off x="0" y="2401123"/>
        <a:ext cx="6179820" cy="990675"/>
      </dsp:txXfrm>
    </dsp:sp>
    <dsp:sp modelId="{2B8038C5-D8ED-4AF1-B0B4-3E2F3ED03B34}">
      <dsp:nvSpPr>
        <dsp:cNvPr id="0" name=""/>
        <dsp:cNvSpPr/>
      </dsp:nvSpPr>
      <dsp:spPr>
        <a:xfrm>
          <a:off x="308991" y="215020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3489" y="2174701"/>
        <a:ext cx="4276878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90394"/>
          <a:ext cx="8878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[Control Number for Patrons]</a:t>
          </a:r>
        </a:p>
      </dsp:txBody>
      <dsp:txXfrm>
        <a:off x="0" y="290394"/>
        <a:ext cx="8878888" cy="680400"/>
      </dsp:txXfrm>
    </dsp:sp>
    <dsp:sp modelId="{590279DE-BF02-4D42-B70C-C2713A0D0C42}">
      <dsp:nvSpPr>
        <dsp:cNvPr id="0" name=""/>
        <dsp:cNvSpPr/>
      </dsp:nvSpPr>
      <dsp:spPr>
        <a:xfrm>
          <a:off x="443944" y="54234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467001" y="77291"/>
        <a:ext cx="6169107" cy="426206"/>
      </dsp:txXfrm>
    </dsp:sp>
    <dsp:sp modelId="{5A288B9F-8AB0-4657-B0DE-A24FE1484299}">
      <dsp:nvSpPr>
        <dsp:cNvPr id="0" name=""/>
        <dsp:cNvSpPr/>
      </dsp:nvSpPr>
      <dsp:spPr>
        <a:xfrm>
          <a:off x="0" y="1293355"/>
          <a:ext cx="8878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[One of the Patron Tables]</a:t>
          </a:r>
        </a:p>
      </dsp:txBody>
      <dsp:txXfrm>
        <a:off x="0" y="1293355"/>
        <a:ext cx="8878888" cy="680400"/>
      </dsp:txXfrm>
    </dsp:sp>
    <dsp:sp modelId="{45235579-59A5-4473-97CA-755A8CF3FDF7}">
      <dsp:nvSpPr>
        <dsp:cNvPr id="0" name=""/>
        <dsp:cNvSpPr/>
      </dsp:nvSpPr>
      <dsp:spPr>
        <a:xfrm>
          <a:off x="443944" y="1057195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467001" y="1080252"/>
        <a:ext cx="6169107" cy="426206"/>
      </dsp:txXfrm>
    </dsp:sp>
    <dsp:sp modelId="{8AAF85B0-BA49-462C-8F36-B3A8C536329A}">
      <dsp:nvSpPr>
        <dsp:cNvPr id="0" name=""/>
        <dsp:cNvSpPr/>
      </dsp:nvSpPr>
      <dsp:spPr>
        <a:xfrm>
          <a:off x="0" y="2296315"/>
          <a:ext cx="887888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EmailAddress</a:t>
          </a:r>
          <a:r>
            <a:rPr lang="en-US" sz="1600" kern="1200" dirty="0"/>
            <a:t> IS NULL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AltEmailAddress</a:t>
          </a:r>
          <a:r>
            <a:rPr lang="en-US" sz="1600" kern="1200" dirty="0"/>
            <a:t> IS NOT NULL</a:t>
          </a:r>
        </a:p>
      </dsp:txBody>
      <dsp:txXfrm>
        <a:off x="0" y="2296315"/>
        <a:ext cx="8878888" cy="932400"/>
      </dsp:txXfrm>
    </dsp:sp>
    <dsp:sp modelId="{2B8038C5-D8ED-4AF1-B0B4-3E2F3ED03B34}">
      <dsp:nvSpPr>
        <dsp:cNvPr id="0" name=""/>
        <dsp:cNvSpPr/>
      </dsp:nvSpPr>
      <dsp:spPr>
        <a:xfrm>
          <a:off x="443944" y="2060155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467001" y="2083212"/>
        <a:ext cx="6169107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22037"/>
          <a:ext cx="887888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12420" rIns="6891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[Control Number for Items]</a:t>
          </a:r>
        </a:p>
      </dsp:txBody>
      <dsp:txXfrm>
        <a:off x="0" y="322037"/>
        <a:ext cx="8878888" cy="637875"/>
      </dsp:txXfrm>
    </dsp:sp>
    <dsp:sp modelId="{590279DE-BF02-4D42-B70C-C2713A0D0C42}">
      <dsp:nvSpPr>
        <dsp:cNvPr id="0" name=""/>
        <dsp:cNvSpPr/>
      </dsp:nvSpPr>
      <dsp:spPr>
        <a:xfrm>
          <a:off x="443944" y="100637"/>
          <a:ext cx="621522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465560" y="122253"/>
        <a:ext cx="6171989" cy="399568"/>
      </dsp:txXfrm>
    </dsp:sp>
    <dsp:sp modelId="{5A288B9F-8AB0-4657-B0DE-A24FE1484299}">
      <dsp:nvSpPr>
        <dsp:cNvPr id="0" name=""/>
        <dsp:cNvSpPr/>
      </dsp:nvSpPr>
      <dsp:spPr>
        <a:xfrm>
          <a:off x="0" y="1262312"/>
          <a:ext cx="887888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12420" rIns="6891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[One of the Item Tables]</a:t>
          </a:r>
        </a:p>
      </dsp:txBody>
      <dsp:txXfrm>
        <a:off x="0" y="1262312"/>
        <a:ext cx="8878888" cy="637875"/>
      </dsp:txXfrm>
    </dsp:sp>
    <dsp:sp modelId="{45235579-59A5-4473-97CA-755A8CF3FDF7}">
      <dsp:nvSpPr>
        <dsp:cNvPr id="0" name=""/>
        <dsp:cNvSpPr/>
      </dsp:nvSpPr>
      <dsp:spPr>
        <a:xfrm>
          <a:off x="443944" y="1040912"/>
          <a:ext cx="621522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465560" y="1062528"/>
        <a:ext cx="6171989" cy="399568"/>
      </dsp:txXfrm>
    </dsp:sp>
    <dsp:sp modelId="{8AAF85B0-BA49-462C-8F36-B3A8C536329A}">
      <dsp:nvSpPr>
        <dsp:cNvPr id="0" name=""/>
        <dsp:cNvSpPr/>
      </dsp:nvSpPr>
      <dsp:spPr>
        <a:xfrm>
          <a:off x="0" y="2202588"/>
          <a:ext cx="887888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12420" rIns="6891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[Your Library]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[Collection/</a:t>
          </a:r>
          <a:r>
            <a:rPr lang="en-US" sz="1500" kern="1200" dirty="0" err="1"/>
            <a:t>MaterialType</a:t>
          </a:r>
          <a:r>
            <a:rPr lang="en-US" sz="1500" kern="1200" dirty="0"/>
            <a:t>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[First Available Date]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[Has never Checked Out]</a:t>
          </a:r>
        </a:p>
      </dsp:txBody>
      <dsp:txXfrm>
        <a:off x="0" y="2202588"/>
        <a:ext cx="8878888" cy="1370250"/>
      </dsp:txXfrm>
    </dsp:sp>
    <dsp:sp modelId="{2B8038C5-D8ED-4AF1-B0B4-3E2F3ED03B34}">
      <dsp:nvSpPr>
        <dsp:cNvPr id="0" name=""/>
        <dsp:cNvSpPr/>
      </dsp:nvSpPr>
      <dsp:spPr>
        <a:xfrm>
          <a:off x="443944" y="1981188"/>
          <a:ext cx="621522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465560" y="2002804"/>
        <a:ext cx="6171989" cy="399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00287"/>
          <a:ext cx="887888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416560" rIns="6891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[Control Number for Bibs]</a:t>
          </a:r>
        </a:p>
      </dsp:txBody>
      <dsp:txXfrm>
        <a:off x="0" y="300287"/>
        <a:ext cx="8878888" cy="850500"/>
      </dsp:txXfrm>
    </dsp:sp>
    <dsp:sp modelId="{590279DE-BF02-4D42-B70C-C2713A0D0C42}">
      <dsp:nvSpPr>
        <dsp:cNvPr id="0" name=""/>
        <dsp:cNvSpPr/>
      </dsp:nvSpPr>
      <dsp:spPr>
        <a:xfrm>
          <a:off x="443944" y="5087"/>
          <a:ext cx="621522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472765" y="33908"/>
        <a:ext cx="6157579" cy="532758"/>
      </dsp:txXfrm>
    </dsp:sp>
    <dsp:sp modelId="{5A288B9F-8AB0-4657-B0DE-A24FE1484299}">
      <dsp:nvSpPr>
        <dsp:cNvPr id="0" name=""/>
        <dsp:cNvSpPr/>
      </dsp:nvSpPr>
      <dsp:spPr>
        <a:xfrm>
          <a:off x="0" y="1553987"/>
          <a:ext cx="887888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416560" rIns="6891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BibliographicRecords</a:t>
          </a:r>
          <a:endParaRPr lang="en-US" sz="2000" kern="1200" dirty="0"/>
        </a:p>
      </dsp:txBody>
      <dsp:txXfrm>
        <a:off x="0" y="1553987"/>
        <a:ext cx="8878888" cy="850500"/>
      </dsp:txXfrm>
    </dsp:sp>
    <dsp:sp modelId="{45235579-59A5-4473-97CA-755A8CF3FDF7}">
      <dsp:nvSpPr>
        <dsp:cNvPr id="0" name=""/>
        <dsp:cNvSpPr/>
      </dsp:nvSpPr>
      <dsp:spPr>
        <a:xfrm>
          <a:off x="443944" y="1258787"/>
          <a:ext cx="621522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472765" y="1287608"/>
        <a:ext cx="6157579" cy="532758"/>
      </dsp:txXfrm>
    </dsp:sp>
    <dsp:sp modelId="{8AAF85B0-BA49-462C-8F36-B3A8C536329A}">
      <dsp:nvSpPr>
        <dsp:cNvPr id="0" name=""/>
        <dsp:cNvSpPr/>
      </dsp:nvSpPr>
      <dsp:spPr>
        <a:xfrm>
          <a:off x="0" y="2807687"/>
          <a:ext cx="8878888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416560" rIns="6891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[MARC Type of Material]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LifetimeCircCount</a:t>
          </a:r>
          <a:endParaRPr lang="en-US" sz="2000" kern="1200" dirty="0"/>
        </a:p>
      </dsp:txBody>
      <dsp:txXfrm>
        <a:off x="0" y="2807687"/>
        <a:ext cx="8878888" cy="1165500"/>
      </dsp:txXfrm>
    </dsp:sp>
    <dsp:sp modelId="{2B8038C5-D8ED-4AF1-B0B4-3E2F3ED03B34}">
      <dsp:nvSpPr>
        <dsp:cNvPr id="0" name=""/>
        <dsp:cNvSpPr/>
      </dsp:nvSpPr>
      <dsp:spPr>
        <a:xfrm>
          <a:off x="443944" y="2512487"/>
          <a:ext cx="621522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472765" y="2541308"/>
        <a:ext cx="6157579" cy="5327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C8D59-0B9A-4D5B-B42A-367808480497}">
      <dsp:nvSpPr>
        <dsp:cNvPr id="0" name=""/>
        <dsp:cNvSpPr/>
      </dsp:nvSpPr>
      <dsp:spPr>
        <a:xfrm>
          <a:off x="0" y="23338"/>
          <a:ext cx="107442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Table Names</a:t>
          </a:r>
        </a:p>
      </dsp:txBody>
      <dsp:txXfrm>
        <a:off x="51175" y="74513"/>
        <a:ext cx="10641850" cy="945970"/>
      </dsp:txXfrm>
    </dsp:sp>
    <dsp:sp modelId="{CD716A06-765F-45F1-95D7-10B31DD6922E}">
      <dsp:nvSpPr>
        <dsp:cNvPr id="0" name=""/>
        <dsp:cNvSpPr/>
      </dsp:nvSpPr>
      <dsp:spPr>
        <a:xfrm>
          <a:off x="0" y="1071658"/>
          <a:ext cx="10744200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12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ItemRecordDetails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CircItemRecords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0" y="1071658"/>
        <a:ext cx="10744200" cy="1217160"/>
      </dsp:txXfrm>
    </dsp:sp>
    <dsp:sp modelId="{CC4D1B99-92FA-4D6C-A9D8-F2B36CEA4384}">
      <dsp:nvSpPr>
        <dsp:cNvPr id="0" name=""/>
        <dsp:cNvSpPr/>
      </dsp:nvSpPr>
      <dsp:spPr>
        <a:xfrm>
          <a:off x="0" y="2288818"/>
          <a:ext cx="107442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Field in Common</a:t>
          </a:r>
        </a:p>
      </dsp:txBody>
      <dsp:txXfrm>
        <a:off x="51175" y="2339993"/>
        <a:ext cx="10641850" cy="945970"/>
      </dsp:txXfrm>
    </dsp:sp>
    <dsp:sp modelId="{FD0DF4D7-0841-438F-94EB-D8380977CEA1}">
      <dsp:nvSpPr>
        <dsp:cNvPr id="0" name=""/>
        <dsp:cNvSpPr/>
      </dsp:nvSpPr>
      <dsp:spPr>
        <a:xfrm>
          <a:off x="0" y="3337138"/>
          <a:ext cx="107442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12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chemeClr val="tx1"/>
              </a:solidFill>
            </a:rPr>
            <a:t>ItemRecordID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3337138"/>
        <a:ext cx="10744200" cy="9273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C8D59-0B9A-4D5B-B42A-367808480497}">
      <dsp:nvSpPr>
        <dsp:cNvPr id="0" name=""/>
        <dsp:cNvSpPr/>
      </dsp:nvSpPr>
      <dsp:spPr>
        <a:xfrm>
          <a:off x="0" y="23338"/>
          <a:ext cx="107442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Table Names</a:t>
          </a:r>
        </a:p>
      </dsp:txBody>
      <dsp:txXfrm>
        <a:off x="51175" y="74513"/>
        <a:ext cx="10641850" cy="945970"/>
      </dsp:txXfrm>
    </dsp:sp>
    <dsp:sp modelId="{CD716A06-765F-45F1-95D7-10B31DD6922E}">
      <dsp:nvSpPr>
        <dsp:cNvPr id="0" name=""/>
        <dsp:cNvSpPr/>
      </dsp:nvSpPr>
      <dsp:spPr>
        <a:xfrm>
          <a:off x="0" y="1071658"/>
          <a:ext cx="10744200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12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CircItemRecords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BibliographicRecords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0" y="1071658"/>
        <a:ext cx="10744200" cy="1217160"/>
      </dsp:txXfrm>
    </dsp:sp>
    <dsp:sp modelId="{CC4D1B99-92FA-4D6C-A9D8-F2B36CEA4384}">
      <dsp:nvSpPr>
        <dsp:cNvPr id="0" name=""/>
        <dsp:cNvSpPr/>
      </dsp:nvSpPr>
      <dsp:spPr>
        <a:xfrm>
          <a:off x="0" y="2288818"/>
          <a:ext cx="107442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Field in Common</a:t>
          </a:r>
        </a:p>
      </dsp:txBody>
      <dsp:txXfrm>
        <a:off x="51175" y="2339993"/>
        <a:ext cx="10641850" cy="945970"/>
      </dsp:txXfrm>
    </dsp:sp>
    <dsp:sp modelId="{FD0DF4D7-0841-438F-94EB-D8380977CEA1}">
      <dsp:nvSpPr>
        <dsp:cNvPr id="0" name=""/>
        <dsp:cNvSpPr/>
      </dsp:nvSpPr>
      <dsp:spPr>
        <a:xfrm>
          <a:off x="0" y="3337138"/>
          <a:ext cx="107442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12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BibliographicRecordID</a:t>
          </a:r>
          <a:r>
            <a:rPr lang="en-US" sz="2400" kern="1200" dirty="0">
              <a:solidFill>
                <a:schemeClr val="tx1"/>
              </a:solidFill>
            </a:rPr>
            <a:t> / </a:t>
          </a:r>
          <a:r>
            <a:rPr lang="en-US" sz="2400" kern="1200" dirty="0" err="1">
              <a:solidFill>
                <a:schemeClr val="tx1"/>
              </a:solidFill>
            </a:rPr>
            <a:t>AssociatedBibRecordID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3337138"/>
        <a:ext cx="10744200" cy="9273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84484"/>
          <a:ext cx="8878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[Control Number for Patrons]</a:t>
          </a:r>
        </a:p>
      </dsp:txBody>
      <dsp:txXfrm>
        <a:off x="0" y="284484"/>
        <a:ext cx="8878888" cy="680400"/>
      </dsp:txXfrm>
    </dsp:sp>
    <dsp:sp modelId="{590279DE-BF02-4D42-B70C-C2713A0D0C42}">
      <dsp:nvSpPr>
        <dsp:cNvPr id="0" name=""/>
        <dsp:cNvSpPr/>
      </dsp:nvSpPr>
      <dsp:spPr>
        <a:xfrm>
          <a:off x="484578" y="57752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507635" y="80809"/>
        <a:ext cx="6169107" cy="426206"/>
      </dsp:txXfrm>
    </dsp:sp>
    <dsp:sp modelId="{5A288B9F-8AB0-4657-B0DE-A24FE1484299}">
      <dsp:nvSpPr>
        <dsp:cNvPr id="0" name=""/>
        <dsp:cNvSpPr/>
      </dsp:nvSpPr>
      <dsp:spPr>
        <a:xfrm>
          <a:off x="0" y="1287444"/>
          <a:ext cx="8878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[One of the Patron Tables]</a:t>
          </a:r>
        </a:p>
      </dsp:txBody>
      <dsp:txXfrm>
        <a:off x="0" y="1287444"/>
        <a:ext cx="8878888" cy="680400"/>
      </dsp:txXfrm>
    </dsp:sp>
    <dsp:sp modelId="{45235579-59A5-4473-97CA-755A8CF3FDF7}">
      <dsp:nvSpPr>
        <dsp:cNvPr id="0" name=""/>
        <dsp:cNvSpPr/>
      </dsp:nvSpPr>
      <dsp:spPr>
        <a:xfrm>
          <a:off x="443944" y="1051284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467001" y="1074341"/>
        <a:ext cx="6169107" cy="426206"/>
      </dsp:txXfrm>
    </dsp:sp>
    <dsp:sp modelId="{95362254-1EAE-4A53-9CB0-9AE8666AF0D8}">
      <dsp:nvSpPr>
        <dsp:cNvPr id="0" name=""/>
        <dsp:cNvSpPr/>
      </dsp:nvSpPr>
      <dsp:spPr>
        <a:xfrm>
          <a:off x="0" y="2290404"/>
          <a:ext cx="8878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[The Other Patron Table]</a:t>
          </a:r>
        </a:p>
      </dsp:txBody>
      <dsp:txXfrm>
        <a:off x="0" y="2290404"/>
        <a:ext cx="8878888" cy="680400"/>
      </dsp:txXfrm>
    </dsp:sp>
    <dsp:sp modelId="{51218FFE-1720-4838-A0A2-C4BA47805D63}">
      <dsp:nvSpPr>
        <dsp:cNvPr id="0" name=""/>
        <dsp:cNvSpPr/>
      </dsp:nvSpPr>
      <dsp:spPr>
        <a:xfrm>
          <a:off x="443944" y="2054244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Join</a:t>
          </a:r>
        </a:p>
      </dsp:txBody>
      <dsp:txXfrm>
        <a:off x="467001" y="2077301"/>
        <a:ext cx="6169107" cy="426206"/>
      </dsp:txXfrm>
    </dsp:sp>
    <dsp:sp modelId="{8AAF85B0-BA49-462C-8F36-B3A8C536329A}">
      <dsp:nvSpPr>
        <dsp:cNvPr id="0" name=""/>
        <dsp:cNvSpPr/>
      </dsp:nvSpPr>
      <dsp:spPr>
        <a:xfrm>
          <a:off x="0" y="3293364"/>
          <a:ext cx="887888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33248" rIns="689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[Patron Library = Your Library]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[Excluded from Notices]</a:t>
          </a:r>
        </a:p>
      </dsp:txBody>
      <dsp:txXfrm>
        <a:off x="0" y="3293364"/>
        <a:ext cx="8878888" cy="932400"/>
      </dsp:txXfrm>
    </dsp:sp>
    <dsp:sp modelId="{2B8038C5-D8ED-4AF1-B0B4-3E2F3ED03B34}">
      <dsp:nvSpPr>
        <dsp:cNvPr id="0" name=""/>
        <dsp:cNvSpPr/>
      </dsp:nvSpPr>
      <dsp:spPr>
        <a:xfrm>
          <a:off x="443944" y="3057204"/>
          <a:ext cx="621522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467001" y="3080261"/>
        <a:ext cx="616910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4466-8268-43D6-9D84-A01C2B912FD9}">
      <dsp:nvSpPr>
        <dsp:cNvPr id="0" name=""/>
        <dsp:cNvSpPr/>
      </dsp:nvSpPr>
      <dsp:spPr>
        <a:xfrm>
          <a:off x="24" y="22280"/>
          <a:ext cx="2347831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Polaris</a:t>
          </a:r>
        </a:p>
      </dsp:txBody>
      <dsp:txXfrm>
        <a:off x="24" y="22280"/>
        <a:ext cx="2347831" cy="748800"/>
      </dsp:txXfrm>
    </dsp:sp>
    <dsp:sp modelId="{1285C650-E493-429B-8899-FE1B43404C4C}">
      <dsp:nvSpPr>
        <dsp:cNvPr id="0" name=""/>
        <dsp:cNvSpPr/>
      </dsp:nvSpPr>
      <dsp:spPr>
        <a:xfrm>
          <a:off x="24" y="771080"/>
          <a:ext cx="2347831" cy="14630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Database</a:t>
          </a:r>
        </a:p>
      </dsp:txBody>
      <dsp:txXfrm>
        <a:off x="24" y="771080"/>
        <a:ext cx="2347831" cy="1463084"/>
      </dsp:txXfrm>
    </dsp:sp>
    <dsp:sp modelId="{27C0C2DD-1131-439E-9503-D92C6691311C}">
      <dsp:nvSpPr>
        <dsp:cNvPr id="0" name=""/>
        <dsp:cNvSpPr/>
      </dsp:nvSpPr>
      <dsp:spPr>
        <a:xfrm>
          <a:off x="2676552" y="22280"/>
          <a:ext cx="2347831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SQL</a:t>
          </a:r>
        </a:p>
      </dsp:txBody>
      <dsp:txXfrm>
        <a:off x="2676552" y="22280"/>
        <a:ext cx="2347831" cy="748800"/>
      </dsp:txXfrm>
    </dsp:sp>
    <dsp:sp modelId="{E29305E5-FE6B-42D9-A5F9-60823079739F}">
      <dsp:nvSpPr>
        <dsp:cNvPr id="0" name=""/>
        <dsp:cNvSpPr/>
      </dsp:nvSpPr>
      <dsp:spPr>
        <a:xfrm>
          <a:off x="2676552" y="771080"/>
          <a:ext cx="2347831" cy="14630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Language to Talk to Polaris</a:t>
          </a:r>
        </a:p>
      </dsp:txBody>
      <dsp:txXfrm>
        <a:off x="2676552" y="771080"/>
        <a:ext cx="2347831" cy="14630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67498"/>
          <a:ext cx="107442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69" tIns="354076" rIns="8338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[Control Number for Items]</a:t>
          </a:r>
        </a:p>
      </dsp:txBody>
      <dsp:txXfrm>
        <a:off x="0" y="267498"/>
        <a:ext cx="10744200" cy="722925"/>
      </dsp:txXfrm>
    </dsp:sp>
    <dsp:sp modelId="{590279DE-BF02-4D42-B70C-C2713A0D0C42}">
      <dsp:nvSpPr>
        <dsp:cNvPr id="0" name=""/>
        <dsp:cNvSpPr/>
      </dsp:nvSpPr>
      <dsp:spPr>
        <a:xfrm>
          <a:off x="586380" y="26595"/>
          <a:ext cx="752094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610878" y="51093"/>
        <a:ext cx="7471944" cy="452844"/>
      </dsp:txXfrm>
    </dsp:sp>
    <dsp:sp modelId="{5A288B9F-8AB0-4657-B0DE-A24FE1484299}">
      <dsp:nvSpPr>
        <dsp:cNvPr id="0" name=""/>
        <dsp:cNvSpPr/>
      </dsp:nvSpPr>
      <dsp:spPr>
        <a:xfrm>
          <a:off x="0" y="1333143"/>
          <a:ext cx="107442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69" tIns="354076" rIns="8338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[One of the Item Tables]</a:t>
          </a:r>
        </a:p>
      </dsp:txBody>
      <dsp:txXfrm>
        <a:off x="0" y="1333143"/>
        <a:ext cx="10744200" cy="722925"/>
      </dsp:txXfrm>
    </dsp:sp>
    <dsp:sp modelId="{45235579-59A5-4473-97CA-755A8CF3FDF7}">
      <dsp:nvSpPr>
        <dsp:cNvPr id="0" name=""/>
        <dsp:cNvSpPr/>
      </dsp:nvSpPr>
      <dsp:spPr>
        <a:xfrm>
          <a:off x="537210" y="1082223"/>
          <a:ext cx="752094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561708" y="1106721"/>
        <a:ext cx="7471944" cy="452844"/>
      </dsp:txXfrm>
    </dsp:sp>
    <dsp:sp modelId="{95362254-1EAE-4A53-9CB0-9AE8666AF0D8}">
      <dsp:nvSpPr>
        <dsp:cNvPr id="0" name=""/>
        <dsp:cNvSpPr/>
      </dsp:nvSpPr>
      <dsp:spPr>
        <a:xfrm>
          <a:off x="0" y="2398788"/>
          <a:ext cx="107442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69" tIns="354076" rIns="8338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[The Other Item Table]</a:t>
          </a:r>
        </a:p>
      </dsp:txBody>
      <dsp:txXfrm>
        <a:off x="0" y="2398788"/>
        <a:ext cx="10744200" cy="722925"/>
      </dsp:txXfrm>
    </dsp:sp>
    <dsp:sp modelId="{51218FFE-1720-4838-A0A2-C4BA47805D63}">
      <dsp:nvSpPr>
        <dsp:cNvPr id="0" name=""/>
        <dsp:cNvSpPr/>
      </dsp:nvSpPr>
      <dsp:spPr>
        <a:xfrm>
          <a:off x="537210" y="2147868"/>
          <a:ext cx="752094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Join</a:t>
          </a:r>
        </a:p>
      </dsp:txBody>
      <dsp:txXfrm>
        <a:off x="561708" y="2172366"/>
        <a:ext cx="7471944" cy="452844"/>
      </dsp:txXfrm>
    </dsp:sp>
    <dsp:sp modelId="{8AAF85B0-BA49-462C-8F36-B3A8C536329A}">
      <dsp:nvSpPr>
        <dsp:cNvPr id="0" name=""/>
        <dsp:cNvSpPr/>
      </dsp:nvSpPr>
      <dsp:spPr>
        <a:xfrm>
          <a:off x="0" y="3464433"/>
          <a:ext cx="107442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69" tIns="354076" rIns="8338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[Item Branch = Your Library]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[Item Has No Price]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[Item is not eContent or ILL]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[Item is not Deleted (</a:t>
          </a:r>
          <a:r>
            <a:rPr lang="en-US" sz="1700" kern="1200" dirty="0" err="1"/>
            <a:t>RecordStatus</a:t>
          </a:r>
          <a:r>
            <a:rPr lang="en-US" sz="1700" kern="1200" dirty="0"/>
            <a:t>)]</a:t>
          </a:r>
        </a:p>
      </dsp:txBody>
      <dsp:txXfrm>
        <a:off x="0" y="3464433"/>
        <a:ext cx="10744200" cy="1552950"/>
      </dsp:txXfrm>
    </dsp:sp>
    <dsp:sp modelId="{2B8038C5-D8ED-4AF1-B0B4-3E2F3ED03B34}">
      <dsp:nvSpPr>
        <dsp:cNvPr id="0" name=""/>
        <dsp:cNvSpPr/>
      </dsp:nvSpPr>
      <dsp:spPr>
        <a:xfrm>
          <a:off x="537210" y="3213513"/>
          <a:ext cx="752094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561708" y="3238011"/>
        <a:ext cx="7471944" cy="4528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310777"/>
          <a:ext cx="887888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95732" rIns="68910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[Control Number for Items]</a:t>
          </a:r>
        </a:p>
      </dsp:txBody>
      <dsp:txXfrm>
        <a:off x="0" y="310777"/>
        <a:ext cx="8878888" cy="807975"/>
      </dsp:txXfrm>
    </dsp:sp>
    <dsp:sp modelId="{590279DE-BF02-4D42-B70C-C2713A0D0C42}">
      <dsp:nvSpPr>
        <dsp:cNvPr id="0" name=""/>
        <dsp:cNvSpPr/>
      </dsp:nvSpPr>
      <dsp:spPr>
        <a:xfrm>
          <a:off x="484578" y="41532"/>
          <a:ext cx="62152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511958" y="68912"/>
        <a:ext cx="6160461" cy="506120"/>
      </dsp:txXfrm>
    </dsp:sp>
    <dsp:sp modelId="{5A288B9F-8AB0-4657-B0DE-A24FE1484299}">
      <dsp:nvSpPr>
        <dsp:cNvPr id="0" name=""/>
        <dsp:cNvSpPr/>
      </dsp:nvSpPr>
      <dsp:spPr>
        <a:xfrm>
          <a:off x="0" y="1501792"/>
          <a:ext cx="887888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95732" rIns="68910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[A table, probably </a:t>
          </a:r>
          <a:r>
            <a:rPr lang="en-US" sz="1900" kern="1200" dirty="0" err="1"/>
            <a:t>ItemRecordHistory</a:t>
          </a:r>
          <a:r>
            <a:rPr lang="en-US" sz="1900" kern="1200" dirty="0"/>
            <a:t>]</a:t>
          </a:r>
        </a:p>
      </dsp:txBody>
      <dsp:txXfrm>
        <a:off x="0" y="1501792"/>
        <a:ext cx="8878888" cy="807975"/>
      </dsp:txXfrm>
    </dsp:sp>
    <dsp:sp modelId="{45235579-59A5-4473-97CA-755A8CF3FDF7}">
      <dsp:nvSpPr>
        <dsp:cNvPr id="0" name=""/>
        <dsp:cNvSpPr/>
      </dsp:nvSpPr>
      <dsp:spPr>
        <a:xfrm>
          <a:off x="443944" y="1221352"/>
          <a:ext cx="62152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471324" y="1248732"/>
        <a:ext cx="6160461" cy="506120"/>
      </dsp:txXfrm>
    </dsp:sp>
    <dsp:sp modelId="{8AAF85B0-BA49-462C-8F36-B3A8C536329A}">
      <dsp:nvSpPr>
        <dsp:cNvPr id="0" name=""/>
        <dsp:cNvSpPr/>
      </dsp:nvSpPr>
      <dsp:spPr>
        <a:xfrm>
          <a:off x="0" y="2692807"/>
          <a:ext cx="8878888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00" tIns="395732" rIns="68910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[Happened yesterday]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[Item was checked out]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[Happened at My Library]</a:t>
          </a:r>
        </a:p>
      </dsp:txBody>
      <dsp:txXfrm>
        <a:off x="0" y="2692807"/>
        <a:ext cx="8878888" cy="1436400"/>
      </dsp:txXfrm>
    </dsp:sp>
    <dsp:sp modelId="{2B8038C5-D8ED-4AF1-B0B4-3E2F3ED03B34}">
      <dsp:nvSpPr>
        <dsp:cNvPr id="0" name=""/>
        <dsp:cNvSpPr/>
      </dsp:nvSpPr>
      <dsp:spPr>
        <a:xfrm>
          <a:off x="443944" y="2412367"/>
          <a:ext cx="62152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21" tIns="0" rIns="2349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471324" y="2439747"/>
        <a:ext cx="6160461" cy="5061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401F-F1F5-4032-923B-34251E056F78}">
      <dsp:nvSpPr>
        <dsp:cNvPr id="0" name=""/>
        <dsp:cNvSpPr/>
      </dsp:nvSpPr>
      <dsp:spPr>
        <a:xfrm>
          <a:off x="1311" y="0"/>
          <a:ext cx="3410024" cy="36734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Transaction Data</a:t>
          </a:r>
        </a:p>
      </dsp:txBody>
      <dsp:txXfrm>
        <a:off x="1311" y="0"/>
        <a:ext cx="3410024" cy="1102042"/>
      </dsp:txXfrm>
    </dsp:sp>
    <dsp:sp modelId="{6913164E-3F7F-4E5B-8B85-5014B16B6B8F}">
      <dsp:nvSpPr>
        <dsp:cNvPr id="0" name=""/>
        <dsp:cNvSpPr/>
      </dsp:nvSpPr>
      <dsp:spPr>
        <a:xfrm>
          <a:off x="342313" y="1103118"/>
          <a:ext cx="2728019" cy="110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Checkout</a:t>
          </a:r>
          <a:endParaRPr lang="en-US" sz="2000" kern="1200" dirty="0"/>
        </a:p>
      </dsp:txBody>
      <dsp:txXfrm>
        <a:off x="374754" y="1135559"/>
        <a:ext cx="2663137" cy="1042720"/>
      </dsp:txXfrm>
    </dsp:sp>
    <dsp:sp modelId="{51B0D3ED-0213-4F39-A9A7-BF9430B925FC}">
      <dsp:nvSpPr>
        <dsp:cNvPr id="0" name=""/>
        <dsp:cNvSpPr/>
      </dsp:nvSpPr>
      <dsp:spPr>
        <a:xfrm>
          <a:off x="342313" y="2381122"/>
          <a:ext cx="2728019" cy="110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Last 30 Days</a:t>
          </a:r>
        </a:p>
      </dsp:txBody>
      <dsp:txXfrm>
        <a:off x="374754" y="2413563"/>
        <a:ext cx="2663137" cy="1042720"/>
      </dsp:txXfrm>
    </dsp:sp>
    <dsp:sp modelId="{D0F0554A-4A3B-4813-889E-AC8B048968F5}">
      <dsp:nvSpPr>
        <dsp:cNvPr id="0" name=""/>
        <dsp:cNvSpPr/>
      </dsp:nvSpPr>
      <dsp:spPr>
        <a:xfrm>
          <a:off x="3667087" y="0"/>
          <a:ext cx="3410024" cy="36734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Patron Data</a:t>
          </a:r>
        </a:p>
      </dsp:txBody>
      <dsp:txXfrm>
        <a:off x="3667087" y="0"/>
        <a:ext cx="3410024" cy="1102042"/>
      </dsp:txXfrm>
    </dsp:sp>
    <dsp:sp modelId="{C01B0D21-32F3-4604-A280-3B85AF8FBB5D}">
      <dsp:nvSpPr>
        <dsp:cNvPr id="0" name=""/>
        <dsp:cNvSpPr/>
      </dsp:nvSpPr>
      <dsp:spPr>
        <a:xfrm>
          <a:off x="4008090" y="1103118"/>
          <a:ext cx="2728019" cy="110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Your Library</a:t>
          </a:r>
        </a:p>
      </dsp:txBody>
      <dsp:txXfrm>
        <a:off x="4040531" y="1135559"/>
        <a:ext cx="2663137" cy="1042720"/>
      </dsp:txXfrm>
    </dsp:sp>
    <dsp:sp modelId="{C3DFB77C-5FA6-42A9-9282-D2562538AC93}">
      <dsp:nvSpPr>
        <dsp:cNvPr id="0" name=""/>
        <dsp:cNvSpPr/>
      </dsp:nvSpPr>
      <dsp:spPr>
        <a:xfrm>
          <a:off x="4008090" y="2381122"/>
          <a:ext cx="2728019" cy="110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Has Email Address</a:t>
          </a:r>
        </a:p>
      </dsp:txBody>
      <dsp:txXfrm>
        <a:off x="4040531" y="2413563"/>
        <a:ext cx="2663137" cy="1042720"/>
      </dsp:txXfrm>
    </dsp:sp>
    <dsp:sp modelId="{4C2C5E1D-418E-473D-A02E-6098C02FB9DF}">
      <dsp:nvSpPr>
        <dsp:cNvPr id="0" name=""/>
        <dsp:cNvSpPr/>
      </dsp:nvSpPr>
      <dsp:spPr>
        <a:xfrm>
          <a:off x="7332864" y="0"/>
          <a:ext cx="3410024" cy="36734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Item Data</a:t>
          </a:r>
        </a:p>
      </dsp:txBody>
      <dsp:txXfrm>
        <a:off x="7332864" y="0"/>
        <a:ext cx="3410024" cy="1102042"/>
      </dsp:txXfrm>
    </dsp:sp>
    <dsp:sp modelId="{93E9A6B6-FE69-4946-A76F-850CC9B1DA30}">
      <dsp:nvSpPr>
        <dsp:cNvPr id="0" name=""/>
        <dsp:cNvSpPr/>
      </dsp:nvSpPr>
      <dsp:spPr>
        <a:xfrm>
          <a:off x="7673866" y="1102042"/>
          <a:ext cx="2728019" cy="2387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Magazine</a:t>
          </a:r>
        </a:p>
      </dsp:txBody>
      <dsp:txXfrm>
        <a:off x="7743801" y="1171977"/>
        <a:ext cx="2588149" cy="224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DC5E5-86CC-4FBE-B504-EC0F84C6E170}">
      <dsp:nvSpPr>
        <dsp:cNvPr id="0" name=""/>
        <dsp:cNvSpPr/>
      </dsp:nvSpPr>
      <dsp:spPr>
        <a:xfrm>
          <a:off x="2675460" y="0"/>
          <a:ext cx="3819518" cy="38196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ADEAD-94C8-40F9-A518-8E1D69F4F559}">
      <dsp:nvSpPr>
        <dsp:cNvPr id="0" name=""/>
        <dsp:cNvSpPr/>
      </dsp:nvSpPr>
      <dsp:spPr>
        <a:xfrm>
          <a:off x="3519034" y="1382860"/>
          <a:ext cx="2130991" cy="106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Databases = Collection of tables</a:t>
          </a:r>
        </a:p>
      </dsp:txBody>
      <dsp:txXfrm>
        <a:off x="3519034" y="1382860"/>
        <a:ext cx="2130991" cy="1065369"/>
      </dsp:txXfrm>
    </dsp:sp>
    <dsp:sp modelId="{82FF05F9-AE5B-4EF7-AFEA-47F7E718FCDF}">
      <dsp:nvSpPr>
        <dsp:cNvPr id="0" name=""/>
        <dsp:cNvSpPr/>
      </dsp:nvSpPr>
      <dsp:spPr>
        <a:xfrm>
          <a:off x="1887021" y="2448229"/>
          <a:ext cx="3281257" cy="32826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EAF7D-5F23-413B-B71C-2AAA952BEF9A}">
      <dsp:nvSpPr>
        <dsp:cNvPr id="0" name=""/>
        <dsp:cNvSpPr/>
      </dsp:nvSpPr>
      <dsp:spPr>
        <a:xfrm>
          <a:off x="2453539" y="3581796"/>
          <a:ext cx="2130991" cy="106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Tables used to build SQL queries</a:t>
          </a:r>
        </a:p>
      </dsp:txBody>
      <dsp:txXfrm>
        <a:off x="2453539" y="3581796"/>
        <a:ext cx="2130991" cy="1065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4817-CC8A-4C6A-82F7-371A83CF8BDD}">
      <dsp:nvSpPr>
        <dsp:cNvPr id="0" name=""/>
        <dsp:cNvSpPr/>
      </dsp:nvSpPr>
      <dsp:spPr>
        <a:xfrm>
          <a:off x="203200" y="976"/>
          <a:ext cx="2412999" cy="144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Numbers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Control Numbers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Renewal Limit</a:t>
          </a:r>
          <a:endParaRPr lang="en-US" sz="1900" kern="1200" dirty="0"/>
        </a:p>
      </dsp:txBody>
      <dsp:txXfrm>
        <a:off x="203200" y="976"/>
        <a:ext cx="2412999" cy="1447800"/>
      </dsp:txXfrm>
    </dsp:sp>
    <dsp:sp modelId="{FEDEBF53-4165-4FB7-962A-7363CF864008}">
      <dsp:nvSpPr>
        <dsp:cNvPr id="0" name=""/>
        <dsp:cNvSpPr/>
      </dsp:nvSpPr>
      <dsp:spPr>
        <a:xfrm>
          <a:off x="2857500" y="976"/>
          <a:ext cx="2412999" cy="144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Text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Patron Name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Call Number</a:t>
          </a:r>
          <a:endParaRPr lang="en-US" sz="1900" kern="1200" dirty="0"/>
        </a:p>
      </dsp:txBody>
      <dsp:txXfrm>
        <a:off x="2857500" y="976"/>
        <a:ext cx="2412999" cy="1447800"/>
      </dsp:txXfrm>
    </dsp:sp>
    <dsp:sp modelId="{2BC45DE8-2888-4906-8498-CF586C45775D}">
      <dsp:nvSpPr>
        <dsp:cNvPr id="0" name=""/>
        <dsp:cNvSpPr/>
      </dsp:nvSpPr>
      <dsp:spPr>
        <a:xfrm>
          <a:off x="5511800" y="976"/>
          <a:ext cx="2412999" cy="144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Dates / Time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First Available Date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Last Activity Date</a:t>
          </a:r>
          <a:endParaRPr lang="en-US" sz="1900" kern="1200" dirty="0"/>
        </a:p>
      </dsp:txBody>
      <dsp:txXfrm>
        <a:off x="5511800" y="976"/>
        <a:ext cx="2412999" cy="1447800"/>
      </dsp:txXfrm>
    </dsp:sp>
    <dsp:sp modelId="{7F821FCB-E0C9-468B-998E-330066D91D7A}">
      <dsp:nvSpPr>
        <dsp:cNvPr id="0" name=""/>
        <dsp:cNvSpPr/>
      </dsp:nvSpPr>
      <dsp:spPr>
        <a:xfrm>
          <a:off x="1530350" y="1690076"/>
          <a:ext cx="2412999" cy="144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Currency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Item Price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Account Charges</a:t>
          </a:r>
          <a:endParaRPr lang="en-US" sz="1900" kern="1200" dirty="0"/>
        </a:p>
      </dsp:txBody>
      <dsp:txXfrm>
        <a:off x="1530350" y="1690076"/>
        <a:ext cx="2412999" cy="1447800"/>
      </dsp:txXfrm>
    </dsp:sp>
    <dsp:sp modelId="{33E45104-30A3-43B1-80CA-B4492A72C0A8}">
      <dsp:nvSpPr>
        <dsp:cNvPr id="0" name=""/>
        <dsp:cNvSpPr/>
      </dsp:nvSpPr>
      <dsp:spPr>
        <a:xfrm>
          <a:off x="4184650" y="1690076"/>
          <a:ext cx="2412999" cy="144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Yes/No Values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Holdable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Display in PAC</a:t>
          </a:r>
          <a:endParaRPr lang="en-US" sz="1900" kern="1200" dirty="0"/>
        </a:p>
      </dsp:txBody>
      <dsp:txXfrm>
        <a:off x="4184650" y="1690076"/>
        <a:ext cx="2412999" cy="1447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70EB4-491C-443A-B823-325BE975CD6E}">
      <dsp:nvSpPr>
        <dsp:cNvPr id="0" name=""/>
        <dsp:cNvSpPr/>
      </dsp:nvSpPr>
      <dsp:spPr>
        <a:xfrm>
          <a:off x="32" y="110541"/>
          <a:ext cx="3080811" cy="1058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Database Structure</a:t>
          </a:r>
        </a:p>
      </dsp:txBody>
      <dsp:txXfrm>
        <a:off x="32" y="110541"/>
        <a:ext cx="3080811" cy="1058582"/>
      </dsp:txXfrm>
    </dsp:sp>
    <dsp:sp modelId="{3A344369-8B99-4BD2-AE39-3D73065CDE26}">
      <dsp:nvSpPr>
        <dsp:cNvPr id="0" name=""/>
        <dsp:cNvSpPr/>
      </dsp:nvSpPr>
      <dsp:spPr>
        <a:xfrm>
          <a:off x="32" y="1169123"/>
          <a:ext cx="3080811" cy="2149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Table Names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Field Names</a:t>
          </a:r>
        </a:p>
      </dsp:txBody>
      <dsp:txXfrm>
        <a:off x="32" y="1169123"/>
        <a:ext cx="3080811" cy="2149335"/>
      </dsp:txXfrm>
    </dsp:sp>
    <dsp:sp modelId="{AA6FFF70-AD2C-4776-8424-B7057F30686E}">
      <dsp:nvSpPr>
        <dsp:cNvPr id="0" name=""/>
        <dsp:cNvSpPr/>
      </dsp:nvSpPr>
      <dsp:spPr>
        <a:xfrm>
          <a:off x="3512157" y="110541"/>
          <a:ext cx="3080811" cy="1058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Library Database Codes</a:t>
          </a:r>
        </a:p>
      </dsp:txBody>
      <dsp:txXfrm>
        <a:off x="3512157" y="110541"/>
        <a:ext cx="3080811" cy="1058582"/>
      </dsp:txXfrm>
    </dsp:sp>
    <dsp:sp modelId="{3275D6CC-1500-4667-BF43-C5D05470EB35}">
      <dsp:nvSpPr>
        <dsp:cNvPr id="0" name=""/>
        <dsp:cNvSpPr/>
      </dsp:nvSpPr>
      <dsp:spPr>
        <a:xfrm>
          <a:off x="3512157" y="1169123"/>
          <a:ext cx="3080811" cy="2149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Organizations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Collections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Circulation Status Names</a:t>
          </a:r>
        </a:p>
      </dsp:txBody>
      <dsp:txXfrm>
        <a:off x="3512157" y="1169123"/>
        <a:ext cx="3080811" cy="2149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2736B-C397-431F-9E02-7873965164D2}">
      <dsp:nvSpPr>
        <dsp:cNvPr id="0" name=""/>
        <dsp:cNvSpPr/>
      </dsp:nvSpPr>
      <dsp:spPr>
        <a:xfrm>
          <a:off x="0" y="643889"/>
          <a:ext cx="11049000" cy="1188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8830E-89F9-45E1-B42D-988D21722CB6}">
      <dsp:nvSpPr>
        <dsp:cNvPr id="0" name=""/>
        <dsp:cNvSpPr/>
      </dsp:nvSpPr>
      <dsp:spPr>
        <a:xfrm>
          <a:off x="359587" y="911351"/>
          <a:ext cx="653796" cy="6537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A8583-62FF-4458-9B76-D90AEF0A0CF3}">
      <dsp:nvSpPr>
        <dsp:cNvPr id="0" name=""/>
        <dsp:cNvSpPr/>
      </dsp:nvSpPr>
      <dsp:spPr>
        <a:xfrm>
          <a:off x="1372971" y="643889"/>
          <a:ext cx="9676028" cy="118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125806" rIns="125806" bIns="1258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Table Structure Excel Workbook</a:t>
          </a:r>
        </a:p>
      </dsp:txBody>
      <dsp:txXfrm>
        <a:off x="1372971" y="643889"/>
        <a:ext cx="9676028" cy="1188720"/>
      </dsp:txXfrm>
    </dsp:sp>
    <dsp:sp modelId="{0F193F12-7AB3-49A5-9640-5188445AD1C4}">
      <dsp:nvSpPr>
        <dsp:cNvPr id="0" name=""/>
        <dsp:cNvSpPr/>
      </dsp:nvSpPr>
      <dsp:spPr>
        <a:xfrm>
          <a:off x="0" y="2129790"/>
          <a:ext cx="11049000" cy="1188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45CEA-5599-47EE-AF32-AF22D9349107}">
      <dsp:nvSpPr>
        <dsp:cNvPr id="0" name=""/>
        <dsp:cNvSpPr/>
      </dsp:nvSpPr>
      <dsp:spPr>
        <a:xfrm>
          <a:off x="359587" y="2397251"/>
          <a:ext cx="653796" cy="6537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4DB06-9E27-474E-ADBF-4B382D0D5372}">
      <dsp:nvSpPr>
        <dsp:cNvPr id="0" name=""/>
        <dsp:cNvSpPr/>
      </dsp:nvSpPr>
      <dsp:spPr>
        <a:xfrm>
          <a:off x="1372971" y="2129790"/>
          <a:ext cx="4972050" cy="118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125806" rIns="125806" bIns="1258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Full list of tables available through CHM file.</a:t>
          </a:r>
        </a:p>
      </dsp:txBody>
      <dsp:txXfrm>
        <a:off x="1372971" y="2129790"/>
        <a:ext cx="4972050" cy="1188720"/>
      </dsp:txXfrm>
    </dsp:sp>
    <dsp:sp modelId="{905107C3-7250-491F-BEDA-0917CC91FC11}">
      <dsp:nvSpPr>
        <dsp:cNvPr id="0" name=""/>
        <dsp:cNvSpPr/>
      </dsp:nvSpPr>
      <dsp:spPr>
        <a:xfrm>
          <a:off x="6345021" y="2129790"/>
          <a:ext cx="4703978" cy="118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125806" rIns="125806" bIns="1258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Available from the Innovative Supportal – “Database Repository”</a:t>
          </a:r>
        </a:p>
      </dsp:txBody>
      <dsp:txXfrm>
        <a:off x="6345021" y="2129790"/>
        <a:ext cx="4703978" cy="1188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69833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[Control Number for Patrons]</a:t>
          </a:r>
        </a:p>
      </dsp:txBody>
      <dsp:txXfrm>
        <a:off x="0" y="269833"/>
        <a:ext cx="6179820" cy="722925"/>
      </dsp:txXfrm>
    </dsp:sp>
    <dsp:sp modelId="{590279DE-BF02-4D42-B70C-C2713A0D0C42}">
      <dsp:nvSpPr>
        <dsp:cNvPr id="0" name=""/>
        <dsp:cNvSpPr/>
      </dsp:nvSpPr>
      <dsp:spPr>
        <a:xfrm>
          <a:off x="308991" y="1891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33489" y="43411"/>
        <a:ext cx="4276878" cy="452844"/>
      </dsp:txXfrm>
    </dsp:sp>
    <dsp:sp modelId="{5A288B9F-8AB0-4657-B0DE-A24FE1484299}">
      <dsp:nvSpPr>
        <dsp:cNvPr id="0" name=""/>
        <dsp:cNvSpPr/>
      </dsp:nvSpPr>
      <dsp:spPr>
        <a:xfrm>
          <a:off x="0" y="1335478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[One of the Patron Tables]</a:t>
          </a:r>
        </a:p>
      </dsp:txBody>
      <dsp:txXfrm>
        <a:off x="0" y="1335478"/>
        <a:ext cx="6179820" cy="722925"/>
      </dsp:txXfrm>
    </dsp:sp>
    <dsp:sp modelId="{45235579-59A5-4473-97CA-755A8CF3FDF7}">
      <dsp:nvSpPr>
        <dsp:cNvPr id="0" name=""/>
        <dsp:cNvSpPr/>
      </dsp:nvSpPr>
      <dsp:spPr>
        <a:xfrm>
          <a:off x="308991" y="1084558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3489" y="1109056"/>
        <a:ext cx="4276878" cy="452844"/>
      </dsp:txXfrm>
    </dsp:sp>
    <dsp:sp modelId="{8AAF85B0-BA49-462C-8F36-B3A8C536329A}">
      <dsp:nvSpPr>
        <dsp:cNvPr id="0" name=""/>
        <dsp:cNvSpPr/>
      </dsp:nvSpPr>
      <dsp:spPr>
        <a:xfrm>
          <a:off x="0" y="2401123"/>
          <a:ext cx="617982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[Patron Library]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[Patron has more than 250 circs]</a:t>
          </a:r>
        </a:p>
      </dsp:txBody>
      <dsp:txXfrm>
        <a:off x="0" y="2401123"/>
        <a:ext cx="6179820" cy="990675"/>
      </dsp:txXfrm>
    </dsp:sp>
    <dsp:sp modelId="{2B8038C5-D8ED-4AF1-B0B4-3E2F3ED03B34}">
      <dsp:nvSpPr>
        <dsp:cNvPr id="0" name=""/>
        <dsp:cNvSpPr/>
      </dsp:nvSpPr>
      <dsp:spPr>
        <a:xfrm>
          <a:off x="308991" y="215020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3489" y="2174701"/>
        <a:ext cx="4276878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69833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[Control Number for Patrons]</a:t>
          </a:r>
        </a:p>
      </dsp:txBody>
      <dsp:txXfrm>
        <a:off x="0" y="269833"/>
        <a:ext cx="6179820" cy="722925"/>
      </dsp:txXfrm>
    </dsp:sp>
    <dsp:sp modelId="{590279DE-BF02-4D42-B70C-C2713A0D0C42}">
      <dsp:nvSpPr>
        <dsp:cNvPr id="0" name=""/>
        <dsp:cNvSpPr/>
      </dsp:nvSpPr>
      <dsp:spPr>
        <a:xfrm>
          <a:off x="337272" y="28930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61770" y="53428"/>
        <a:ext cx="4276878" cy="452844"/>
      </dsp:txXfrm>
    </dsp:sp>
    <dsp:sp modelId="{5A288B9F-8AB0-4657-B0DE-A24FE1484299}">
      <dsp:nvSpPr>
        <dsp:cNvPr id="0" name=""/>
        <dsp:cNvSpPr/>
      </dsp:nvSpPr>
      <dsp:spPr>
        <a:xfrm>
          <a:off x="0" y="1335478"/>
          <a:ext cx="61798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[One of the Patron Tables]</a:t>
          </a:r>
        </a:p>
      </dsp:txBody>
      <dsp:txXfrm>
        <a:off x="0" y="1335478"/>
        <a:ext cx="6179820" cy="722925"/>
      </dsp:txXfrm>
    </dsp:sp>
    <dsp:sp modelId="{45235579-59A5-4473-97CA-755A8CF3FDF7}">
      <dsp:nvSpPr>
        <dsp:cNvPr id="0" name=""/>
        <dsp:cNvSpPr/>
      </dsp:nvSpPr>
      <dsp:spPr>
        <a:xfrm>
          <a:off x="308991" y="1084558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3489" y="1109056"/>
        <a:ext cx="4276878" cy="452844"/>
      </dsp:txXfrm>
    </dsp:sp>
    <dsp:sp modelId="{8AAF85B0-BA49-462C-8F36-B3A8C536329A}">
      <dsp:nvSpPr>
        <dsp:cNvPr id="0" name=""/>
        <dsp:cNvSpPr/>
      </dsp:nvSpPr>
      <dsp:spPr>
        <a:xfrm>
          <a:off x="0" y="2401123"/>
          <a:ext cx="617982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[Patron Library is my library]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[Patron has more than 100 circs]</a:t>
          </a:r>
        </a:p>
      </dsp:txBody>
      <dsp:txXfrm>
        <a:off x="0" y="2401123"/>
        <a:ext cx="6179820" cy="990675"/>
      </dsp:txXfrm>
    </dsp:sp>
    <dsp:sp modelId="{2B8038C5-D8ED-4AF1-B0B4-3E2F3ED03B34}">
      <dsp:nvSpPr>
        <dsp:cNvPr id="0" name=""/>
        <dsp:cNvSpPr/>
      </dsp:nvSpPr>
      <dsp:spPr>
        <a:xfrm>
          <a:off x="308991" y="215020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3489" y="2174701"/>
        <a:ext cx="4276878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E704-FA5C-4B44-97CD-6CCF5E2B003E}">
      <dsp:nvSpPr>
        <dsp:cNvPr id="0" name=""/>
        <dsp:cNvSpPr/>
      </dsp:nvSpPr>
      <dsp:spPr>
        <a:xfrm>
          <a:off x="0" y="269833"/>
          <a:ext cx="6179820" cy="722925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PatronID</a:t>
          </a:r>
          <a:endParaRPr lang="en-US" sz="1700" kern="1200" dirty="0"/>
        </a:p>
      </dsp:txBody>
      <dsp:txXfrm>
        <a:off x="0" y="269833"/>
        <a:ext cx="6179820" cy="722925"/>
      </dsp:txXfrm>
    </dsp:sp>
    <dsp:sp modelId="{590279DE-BF02-4D42-B70C-C2713A0D0C42}">
      <dsp:nvSpPr>
        <dsp:cNvPr id="0" name=""/>
        <dsp:cNvSpPr/>
      </dsp:nvSpPr>
      <dsp:spPr>
        <a:xfrm>
          <a:off x="337272" y="28930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</a:t>
          </a:r>
          <a:endParaRPr lang="en-US" sz="1800" kern="1200" dirty="0"/>
        </a:p>
      </dsp:txBody>
      <dsp:txXfrm>
        <a:off x="361770" y="53428"/>
        <a:ext cx="4276878" cy="452844"/>
      </dsp:txXfrm>
    </dsp:sp>
    <dsp:sp modelId="{5A288B9F-8AB0-4657-B0DE-A24FE1484299}">
      <dsp:nvSpPr>
        <dsp:cNvPr id="0" name=""/>
        <dsp:cNvSpPr/>
      </dsp:nvSpPr>
      <dsp:spPr>
        <a:xfrm>
          <a:off x="0" y="1335478"/>
          <a:ext cx="6179820" cy="722925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Patrons</a:t>
          </a:r>
        </a:p>
      </dsp:txBody>
      <dsp:txXfrm>
        <a:off x="0" y="1335478"/>
        <a:ext cx="6179820" cy="722925"/>
      </dsp:txXfrm>
    </dsp:sp>
    <dsp:sp modelId="{45235579-59A5-4473-97CA-755A8CF3FDF7}">
      <dsp:nvSpPr>
        <dsp:cNvPr id="0" name=""/>
        <dsp:cNvSpPr/>
      </dsp:nvSpPr>
      <dsp:spPr>
        <a:xfrm>
          <a:off x="308991" y="1084558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From</a:t>
          </a:r>
        </a:p>
      </dsp:txBody>
      <dsp:txXfrm>
        <a:off x="333489" y="1109056"/>
        <a:ext cx="4276878" cy="452844"/>
      </dsp:txXfrm>
    </dsp:sp>
    <dsp:sp modelId="{8AAF85B0-BA49-462C-8F36-B3A8C536329A}">
      <dsp:nvSpPr>
        <dsp:cNvPr id="0" name=""/>
        <dsp:cNvSpPr/>
      </dsp:nvSpPr>
      <dsp:spPr>
        <a:xfrm>
          <a:off x="0" y="2401123"/>
          <a:ext cx="6179820" cy="990675"/>
        </a:xfrm>
        <a:prstGeom prst="rect">
          <a:avLst/>
        </a:prstGeom>
        <a:solidFill>
          <a:srgbClr val="FFFFFF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623" tIns="354076" rIns="4796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OrganizationID</a:t>
          </a:r>
          <a:r>
            <a:rPr lang="en-US" sz="1700" kern="1200" dirty="0"/>
            <a:t> = [Your Library]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YTDCircCount</a:t>
          </a:r>
          <a:r>
            <a:rPr lang="en-US" sz="1700" kern="1200" dirty="0"/>
            <a:t> [is more than 250]</a:t>
          </a:r>
        </a:p>
      </dsp:txBody>
      <dsp:txXfrm>
        <a:off x="0" y="2401123"/>
        <a:ext cx="6179820" cy="990675"/>
      </dsp:txXfrm>
    </dsp:sp>
    <dsp:sp modelId="{2B8038C5-D8ED-4AF1-B0B4-3E2F3ED03B34}">
      <dsp:nvSpPr>
        <dsp:cNvPr id="0" name=""/>
        <dsp:cNvSpPr/>
      </dsp:nvSpPr>
      <dsp:spPr>
        <a:xfrm>
          <a:off x="308991" y="2150203"/>
          <a:ext cx="4325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08" tIns="0" rIns="1635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</a:t>
          </a:r>
        </a:p>
      </dsp:txBody>
      <dsp:txXfrm>
        <a:off x="333489" y="2174701"/>
        <a:ext cx="427687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792A-D199-4740-A380-51F76153B22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DACD6-92EE-45CE-A7B0-1F123E9D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2154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8373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5898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558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72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3463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5280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1648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EA10-D0F1-42E9-9553-EDD6D3150E86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918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137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1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267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835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1378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803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625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27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095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070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74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1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5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56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2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96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5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6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6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24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1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6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39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1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65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2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2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4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7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33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06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3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03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91F28-9E60-16D5-4025-21E959DC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498C8-EC85-0029-A54A-89043FF10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00453-7627-931D-5F07-898B86EC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E8589-5DC7-0394-9954-3A2422BCE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78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7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61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99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2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62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005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14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2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92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85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7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970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95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4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589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948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2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0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616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186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592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995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720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803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5C78-68D2-0068-4475-400DFD0B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14A9C-BCE8-E859-BD09-D8F4052ED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F21E-8F0F-D91D-0F20-AA74E9B0A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DE3B0-6BBD-3E50-177B-2F89E5DB9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2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67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329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337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498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045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237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817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96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91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261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6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915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71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14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169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650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72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98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260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25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184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096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95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59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751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032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896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16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25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0771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450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997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449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582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631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187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7325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14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20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8713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50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5546-A0B0-873F-4B93-FA53C2038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24A3-68F5-2154-88A1-C0A55B977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84B3-3349-A367-1B72-022DA7F3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A541-64FA-2A41-BF6F-DC1C11C4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787D-DE34-D87C-3D20-6C0A367B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>
            <a:extLst>
              <a:ext uri="{FF2B5EF4-FFF2-40B4-BE49-F238E27FC236}">
                <a16:creationId xmlns:a16="http://schemas.microsoft.com/office/drawing/2014/main" id="{BDCBA5B5-0DB9-6A90-B3D5-7D46BFF62F55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0CC018D6-1C41-82F5-6122-6B5BDB0DB431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8F59E935-89FC-59BC-6BEC-38BA98B64EB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DD5A9-B5B4-88C4-F0B9-79CCE58F201A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EFA8D-176B-0193-C6E8-FEE0894DF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F4407-4B25-FCBE-57E4-A7829219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5552-7962-CC6F-6E3E-8B1C14835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16A62-5B97-7A97-74CF-E161EAE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50EC4-4976-6539-FC2F-6FACBD6D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B1BB4-1AC6-8C66-ABC6-EEB41CA3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F9FFF-E253-F74C-60B9-C27FB55F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10CFAC39-F75D-896E-F6BE-472BED3ECE53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34B0DEA4-024A-87DF-0E43-7533D0655A85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A2B3B21-4F0D-E2AE-C972-36406C783D9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556D90-DB9D-EE54-32A5-234877E5ABD6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DE404A-07DA-C4FF-6FD4-458B8BC4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9D88D-91FB-9C15-8A6A-169FC239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8C644-9EAB-286C-9D20-C383922C4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D851-A8CC-14F7-9E06-C50619BC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CC1A1-6D99-CF83-3D14-7B7984A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82D1-29F8-6B10-A341-2799BA6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B5FFB8-15CF-9016-EAD4-CABAD350E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" y="1600200"/>
            <a:ext cx="4202113" cy="4260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65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C3D1-8316-934C-6FCE-EC7E53C7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DCA6C-1811-6E5B-9D7A-CFB13BAB2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F17C-55F6-C6D8-A3AA-852FACE0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D567-A274-009B-C5C9-D5BC50D8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48F02-32B7-DE2D-6644-DDBD4505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FADF4-3009-998F-AB58-F303A1B95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358A0-7843-12D9-EE79-1C71348AF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726E-DAB2-2FB7-3496-800113CE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6295-25E1-1251-4642-39103852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1BF9-D6C7-DAE1-C614-8CB98DA0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>
            <a:extLst>
              <a:ext uri="{FF2B5EF4-FFF2-40B4-BE49-F238E27FC236}">
                <a16:creationId xmlns:a16="http://schemas.microsoft.com/office/drawing/2014/main" id="{3BCD5D6B-75B2-DFDC-8AD5-F384DE2F1931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28CA7BB-B38F-1873-1831-1570F6C2B2EE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41636E25-53F6-B870-2B5A-B038E3B346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051F9-3F32-A2A5-8200-6CA7DC153F52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2B209-12BC-EF76-DA2A-10F8A45DA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06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62010EEE-FF7F-7338-E700-622DD33A6DD1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F463293F-8F49-F677-E9B5-F00344FCF5CA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85D17DF-CC4F-4A82-FB9E-1E414CBF02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3B858-D093-0524-DC37-E5BB89513D6F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668EA-A1A7-89A2-E648-59F081189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C0722-635C-6F57-F475-4C9D6989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7767-09FC-688D-E4DB-3B3667AD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2C65-A02E-C096-F624-81B71B05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D793-508C-7A97-962C-56B0EC1D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C939-BAFA-F0C8-9164-B4502ECA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62010EEE-FF7F-7338-E700-622DD33A6DD1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F463293F-8F49-F677-E9B5-F00344FCF5CA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85D17DF-CC4F-4A82-FB9E-1E414CBF02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3B858-D093-0524-DC37-E5BB89513D6F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668EA-A1A7-89A2-E648-59F081189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C0722-635C-6F57-F475-4C9D6989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7767-09FC-688D-E4DB-3B3667AD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>
            <a:lvl1pPr>
              <a:buNone/>
              <a:defRPr>
                <a:latin typeface="Consolas" panose="020B0609020204030204" pitchFamily="49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2C65-A02E-C096-F624-81B71B05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D793-508C-7A97-962C-56B0EC1D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C939-BAFA-F0C8-9164-B4502ECA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>
            <a:extLst>
              <a:ext uri="{FF2B5EF4-FFF2-40B4-BE49-F238E27FC236}">
                <a16:creationId xmlns:a16="http://schemas.microsoft.com/office/drawing/2014/main" id="{576110D4-1A2A-72F5-42AB-719589D3A7FA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C7547238-29B7-5CB3-CF00-7F66C289C8C4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70605EAF-EEB4-75E4-AF62-77C1CDD28B1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0A665-9A26-183C-6520-B3D3FE6D2236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1910A-E781-DB18-D945-1FF58AB01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14210-2259-F5E8-FF94-506854DC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EA7DB-9680-B5D9-59D6-1508B26A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737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E019-F28D-8B89-315B-C7377D98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3B03-057F-F58E-D5EB-D9A59DF0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0021C-08DA-442C-76E4-736D9ECF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F825-B759-C3AA-9982-866C9431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6AB7-2038-A70C-A5B2-AF7113524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5ABD-09CF-5CBD-4F63-C2AB60A0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F7A95-5A12-2A75-4E9B-E7E0A73C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321FD-0397-42BE-8235-94E51D7F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4E65-FC6A-29FB-70B5-F405D799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5C0B62D0-88E1-5B02-7709-9AA4817ADD50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8D96884F-8A14-F125-CB57-69DBAA7EB366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499B527-F2DC-7663-A3CC-8E24458A569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A34F9-E452-F2A3-EBA6-F9373A3FCC03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B143-9ADA-1698-770E-C9F567A5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16-B5BB-A7D9-7A17-B2779677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3B3B-0B44-66A1-4A84-CBDB09F5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6D406-9984-09E5-9B83-0B39C475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915E0-9D33-9ECA-89E3-9CC077F7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79F8C-0231-44AC-6B23-94A5AE30F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38855-F9DF-D576-8457-2216280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70EEE-B57C-D2BF-D8F8-D9B8415C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B8F2B-F16A-0573-6A83-11CC0F2B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>
            <a:extLst>
              <a:ext uri="{FF2B5EF4-FFF2-40B4-BE49-F238E27FC236}">
                <a16:creationId xmlns:a16="http://schemas.microsoft.com/office/drawing/2014/main" id="{A62F3E87-94F8-CFE0-013D-F1B4824C53B5}"/>
              </a:ext>
            </a:extLst>
          </p:cNvPr>
          <p:cNvSpPr/>
          <p:nvPr userDrawn="1"/>
        </p:nvSpPr>
        <p:spPr>
          <a:xfrm rot="16200000" flipV="1">
            <a:off x="8061599" y="2739285"/>
            <a:ext cx="6880568" cy="1380233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  <a:gd name="csX0" fmla="*/ 6858000 w 6858000"/>
              <a:gd name="csY0" fmla="*/ 3150313 h 3750964"/>
              <a:gd name="csX1" fmla="*/ 6858000 w 6858000"/>
              <a:gd name="csY1" fmla="*/ 1381846 h 3750964"/>
              <a:gd name="csX2" fmla="*/ 0 w 6858000"/>
              <a:gd name="csY2" fmla="*/ 0 h 3750964"/>
              <a:gd name="csX3" fmla="*/ 0 w 6858000"/>
              <a:gd name="csY3" fmla="*/ 3220894 h 3750964"/>
              <a:gd name="csX4" fmla="*/ 10973 w 6858000"/>
              <a:gd name="csY4" fmla="*/ 3230398 h 3750964"/>
              <a:gd name="csX5" fmla="*/ 1661251 w 6858000"/>
              <a:gd name="csY5" fmla="*/ 3750927 h 3750964"/>
              <a:gd name="csX6" fmla="*/ 4893397 w 6858000"/>
              <a:gd name="csY6" fmla="*/ 2661368 h 3750964"/>
              <a:gd name="csX7" fmla="*/ 6834019 w 6858000"/>
              <a:gd name="csY7" fmla="*/ 3137932 h 3750964"/>
              <a:gd name="csX8" fmla="*/ 6858000 w 6858000"/>
              <a:gd name="csY8" fmla="*/ 3150313 h 3750964"/>
              <a:gd name="csX0" fmla="*/ 6858000 w 6858000"/>
              <a:gd name="csY0" fmla="*/ 1777269 h 2377920"/>
              <a:gd name="csX1" fmla="*/ 6858000 w 6858000"/>
              <a:gd name="csY1" fmla="*/ 8802 h 2377920"/>
              <a:gd name="csX2" fmla="*/ 0 w 6858000"/>
              <a:gd name="csY2" fmla="*/ 0 h 2377920"/>
              <a:gd name="csX3" fmla="*/ 0 w 6858000"/>
              <a:gd name="csY3" fmla="*/ 1847850 h 2377920"/>
              <a:gd name="csX4" fmla="*/ 10973 w 6858000"/>
              <a:gd name="csY4" fmla="*/ 1857354 h 2377920"/>
              <a:gd name="csX5" fmla="*/ 1661251 w 6858000"/>
              <a:gd name="csY5" fmla="*/ 2377883 h 2377920"/>
              <a:gd name="csX6" fmla="*/ 4893397 w 6858000"/>
              <a:gd name="csY6" fmla="*/ 1288324 h 2377920"/>
              <a:gd name="csX7" fmla="*/ 6834019 w 6858000"/>
              <a:gd name="csY7" fmla="*/ 1764888 h 2377920"/>
              <a:gd name="csX8" fmla="*/ 6858000 w 6858000"/>
              <a:gd name="csY8" fmla="*/ 1777269 h 2377920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79266"/>
              <a:gd name="csY0" fmla="*/ 1768467 h 2369118"/>
              <a:gd name="csX1" fmla="*/ 6879266 w 6879266"/>
              <a:gd name="csY1" fmla="*/ 0 h 2369118"/>
              <a:gd name="csX2" fmla="*/ 0 w 6879266"/>
              <a:gd name="csY2" fmla="*/ 528093 h 2369118"/>
              <a:gd name="csX3" fmla="*/ 21266 w 6879266"/>
              <a:gd name="csY3" fmla="*/ 1839048 h 2369118"/>
              <a:gd name="csX4" fmla="*/ 32239 w 6879266"/>
              <a:gd name="csY4" fmla="*/ 1848552 h 2369118"/>
              <a:gd name="csX5" fmla="*/ 1682517 w 6879266"/>
              <a:gd name="csY5" fmla="*/ 2369081 h 2369118"/>
              <a:gd name="csX6" fmla="*/ 4914663 w 6879266"/>
              <a:gd name="csY6" fmla="*/ 1279522 h 2369118"/>
              <a:gd name="csX7" fmla="*/ 6855285 w 6879266"/>
              <a:gd name="csY7" fmla="*/ 1756086 h 2369118"/>
              <a:gd name="csX8" fmla="*/ 6879266 w 6879266"/>
              <a:gd name="csY8" fmla="*/ 1768467 h 2369118"/>
              <a:gd name="csX0" fmla="*/ 6879266 w 6889899"/>
              <a:gd name="csY0" fmla="*/ 1240374 h 1841025"/>
              <a:gd name="csX1" fmla="*/ 6889899 w 6889899"/>
              <a:gd name="csY1" fmla="*/ 26406 h 1841025"/>
              <a:gd name="csX2" fmla="*/ 0 w 6889899"/>
              <a:gd name="csY2" fmla="*/ 0 h 1841025"/>
              <a:gd name="csX3" fmla="*/ 21266 w 6889899"/>
              <a:gd name="csY3" fmla="*/ 1310955 h 1841025"/>
              <a:gd name="csX4" fmla="*/ 32239 w 6889899"/>
              <a:gd name="csY4" fmla="*/ 1320459 h 1841025"/>
              <a:gd name="csX5" fmla="*/ 1682517 w 6889899"/>
              <a:gd name="csY5" fmla="*/ 1840988 h 1841025"/>
              <a:gd name="csX6" fmla="*/ 4914663 w 6889899"/>
              <a:gd name="csY6" fmla="*/ 751429 h 1841025"/>
              <a:gd name="csX7" fmla="*/ 6855285 w 6889899"/>
              <a:gd name="csY7" fmla="*/ 1227993 h 1841025"/>
              <a:gd name="csX8" fmla="*/ 6879266 w 6889899"/>
              <a:gd name="csY8" fmla="*/ 1240374 h 1841025"/>
              <a:gd name="csX0" fmla="*/ 6879266 w 6880568"/>
              <a:gd name="csY0" fmla="*/ 1240374 h 1841025"/>
              <a:gd name="csX1" fmla="*/ 6880568 w 6880568"/>
              <a:gd name="csY1" fmla="*/ 1515 h 1841025"/>
              <a:gd name="csX2" fmla="*/ 0 w 6880568"/>
              <a:gd name="csY2" fmla="*/ 0 h 1841025"/>
              <a:gd name="csX3" fmla="*/ 21266 w 6880568"/>
              <a:gd name="csY3" fmla="*/ 1310955 h 1841025"/>
              <a:gd name="csX4" fmla="*/ 32239 w 6880568"/>
              <a:gd name="csY4" fmla="*/ 1320459 h 1841025"/>
              <a:gd name="csX5" fmla="*/ 1682517 w 6880568"/>
              <a:gd name="csY5" fmla="*/ 1840988 h 1841025"/>
              <a:gd name="csX6" fmla="*/ 4914663 w 6880568"/>
              <a:gd name="csY6" fmla="*/ 751429 h 1841025"/>
              <a:gd name="csX7" fmla="*/ 6855285 w 6880568"/>
              <a:gd name="csY7" fmla="*/ 1227993 h 1841025"/>
              <a:gd name="csX8" fmla="*/ 6879266 w 6880568"/>
              <a:gd name="csY8" fmla="*/ 1240374 h 1841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80568" h="1841025">
                <a:moveTo>
                  <a:pt x="6879266" y="1240374"/>
                </a:moveTo>
                <a:cubicBezTo>
                  <a:pt x="6882810" y="835718"/>
                  <a:pt x="6877024" y="406171"/>
                  <a:pt x="6880568" y="1515"/>
                </a:cubicBezTo>
                <a:lnTo>
                  <a:pt x="0" y="0"/>
                </a:lnTo>
                <a:lnTo>
                  <a:pt x="21266" y="1310955"/>
                </a:lnTo>
                <a:lnTo>
                  <a:pt x="32239" y="1320459"/>
                </a:lnTo>
                <a:cubicBezTo>
                  <a:pt x="388022" y="1604173"/>
                  <a:pt x="954347" y="1844456"/>
                  <a:pt x="1682517" y="1840988"/>
                </a:cubicBezTo>
                <a:cubicBezTo>
                  <a:pt x="2977042" y="1834823"/>
                  <a:pt x="3535315" y="772775"/>
                  <a:pt x="4914663" y="751429"/>
                </a:cubicBezTo>
                <a:cubicBezTo>
                  <a:pt x="5776756" y="738087"/>
                  <a:pt x="6402101" y="998666"/>
                  <a:pt x="6855285" y="1227993"/>
                </a:cubicBezTo>
                <a:lnTo>
                  <a:pt x="6879266" y="1240374"/>
                </a:lnTo>
                <a:close/>
              </a:path>
            </a:pathLst>
          </a:custGeom>
          <a:solidFill>
            <a:srgbClr val="F3E4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1ACA996-44B0-7B2F-6C7B-CB85EE49D7EF}"/>
              </a:ext>
            </a:extLst>
          </p:cNvPr>
          <p:cNvSpPr/>
          <p:nvPr userDrawn="1"/>
        </p:nvSpPr>
        <p:spPr>
          <a:xfrm rot="5400000">
            <a:off x="8078452" y="2741599"/>
            <a:ext cx="6866032" cy="1361063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  <a:gd name="csX0" fmla="*/ 0 w 6858000"/>
              <a:gd name="csY0" fmla="*/ 3300688 h 4744323"/>
              <a:gd name="csX1" fmla="*/ 2 w 6858000"/>
              <a:gd name="csY1" fmla="*/ 1717712 h 4744323"/>
              <a:gd name="csX2" fmla="*/ 6858000 w 6858000"/>
              <a:gd name="csY2" fmla="*/ 0 h 4744323"/>
              <a:gd name="csX3" fmla="*/ 6858000 w 6858000"/>
              <a:gd name="csY3" fmla="*/ 3130282 h 4744323"/>
              <a:gd name="csX4" fmla="*/ 6685009 w 6858000"/>
              <a:gd name="csY4" fmla="*/ 3177721 h 4744323"/>
              <a:gd name="csX5" fmla="*/ 2944852 w 6858000"/>
              <a:gd name="csY5" fmla="*/ 4744264 h 4744323"/>
              <a:gd name="csX6" fmla="*/ 88593 w 6858000"/>
              <a:gd name="csY6" fmla="*/ 3449517 h 4744323"/>
              <a:gd name="csX7" fmla="*/ 0 w 6858000"/>
              <a:gd name="csY7" fmla="*/ 3300688 h 4744323"/>
              <a:gd name="csX0" fmla="*/ 0 w 6868636"/>
              <a:gd name="csY0" fmla="*/ 1582976 h 3026611"/>
              <a:gd name="csX1" fmla="*/ 2 w 6868636"/>
              <a:gd name="csY1" fmla="*/ 0 h 3026611"/>
              <a:gd name="csX2" fmla="*/ 6868636 w 6868636"/>
              <a:gd name="csY2" fmla="*/ 1 h 3026611"/>
              <a:gd name="csX3" fmla="*/ 6858000 w 6868636"/>
              <a:gd name="csY3" fmla="*/ 1412570 h 3026611"/>
              <a:gd name="csX4" fmla="*/ 6685009 w 6868636"/>
              <a:gd name="csY4" fmla="*/ 1460009 h 3026611"/>
              <a:gd name="csX5" fmla="*/ 2944852 w 6868636"/>
              <a:gd name="csY5" fmla="*/ 3026552 h 3026611"/>
              <a:gd name="csX6" fmla="*/ 88593 w 6868636"/>
              <a:gd name="csY6" fmla="*/ 1731805 h 3026611"/>
              <a:gd name="csX7" fmla="*/ 0 w 6868636"/>
              <a:gd name="csY7" fmla="*/ 1582976 h 3026611"/>
              <a:gd name="csX0" fmla="*/ 0 w 6879269"/>
              <a:gd name="csY0" fmla="*/ 1582976 h 3026611"/>
              <a:gd name="csX1" fmla="*/ 2 w 6879269"/>
              <a:gd name="csY1" fmla="*/ 0 h 3026611"/>
              <a:gd name="csX2" fmla="*/ 6879269 w 6879269"/>
              <a:gd name="csY2" fmla="*/ 684841 h 3026611"/>
              <a:gd name="csX3" fmla="*/ 6858000 w 6879269"/>
              <a:gd name="csY3" fmla="*/ 1412570 h 3026611"/>
              <a:gd name="csX4" fmla="*/ 6685009 w 6879269"/>
              <a:gd name="csY4" fmla="*/ 1460009 h 3026611"/>
              <a:gd name="csX5" fmla="*/ 2944852 w 6879269"/>
              <a:gd name="csY5" fmla="*/ 3026552 h 3026611"/>
              <a:gd name="csX6" fmla="*/ 88593 w 6879269"/>
              <a:gd name="csY6" fmla="*/ 1731805 h 3026611"/>
              <a:gd name="csX7" fmla="*/ 0 w 6879269"/>
              <a:gd name="csY7" fmla="*/ 1582976 h 3026611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79269"/>
              <a:gd name="csY0" fmla="*/ 898135 h 2341770"/>
              <a:gd name="csX1" fmla="*/ 10637 w 6879269"/>
              <a:gd name="csY1" fmla="*/ 33678 h 2341770"/>
              <a:gd name="csX2" fmla="*/ 6879269 w 6879269"/>
              <a:gd name="csY2" fmla="*/ 0 h 2341770"/>
              <a:gd name="csX3" fmla="*/ 6858000 w 6879269"/>
              <a:gd name="csY3" fmla="*/ 727729 h 2341770"/>
              <a:gd name="csX4" fmla="*/ 6685009 w 6879269"/>
              <a:gd name="csY4" fmla="*/ 775168 h 2341770"/>
              <a:gd name="csX5" fmla="*/ 2944852 w 6879269"/>
              <a:gd name="csY5" fmla="*/ 2341711 h 2341770"/>
              <a:gd name="csX6" fmla="*/ 88593 w 6879269"/>
              <a:gd name="csY6" fmla="*/ 1046964 h 2341770"/>
              <a:gd name="csX7" fmla="*/ 0 w 6879269"/>
              <a:gd name="csY7" fmla="*/ 898135 h 2341770"/>
              <a:gd name="csX0" fmla="*/ 0 w 6858471"/>
              <a:gd name="csY0" fmla="*/ 898135 h 2341770"/>
              <a:gd name="csX1" fmla="*/ 10637 w 6858471"/>
              <a:gd name="csY1" fmla="*/ 33678 h 2341770"/>
              <a:gd name="csX2" fmla="*/ 6847371 w 6858471"/>
              <a:gd name="csY2" fmla="*/ 0 h 2341770"/>
              <a:gd name="csX3" fmla="*/ 6858000 w 6858471"/>
              <a:gd name="csY3" fmla="*/ 727729 h 2341770"/>
              <a:gd name="csX4" fmla="*/ 6685009 w 6858471"/>
              <a:gd name="csY4" fmla="*/ 775168 h 2341770"/>
              <a:gd name="csX5" fmla="*/ 2944852 w 6858471"/>
              <a:gd name="csY5" fmla="*/ 2341711 h 2341770"/>
              <a:gd name="csX6" fmla="*/ 88593 w 6858471"/>
              <a:gd name="csY6" fmla="*/ 1046964 h 2341770"/>
              <a:gd name="csX7" fmla="*/ 0 w 6858471"/>
              <a:gd name="csY7" fmla="*/ 898135 h 2341770"/>
              <a:gd name="csX0" fmla="*/ 0 w 6866032"/>
              <a:gd name="csY0" fmla="*/ 888283 h 2331918"/>
              <a:gd name="csX1" fmla="*/ 10637 w 6866032"/>
              <a:gd name="csY1" fmla="*/ 23826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88283 h 2331918"/>
              <a:gd name="csX1" fmla="*/ 19971 w 6866032"/>
              <a:gd name="csY1" fmla="*/ 13973 h 2331918"/>
              <a:gd name="csX2" fmla="*/ 6866032 w 6866032"/>
              <a:gd name="csY2" fmla="*/ 0 h 2331918"/>
              <a:gd name="csX3" fmla="*/ 6858000 w 6866032"/>
              <a:gd name="csY3" fmla="*/ 717877 h 2331918"/>
              <a:gd name="csX4" fmla="*/ 6685009 w 6866032"/>
              <a:gd name="csY4" fmla="*/ 765316 h 2331918"/>
              <a:gd name="csX5" fmla="*/ 2944852 w 6866032"/>
              <a:gd name="csY5" fmla="*/ 2331859 h 2331918"/>
              <a:gd name="csX6" fmla="*/ 88593 w 6866032"/>
              <a:gd name="csY6" fmla="*/ 1037112 h 2331918"/>
              <a:gd name="csX7" fmla="*/ 0 w 6866032"/>
              <a:gd name="csY7" fmla="*/ 888283 h 2331918"/>
              <a:gd name="csX0" fmla="*/ 0 w 6866032"/>
              <a:gd name="csY0" fmla="*/ 874309 h 2317944"/>
              <a:gd name="csX1" fmla="*/ 19971 w 6866032"/>
              <a:gd name="csY1" fmla="*/ -1 h 2317944"/>
              <a:gd name="csX2" fmla="*/ 6866032 w 6866032"/>
              <a:gd name="csY2" fmla="*/ 2232 h 2317944"/>
              <a:gd name="csX3" fmla="*/ 6858000 w 6866032"/>
              <a:gd name="csY3" fmla="*/ 703903 h 2317944"/>
              <a:gd name="csX4" fmla="*/ 6685009 w 6866032"/>
              <a:gd name="csY4" fmla="*/ 751342 h 2317944"/>
              <a:gd name="csX5" fmla="*/ 2944852 w 6866032"/>
              <a:gd name="csY5" fmla="*/ 2317885 h 2317944"/>
              <a:gd name="csX6" fmla="*/ 88593 w 6866032"/>
              <a:gd name="csY6" fmla="*/ 1023138 h 2317944"/>
              <a:gd name="csX7" fmla="*/ 0 w 6866032"/>
              <a:gd name="csY7" fmla="*/ 874309 h 2317944"/>
              <a:gd name="csX0" fmla="*/ 0 w 6866032"/>
              <a:gd name="csY0" fmla="*/ 872077 h 2315712"/>
              <a:gd name="csX1" fmla="*/ 923 w 6866032"/>
              <a:gd name="csY1" fmla="*/ 111206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  <a:gd name="csX0" fmla="*/ 0 w 6866032"/>
              <a:gd name="csY0" fmla="*/ 872077 h 2315712"/>
              <a:gd name="csX1" fmla="*/ 19586 w 6866032"/>
              <a:gd name="csY1" fmla="*/ 15953 h 2315712"/>
              <a:gd name="csX2" fmla="*/ 6866032 w 6866032"/>
              <a:gd name="csY2" fmla="*/ 0 h 2315712"/>
              <a:gd name="csX3" fmla="*/ 6858000 w 6866032"/>
              <a:gd name="csY3" fmla="*/ 701671 h 2315712"/>
              <a:gd name="csX4" fmla="*/ 6685009 w 6866032"/>
              <a:gd name="csY4" fmla="*/ 749110 h 2315712"/>
              <a:gd name="csX5" fmla="*/ 2944852 w 6866032"/>
              <a:gd name="csY5" fmla="*/ 2315653 h 2315712"/>
              <a:gd name="csX6" fmla="*/ 88593 w 6866032"/>
              <a:gd name="csY6" fmla="*/ 1020906 h 2315712"/>
              <a:gd name="csX7" fmla="*/ 0 w 6866032"/>
              <a:gd name="csY7" fmla="*/ 872077 h 2315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66032" h="2315712">
                <a:moveTo>
                  <a:pt x="0" y="872077"/>
                </a:moveTo>
                <a:cubicBezTo>
                  <a:pt x="1" y="344418"/>
                  <a:pt x="19585" y="543612"/>
                  <a:pt x="19586" y="15953"/>
                </a:cubicBezTo>
                <a:lnTo>
                  <a:pt x="6866032" y="0"/>
                </a:lnTo>
                <a:cubicBezTo>
                  <a:pt x="6862487" y="470856"/>
                  <a:pt x="6861545" y="230815"/>
                  <a:pt x="6858000" y="701671"/>
                </a:cubicBezTo>
                <a:lnTo>
                  <a:pt x="6685009" y="749110"/>
                </a:lnTo>
                <a:cubicBezTo>
                  <a:pt x="5333681" y="1187254"/>
                  <a:pt x="4498161" y="2307659"/>
                  <a:pt x="2944852" y="2315653"/>
                </a:cubicBezTo>
                <a:cubicBezTo>
                  <a:pt x="1511029" y="2323033"/>
                  <a:pt x="502120" y="1638858"/>
                  <a:pt x="88593" y="1020906"/>
                </a:cubicBezTo>
                <a:lnTo>
                  <a:pt x="0" y="87207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6B0CA20-7470-FAA4-704B-B4AA0C9FFA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9659570" y="1770578"/>
            <a:ext cx="4313891" cy="750969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  <a:gd name="csX0" fmla="*/ 0 w 6858001"/>
              <a:gd name="csY0" fmla="*/ 3437558 h 3693421"/>
              <a:gd name="csX1" fmla="*/ 0 w 6858001"/>
              <a:gd name="csY1" fmla="*/ 1839432 h 3693421"/>
              <a:gd name="csX2" fmla="*/ 6858001 w 6858001"/>
              <a:gd name="csY2" fmla="*/ 0 h 3693421"/>
              <a:gd name="csX3" fmla="*/ 6858001 w 6858001"/>
              <a:gd name="csY3" fmla="*/ 1982949 h 3693421"/>
              <a:gd name="csX4" fmla="*/ 6594582 w 6858001"/>
              <a:gd name="csY4" fmla="*/ 1960784 h 3693421"/>
              <a:gd name="csX5" fmla="*/ 6223032 w 6858001"/>
              <a:gd name="csY5" fmla="*/ 1954544 h 3693421"/>
              <a:gd name="csX6" fmla="*/ 1449771 w 6858001"/>
              <a:gd name="csY6" fmla="*/ 3693362 h 3693421"/>
              <a:gd name="csX7" fmla="*/ 163899 w 6858001"/>
              <a:gd name="csY7" fmla="*/ 3498289 h 3693421"/>
              <a:gd name="csX8" fmla="*/ 0 w 6858001"/>
              <a:gd name="csY8" fmla="*/ 3437558 h 3693421"/>
              <a:gd name="csX0" fmla="*/ 0 w 6858001"/>
              <a:gd name="csY0" fmla="*/ 1789511 h 2045374"/>
              <a:gd name="csX1" fmla="*/ 0 w 6858001"/>
              <a:gd name="csY1" fmla="*/ 191385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53165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6223032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19807 w 6858001"/>
              <a:gd name="csY5" fmla="*/ 359660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91369 h 2047232"/>
              <a:gd name="csX1" fmla="*/ 4 w 6858001"/>
              <a:gd name="csY1" fmla="*/ 44387 h 2047232"/>
              <a:gd name="csX2" fmla="*/ 6858001 w 6858001"/>
              <a:gd name="csY2" fmla="*/ 1858 h 2047232"/>
              <a:gd name="csX3" fmla="*/ 6858001 w 6858001"/>
              <a:gd name="csY3" fmla="*/ 336760 h 2047232"/>
              <a:gd name="csX4" fmla="*/ 6594582 w 6858001"/>
              <a:gd name="csY4" fmla="*/ 314595 h 2047232"/>
              <a:gd name="csX5" fmla="*/ 4319810 w 6858001"/>
              <a:gd name="csY5" fmla="*/ 10 h 2047232"/>
              <a:gd name="csX6" fmla="*/ 1449771 w 6858001"/>
              <a:gd name="csY6" fmla="*/ 2047173 h 2047232"/>
              <a:gd name="csX7" fmla="*/ 163899 w 6858001"/>
              <a:gd name="csY7" fmla="*/ 1852100 h 2047232"/>
              <a:gd name="csX8" fmla="*/ 0 w 6858001"/>
              <a:gd name="csY8" fmla="*/ 1791369 h 2047232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6594582 w 6858001"/>
              <a:gd name="csY4" fmla="*/ 312737 h 2045374"/>
              <a:gd name="csX5" fmla="*/ 4341078 w 6858001"/>
              <a:gd name="csY5" fmla="*/ 306497 h 2045374"/>
              <a:gd name="csX6" fmla="*/ 1449771 w 6858001"/>
              <a:gd name="csY6" fmla="*/ 2045315 h 2045374"/>
              <a:gd name="csX7" fmla="*/ 163899 w 6858001"/>
              <a:gd name="csY7" fmla="*/ 1850242 h 2045374"/>
              <a:gd name="csX8" fmla="*/ 0 w 6858001"/>
              <a:gd name="csY8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6858001 w 6858001"/>
              <a:gd name="csY3" fmla="*/ 334902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6858001"/>
              <a:gd name="csY0" fmla="*/ 1789511 h 2045374"/>
              <a:gd name="csX1" fmla="*/ 4 w 6858001"/>
              <a:gd name="csY1" fmla="*/ 42529 h 2045374"/>
              <a:gd name="csX2" fmla="*/ 6858001 w 6858001"/>
              <a:gd name="csY2" fmla="*/ 0 h 2045374"/>
              <a:gd name="csX3" fmla="*/ 5454506 w 6858001"/>
              <a:gd name="csY3" fmla="*/ 313637 h 2045374"/>
              <a:gd name="csX4" fmla="*/ 4341078 w 6858001"/>
              <a:gd name="csY4" fmla="*/ 306497 h 2045374"/>
              <a:gd name="csX5" fmla="*/ 1449771 w 6858001"/>
              <a:gd name="csY5" fmla="*/ 2045315 h 2045374"/>
              <a:gd name="csX6" fmla="*/ 163899 w 6858001"/>
              <a:gd name="csY6" fmla="*/ 1850242 h 2045374"/>
              <a:gd name="csX7" fmla="*/ 0 w 6858001"/>
              <a:gd name="csY7" fmla="*/ 1789511 h 2045374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5454506 w 5518302"/>
              <a:gd name="csY3" fmla="*/ 334903 h 2066640"/>
              <a:gd name="csX4" fmla="*/ 4341078 w 5518302"/>
              <a:gd name="csY4" fmla="*/ 327763 h 2066640"/>
              <a:gd name="csX5" fmla="*/ 1449771 w 5518302"/>
              <a:gd name="csY5" fmla="*/ 2066581 h 2066640"/>
              <a:gd name="csX6" fmla="*/ 163899 w 5518302"/>
              <a:gd name="csY6" fmla="*/ 1871508 h 2066640"/>
              <a:gd name="csX7" fmla="*/ 0 w 5518302"/>
              <a:gd name="csY7" fmla="*/ 1810777 h 2066640"/>
              <a:gd name="csX0" fmla="*/ 0 w 5518302"/>
              <a:gd name="csY0" fmla="*/ 1810777 h 2066640"/>
              <a:gd name="csX1" fmla="*/ 4 w 5518302"/>
              <a:gd name="csY1" fmla="*/ 63795 h 2066640"/>
              <a:gd name="csX2" fmla="*/ 5518302 w 5518302"/>
              <a:gd name="csY2" fmla="*/ 0 h 2066640"/>
              <a:gd name="csX3" fmla="*/ 4341078 w 5518302"/>
              <a:gd name="csY3" fmla="*/ 327763 h 2066640"/>
              <a:gd name="csX4" fmla="*/ 1449771 w 5518302"/>
              <a:gd name="csY4" fmla="*/ 2066581 h 2066640"/>
              <a:gd name="csX5" fmla="*/ 163899 w 5518302"/>
              <a:gd name="csY5" fmla="*/ 1871508 h 2066640"/>
              <a:gd name="csX6" fmla="*/ 0 w 5518302"/>
              <a:gd name="csY6" fmla="*/ 1810777 h 2066640"/>
              <a:gd name="csX0" fmla="*/ 0 w 4541216"/>
              <a:gd name="csY0" fmla="*/ 1800144 h 2056007"/>
              <a:gd name="csX1" fmla="*/ 4 w 4541216"/>
              <a:gd name="csY1" fmla="*/ 53162 h 2056007"/>
              <a:gd name="csX2" fmla="*/ 4284925 w 4541216"/>
              <a:gd name="csY2" fmla="*/ 0 h 2056007"/>
              <a:gd name="csX3" fmla="*/ 4341078 w 4541216"/>
              <a:gd name="csY3" fmla="*/ 317130 h 2056007"/>
              <a:gd name="csX4" fmla="*/ 1449771 w 4541216"/>
              <a:gd name="csY4" fmla="*/ 2055948 h 2056007"/>
              <a:gd name="csX5" fmla="*/ 163899 w 4541216"/>
              <a:gd name="csY5" fmla="*/ 1860875 h 2056007"/>
              <a:gd name="csX6" fmla="*/ 0 w 4541216"/>
              <a:gd name="csY6" fmla="*/ 1800144 h 2056007"/>
              <a:gd name="csX0" fmla="*/ 0 w 4302009"/>
              <a:gd name="csY0" fmla="*/ 1800144 h 2056007"/>
              <a:gd name="csX1" fmla="*/ 4 w 4302009"/>
              <a:gd name="csY1" fmla="*/ 53162 h 2056007"/>
              <a:gd name="csX2" fmla="*/ 4284925 w 4302009"/>
              <a:gd name="csY2" fmla="*/ 0 h 2056007"/>
              <a:gd name="csX3" fmla="*/ 1449771 w 4302009"/>
              <a:gd name="csY3" fmla="*/ 2055948 h 2056007"/>
              <a:gd name="csX4" fmla="*/ 163899 w 4302009"/>
              <a:gd name="csY4" fmla="*/ 1860875 h 2056007"/>
              <a:gd name="csX5" fmla="*/ 0 w 4302009"/>
              <a:gd name="csY5" fmla="*/ 1800144 h 2056007"/>
              <a:gd name="csX0" fmla="*/ 0 w 4302009"/>
              <a:gd name="csY0" fmla="*/ 1746982 h 2002845"/>
              <a:gd name="csX1" fmla="*/ 4 w 4302009"/>
              <a:gd name="csY1" fmla="*/ 0 h 2002845"/>
              <a:gd name="csX2" fmla="*/ 4284925 w 4302009"/>
              <a:gd name="csY2" fmla="*/ 648586 h 2002845"/>
              <a:gd name="csX3" fmla="*/ 1449771 w 4302009"/>
              <a:gd name="csY3" fmla="*/ 2002786 h 2002845"/>
              <a:gd name="csX4" fmla="*/ 163899 w 4302009"/>
              <a:gd name="csY4" fmla="*/ 1807713 h 2002845"/>
              <a:gd name="csX5" fmla="*/ 0 w 4302009"/>
              <a:gd name="csY5" fmla="*/ 1746982 h 2002845"/>
              <a:gd name="csX0" fmla="*/ 53159 w 4355168"/>
              <a:gd name="csY0" fmla="*/ 1098396 h 1354259"/>
              <a:gd name="csX1" fmla="*/ 0 w 4355168"/>
              <a:gd name="csY1" fmla="*/ 31898 h 1354259"/>
              <a:gd name="csX2" fmla="*/ 4338084 w 4355168"/>
              <a:gd name="csY2" fmla="*/ 0 h 1354259"/>
              <a:gd name="csX3" fmla="*/ 1502930 w 4355168"/>
              <a:gd name="csY3" fmla="*/ 1354200 h 1354259"/>
              <a:gd name="csX4" fmla="*/ 217058 w 4355168"/>
              <a:gd name="csY4" fmla="*/ 1159127 h 1354259"/>
              <a:gd name="csX5" fmla="*/ 53159 w 4355168"/>
              <a:gd name="csY5" fmla="*/ 1098396 h 1354259"/>
              <a:gd name="csX0" fmla="*/ 0 w 4302009"/>
              <a:gd name="csY0" fmla="*/ 1098396 h 1354259"/>
              <a:gd name="csX1" fmla="*/ 6 w 4302009"/>
              <a:gd name="csY1" fmla="*/ 31898 h 1354259"/>
              <a:gd name="csX2" fmla="*/ 4284925 w 4302009"/>
              <a:gd name="csY2" fmla="*/ 0 h 1354259"/>
              <a:gd name="csX3" fmla="*/ 1449771 w 4302009"/>
              <a:gd name="csY3" fmla="*/ 1354200 h 1354259"/>
              <a:gd name="csX4" fmla="*/ 163899 w 4302009"/>
              <a:gd name="csY4" fmla="*/ 1159127 h 1354259"/>
              <a:gd name="csX5" fmla="*/ 0 w 4302009"/>
              <a:gd name="csY5" fmla="*/ 1098396 h 1354259"/>
              <a:gd name="csX0" fmla="*/ 0 w 4302009"/>
              <a:gd name="csY0" fmla="*/ 1098396 h 1240130"/>
              <a:gd name="csX1" fmla="*/ 6 w 4302009"/>
              <a:gd name="csY1" fmla="*/ 31898 h 1240130"/>
              <a:gd name="csX2" fmla="*/ 4284925 w 4302009"/>
              <a:gd name="csY2" fmla="*/ 0 h 1240130"/>
              <a:gd name="csX3" fmla="*/ 1449771 w 4302009"/>
              <a:gd name="csY3" fmla="*/ 1226609 h 1240130"/>
              <a:gd name="csX4" fmla="*/ 163899 w 4302009"/>
              <a:gd name="csY4" fmla="*/ 1159127 h 1240130"/>
              <a:gd name="csX5" fmla="*/ 0 w 4302009"/>
              <a:gd name="csY5" fmla="*/ 1098396 h 1240130"/>
              <a:gd name="csX0" fmla="*/ 0 w 4304642"/>
              <a:gd name="csY0" fmla="*/ 1098396 h 1240130"/>
              <a:gd name="csX1" fmla="*/ 6 w 4304642"/>
              <a:gd name="csY1" fmla="*/ 31898 h 1240130"/>
              <a:gd name="csX2" fmla="*/ 4284925 w 4304642"/>
              <a:gd name="csY2" fmla="*/ 0 h 1240130"/>
              <a:gd name="csX3" fmla="*/ 1449771 w 4304642"/>
              <a:gd name="csY3" fmla="*/ 1226609 h 1240130"/>
              <a:gd name="csX4" fmla="*/ 163899 w 4304642"/>
              <a:gd name="csY4" fmla="*/ 1159127 h 1240130"/>
              <a:gd name="csX5" fmla="*/ 0 w 4304642"/>
              <a:gd name="csY5" fmla="*/ 1098396 h 1240130"/>
              <a:gd name="csX0" fmla="*/ 0 w 4313891"/>
              <a:gd name="csY0" fmla="*/ 1068327 h 1210061"/>
              <a:gd name="csX1" fmla="*/ 6 w 4313891"/>
              <a:gd name="csY1" fmla="*/ 1829 h 1210061"/>
              <a:gd name="csX2" fmla="*/ 4294256 w 4313891"/>
              <a:gd name="csY2" fmla="*/ 0 h 1210061"/>
              <a:gd name="csX3" fmla="*/ 1449771 w 4313891"/>
              <a:gd name="csY3" fmla="*/ 1196540 h 1210061"/>
              <a:gd name="csX4" fmla="*/ 163899 w 4313891"/>
              <a:gd name="csY4" fmla="*/ 1129058 h 1210061"/>
              <a:gd name="csX5" fmla="*/ 0 w 4313891"/>
              <a:gd name="csY5" fmla="*/ 1068327 h 12100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13891" h="1210061">
                <a:moveTo>
                  <a:pt x="0" y="1068327"/>
                </a:moveTo>
                <a:cubicBezTo>
                  <a:pt x="1" y="486000"/>
                  <a:pt x="5" y="584156"/>
                  <a:pt x="6" y="1829"/>
                </a:cubicBezTo>
                <a:lnTo>
                  <a:pt x="4294256" y="0"/>
                </a:lnTo>
                <a:cubicBezTo>
                  <a:pt x="4535884" y="333798"/>
                  <a:pt x="2487485" y="1088413"/>
                  <a:pt x="1449771" y="1196540"/>
                </a:cubicBezTo>
                <a:cubicBezTo>
                  <a:pt x="971830" y="1199000"/>
                  <a:pt x="541102" y="1252211"/>
                  <a:pt x="163899" y="1129058"/>
                </a:cubicBezTo>
                <a:lnTo>
                  <a:pt x="0" y="10683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3A690-E421-F526-5C44-BE65473F30A2}"/>
              </a:ext>
            </a:extLst>
          </p:cNvPr>
          <p:cNvSpPr/>
          <p:nvPr userDrawn="1"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93E97-1DD2-FD8C-1C40-C1BA98B23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A6569-E350-D295-6848-F8A135D8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36050-7FF0-C6F6-112C-772F0619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0740C-6938-B0BD-E258-6D675616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41E3-FF6C-058B-3BD4-2271A4CA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69C63-B11B-2B8C-367D-81E74AE9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DF0EE-CA44-6835-ABFE-CA7E658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BE21-29E0-0354-D5EC-087E3C46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B29B9-FA8C-71F6-4AE5-4541FF882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C8EED-8515-9F6D-4CF9-C07F619A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25B2-A032-3C2E-289C-9449E47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4F40C-13F5-1CE7-8A9D-4C244048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5BE02-6075-4A94-5B95-AD21ADA8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05271-5EBA-2F49-618C-DC81BD18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8F3C2-10B5-CD33-9F2E-FC974C78C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7B0CA-7F1D-7440-BF86-78A318A6FD3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73F1-0847-1BA0-F40A-4ED2D9310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D84E-E40C-73B8-7FB2-5206E969A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slide" Target="slide3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-login/share?account=99035740&amp;forceAccount=false&amp;redirect=https%3A%2F%2Fwww.linkedin.com%2Flearning%2Flearning-sql-programming-8382385%3Ftrk%3Dshare_ent_url%26shareId%3DeETE%252FLguQpiGL%252B5gJ3yv8A%253D%253D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stery.knightlab.com/" TargetMode="Externa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innovativeusers.org/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rd.com/invite/HwZVjN5wAn" TargetMode="Externa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slide" Target="slide6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5D531-77C5-B367-4A58-F265383B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42" y="407963"/>
            <a:ext cx="6528115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53653-97FF-0AF7-8E21-5BB2C811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Tables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4E1DC0-C12E-0BC4-4B45-76956E4C4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13769"/>
              </p:ext>
            </p:extLst>
          </p:nvPr>
        </p:nvGraphicFramePr>
        <p:xfrm>
          <a:off x="1905000" y="136525"/>
          <a:ext cx="8382000" cy="57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349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CA5D0-BC9F-7FBD-962F-CEA5F902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33607-44C0-A6B1-564F-36B2B4E5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Combines two tables together in a query</a:t>
            </a:r>
          </a:p>
          <a:p>
            <a:r>
              <a:rPr lang="en-US" dirty="0"/>
              <a:t>Tables are linked by a field shared by each (Primary Key)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004A3-9ED1-1816-AFD4-81D6AB4891A4}"/>
              </a:ext>
            </a:extLst>
          </p:cNvPr>
          <p:cNvGraphicFramePr>
            <a:graphicFrameLocks noGrp="1"/>
          </p:cNvGraphicFramePr>
          <p:nvPr/>
        </p:nvGraphicFramePr>
        <p:xfrm>
          <a:off x="2829271" y="3810287"/>
          <a:ext cx="2286000" cy="255760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455149-F00E-41E0-41C5-3293C1EC4B8C}"/>
              </a:ext>
            </a:extLst>
          </p:cNvPr>
          <p:cNvGraphicFramePr>
            <a:graphicFrameLocks noGrp="1"/>
          </p:cNvGraphicFramePr>
          <p:nvPr/>
        </p:nvGraphicFramePr>
        <p:xfrm>
          <a:off x="6481507" y="3610811"/>
          <a:ext cx="2362200" cy="295656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Lifetime Circ Count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LastActivityDate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33487766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ClaimCount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660929684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5D673326-B829-B234-CAC5-6D463EC838F7}"/>
              </a:ext>
            </a:extLst>
          </p:cNvPr>
          <p:cNvCxnSpPr>
            <a:cxnSpLocks/>
          </p:cNvCxnSpPr>
          <p:nvPr/>
        </p:nvCxnSpPr>
        <p:spPr>
          <a:xfrm flipV="1">
            <a:off x="5116134" y="4019909"/>
            <a:ext cx="1292216" cy="257645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A39820-C325-FCE9-E172-B1B9D642C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85636"/>
              </p:ext>
            </p:extLst>
          </p:nvPr>
        </p:nvGraphicFramePr>
        <p:xfrm>
          <a:off x="2828408" y="3817102"/>
          <a:ext cx="2286000" cy="255760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E857DF-B32A-7E66-C5A1-D557D1E27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86142"/>
              </p:ext>
            </p:extLst>
          </p:nvPr>
        </p:nvGraphicFramePr>
        <p:xfrm>
          <a:off x="6481507" y="3617626"/>
          <a:ext cx="2362200" cy="295656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Lifetime Circ Count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LastActivityDate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33487766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ClaimCount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660929684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13064-A052-3E71-F131-8155E55C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6B351-F764-EF45-31F4-FBB516C60AD2}"/>
              </a:ext>
            </a:extLst>
          </p:cNvPr>
          <p:cNvGraphicFramePr>
            <a:graphicFrameLocks noGrp="1"/>
          </p:cNvGraphicFramePr>
          <p:nvPr/>
        </p:nvGraphicFramePr>
        <p:xfrm>
          <a:off x="1478373" y="4468542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F38530-D173-E07F-1DFB-732C14C7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19604"/>
              </p:ext>
            </p:extLst>
          </p:nvPr>
        </p:nvGraphicFramePr>
        <p:xfrm>
          <a:off x="4754970" y="2996418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62A9EA76-BCB1-E563-B64B-F00ABE15E1CF}"/>
              </a:ext>
            </a:extLst>
          </p:cNvPr>
          <p:cNvCxnSpPr>
            <a:cxnSpLocks/>
          </p:cNvCxnSpPr>
          <p:nvPr/>
        </p:nvCxnSpPr>
        <p:spPr>
          <a:xfrm flipV="1">
            <a:off x="3535770" y="4561208"/>
            <a:ext cx="1143003" cy="288336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BAD40C-AC74-262C-D326-6D57C00F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88736"/>
              </p:ext>
            </p:extLst>
          </p:nvPr>
        </p:nvGraphicFramePr>
        <p:xfrm>
          <a:off x="1478373" y="2016307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0804BF96-88F3-8298-D263-6EE0A3CD8DE9}"/>
              </a:ext>
            </a:extLst>
          </p:cNvPr>
          <p:cNvCxnSpPr>
            <a:cxnSpLocks/>
          </p:cNvCxnSpPr>
          <p:nvPr/>
        </p:nvCxnSpPr>
        <p:spPr>
          <a:xfrm>
            <a:off x="3535770" y="2405282"/>
            <a:ext cx="1143003" cy="104320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32C6FA-5BEC-89C7-0D62-0A987005F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95309"/>
              </p:ext>
            </p:extLst>
          </p:nvPr>
        </p:nvGraphicFramePr>
        <p:xfrm>
          <a:off x="9016711" y="868680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PhoneVoice1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PhoneVoice2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EmailAddress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DC337C-6455-5257-9E89-F3F1DFD1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2047"/>
              </p:ext>
            </p:extLst>
          </p:nvPr>
        </p:nvGraphicFramePr>
        <p:xfrm>
          <a:off x="5816311" y="41148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04E78C9A-F98F-C8E0-44E8-15CCE1CB23A1}"/>
              </a:ext>
            </a:extLst>
          </p:cNvPr>
          <p:cNvCxnSpPr/>
          <p:nvPr/>
        </p:nvCxnSpPr>
        <p:spPr>
          <a:xfrm>
            <a:off x="7797508" y="792482"/>
            <a:ext cx="1188720" cy="533398"/>
          </a:xfrm>
          <a:prstGeom prst="bentConnector3">
            <a:avLst>
              <a:gd name="adj1" fmla="val 55609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910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1F0FEF-F70C-F3DD-4BE8-98979B88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JOIN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ED1E6-DFD4-1D80-8F45-D2C134CB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Add new section to the query</a:t>
            </a:r>
          </a:p>
          <a:p>
            <a:r>
              <a:rPr lang="en-US" dirty="0"/>
              <a:t>JOIN … ON….</a:t>
            </a:r>
          </a:p>
          <a:p>
            <a:pPr lvl="1"/>
            <a:r>
              <a:rPr lang="en-US" dirty="0"/>
              <a:t>JOIN – What table are we adding?</a:t>
            </a:r>
          </a:p>
          <a:p>
            <a:pPr lvl="1"/>
            <a:r>
              <a:rPr lang="en-US" dirty="0"/>
              <a:t>ON – Which field appears in both tables?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BCF96567-ED8B-C5E5-E774-C6997AD8E0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6569740"/>
                  </p:ext>
                </p:extLst>
              </p:nvPr>
            </p:nvGraphicFramePr>
            <p:xfrm>
              <a:off x="152400" y="5981701"/>
              <a:ext cx="1315154" cy="739774"/>
            </p:xfrm>
            <a:graphic>
              <a:graphicData uri="http://schemas.microsoft.com/office/powerpoint/2016/slidezoom">
                <pslz:sldZm>
                  <pslz:sldZmObj sldId="726" cId="41430914">
                    <pslz:zmPr id="{EF70BB94-6111-4FDD-B0F3-0868157269D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5154" cy="739774"/>
                        </a:xfrm>
                        <a:prstGeom prst="snip2Diag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381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88900" algn="tl" rotWithShape="0">
                            <a:srgbClr val="000000">
                              <a:alpha val="45000"/>
                            </a:srgbClr>
                          </a:outerShdw>
                        </a:effectLst>
                        <a:scene3d>
                          <a:camera prst="orthographicFront"/>
                          <a:lightRig rig="twoPt" dir="t">
                            <a:rot lat="0" lon="0" rev="7200000"/>
                          </a:lightRig>
                        </a:scene3d>
                        <a:sp3d>
                          <a:bevelT w="25400" h="19050"/>
                          <a:contourClr>
                            <a:srgbClr val="FFFFFF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CF96567-ED8B-C5E5-E774-C6997AD8E0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5981701"/>
                <a:ext cx="1315154" cy="73977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39998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9D42A-CAF7-8B79-77BC-401492CB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724F2-F38A-9805-3032-62AB292A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JOIN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2nd_table_name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ON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1st_table_name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].[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2nd_table_name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].[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213556B3-0F1D-D829-78E1-785253C8B639}"/>
              </a:ext>
            </a:extLst>
          </p:cNvPr>
          <p:cNvCxnSpPr>
            <a:cxnSpLocks/>
          </p:cNvCxnSpPr>
          <p:nvPr/>
        </p:nvCxnSpPr>
        <p:spPr>
          <a:xfrm flipV="1">
            <a:off x="5375372" y="4785307"/>
            <a:ext cx="1292216" cy="257645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ECF1F2-9917-373C-A539-9DB4374CD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23961"/>
              </p:ext>
            </p:extLst>
          </p:nvPr>
        </p:nvGraphicFramePr>
        <p:xfrm>
          <a:off x="3087646" y="4582500"/>
          <a:ext cx="2286000" cy="199602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0FAC53-CAA4-992A-4027-6285BECF1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34812"/>
              </p:ext>
            </p:extLst>
          </p:nvPr>
        </p:nvGraphicFramePr>
        <p:xfrm>
          <a:off x="6740745" y="4383024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Syntax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2225041"/>
          </a:xfrm>
        </p:spPr>
        <p:txBody>
          <a:bodyPr>
            <a:normAutofit/>
          </a:bodyPr>
          <a:lstStyle/>
          <a:p>
            <a:r>
              <a:rPr lang="en-US" dirty="0"/>
              <a:t>FROM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1st_table_name</a:t>
            </a:r>
            <a:r>
              <a:rPr lang="en-US" dirty="0"/>
              <a:t>]</a:t>
            </a:r>
          </a:p>
          <a:p>
            <a:r>
              <a:rPr lang="en-US" dirty="0"/>
              <a:t>JOIN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2nd_table_name</a:t>
            </a:r>
            <a:r>
              <a:rPr lang="en-US" dirty="0"/>
              <a:t>] </a:t>
            </a:r>
          </a:p>
          <a:p>
            <a:r>
              <a:rPr lang="en-US" dirty="0"/>
              <a:t>ON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1st_table_name</a:t>
            </a:r>
            <a:r>
              <a:rPr lang="en-US" dirty="0"/>
              <a:t>].[</a:t>
            </a:r>
            <a:r>
              <a:rPr lang="en-US" dirty="0" err="1">
                <a:solidFill>
                  <a:schemeClr val="accent1"/>
                </a:solidFill>
              </a:rPr>
              <a:t>column_name</a:t>
            </a:r>
            <a:r>
              <a:rPr lang="en-US" dirty="0"/>
              <a:t>] =  </a:t>
            </a:r>
            <a:br>
              <a:rPr lang="en-US" dirty="0"/>
            </a:br>
            <a:r>
              <a:rPr lang="en-US" dirty="0"/>
              <a:t>   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2nd_table_name</a:t>
            </a:r>
            <a:r>
              <a:rPr lang="en-US" dirty="0"/>
              <a:t>].[</a:t>
            </a:r>
            <a:r>
              <a:rPr lang="en-US" dirty="0" err="1">
                <a:solidFill>
                  <a:schemeClr val="accent1"/>
                </a:solidFill>
              </a:rPr>
              <a:t>column_name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C9DA5-407C-91EA-822C-9431A50CF168}"/>
              </a:ext>
            </a:extLst>
          </p:cNvPr>
          <p:cNvCxnSpPr>
            <a:cxnSpLocks/>
          </p:cNvCxnSpPr>
          <p:nvPr/>
        </p:nvCxnSpPr>
        <p:spPr>
          <a:xfrm flipV="1">
            <a:off x="8383726" y="566691"/>
            <a:ext cx="1292216" cy="257645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F6CF46-923E-D231-9620-3B46F2257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6101"/>
              </p:ext>
            </p:extLst>
          </p:nvPr>
        </p:nvGraphicFramePr>
        <p:xfrm>
          <a:off x="6096000" y="363884"/>
          <a:ext cx="2286000" cy="199602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0FB59C-8C7B-4A05-0C12-748A9C08B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18057"/>
              </p:ext>
            </p:extLst>
          </p:nvPr>
        </p:nvGraphicFramePr>
        <p:xfrm>
          <a:off x="9749099" y="164408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609600" y="4196257"/>
            <a:ext cx="9829800" cy="1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onsolas" panose="020B06090202040302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FROM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PatronRegistration</a:t>
            </a:r>
            <a:r>
              <a:rPr lang="en-US" dirty="0"/>
              <a:t> </a:t>
            </a:r>
          </a:p>
          <a:p>
            <a:r>
              <a:rPr lang="en-US" dirty="0"/>
              <a:t>JOIN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Patrons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PatronRegistration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r>
              <a:rPr lang="en-US" dirty="0"/>
              <a:t>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Patrons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160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Syntax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95209"/>
            <a:ext cx="11963400" cy="2290992"/>
          </a:xfrm>
        </p:spPr>
        <p:txBody>
          <a:bodyPr>
            <a:normAutofit/>
          </a:bodyPr>
          <a:lstStyle/>
          <a:p>
            <a:r>
              <a:rPr lang="en-US" sz="2400" dirty="0"/>
              <a:t>SELECT [</a:t>
            </a:r>
            <a:r>
              <a:rPr lang="en-US" sz="2400" dirty="0" err="1">
                <a:solidFill>
                  <a:schemeClr val="accent1"/>
                </a:solidFill>
              </a:rPr>
              <a:t>column_name</a:t>
            </a:r>
            <a:r>
              <a:rPr lang="en-US" sz="2400" dirty="0"/>
              <a:t>]</a:t>
            </a:r>
          </a:p>
          <a:p>
            <a:r>
              <a:rPr lang="en-US" sz="2400" dirty="0"/>
              <a:t>FROM [</a:t>
            </a:r>
            <a:r>
              <a:rPr lang="en-US" sz="2400" dirty="0">
                <a:solidFill>
                  <a:schemeClr val="accent2"/>
                </a:solidFill>
              </a:rPr>
              <a:t>1st_table_name</a:t>
            </a:r>
            <a:r>
              <a:rPr lang="en-US" sz="2400" dirty="0"/>
              <a:t>] </a:t>
            </a:r>
          </a:p>
          <a:p>
            <a:r>
              <a:rPr lang="en-US" sz="2400" dirty="0"/>
              <a:t>JOIN [</a:t>
            </a:r>
            <a:r>
              <a:rPr lang="en-US" sz="2400" dirty="0">
                <a:solidFill>
                  <a:schemeClr val="accent2"/>
                </a:solidFill>
              </a:rPr>
              <a:t>2nd_table_name</a:t>
            </a:r>
            <a:r>
              <a:rPr lang="en-US" sz="2400" dirty="0"/>
              <a:t>] </a:t>
            </a:r>
          </a:p>
          <a:p>
            <a:r>
              <a:rPr lang="en-US" sz="2400" dirty="0"/>
              <a:t>  ON [</a:t>
            </a:r>
            <a:r>
              <a:rPr lang="en-US" sz="2400" dirty="0">
                <a:solidFill>
                  <a:schemeClr val="accent2"/>
                </a:solidFill>
              </a:rPr>
              <a:t>1st_table_name</a:t>
            </a:r>
            <a:r>
              <a:rPr lang="en-US" sz="2400" dirty="0"/>
              <a:t>].[</a:t>
            </a:r>
            <a:r>
              <a:rPr lang="en-US" sz="2400" dirty="0" err="1">
                <a:solidFill>
                  <a:schemeClr val="accent1"/>
                </a:solidFill>
              </a:rPr>
              <a:t>column_name</a:t>
            </a:r>
            <a:r>
              <a:rPr lang="en-US" sz="2400" dirty="0"/>
              <a:t>] = [</a:t>
            </a:r>
            <a:r>
              <a:rPr lang="en-US" sz="2400" dirty="0">
                <a:solidFill>
                  <a:schemeClr val="accent2"/>
                </a:solidFill>
              </a:rPr>
              <a:t>2nd_table_name</a:t>
            </a:r>
            <a:r>
              <a:rPr lang="en-US" sz="2400" dirty="0"/>
              <a:t>].[</a:t>
            </a:r>
            <a:r>
              <a:rPr lang="en-US" sz="2400" dirty="0" err="1">
                <a:solidFill>
                  <a:schemeClr val="accent1"/>
                </a:solidFill>
              </a:rPr>
              <a:t>column_name</a:t>
            </a:r>
            <a:r>
              <a:rPr lang="en-US" sz="2400" dirty="0"/>
              <a:t>]</a:t>
            </a:r>
          </a:p>
          <a:p>
            <a:endParaRPr lang="en-US" sz="2400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152400" y="3911485"/>
            <a:ext cx="9731525" cy="244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Consolas" panose="020B06090202040302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 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FROM </a:t>
            </a:r>
            <a:r>
              <a:rPr lang="en-US" dirty="0" err="1">
                <a:solidFill>
                  <a:schemeClr val="accent2"/>
                </a:solidFill>
              </a:rPr>
              <a:t>PatronRegistration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JOIN </a:t>
            </a:r>
            <a:r>
              <a:rPr lang="en-US" dirty="0">
                <a:solidFill>
                  <a:schemeClr val="accent2"/>
                </a:solidFill>
              </a:rPr>
              <a:t>Patrons</a:t>
            </a:r>
            <a:r>
              <a:rPr lang="en-US" dirty="0"/>
              <a:t> </a:t>
            </a:r>
          </a:p>
          <a:p>
            <a:r>
              <a:rPr lang="en-US" dirty="0"/>
              <a:t>  ON </a:t>
            </a:r>
            <a:r>
              <a:rPr lang="en-US" dirty="0" err="1">
                <a:solidFill>
                  <a:schemeClr val="accent2"/>
                </a:solidFill>
              </a:rPr>
              <a:t>PatronRegistration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r>
              <a:rPr lang="en-US" dirty="0"/>
              <a:t> = </a:t>
            </a:r>
            <a:r>
              <a:rPr lang="en-US" dirty="0" err="1">
                <a:solidFill>
                  <a:schemeClr val="accent2"/>
                </a:solidFill>
              </a:rPr>
              <a:t>Patrons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A4ABBAAE-76D5-4F53-381F-B0204B1F6745}"/>
              </a:ext>
            </a:extLst>
          </p:cNvPr>
          <p:cNvCxnSpPr>
            <a:cxnSpLocks/>
          </p:cNvCxnSpPr>
          <p:nvPr/>
        </p:nvCxnSpPr>
        <p:spPr>
          <a:xfrm flipV="1">
            <a:off x="7545526" y="497492"/>
            <a:ext cx="1292216" cy="257645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249D69-FF47-195E-34EE-D86D646B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9830"/>
              </p:ext>
            </p:extLst>
          </p:nvPr>
        </p:nvGraphicFramePr>
        <p:xfrm>
          <a:off x="5257800" y="294685"/>
          <a:ext cx="2286000" cy="14344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B49D4B-EC23-2492-1431-FDAD0C36D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19758"/>
              </p:ext>
            </p:extLst>
          </p:nvPr>
        </p:nvGraphicFramePr>
        <p:xfrm>
          <a:off x="8910899" y="95209"/>
          <a:ext cx="2362200" cy="14935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F01A8-EA76-4CC8-C2D3-E177AA37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JOIN Syntax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102522-F749-6413-BECB-109EC848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>
                <a:solidFill>
                  <a:schemeClr val="accent2"/>
                </a:solidFill>
              </a:rPr>
              <a:t>Patrons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FROM </a:t>
            </a:r>
            <a:r>
              <a:rPr lang="en-US" dirty="0" err="1">
                <a:solidFill>
                  <a:schemeClr val="accent2"/>
                </a:solidFill>
              </a:rPr>
              <a:t>PatronRegistration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JOIN </a:t>
            </a:r>
            <a:r>
              <a:rPr lang="en-US" dirty="0">
                <a:solidFill>
                  <a:schemeClr val="accent2"/>
                </a:solidFill>
              </a:rPr>
              <a:t>Patrons</a:t>
            </a:r>
            <a:r>
              <a:rPr lang="en-US" dirty="0"/>
              <a:t> </a:t>
            </a:r>
          </a:p>
          <a:p>
            <a:r>
              <a:rPr lang="en-US" dirty="0"/>
              <a:t>  ON </a:t>
            </a:r>
            <a:r>
              <a:rPr lang="en-US" dirty="0" err="1">
                <a:solidFill>
                  <a:schemeClr val="accent2"/>
                </a:solidFill>
              </a:rPr>
              <a:t>PatronRegistration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r>
              <a:rPr lang="en-US" dirty="0"/>
              <a:t> = </a:t>
            </a:r>
            <a:r>
              <a:rPr lang="en-US" dirty="0" err="1">
                <a:solidFill>
                  <a:schemeClr val="accent2"/>
                </a:solidFill>
              </a:rPr>
              <a:t>Patrons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1"/>
                </a:solidFill>
              </a:rPr>
              <a:t>PatronID</a:t>
            </a:r>
            <a:endParaRPr lang="en-US" dirty="0"/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WHERE </a:t>
            </a:r>
            <a:r>
              <a:rPr lang="en-US" dirty="0" err="1">
                <a:solidFill>
                  <a:schemeClr val="accent2"/>
                </a:solidFill>
                <a:cs typeface="Courier New" panose="02070309020205020404" pitchFamily="49" charset="0"/>
              </a:rPr>
              <a:t>PatronRegistration</a:t>
            </a:r>
            <a:r>
              <a:rPr lang="en-US" dirty="0" err="1"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cs typeface="Courier New" panose="02070309020205020404" pitchFamily="49" charset="0"/>
              </a:rPr>
              <a:t>EmailAddress</a:t>
            </a:r>
            <a:r>
              <a:rPr lang="en-US" dirty="0">
                <a:cs typeface="Courier New" panose="02070309020205020404" pitchFamily="49" charset="0"/>
              </a:rPr>
              <a:t> IS NULL</a:t>
            </a: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AND </a:t>
            </a:r>
            <a:r>
              <a:rPr lang="en-US" dirty="0" err="1">
                <a:solidFill>
                  <a:schemeClr val="accent2"/>
                </a:solidFill>
                <a:cs typeface="Courier New" panose="02070309020205020404" pitchFamily="49" charset="0"/>
              </a:rPr>
              <a:t>PatronRegistration</a:t>
            </a:r>
            <a:r>
              <a:rPr lang="en-US" dirty="0" err="1"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cs typeface="Courier New" panose="02070309020205020404" pitchFamily="49" charset="0"/>
              </a:rPr>
              <a:t>AltEmailAddress</a:t>
            </a:r>
            <a:r>
              <a:rPr lang="en-US" dirty="0">
                <a:cs typeface="Courier New" panose="02070309020205020404" pitchFamily="49" charset="0"/>
              </a:rPr>
              <a:t> IS NOT NULL</a:t>
            </a: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AND </a:t>
            </a:r>
            <a:r>
              <a:rPr lang="en-US" dirty="0" err="1">
                <a:solidFill>
                  <a:schemeClr val="accent2"/>
                </a:solidFill>
                <a:cs typeface="Courier New" panose="02070309020205020404" pitchFamily="49" charset="0"/>
              </a:rPr>
              <a:t>Patrons</a:t>
            </a:r>
            <a:r>
              <a:rPr lang="en-US" dirty="0" err="1"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cs typeface="Courier New" panose="02070309020205020404" pitchFamily="49" charset="0"/>
              </a:rPr>
              <a:t>OrganizationID</a:t>
            </a:r>
            <a:r>
              <a:rPr lang="en-US" dirty="0">
                <a:cs typeface="Courier New" panose="02070309020205020404" pitchFamily="49" charset="0"/>
              </a:rPr>
              <a:t>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086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EDB08-EF27-3F8C-693E-F00AA2D5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Join Item Tables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755E2F-92A6-C8FF-AD0A-B8964BB41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00454"/>
              </p:ext>
            </p:extLst>
          </p:nvPr>
        </p:nvGraphicFramePr>
        <p:xfrm>
          <a:off x="609600" y="1595438"/>
          <a:ext cx="10744200" cy="428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362316-12A8-3066-ADD5-2DF4E8522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54623"/>
              </p:ext>
            </p:extLst>
          </p:nvPr>
        </p:nvGraphicFramePr>
        <p:xfrm>
          <a:off x="9585588" y="3070309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3AE549-84BE-F65B-7994-1BA469834554}"/>
              </a:ext>
            </a:extLst>
          </p:cNvPr>
          <p:cNvGraphicFramePr>
            <a:graphicFrameLocks noGrp="1"/>
          </p:cNvGraphicFramePr>
          <p:nvPr/>
        </p:nvGraphicFramePr>
        <p:xfrm>
          <a:off x="6308991" y="2090198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B6068E31-E4B5-8DD6-2A67-A30DE731F848}"/>
              </a:ext>
            </a:extLst>
          </p:cNvPr>
          <p:cNvCxnSpPr>
            <a:cxnSpLocks/>
          </p:cNvCxnSpPr>
          <p:nvPr/>
        </p:nvCxnSpPr>
        <p:spPr>
          <a:xfrm>
            <a:off x="8366388" y="2479173"/>
            <a:ext cx="1143003" cy="104320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4C8D59-0B9A-4D5B-B42A-36780848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716A06-765F-45F1-95D7-10B31DD69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4D1B99-92FA-4D6C-A9D8-F2B36CEA4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F4D7-0841-438F-94EB-D8380977C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Item Tables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2215939"/>
          </a:xfrm>
        </p:spPr>
        <p:txBody>
          <a:bodyPr>
            <a:normAutofit/>
          </a:bodyPr>
          <a:lstStyle/>
          <a:p>
            <a:r>
              <a:rPr lang="en-US" dirty="0"/>
              <a:t>FROM [1st_table_name] </a:t>
            </a:r>
          </a:p>
          <a:p>
            <a:r>
              <a:rPr lang="en-US" dirty="0"/>
              <a:t>JOIN [2nd_table_name] </a:t>
            </a:r>
          </a:p>
          <a:p>
            <a:r>
              <a:rPr lang="en-US" dirty="0"/>
              <a:t>ON [1st_table_name].[</a:t>
            </a:r>
            <a:r>
              <a:rPr lang="en-US" dirty="0" err="1"/>
              <a:t>column_name</a:t>
            </a:r>
            <a:r>
              <a:rPr lang="en-US" dirty="0"/>
              <a:t>] =  </a:t>
            </a:r>
          </a:p>
          <a:p>
            <a:r>
              <a:rPr lang="en-US" dirty="0"/>
              <a:t>   [2nd_table_name].[</a:t>
            </a:r>
            <a:r>
              <a:rPr lang="en-US" dirty="0" err="1"/>
              <a:t>column_name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CF216-6518-B847-9D33-F114A453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609600" y="4022053"/>
            <a:ext cx="8878824" cy="212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onsolas" panose="020B06090202040302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FROM </a:t>
            </a:r>
            <a:r>
              <a:rPr lang="en-US" dirty="0" err="1"/>
              <a:t>ItemRecordDetails</a:t>
            </a:r>
            <a:r>
              <a:rPr lang="en-US" dirty="0"/>
              <a:t> </a:t>
            </a:r>
          </a:p>
          <a:p>
            <a:r>
              <a:rPr lang="en-US" dirty="0"/>
              <a:t>JOIN </a:t>
            </a:r>
            <a:r>
              <a:rPr lang="en-US" dirty="0" err="1"/>
              <a:t>CircItemRecords</a:t>
            </a:r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ItemRecordDetails.ItemRecordID</a:t>
            </a:r>
            <a:r>
              <a:rPr lang="en-US" dirty="0"/>
              <a:t> = </a:t>
            </a:r>
          </a:p>
          <a:p>
            <a:r>
              <a:rPr lang="en-US" dirty="0"/>
              <a:t>   </a:t>
            </a:r>
            <a:r>
              <a:rPr lang="en-US" dirty="0" err="1"/>
              <a:t>CircItemRecords.ItemRecordID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107A29-C47C-6DF5-0374-2A85F32A5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9568"/>
              </p:ext>
            </p:extLst>
          </p:nvPr>
        </p:nvGraphicFramePr>
        <p:xfrm>
          <a:off x="9862678" y="411163"/>
          <a:ext cx="2329321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2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08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2A7174-564A-88C3-6FEF-AB0AC648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85925"/>
              </p:ext>
            </p:extLst>
          </p:nvPr>
        </p:nvGraphicFramePr>
        <p:xfrm>
          <a:off x="7010400" y="167212"/>
          <a:ext cx="222014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E6CB406-2954-38A7-1A76-1E050544DE86}"/>
              </a:ext>
            </a:extLst>
          </p:cNvPr>
          <p:cNvSpPr/>
          <p:nvPr/>
        </p:nvSpPr>
        <p:spPr>
          <a:xfrm>
            <a:off x="9862678" y="411163"/>
            <a:ext cx="2329321" cy="339998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BA83D-9D9D-4039-1921-5CA688A5038C}"/>
              </a:ext>
            </a:extLst>
          </p:cNvPr>
          <p:cNvSpPr/>
          <p:nvPr/>
        </p:nvSpPr>
        <p:spPr>
          <a:xfrm>
            <a:off x="7010401" y="167212"/>
            <a:ext cx="2220140" cy="221593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4A4BC6-91F3-D1AB-626E-22295A37B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96101"/>
              </p:ext>
            </p:extLst>
          </p:nvPr>
        </p:nvGraphicFramePr>
        <p:xfrm>
          <a:off x="9862679" y="411163"/>
          <a:ext cx="2329321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2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08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C1F427-F4C7-8A46-8D83-73C6111CC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6390"/>
              </p:ext>
            </p:extLst>
          </p:nvPr>
        </p:nvGraphicFramePr>
        <p:xfrm>
          <a:off x="7010401" y="167212"/>
          <a:ext cx="222014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97C9DBBD-265C-63C4-F6A5-6CAB50A45780}"/>
              </a:ext>
            </a:extLst>
          </p:cNvPr>
          <p:cNvCxnSpPr>
            <a:cxnSpLocks/>
          </p:cNvCxnSpPr>
          <p:nvPr/>
        </p:nvCxnSpPr>
        <p:spPr>
          <a:xfrm>
            <a:off x="8930906" y="555271"/>
            <a:ext cx="931773" cy="308923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uiExpand="1" animBg="1"/>
      <p:bldP spid="12" grpId="1" animBg="1"/>
      <p:bldP spid="13" grpId="0" uiExpan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 hidden="1">
            <a:extLst>
              <a:ext uri="{FF2B5EF4-FFF2-40B4-BE49-F238E27FC236}">
                <a16:creationId xmlns:a16="http://schemas.microsoft.com/office/drawing/2014/main" id="{01103D9E-DFEE-5352-B36A-5BE7D3E1C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21095"/>
              </p:ext>
            </p:extLst>
          </p:nvPr>
        </p:nvGraphicFramePr>
        <p:xfrm>
          <a:off x="9594389" y="836072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 11" hidden="1">
            <a:extLst>
              <a:ext uri="{FF2B5EF4-FFF2-40B4-BE49-F238E27FC236}">
                <a16:creationId xmlns:a16="http://schemas.microsoft.com/office/drawing/2014/main" id="{BA2114E0-A362-1870-FAEE-F19A45931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86594"/>
              </p:ext>
            </p:extLst>
          </p:nvPr>
        </p:nvGraphicFramePr>
        <p:xfrm>
          <a:off x="6595432" y="226473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6EDB08-EF27-3F8C-693E-F00AA2D5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Join Item/Bib Tables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755E2F-92A6-C8FF-AD0A-B8964BB41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96249"/>
              </p:ext>
            </p:extLst>
          </p:nvPr>
        </p:nvGraphicFramePr>
        <p:xfrm>
          <a:off x="609600" y="1595438"/>
          <a:ext cx="10744200" cy="428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1A0FE3-3CF2-A6DF-2F6F-9D1B1ACC288D}"/>
              </a:ext>
            </a:extLst>
          </p:cNvPr>
          <p:cNvGraphicFramePr>
            <a:graphicFrameLocks noGrp="1"/>
          </p:cNvGraphicFramePr>
          <p:nvPr/>
        </p:nvGraphicFramePr>
        <p:xfrm>
          <a:off x="6595432" y="226473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C0B1FA-B5BB-8AF1-17A1-818010A393CC}"/>
              </a:ext>
            </a:extLst>
          </p:cNvPr>
          <p:cNvGraphicFramePr>
            <a:graphicFrameLocks noGrp="1"/>
          </p:cNvGraphicFramePr>
          <p:nvPr/>
        </p:nvGraphicFramePr>
        <p:xfrm>
          <a:off x="9594389" y="832104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47602D4C-24DA-CEDD-EE3F-6342F568D512}"/>
              </a:ext>
            </a:extLst>
          </p:cNvPr>
          <p:cNvCxnSpPr>
            <a:cxnSpLocks/>
          </p:cNvCxnSpPr>
          <p:nvPr/>
        </p:nvCxnSpPr>
        <p:spPr>
          <a:xfrm flipV="1">
            <a:off x="8807570" y="2396894"/>
            <a:ext cx="710622" cy="26866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4C8D59-0B9A-4D5B-B42A-36780848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716A06-765F-45F1-95D7-10B31DD69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4D1B99-92FA-4D6C-A9D8-F2B36CEA4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F4D7-0841-438F-94EB-D8380977C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>
            <a:normAutofit/>
          </a:bodyPr>
          <a:lstStyle/>
          <a:p>
            <a:r>
              <a:rPr lang="en-US" dirty="0"/>
              <a:t>Polaris Tables Workbook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15719CC-99C6-B2C5-8121-97C2071A426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Excel workbook contains several tabs – each tab is a different table.</a:t>
            </a:r>
          </a:p>
          <a:p>
            <a:r>
              <a:rPr lang="en-US" dirty="0"/>
              <a:t>Only a snapshot.  Polaris contains over 1000 tables</a:t>
            </a:r>
          </a:p>
          <a:p>
            <a:pPr lvl="1"/>
            <a:r>
              <a:rPr lang="en-US" dirty="0"/>
              <a:t>CHM file in shared drive</a:t>
            </a:r>
          </a:p>
          <a:p>
            <a:pPr lvl="1"/>
            <a:endParaRPr lang="en-US" dirty="0"/>
          </a:p>
          <a:p>
            <a:r>
              <a:rPr lang="en-US" dirty="0"/>
              <a:t>Column Name – the Polaris field</a:t>
            </a:r>
          </a:p>
          <a:p>
            <a:r>
              <a:rPr lang="en-US" dirty="0"/>
              <a:t>Data Type</a:t>
            </a:r>
          </a:p>
          <a:p>
            <a:r>
              <a:rPr lang="en-US" dirty="0"/>
              <a:t>Description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A6A61E-2885-843D-B453-1A13162A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7646" y="457200"/>
            <a:ext cx="6583285" cy="60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86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Item / Bib Tables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595209"/>
            <a:ext cx="10744200" cy="2290992"/>
          </a:xfrm>
        </p:spPr>
        <p:txBody>
          <a:bodyPr>
            <a:normAutofit/>
          </a:bodyPr>
          <a:lstStyle/>
          <a:p>
            <a:r>
              <a:rPr lang="en-US" dirty="0"/>
              <a:t>FROM [1st_table_name] </a:t>
            </a:r>
          </a:p>
          <a:p>
            <a:r>
              <a:rPr lang="en-US" dirty="0"/>
              <a:t>JOIN [2nd_table_name] </a:t>
            </a:r>
          </a:p>
          <a:p>
            <a:r>
              <a:rPr lang="en-US" dirty="0"/>
              <a:t>ON [1st_table_name].[</a:t>
            </a:r>
            <a:r>
              <a:rPr lang="en-US" dirty="0" err="1"/>
              <a:t>column_name</a:t>
            </a:r>
            <a:r>
              <a:rPr lang="en-US" dirty="0"/>
              <a:t>] =  </a:t>
            </a:r>
            <a:br>
              <a:rPr lang="en-US" dirty="0"/>
            </a:br>
            <a:r>
              <a:rPr lang="en-US" dirty="0"/>
              <a:t>   [2nd_table_name].[</a:t>
            </a:r>
            <a:r>
              <a:rPr lang="en-US" dirty="0" err="1"/>
              <a:t>column_name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590550" y="4059580"/>
            <a:ext cx="8878824" cy="2123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onsolas" panose="020B06090202040302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FROM </a:t>
            </a:r>
            <a:r>
              <a:rPr lang="en-US" dirty="0" err="1"/>
              <a:t>BibliographicRecords</a:t>
            </a:r>
            <a:r>
              <a:rPr lang="en-US" dirty="0"/>
              <a:t> </a:t>
            </a:r>
          </a:p>
          <a:p>
            <a:r>
              <a:rPr lang="en-US" dirty="0"/>
              <a:t>JOIN </a:t>
            </a:r>
            <a:r>
              <a:rPr lang="en-US" dirty="0" err="1"/>
              <a:t>CircItemRecords</a:t>
            </a:r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BibliographicRecords.BibliographicRecordID</a:t>
            </a:r>
            <a:r>
              <a:rPr lang="en-US" dirty="0"/>
              <a:t> =  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CircItemRecords.AssociatedBibRecordID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1E79D1-FC87-164F-E3D3-E9D607949DA5}"/>
              </a:ext>
            </a:extLst>
          </p:cNvPr>
          <p:cNvGraphicFramePr>
            <a:graphicFrameLocks noGrp="1"/>
          </p:cNvGraphicFramePr>
          <p:nvPr/>
        </p:nvGraphicFramePr>
        <p:xfrm>
          <a:off x="6905336" y="41148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FD54EF-2688-D85E-B670-5E5A55B0358B}"/>
              </a:ext>
            </a:extLst>
          </p:cNvPr>
          <p:cNvGraphicFramePr>
            <a:graphicFrameLocks noGrp="1"/>
          </p:cNvGraphicFramePr>
          <p:nvPr/>
        </p:nvGraphicFramePr>
        <p:xfrm>
          <a:off x="9826101" y="161442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4BDCA528-B1DE-FC30-0D7B-716D59367C08}"/>
              </a:ext>
            </a:extLst>
          </p:cNvPr>
          <p:cNvCxnSpPr>
            <a:cxnSpLocks/>
          </p:cNvCxnSpPr>
          <p:nvPr/>
        </p:nvCxnSpPr>
        <p:spPr>
          <a:xfrm>
            <a:off x="8904308" y="814348"/>
            <a:ext cx="939549" cy="920924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10C59-58D8-446E-8B04-561B4CC6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3 Tables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AA5BCD-5424-70E8-03A1-871447831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70325"/>
              </p:ext>
            </p:extLst>
          </p:nvPr>
        </p:nvGraphicFramePr>
        <p:xfrm>
          <a:off x="7848600" y="2132546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4BB12B-208D-C1A3-9B6C-C7D63E441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18598"/>
              </p:ext>
            </p:extLst>
          </p:nvPr>
        </p:nvGraphicFramePr>
        <p:xfrm>
          <a:off x="4584213" y="1629216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48171917-917A-A6F6-033F-92FE8C96C609}"/>
              </a:ext>
            </a:extLst>
          </p:cNvPr>
          <p:cNvCxnSpPr>
            <a:cxnSpLocks/>
          </p:cNvCxnSpPr>
          <p:nvPr/>
        </p:nvCxnSpPr>
        <p:spPr>
          <a:xfrm flipV="1">
            <a:off x="6852619" y="2538252"/>
            <a:ext cx="944144" cy="63496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5C9F11-BDDB-613D-69CF-C78F6BE29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19692"/>
              </p:ext>
            </p:extLst>
          </p:nvPr>
        </p:nvGraphicFramePr>
        <p:xfrm>
          <a:off x="1234907" y="2132546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5E57C9DB-B555-5B64-5F5E-89A91A5DDEF1}"/>
              </a:ext>
            </a:extLst>
          </p:cNvPr>
          <p:cNvCxnSpPr>
            <a:cxnSpLocks/>
          </p:cNvCxnSpPr>
          <p:nvPr/>
        </p:nvCxnSpPr>
        <p:spPr>
          <a:xfrm flipV="1">
            <a:off x="3366757" y="2132546"/>
            <a:ext cx="1105115" cy="405706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958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3 Tables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744200" cy="36576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FROM [1st_table_name]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JOIN [2nd_table_name]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 ON [1st_table_name].[</a:t>
            </a:r>
            <a:r>
              <a:rPr 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] = [2nd_table_name].[</a:t>
            </a:r>
            <a:r>
              <a:rPr 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JOIN [3rd_table_name]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 ON [</a:t>
            </a:r>
            <a:r>
              <a:rPr 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table_name</a:t>
            </a: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].[</a:t>
            </a:r>
            <a:r>
              <a:rPr 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] = [3rd_table_name].[</a:t>
            </a:r>
            <a:r>
              <a:rPr 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CF216-6518-B847-9D33-F114A453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609600" y="3815106"/>
            <a:ext cx="10210800" cy="2123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Consolas" panose="020B0609020204030204" pitchFamily="49" charset="0"/>
                <a:cs typeface="Courier New" panose="020703090202050204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FROM </a:t>
            </a:r>
            <a:r>
              <a:rPr lang="en-US" dirty="0" err="1"/>
              <a:t>ItemRecordDetails</a:t>
            </a:r>
            <a:r>
              <a:rPr lang="en-US" dirty="0"/>
              <a:t> </a:t>
            </a:r>
          </a:p>
          <a:p>
            <a:r>
              <a:rPr lang="en-US" dirty="0"/>
              <a:t>JOIN </a:t>
            </a:r>
            <a:r>
              <a:rPr lang="en-US" dirty="0" err="1"/>
              <a:t>CircItemRecords</a:t>
            </a:r>
            <a:endParaRPr lang="en-US" dirty="0"/>
          </a:p>
          <a:p>
            <a:r>
              <a:rPr lang="en-US" dirty="0"/>
              <a:t>  ON </a:t>
            </a:r>
            <a:r>
              <a:rPr lang="en-US" dirty="0" err="1"/>
              <a:t>ItemRecordDetails.ItemRecordID</a:t>
            </a:r>
            <a:r>
              <a:rPr lang="en-US" dirty="0"/>
              <a:t> = </a:t>
            </a:r>
            <a:r>
              <a:rPr lang="en-US" dirty="0" err="1"/>
              <a:t>CircItemRecords.ItemRecordID</a:t>
            </a:r>
            <a:endParaRPr lang="en-US" dirty="0"/>
          </a:p>
          <a:p>
            <a:r>
              <a:rPr lang="en-US" dirty="0"/>
              <a:t>JOIN </a:t>
            </a:r>
            <a:r>
              <a:rPr lang="en-US" dirty="0" err="1"/>
              <a:t>BibliographicRecords</a:t>
            </a:r>
            <a:endParaRPr lang="en-US" dirty="0"/>
          </a:p>
          <a:p>
            <a:r>
              <a:rPr lang="en-US" dirty="0"/>
              <a:t>  ON </a:t>
            </a:r>
            <a:r>
              <a:rPr lang="en-US" dirty="0" err="1"/>
              <a:t>BibliographicRecords.BibliographicRecordID</a:t>
            </a:r>
            <a:r>
              <a:rPr lang="en-US" dirty="0"/>
              <a:t> = </a:t>
            </a:r>
            <a:r>
              <a:rPr lang="en-US" dirty="0" err="1"/>
              <a:t>CircItemRecords.AssociatedBibRecordID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09ADB-0F15-B0F9-AE42-4E11C3E6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7: Excluded from </a:t>
            </a:r>
            <a:r>
              <a:rPr lang="en-US" dirty="0" err="1"/>
              <a:t>Overdues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72DFE-6DAA-7B0D-CF18-758D78AE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Patrons from your library who have been excluded from receiving overdue notices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D6F01-B1A3-640B-9292-6F2CB472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62196-E899-A752-1B3A-076635F2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53" y="3630494"/>
            <a:ext cx="8523102" cy="30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175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CC7452-83C6-EE92-04BD-E22B96C3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67"/>
          <a:stretch>
            <a:fillRect/>
          </a:stretch>
        </p:blipFill>
        <p:spPr>
          <a:xfrm>
            <a:off x="6235430" y="64106"/>
            <a:ext cx="5867400" cy="633500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343B61-725E-858C-DB71-6DFCB030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0" y="64106"/>
            <a:ext cx="5849166" cy="66303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3041E7-D1B9-EAA6-460B-65977E5053FD}"/>
              </a:ext>
            </a:extLst>
          </p:cNvPr>
          <p:cNvSpPr/>
          <p:nvPr/>
        </p:nvSpPr>
        <p:spPr>
          <a:xfrm>
            <a:off x="0" y="4724400"/>
            <a:ext cx="6096000" cy="3048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E3842A-E36D-FE4D-9CC3-F00D6DB4EB6F}"/>
              </a:ext>
            </a:extLst>
          </p:cNvPr>
          <p:cNvSpPr/>
          <p:nvPr/>
        </p:nvSpPr>
        <p:spPr>
          <a:xfrm>
            <a:off x="6190434" y="1752600"/>
            <a:ext cx="5849166" cy="3810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1426C-95C0-DECF-FB25-BA53DA2A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7: Excluded From </a:t>
            </a:r>
            <a:r>
              <a:rPr lang="en-US" dirty="0" err="1"/>
              <a:t>Overdues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C4446F-7B8E-5B38-D004-7464ECC7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1752600"/>
            <a:ext cx="8878824" cy="37429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1st_table_name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JOIN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2nd_table_name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ON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1st_table_name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].[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[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2nd_table_name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].[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4607D073-2134-24FC-BD96-DA5B5DE80E72}"/>
              </a:ext>
            </a:extLst>
          </p:cNvPr>
          <p:cNvCxnSpPr>
            <a:cxnSpLocks/>
          </p:cNvCxnSpPr>
          <p:nvPr/>
        </p:nvCxnSpPr>
        <p:spPr>
          <a:xfrm flipV="1">
            <a:off x="5375372" y="4785307"/>
            <a:ext cx="1292216" cy="257645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3FECCE-6F9B-62D9-1024-3F83777E3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81957"/>
              </p:ext>
            </p:extLst>
          </p:nvPr>
        </p:nvGraphicFramePr>
        <p:xfrm>
          <a:off x="3087646" y="4582500"/>
          <a:ext cx="2286000" cy="199602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E2D011-B0D3-FE69-E927-AE7713A6C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9201"/>
              </p:ext>
            </p:extLst>
          </p:nvPr>
        </p:nvGraphicFramePr>
        <p:xfrm>
          <a:off x="6740745" y="4383024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6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4A7060-4020-F17C-5CBD-16806058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7: Excluded from </a:t>
            </a:r>
            <a:r>
              <a:rPr lang="en-US" dirty="0" err="1"/>
              <a:t>Overdues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05E268-5228-F5D9-0E09-CC42B0F6E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497415"/>
              </p:ext>
            </p:extLst>
          </p:nvPr>
        </p:nvGraphicFramePr>
        <p:xfrm>
          <a:off x="1542256" y="1688830"/>
          <a:ext cx="8878888" cy="427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8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18FFE-1720-4838-A0A2-C4BA47805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362254-1EAE-4A53-9CB0-9AE8666A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D8CC1-7D87-360E-7E36-F61E8434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7: Excluded From </a:t>
            </a:r>
            <a:r>
              <a:rPr lang="en-US" dirty="0" err="1"/>
              <a:t>Overdues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B6D6E4-860F-2CA7-4554-DEA2E42F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dirty="0" err="1"/>
              <a:t>Patrons.PatronID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PatronRegistration</a:t>
            </a:r>
            <a:endParaRPr lang="en-US" dirty="0"/>
          </a:p>
          <a:p>
            <a:r>
              <a:rPr lang="en-US" dirty="0"/>
              <a:t>JOIN Patrons </a:t>
            </a:r>
          </a:p>
          <a:p>
            <a:r>
              <a:rPr lang="en-US" dirty="0"/>
              <a:t>  ON </a:t>
            </a:r>
            <a:r>
              <a:rPr lang="en-US" dirty="0" err="1"/>
              <a:t>Patrons.PatronID</a:t>
            </a:r>
            <a:r>
              <a:rPr lang="en-US" dirty="0"/>
              <a:t> = </a:t>
            </a:r>
            <a:r>
              <a:rPr lang="en-US" dirty="0" err="1"/>
              <a:t>PatronRegistration.PatronID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PatronRegistration.ExcludeFromOverdues</a:t>
            </a:r>
            <a:r>
              <a:rPr lang="en-US" dirty="0"/>
              <a:t> = 1</a:t>
            </a:r>
          </a:p>
          <a:p>
            <a:r>
              <a:rPr lang="en-US" dirty="0"/>
              <a:t>  AND </a:t>
            </a:r>
            <a:r>
              <a:rPr lang="en-US" dirty="0" err="1"/>
              <a:t>Patrons.OrganizationID</a:t>
            </a:r>
            <a:r>
              <a:rPr lang="en-US" dirty="0"/>
              <a:t> in (22)</a:t>
            </a:r>
          </a:p>
        </p:txBody>
      </p:sp>
    </p:spTree>
    <p:extLst>
      <p:ext uri="{BB962C8B-B14F-4D97-AF65-F5344CB8AC3E}">
        <p14:creationId xmlns:p14="http://schemas.microsoft.com/office/powerpoint/2010/main" val="19058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4C70C-66EE-F76F-5AFD-A38782E8EF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0BA338-24D7-C83E-87A3-0759CE9D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F02C5-FF2B-A757-9DC5-DEA089E9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search includes more than one table, need to use table names to distinguish between fields that appear in both tables.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table_name</a:t>
            </a:r>
            <a:r>
              <a:rPr lang="en-US" dirty="0"/>
              <a:t>].[</a:t>
            </a:r>
            <a:r>
              <a:rPr lang="en-US" dirty="0" err="1"/>
              <a:t>column_name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PatronRegistration.PatronID</a:t>
            </a:r>
            <a:endParaRPr lang="en-US" dirty="0"/>
          </a:p>
          <a:p>
            <a:pPr lvl="1"/>
            <a:r>
              <a:rPr lang="en-US" dirty="0" err="1"/>
              <a:t>Patrons.PatronID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58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D8CC1-7D87-360E-7E36-F61E8434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Names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B6D6E4-860F-2CA7-4554-DEA2E42F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JOIN Patrons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ON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.ExcludeFromOverdues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AND 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.OrganizationID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in (5)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142AC-5783-B205-52F8-B37A4B2B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 err="1"/>
              <a:t>ItemRecordDetails</a:t>
            </a:r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ED4F590-21FC-2A22-59E8-38144E9A5B4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>
            <a:normAutofit/>
          </a:bodyPr>
          <a:lstStyle/>
          <a:p>
            <a:r>
              <a:rPr lang="en-US" dirty="0"/>
              <a:t>Item Record data</a:t>
            </a:r>
          </a:p>
          <a:p>
            <a:r>
              <a:rPr lang="en-US" dirty="0"/>
              <a:t>Free-text and note fields</a:t>
            </a:r>
          </a:p>
          <a:p>
            <a:r>
              <a:rPr lang="en-US" dirty="0"/>
              <a:t>Fields</a:t>
            </a:r>
          </a:p>
          <a:p>
            <a:pPr lvl="1"/>
            <a:r>
              <a:rPr lang="en-US" dirty="0"/>
              <a:t>Creator / Creation Date</a:t>
            </a:r>
          </a:p>
          <a:p>
            <a:pPr lvl="1"/>
            <a:r>
              <a:rPr lang="en-US" dirty="0"/>
              <a:t>Call Number Info</a:t>
            </a:r>
          </a:p>
          <a:p>
            <a:pPr lvl="1"/>
            <a:r>
              <a:rPr lang="en-US" dirty="0"/>
              <a:t>Public Note / </a:t>
            </a:r>
            <a:br>
              <a:rPr lang="en-US" dirty="0"/>
            </a:br>
            <a:r>
              <a:rPr lang="en-US" dirty="0"/>
              <a:t>Non Public Note</a:t>
            </a:r>
          </a:p>
          <a:p>
            <a:pPr lvl="1"/>
            <a:r>
              <a:rPr lang="en-US" dirty="0"/>
              <a:t>Price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2854-2FF7-F8AC-4AA1-463D29F2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71"/>
          <a:stretch>
            <a:fillRect/>
          </a:stretch>
        </p:blipFill>
        <p:spPr>
          <a:xfrm>
            <a:off x="4844961" y="457200"/>
            <a:ext cx="707566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8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FB234-6A83-AA00-1EE2-E00886B5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Alias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029F2-D81C-DA53-BBB0-844E15CD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“Alias” – a shortened version of a table name.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Immediately follows table name in From/Join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defined, can be used anywhere else in place of the query name.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[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1st_table_name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Alias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[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2nd_table_name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Alias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CircItemRecords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CIR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JOIN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ItemRecordDetails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IRD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D8CC1-7D87-360E-7E36-F61E8434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Alias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B6D6E4-860F-2CA7-4554-DEA2E42F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endParaRPr lang="en-US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endParaRPr lang="en-US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JOIN Patrons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ON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.PatronID</a:t>
            </a:r>
            <a:endParaRPr lang="en-US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.ExcludeFromOverdues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.OrganizationID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in (22)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142AC-5783-B205-52F8-B37A4B2B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0FAF628-8034-DE76-0D87-0981586BECEE}"/>
              </a:ext>
            </a:extLst>
          </p:cNvPr>
          <p:cNvSpPr txBox="1">
            <a:spLocks/>
          </p:cNvSpPr>
          <p:nvPr/>
        </p:nvSpPr>
        <p:spPr>
          <a:xfrm>
            <a:off x="609600" y="1595208"/>
            <a:ext cx="9296400" cy="42887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From </a:t>
            </a:r>
            <a:r>
              <a:rPr lang="en-US" sz="2400" dirty="0" err="1">
                <a:cs typeface="Courier New" panose="02070309020205020404" pitchFamily="49" charset="0"/>
              </a:rPr>
              <a:t>PatronRegistration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Courier New" panose="02070309020205020404" pitchFamily="49" charset="0"/>
              </a:rPr>
              <a:t>PR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JOIN Patrons </a:t>
            </a:r>
            <a:r>
              <a:rPr lang="en-US" sz="2400" dirty="0">
                <a:solidFill>
                  <a:schemeClr val="accent2"/>
                </a:solidFill>
                <a:cs typeface="Courier New" panose="02070309020205020404" pitchFamily="49" charset="0"/>
              </a:rPr>
              <a:t>P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  ON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r>
              <a:rPr lang="en-US" sz="2400" dirty="0"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PatronRegistration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PatronRegistration</a:t>
            </a:r>
            <a:r>
              <a:rPr lang="en-US" sz="2400" dirty="0" err="1">
                <a:cs typeface="Courier New" panose="02070309020205020404" pitchFamily="49" charset="0"/>
              </a:rPr>
              <a:t>.ExcludeFromOverdues</a:t>
            </a:r>
            <a:r>
              <a:rPr lang="en-US" sz="2400" dirty="0"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Patrons</a:t>
            </a:r>
            <a:r>
              <a:rPr lang="en-US" sz="2400" dirty="0" err="1">
                <a:cs typeface="Courier New" panose="02070309020205020404" pitchFamily="49" charset="0"/>
              </a:rPr>
              <a:t>.OrganizationID</a:t>
            </a:r>
            <a:r>
              <a:rPr lang="en-US" sz="2400" dirty="0">
                <a:cs typeface="Courier New" panose="02070309020205020404" pitchFamily="49" charset="0"/>
              </a:rPr>
              <a:t> in (22)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F00996C-2008-6DE8-76F7-07AB805C39AA}"/>
              </a:ext>
            </a:extLst>
          </p:cNvPr>
          <p:cNvSpPr txBox="1">
            <a:spLocks/>
          </p:cNvSpPr>
          <p:nvPr/>
        </p:nvSpPr>
        <p:spPr>
          <a:xfrm>
            <a:off x="609600" y="1595208"/>
            <a:ext cx="9144000" cy="42887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From </a:t>
            </a:r>
            <a:r>
              <a:rPr lang="en-US" sz="2400" dirty="0" err="1">
                <a:cs typeface="Courier New" panose="02070309020205020404" pitchFamily="49" charset="0"/>
              </a:rPr>
              <a:t>PatronRegistration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Courier New" panose="02070309020205020404" pitchFamily="49" charset="0"/>
              </a:rPr>
              <a:t>PR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JOIN Patrons </a:t>
            </a:r>
            <a:r>
              <a:rPr lang="en-US" sz="2400" dirty="0">
                <a:solidFill>
                  <a:schemeClr val="accent2"/>
                </a:solidFill>
                <a:cs typeface="Courier New" panose="02070309020205020404" pitchFamily="49" charset="0"/>
              </a:rPr>
              <a:t>P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  ON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r>
              <a:rPr lang="en-US" sz="2400" dirty="0"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PR</a:t>
            </a:r>
            <a:r>
              <a:rPr lang="en-US" sz="2400" dirty="0" err="1">
                <a:cs typeface="Courier New" panose="02070309020205020404" pitchFamily="49" charset="0"/>
              </a:rPr>
              <a:t>.PatronID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PR</a:t>
            </a:r>
            <a:r>
              <a:rPr lang="en-US" sz="2400" dirty="0" err="1">
                <a:cs typeface="Courier New" panose="02070309020205020404" pitchFamily="49" charset="0"/>
              </a:rPr>
              <a:t>.ExcludeFromOverdues</a:t>
            </a:r>
            <a:r>
              <a:rPr lang="en-US" sz="2400" dirty="0"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cs typeface="Courier New" panose="02070309020205020404" pitchFamily="49" charset="0"/>
              </a:rPr>
              <a:t>P</a:t>
            </a:r>
            <a:r>
              <a:rPr lang="en-US" sz="2400" dirty="0" err="1">
                <a:cs typeface="Courier New" panose="02070309020205020404" pitchFamily="49" charset="0"/>
              </a:rPr>
              <a:t>.OrganizationID</a:t>
            </a:r>
            <a:r>
              <a:rPr lang="en-US" sz="2400" dirty="0">
                <a:cs typeface="Courier New" panose="02070309020205020404" pitchFamily="49" charset="0"/>
              </a:rPr>
              <a:t> in (22)</a:t>
            </a:r>
          </a:p>
        </p:txBody>
      </p:sp>
    </p:spTree>
    <p:extLst>
      <p:ext uri="{BB962C8B-B14F-4D97-AF65-F5344CB8AC3E}">
        <p14:creationId xmlns:p14="http://schemas.microsoft.com/office/powerpoint/2010/main" val="3112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Tables ALIAS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E2B079-6DEA-F286-A1C9-E40A68BF0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[1st_table_name] [Alias] </a:t>
            </a:r>
          </a:p>
          <a:p>
            <a:r>
              <a:rPr lang="en-US" dirty="0"/>
              <a:t>JOIN [2nd_table_name] [Alias]</a:t>
            </a:r>
          </a:p>
          <a:p>
            <a:r>
              <a:rPr lang="en-US" dirty="0"/>
              <a:t>ON [1st_table_name].[</a:t>
            </a:r>
            <a:r>
              <a:rPr lang="en-US" dirty="0" err="1"/>
              <a:t>column_name</a:t>
            </a:r>
            <a:r>
              <a:rPr lang="en-US" dirty="0"/>
              <a:t>] =  </a:t>
            </a:r>
            <a:br>
              <a:rPr lang="en-US" dirty="0"/>
            </a:br>
            <a:r>
              <a:rPr lang="en-US" dirty="0"/>
              <a:t>   [2nd_table_name].[</a:t>
            </a:r>
            <a:r>
              <a:rPr lang="en-US" dirty="0" err="1"/>
              <a:t>column_name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609600" y="4298827"/>
            <a:ext cx="8878824" cy="212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onsolas" panose="020B0609020204030204" pitchFamily="49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FROM </a:t>
            </a:r>
            <a:r>
              <a:rPr lang="en-US" dirty="0" err="1"/>
              <a:t>ItemRecordDetails</a:t>
            </a:r>
            <a:r>
              <a:rPr lang="en-US" dirty="0"/>
              <a:t> IRD </a:t>
            </a:r>
          </a:p>
          <a:p>
            <a:r>
              <a:rPr lang="en-US" dirty="0"/>
              <a:t>JOIN </a:t>
            </a:r>
            <a:r>
              <a:rPr lang="en-US" dirty="0" err="1"/>
              <a:t>CircItemRecords</a:t>
            </a:r>
            <a:r>
              <a:rPr lang="en-US" dirty="0"/>
              <a:t> CIR</a:t>
            </a:r>
          </a:p>
          <a:p>
            <a:r>
              <a:rPr lang="en-US" dirty="0"/>
              <a:t>ON </a:t>
            </a:r>
            <a:r>
              <a:rPr lang="en-US" dirty="0" err="1"/>
              <a:t>IRD.ItemRecordID</a:t>
            </a:r>
            <a:r>
              <a:rPr lang="en-US" dirty="0"/>
              <a:t> = </a:t>
            </a:r>
            <a:r>
              <a:rPr lang="en-US" dirty="0" err="1"/>
              <a:t>CIR.ItemRecordID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107A29-C47C-6DF5-0374-2A85F32A5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24043"/>
              </p:ext>
            </p:extLst>
          </p:nvPr>
        </p:nvGraphicFramePr>
        <p:xfrm>
          <a:off x="9862679" y="411163"/>
          <a:ext cx="229634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9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08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2A7174-564A-88C3-6FEF-AB0AC648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8112"/>
              </p:ext>
            </p:extLst>
          </p:nvPr>
        </p:nvGraphicFramePr>
        <p:xfrm>
          <a:off x="6934200" y="167212"/>
          <a:ext cx="229634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9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97C9DBBD-265C-63C4-F6A5-6CAB50A45780}"/>
              </a:ext>
            </a:extLst>
          </p:cNvPr>
          <p:cNvCxnSpPr>
            <a:cxnSpLocks/>
          </p:cNvCxnSpPr>
          <p:nvPr/>
        </p:nvCxnSpPr>
        <p:spPr>
          <a:xfrm>
            <a:off x="8930906" y="555271"/>
            <a:ext cx="931773" cy="308923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3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AF75-A30A-C47D-1118-CF8AC5FA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FROM </a:t>
            </a:r>
            <a:r>
              <a:rPr lang="en-US" dirty="0" err="1">
                <a:cs typeface="Courier New" panose="02070309020205020404" pitchFamily="49" charset="0"/>
              </a:rPr>
              <a:t>ItemRecordDetails</a:t>
            </a:r>
            <a:endParaRPr lang="en-US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JOIN </a:t>
            </a:r>
            <a:r>
              <a:rPr lang="en-US" dirty="0" err="1">
                <a:cs typeface="Courier New" panose="02070309020205020404" pitchFamily="49" charset="0"/>
              </a:rPr>
              <a:t>CircItemRecords</a:t>
            </a:r>
            <a:endParaRPr lang="en-US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ON </a:t>
            </a:r>
            <a:r>
              <a:rPr lang="en-US" dirty="0" err="1">
                <a:cs typeface="Courier New" panose="02070309020205020404" pitchFamily="49" charset="0"/>
              </a:rPr>
              <a:t>ItemRecordDetails.ItemRecordID</a:t>
            </a:r>
            <a:r>
              <a:rPr lang="en-US" dirty="0">
                <a:cs typeface="Courier New" panose="02070309020205020404" pitchFamily="49" charset="0"/>
              </a:rPr>
              <a:t> = </a:t>
            </a:r>
            <a:r>
              <a:rPr lang="en-US" dirty="0" err="1">
                <a:cs typeface="Courier New" panose="02070309020205020404" pitchFamily="49" charset="0"/>
              </a:rPr>
              <a:t>CircItemRecords.ItemRecordID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JOIN </a:t>
            </a:r>
            <a:r>
              <a:rPr lang="en-US" dirty="0" err="1">
                <a:cs typeface="Courier New" panose="02070309020205020404" pitchFamily="49" charset="0"/>
              </a:rPr>
              <a:t>BibliographicRecords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ON </a:t>
            </a:r>
            <a:r>
              <a:rPr lang="en-US" dirty="0" err="1">
                <a:cs typeface="Courier New" panose="02070309020205020404" pitchFamily="49" charset="0"/>
              </a:rPr>
              <a:t>BibliographicRecords.BibliographicRecordID</a:t>
            </a:r>
            <a:r>
              <a:rPr lang="en-US" dirty="0">
                <a:cs typeface="Courier New" panose="02070309020205020404" pitchFamily="49" charset="0"/>
              </a:rPr>
              <a:t> = </a:t>
            </a:r>
            <a:r>
              <a:rPr lang="en-US" dirty="0" err="1">
                <a:cs typeface="Courier New" panose="02070309020205020404" pitchFamily="49" charset="0"/>
              </a:rPr>
              <a:t>CircItemRecords.AssociatedBibRecordID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CF216-6518-B847-9D33-F114A453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1536192" y="1873624"/>
            <a:ext cx="10004779" cy="4071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8637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59FB1-82BB-FF3B-2872-10A8FE2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3 Tables with Alias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9ABA2-B1AF-C01B-791A-AB246A83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1430000" cy="4288701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FROM </a:t>
            </a:r>
            <a:r>
              <a:rPr lang="en-US" dirty="0" err="1">
                <a:cs typeface="Courier New" panose="02070309020205020404" pitchFamily="49" charset="0"/>
              </a:rPr>
              <a:t>ItemRecordDetails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panose="02070309020205020404" pitchFamily="49" charset="0"/>
              </a:rPr>
              <a:t>IRD</a:t>
            </a: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JOIN </a:t>
            </a:r>
            <a:r>
              <a:rPr lang="en-US" dirty="0" err="1">
                <a:cs typeface="Courier New" panose="02070309020205020404" pitchFamily="49" charset="0"/>
              </a:rPr>
              <a:t>CircItemRecords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panose="02070309020205020404" pitchFamily="49" charset="0"/>
              </a:rPr>
              <a:t>CIR</a:t>
            </a: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ON </a:t>
            </a:r>
            <a:r>
              <a:rPr lang="en-US" dirty="0" err="1">
                <a:cs typeface="Courier New" panose="02070309020205020404" pitchFamily="49" charset="0"/>
              </a:rPr>
              <a:t>IRD.ItemRecordID</a:t>
            </a:r>
            <a:r>
              <a:rPr lang="en-US" dirty="0">
                <a:cs typeface="Courier New" panose="02070309020205020404" pitchFamily="49" charset="0"/>
              </a:rPr>
              <a:t> = </a:t>
            </a:r>
            <a:r>
              <a:rPr lang="en-US" dirty="0" err="1">
                <a:cs typeface="Courier New" panose="02070309020205020404" pitchFamily="49" charset="0"/>
              </a:rPr>
              <a:t>CIR.ItemRecordID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JOIN </a:t>
            </a:r>
            <a:r>
              <a:rPr lang="en-US" dirty="0" err="1">
                <a:cs typeface="Courier New" panose="02070309020205020404" pitchFamily="49" charset="0"/>
              </a:rPr>
              <a:t>BibliographicRecords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panose="02070309020205020404" pitchFamily="49" charset="0"/>
              </a:rPr>
              <a:t>BR</a:t>
            </a:r>
          </a:p>
          <a:p>
            <a:pPr marL="0" indent="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  ON </a:t>
            </a:r>
            <a:r>
              <a:rPr lang="en-US" dirty="0" err="1">
                <a:cs typeface="Courier New" panose="02070309020205020404" pitchFamily="49" charset="0"/>
              </a:rPr>
              <a:t>BR.BibliographicRecordID</a:t>
            </a:r>
            <a:r>
              <a:rPr lang="en-US" dirty="0">
                <a:cs typeface="Courier New" panose="02070309020205020404" pitchFamily="49" charset="0"/>
              </a:rPr>
              <a:t> = </a:t>
            </a:r>
            <a:r>
              <a:rPr lang="en-US" dirty="0" err="1">
                <a:cs typeface="Courier New" panose="02070309020205020404" pitchFamily="49" charset="0"/>
              </a:rPr>
              <a:t>CIR.AssociatedBibRecordID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C654CA8-010B-5C51-84EA-BC309207B756}"/>
              </a:ext>
            </a:extLst>
          </p:cNvPr>
          <p:cNvSpPr txBox="1">
            <a:spLocks/>
          </p:cNvSpPr>
          <p:nvPr/>
        </p:nvSpPr>
        <p:spPr>
          <a:xfrm>
            <a:off x="1536192" y="1873624"/>
            <a:ext cx="10004779" cy="4071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1532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13C4DF-9E00-3DDE-B056-4846CAFD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8: Items with No Price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A93A-B547-5E2C-0E05-8699C8D7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items from your library that don’t have a price.</a:t>
            </a:r>
          </a:p>
          <a:p>
            <a:pPr lvl="1"/>
            <a:r>
              <a:rPr lang="en-US" dirty="0"/>
              <a:t>Exclude eContent and ILL</a:t>
            </a:r>
          </a:p>
          <a:p>
            <a:pPr lvl="1"/>
            <a:r>
              <a:rPr lang="en-US" dirty="0"/>
              <a:t>Exclude Deleted Records</a:t>
            </a:r>
          </a:p>
        </p:txBody>
      </p:sp>
    </p:spTree>
    <p:extLst>
      <p:ext uri="{BB962C8B-B14F-4D97-AF65-F5344CB8AC3E}">
        <p14:creationId xmlns:p14="http://schemas.microsoft.com/office/powerpoint/2010/main" val="4539877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577D-D390-9144-D118-E7978C63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8: Items with No Price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A84619-661B-5027-63E8-A04CD009F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628007"/>
              </p:ext>
            </p:extLst>
          </p:nvPr>
        </p:nvGraphicFramePr>
        <p:xfrm>
          <a:off x="609600" y="1595438"/>
          <a:ext cx="10744200" cy="503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3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18FFE-1720-4838-A0A2-C4BA47805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362254-1EAE-4A53-9CB0-9AE8666A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B2414-89D6-E5DE-FD84-E2BDE9FD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>
            <a:normAutofit/>
          </a:bodyPr>
          <a:lstStyle/>
          <a:p>
            <a:r>
              <a:rPr lang="en-US" dirty="0"/>
              <a:t>Search 9: Old Items, “New”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662B4-4249-DD28-523D-2C784DB7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438"/>
            <a:ext cx="9677400" cy="4287837"/>
          </a:xfrm>
        </p:spPr>
        <p:txBody>
          <a:bodyPr/>
          <a:lstStyle/>
          <a:p>
            <a:r>
              <a:rPr lang="en-US" dirty="0"/>
              <a:t>The Library responded back to our search from Search 2.  They don’t care about the item’s FAD - they want items that have a Publication Date older than 2023 but are still on the new shelf.</a:t>
            </a:r>
          </a:p>
          <a:p>
            <a:r>
              <a:rPr lang="en-US" dirty="0"/>
              <a:t>Modify the search from Search 2 to find items in a “New” Shelf Location but have a publication date 2022 or older.</a:t>
            </a:r>
          </a:p>
        </p:txBody>
      </p:sp>
    </p:spTree>
    <p:extLst>
      <p:ext uri="{BB962C8B-B14F-4D97-AF65-F5344CB8AC3E}">
        <p14:creationId xmlns:p14="http://schemas.microsoft.com/office/powerpoint/2010/main" val="134463737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1E7FD-6029-7836-D0F1-A639DB6E4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BFE87-1480-7F73-04C2-6786C2E5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Search 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EA3BD5-10AC-9D6C-75B2-803FCC17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2544286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ItemRecordID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CircItemRecords</a:t>
            </a:r>
            <a:r>
              <a:rPr lang="en-US" dirty="0"/>
              <a:t> </a:t>
            </a:r>
          </a:p>
          <a:p>
            <a:r>
              <a:rPr lang="en-US" dirty="0"/>
              <a:t>WHERE </a:t>
            </a:r>
            <a:r>
              <a:rPr lang="en-US" dirty="0" err="1"/>
              <a:t>AssignedBranchID</a:t>
            </a:r>
            <a:r>
              <a:rPr lang="en-US" dirty="0"/>
              <a:t> = 6</a:t>
            </a:r>
          </a:p>
          <a:p>
            <a:r>
              <a:rPr lang="en-US" dirty="0"/>
              <a:t>  AND </a:t>
            </a:r>
            <a:r>
              <a:rPr lang="en-US" dirty="0" err="1"/>
              <a:t>ShelfLocationID</a:t>
            </a:r>
            <a:r>
              <a:rPr lang="en-US" dirty="0"/>
              <a:t> IN (8,9,37,10,35,29,14,16)</a:t>
            </a:r>
          </a:p>
          <a:p>
            <a:r>
              <a:rPr lang="en-US" dirty="0"/>
              <a:t>  AND </a:t>
            </a:r>
            <a:r>
              <a:rPr lang="en-US" dirty="0" err="1"/>
              <a:t>FirstAvailableDate</a:t>
            </a:r>
            <a:r>
              <a:rPr lang="en-US" dirty="0"/>
              <a:t> &lt; '7/1/2025'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3F5F2-2E47-FCF4-5A29-86F9197F407C}"/>
              </a:ext>
            </a:extLst>
          </p:cNvPr>
          <p:cNvSpPr txBox="1"/>
          <p:nvPr/>
        </p:nvSpPr>
        <p:spPr>
          <a:xfrm>
            <a:off x="8001000" y="161993"/>
            <a:ext cx="2364302" cy="286643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Add To Query: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Bib Publication Year</a:t>
            </a:r>
            <a:br>
              <a:rPr lang="en-US" dirty="0"/>
            </a:br>
            <a:r>
              <a:rPr lang="en-US" dirty="0"/>
              <a:t>(before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E7026-5098-F1B5-74D1-8313A644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8: Items No Price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255AFC9-B94B-5CE1-4482-A3958591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dirty="0" err="1"/>
              <a:t>IRD.ItemRecordID</a:t>
            </a:r>
            <a:r>
              <a:rPr lang="en-US" dirty="0"/>
              <a:t> </a:t>
            </a:r>
          </a:p>
          <a:p>
            <a:r>
              <a:rPr lang="en-US" dirty="0"/>
              <a:t>FROM </a:t>
            </a:r>
            <a:r>
              <a:rPr lang="en-US" dirty="0" err="1"/>
              <a:t>ItemRecordDetails</a:t>
            </a:r>
            <a:r>
              <a:rPr lang="en-US" dirty="0"/>
              <a:t> IRD</a:t>
            </a:r>
          </a:p>
          <a:p>
            <a:r>
              <a:rPr lang="en-US" dirty="0"/>
              <a:t>JOIN </a:t>
            </a:r>
            <a:r>
              <a:rPr lang="en-US" dirty="0" err="1"/>
              <a:t>CircItemRecords</a:t>
            </a:r>
            <a:r>
              <a:rPr lang="en-US" dirty="0"/>
              <a:t> CIR </a:t>
            </a:r>
          </a:p>
          <a:p>
            <a:r>
              <a:rPr lang="en-US" dirty="0"/>
              <a:t>  ON </a:t>
            </a:r>
            <a:r>
              <a:rPr lang="en-US" dirty="0" err="1"/>
              <a:t>IRD.ItemRecordID</a:t>
            </a:r>
            <a:r>
              <a:rPr lang="en-US" dirty="0"/>
              <a:t> = </a:t>
            </a:r>
            <a:r>
              <a:rPr lang="en-US" dirty="0" err="1"/>
              <a:t>CIR.ItemRecordID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CIR.AssignedBranchID</a:t>
            </a:r>
            <a:r>
              <a:rPr lang="en-US" dirty="0"/>
              <a:t> IN (6)</a:t>
            </a:r>
          </a:p>
          <a:p>
            <a:r>
              <a:rPr lang="en-US" dirty="0"/>
              <a:t>  AND </a:t>
            </a:r>
            <a:r>
              <a:rPr lang="en-US" dirty="0" err="1"/>
              <a:t>IRD.Price</a:t>
            </a:r>
            <a:r>
              <a:rPr lang="en-US" dirty="0"/>
              <a:t> IS NULL</a:t>
            </a:r>
          </a:p>
          <a:p>
            <a:r>
              <a:rPr lang="en-US" dirty="0"/>
              <a:t>  AND </a:t>
            </a:r>
            <a:r>
              <a:rPr lang="en-US" dirty="0" err="1"/>
              <a:t>CIR.AssignedCollectionID</a:t>
            </a:r>
            <a:r>
              <a:rPr lang="en-US" dirty="0"/>
              <a:t> NOT IN (59,60,70,140)</a:t>
            </a:r>
          </a:p>
          <a:p>
            <a:r>
              <a:rPr lang="en-US" dirty="0"/>
              <a:t>  AND </a:t>
            </a:r>
            <a:r>
              <a:rPr lang="en-US" dirty="0" err="1"/>
              <a:t>CIR.RecordStatusID</a:t>
            </a:r>
            <a:r>
              <a:rPr lang="en-US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6153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 err="1"/>
              <a:t>CircItemRecords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F9BE23D-878E-8CF5-CFAF-F06DFD9F29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86" b="1786"/>
          <a:stretch/>
        </p:blipFill>
        <p:spPr>
          <a:xfrm>
            <a:off x="5183188" y="987425"/>
            <a:ext cx="6399212" cy="48736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other Item Record Table</a:t>
            </a:r>
          </a:p>
          <a:p>
            <a:r>
              <a:rPr lang="en-US" dirty="0"/>
              <a:t>Contains information used for circulation transactions</a:t>
            </a:r>
          </a:p>
          <a:p>
            <a:r>
              <a:rPr lang="en-US" dirty="0"/>
              <a:t>Fields</a:t>
            </a:r>
          </a:p>
          <a:p>
            <a:pPr lvl="1"/>
            <a:r>
              <a:rPr lang="en-US" dirty="0"/>
              <a:t>Barcode</a:t>
            </a:r>
          </a:p>
          <a:p>
            <a:pPr lvl="1"/>
            <a:r>
              <a:rPr lang="en-US" dirty="0"/>
              <a:t>Assigned Branch</a:t>
            </a:r>
          </a:p>
          <a:p>
            <a:pPr lvl="1"/>
            <a:r>
              <a:rPr lang="en-US" dirty="0"/>
              <a:t>Collection / Stat Code</a:t>
            </a:r>
          </a:p>
          <a:p>
            <a:pPr lvl="1"/>
            <a:r>
              <a:rPr lang="en-US" dirty="0"/>
              <a:t>Material Type</a:t>
            </a:r>
          </a:p>
          <a:p>
            <a:pPr lvl="1"/>
            <a:r>
              <a:rPr lang="en-US" dirty="0"/>
              <a:t>Loan Period / Fine Code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450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6BB90-A682-9FAD-3034-7A0F76F8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9: New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A4DB3-3010-D3DF-247D-131A7450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dirty="0" err="1"/>
              <a:t>ItemRecordID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CircItemRecords</a:t>
            </a:r>
            <a:r>
              <a:rPr lang="en-US" dirty="0"/>
              <a:t> CIR</a:t>
            </a:r>
          </a:p>
          <a:p>
            <a:r>
              <a:rPr lang="en-US" dirty="0"/>
              <a:t>JOIN </a:t>
            </a:r>
            <a:r>
              <a:rPr lang="en-US" dirty="0" err="1"/>
              <a:t>BibliographicRecords</a:t>
            </a:r>
            <a:r>
              <a:rPr lang="en-US" dirty="0"/>
              <a:t> BR</a:t>
            </a:r>
          </a:p>
          <a:p>
            <a:r>
              <a:rPr lang="en-US" dirty="0"/>
              <a:t>  ON </a:t>
            </a:r>
            <a:r>
              <a:rPr lang="en-US" dirty="0" err="1"/>
              <a:t>CIR.AssociatedBibRecordID</a:t>
            </a:r>
            <a:r>
              <a:rPr lang="en-US" dirty="0"/>
              <a:t> = </a:t>
            </a:r>
            <a:r>
              <a:rPr lang="en-US" dirty="0" err="1"/>
              <a:t>BR.BibliographicRecordID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CIR.AssignedBranchID</a:t>
            </a:r>
            <a:r>
              <a:rPr lang="en-US" dirty="0"/>
              <a:t> IN (6)</a:t>
            </a:r>
          </a:p>
          <a:p>
            <a:r>
              <a:rPr lang="en-US" dirty="0"/>
              <a:t>  AND </a:t>
            </a:r>
            <a:r>
              <a:rPr lang="en-US" dirty="0" err="1"/>
              <a:t>CIR.ShelfLocationID</a:t>
            </a:r>
            <a:r>
              <a:rPr lang="en-US" dirty="0"/>
              <a:t> IN (8,9,37,10,35,29,14,16)</a:t>
            </a:r>
          </a:p>
          <a:p>
            <a:r>
              <a:rPr lang="en-US" dirty="0"/>
              <a:t>  AND </a:t>
            </a:r>
            <a:r>
              <a:rPr lang="en-US" dirty="0" err="1"/>
              <a:t>BR.PublicationYear</a:t>
            </a:r>
            <a:r>
              <a:rPr lang="en-US" dirty="0"/>
              <a:t> &lt; 2023</a:t>
            </a:r>
          </a:p>
        </p:txBody>
      </p:sp>
    </p:spTree>
    <p:extLst>
      <p:ext uri="{BB962C8B-B14F-4D97-AF65-F5344CB8AC3E}">
        <p14:creationId xmlns:p14="http://schemas.microsoft.com/office/powerpoint/2010/main" val="28650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2404-0D0E-4D82-ADED-376F77184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More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94F7-BB76-0916-3EB5-B42DD108D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7479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A03D2-63E2-5404-2F14-6B884AEE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Tables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8496DD-0239-18D2-524D-E27742AF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Polaris has lots more tables that store data</a:t>
            </a:r>
          </a:p>
          <a:p>
            <a:r>
              <a:rPr lang="en-US" dirty="0"/>
              <a:t>Hold Requests</a:t>
            </a:r>
          </a:p>
          <a:p>
            <a:pPr lvl="1"/>
            <a:r>
              <a:rPr lang="en-US" dirty="0" err="1"/>
              <a:t>SysHoldRequests</a:t>
            </a:r>
            <a:endParaRPr lang="en-US" dirty="0"/>
          </a:p>
          <a:p>
            <a:r>
              <a:rPr lang="en-US" dirty="0" err="1"/>
              <a:t>RecordSets</a:t>
            </a:r>
            <a:endParaRPr lang="en-US" dirty="0"/>
          </a:p>
          <a:p>
            <a:pPr lvl="1"/>
            <a:r>
              <a:rPr lang="en-US" dirty="0" err="1"/>
              <a:t>ItemRecordSets</a:t>
            </a:r>
            <a:r>
              <a:rPr lang="en-US" dirty="0"/>
              <a:t>, </a:t>
            </a:r>
            <a:r>
              <a:rPr lang="en-US" dirty="0" err="1"/>
              <a:t>BibRecordSets</a:t>
            </a:r>
            <a:r>
              <a:rPr lang="en-US" dirty="0"/>
              <a:t>, </a:t>
            </a:r>
            <a:r>
              <a:rPr lang="en-US" dirty="0" err="1"/>
              <a:t>PatronRecordSets</a:t>
            </a:r>
            <a:endParaRPr lang="en-US" dirty="0"/>
          </a:p>
          <a:p>
            <a:r>
              <a:rPr lang="en-US" dirty="0"/>
              <a:t>Item Record Transaction History</a:t>
            </a:r>
          </a:p>
          <a:p>
            <a:pPr lvl="1"/>
            <a:r>
              <a:rPr lang="en-US" dirty="0" err="1"/>
              <a:t>ItemRecordHistory</a:t>
            </a:r>
            <a:r>
              <a:rPr lang="en-US" dirty="0"/>
              <a:t>, </a:t>
            </a:r>
            <a:r>
              <a:rPr lang="en-US" dirty="0" err="1"/>
              <a:t>ItemRecordHistoryDaily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73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205F7D-A948-4F6F-2BA9-6C64D37A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Item Record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711F8-3E70-69EF-0B92-1621AC1A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A log of all changes made to the item records recently*</a:t>
            </a:r>
          </a:p>
          <a:p>
            <a:r>
              <a:rPr lang="en-US" dirty="0"/>
              <a:t>The same information in the “History” tab of an item record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DF174-160D-B584-F1E0-A72505AA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726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4BE43-8409-9CC2-8BBC-663A85CF3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F58C2F-C3F0-9A54-70CC-EED26F86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062E9-C435-D1E5-00D2-FDE3C454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EE3E2-0B2B-4AA2-AAAA-B2F95FC7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37" y="0"/>
            <a:ext cx="11078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66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9AE0D-65BD-7473-7702-2B5856C2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When an Item is checked out…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9F4B-C413-E4EB-D3A0-9DBC1D54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Polaris will record</a:t>
            </a:r>
          </a:p>
          <a:p>
            <a:pPr lvl="1"/>
            <a:r>
              <a:rPr lang="en-US" dirty="0"/>
              <a:t>Date of the transaction</a:t>
            </a:r>
          </a:p>
          <a:p>
            <a:pPr lvl="1"/>
            <a:r>
              <a:rPr lang="en-US" dirty="0"/>
              <a:t>Assigned Branch of the item</a:t>
            </a:r>
          </a:p>
          <a:p>
            <a:pPr lvl="1"/>
            <a:r>
              <a:rPr lang="en-US" dirty="0"/>
              <a:t>The Old Circulation Status / The New Circulation Status</a:t>
            </a:r>
          </a:p>
          <a:p>
            <a:pPr lvl="1"/>
            <a:r>
              <a:rPr lang="en-US" dirty="0"/>
              <a:t>The action that was performed</a:t>
            </a:r>
          </a:p>
          <a:p>
            <a:pPr lvl="1"/>
            <a:r>
              <a:rPr lang="en-US" dirty="0"/>
              <a:t>Transacting Branch</a:t>
            </a:r>
          </a:p>
          <a:p>
            <a:pPr lvl="1"/>
            <a:r>
              <a:rPr lang="en-US" dirty="0"/>
              <a:t>Workstation / Staff member Username performing the action</a:t>
            </a:r>
          </a:p>
          <a:p>
            <a:pPr lvl="1"/>
            <a:r>
              <a:rPr lang="en-US" dirty="0"/>
              <a:t>If relevant, the patron info</a:t>
            </a:r>
          </a:p>
          <a:p>
            <a:pPr lvl="1"/>
            <a:endParaRPr lang="en-US" dirty="0"/>
          </a:p>
          <a:p>
            <a:r>
              <a:rPr lang="en-US" dirty="0"/>
              <a:t>Stored in a table – </a:t>
            </a:r>
            <a:r>
              <a:rPr lang="en-US" dirty="0" err="1"/>
              <a:t>ItemRecordHistory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696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Item Record History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>
            <a:normAutofit/>
          </a:bodyPr>
          <a:lstStyle/>
          <a:p>
            <a:r>
              <a:rPr lang="en-US" dirty="0" err="1"/>
              <a:t>TransactionDate</a:t>
            </a:r>
            <a:endParaRPr lang="en-US" dirty="0"/>
          </a:p>
          <a:p>
            <a:r>
              <a:rPr lang="en-US" dirty="0" err="1"/>
              <a:t>ActionTakenID</a:t>
            </a:r>
            <a:endParaRPr lang="en-US" dirty="0"/>
          </a:p>
          <a:p>
            <a:r>
              <a:rPr lang="en-US" dirty="0" err="1"/>
              <a:t>OrganizationID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PolarisUserID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0923"/>
            <a:ext cx="6096000" cy="43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0197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9B8CBA-562B-8BA9-4264-BCD986BA87C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8628768"/>
              </p:ext>
            </p:extLst>
          </p:nvPr>
        </p:nvGraphicFramePr>
        <p:xfrm>
          <a:off x="1" y="368300"/>
          <a:ext cx="12192096" cy="62122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9150">
                  <a:extLst>
                    <a:ext uri="{9D8B030D-6E8A-4147-A177-3AD203B41FA5}">
                      <a16:colId xmlns:a16="http://schemas.microsoft.com/office/drawing/2014/main" val="1855268978"/>
                    </a:ext>
                  </a:extLst>
                </a:gridCol>
                <a:gridCol w="1279150">
                  <a:extLst>
                    <a:ext uri="{9D8B030D-6E8A-4147-A177-3AD203B41FA5}">
                      <a16:colId xmlns:a16="http://schemas.microsoft.com/office/drawing/2014/main" val="3297994137"/>
                    </a:ext>
                  </a:extLst>
                </a:gridCol>
                <a:gridCol w="2046641">
                  <a:extLst>
                    <a:ext uri="{9D8B030D-6E8A-4147-A177-3AD203B41FA5}">
                      <a16:colId xmlns:a16="http://schemas.microsoft.com/office/drawing/2014/main" val="227191838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4088605502"/>
                    </a:ext>
                  </a:extLst>
                </a:gridCol>
                <a:gridCol w="1023321">
                  <a:extLst>
                    <a:ext uri="{9D8B030D-6E8A-4147-A177-3AD203B41FA5}">
                      <a16:colId xmlns:a16="http://schemas.microsoft.com/office/drawing/2014/main" val="2425827719"/>
                    </a:ext>
                  </a:extLst>
                </a:gridCol>
                <a:gridCol w="1023321">
                  <a:extLst>
                    <a:ext uri="{9D8B030D-6E8A-4147-A177-3AD203B41FA5}">
                      <a16:colId xmlns:a16="http://schemas.microsoft.com/office/drawing/2014/main" val="3887904837"/>
                    </a:ext>
                  </a:extLst>
                </a:gridCol>
                <a:gridCol w="1023321">
                  <a:extLst>
                    <a:ext uri="{9D8B030D-6E8A-4147-A177-3AD203B41FA5}">
                      <a16:colId xmlns:a16="http://schemas.microsoft.com/office/drawing/2014/main" val="98170124"/>
                    </a:ext>
                  </a:extLst>
                </a:gridCol>
                <a:gridCol w="1023321">
                  <a:extLst>
                    <a:ext uri="{9D8B030D-6E8A-4147-A177-3AD203B41FA5}">
                      <a16:colId xmlns:a16="http://schemas.microsoft.com/office/drawing/2014/main" val="3874295674"/>
                    </a:ext>
                  </a:extLst>
                </a:gridCol>
                <a:gridCol w="903588">
                  <a:extLst>
                    <a:ext uri="{9D8B030D-6E8A-4147-A177-3AD203B41FA5}">
                      <a16:colId xmlns:a16="http://schemas.microsoft.com/office/drawing/2014/main" val="857259934"/>
                    </a:ext>
                  </a:extLst>
                </a:gridCol>
                <a:gridCol w="819253">
                  <a:extLst>
                    <a:ext uri="{9D8B030D-6E8A-4147-A177-3AD203B41FA5}">
                      <a16:colId xmlns:a16="http://schemas.microsoft.com/office/drawing/2014/main" val="3437807966"/>
                    </a:ext>
                  </a:extLst>
                </a:gridCol>
                <a:gridCol w="879490">
                  <a:extLst>
                    <a:ext uri="{9D8B030D-6E8A-4147-A177-3AD203B41FA5}">
                      <a16:colId xmlns:a16="http://schemas.microsoft.com/office/drawing/2014/main" val="1348360379"/>
                    </a:ext>
                  </a:extLst>
                </a:gridCol>
              </a:tblGrid>
              <a:tr h="798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ItemRecord</a:t>
                      </a:r>
                      <a:b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HistoryID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ItemRecord</a:t>
                      </a:r>
                      <a:b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TransactionDate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Action</a:t>
                      </a:r>
                      <a:b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TakenID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OldItem</a:t>
                      </a:r>
                      <a:b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StatusID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NewItem</a:t>
                      </a:r>
                      <a:endParaRPr lang="en-US" sz="160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StatusID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Assigned</a:t>
                      </a:r>
                    </a:p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BranchID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PatronID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OrganizationID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Polaris</a:t>
                      </a:r>
                    </a:p>
                    <a:p>
                      <a:pPr algn="ctr" fontAlgn="b"/>
                      <a:endParaRPr lang="en-US" sz="160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UserID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WorkstationID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134547418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128848097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9/15/22 11:06 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3590094134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128848096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9/15/22 11:06 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410733781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128848087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9/15/22 11:05 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3292067648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128815719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9/14/22 12:43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302279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1896039726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128815718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9/14/22 12:43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3230807944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128815711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9/14/22 12:42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2623597234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128720955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9/12/22 8:38 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302279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2472312303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128720954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9/12/22 8:38 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302279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80334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128105112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8/24/22 5:04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2023647862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128105110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8/24/22 5:04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2236096315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128104873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8/24/22 4:54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302279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3234202707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128104872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8/24/22 4:54 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3266685750"/>
                  </a:ext>
                </a:extLst>
              </a:tr>
              <a:tr h="4164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128104871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3133520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8/24/22 4:54 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NULL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5711" marR="5711" marT="5711" marB="0" anchor="ctr"/>
                </a:tc>
                <a:extLst>
                  <a:ext uri="{0D108BD9-81ED-4DB2-BD59-A6C34878D82A}">
                    <a16:rowId xmlns:a16="http://schemas.microsoft.com/office/drawing/2014/main" val="284329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5786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28F7F9-A641-9BA5-FE1D-D3BC8F3A6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864231" y="202676"/>
            <a:ext cx="7178920" cy="65564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29D45F-36D6-140D-C9A5-F64AC62C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2104"/>
            <a:ext cx="3660742" cy="4560028"/>
          </a:xfrm>
        </p:spPr>
        <p:txBody>
          <a:bodyPr>
            <a:normAutofit/>
          </a:bodyPr>
          <a:lstStyle/>
          <a:p>
            <a:r>
              <a:rPr lang="en-US" dirty="0"/>
              <a:t>Item Record History Actions</a:t>
            </a:r>
          </a:p>
        </p:txBody>
      </p:sp>
    </p:spTree>
    <p:extLst>
      <p:ext uri="{BB962C8B-B14F-4D97-AF65-F5344CB8AC3E}">
        <p14:creationId xmlns:p14="http://schemas.microsoft.com/office/powerpoint/2010/main" val="1637254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12A1D-B762-BC29-6691-0D44D587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>
            <a:normAutofit/>
          </a:bodyPr>
          <a:lstStyle/>
          <a:p>
            <a:r>
              <a:rPr lang="en-US" dirty="0"/>
              <a:t>Search 10: Item Record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62DB1-2D6D-2AB0-3051-387240B65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438"/>
            <a:ext cx="10058400" cy="4287837"/>
          </a:xfrm>
        </p:spPr>
        <p:txBody>
          <a:bodyPr/>
          <a:lstStyle/>
          <a:p>
            <a:r>
              <a:rPr lang="en-US" dirty="0"/>
              <a:t>Find a list of items that were checked out last Thursday from 11:00 to 12:00?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 err="1"/>
              <a:t>BibliographicRecords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8BD947-684F-D0CD-B447-16EBED74A59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Contains Non-MARC Bibliographic information</a:t>
            </a:r>
          </a:p>
          <a:p>
            <a:r>
              <a:rPr lang="en-US" dirty="0"/>
              <a:t>Fields</a:t>
            </a:r>
          </a:p>
          <a:p>
            <a:pPr lvl="1"/>
            <a:r>
              <a:rPr lang="en-US" dirty="0"/>
              <a:t>Record Status</a:t>
            </a:r>
          </a:p>
          <a:p>
            <a:pPr lvl="1"/>
            <a:r>
              <a:rPr lang="en-US" dirty="0"/>
              <a:t>Creation Date</a:t>
            </a:r>
          </a:p>
          <a:p>
            <a:pPr lvl="1"/>
            <a:r>
              <a:rPr lang="en-US" dirty="0"/>
              <a:t>Creator</a:t>
            </a:r>
          </a:p>
          <a:p>
            <a:pPr lvl="1"/>
            <a:r>
              <a:rPr lang="en-US" dirty="0"/>
              <a:t>Display In PAC</a:t>
            </a:r>
          </a:p>
          <a:p>
            <a:pPr lvl="1"/>
            <a:r>
              <a:rPr lang="en-US" dirty="0"/>
              <a:t>Other display fields generated from MARC tags (LDR, 00x, Browse Title)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65890-01FE-6C05-7453-78E49B23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1713" y="180341"/>
            <a:ext cx="7233166" cy="59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397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13C0A-6F8F-A093-A760-98457AA0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10: Item Record History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F510D5-0901-4CF7-A340-F70227A64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164097"/>
              </p:ext>
            </p:extLst>
          </p:nvPr>
        </p:nvGraphicFramePr>
        <p:xfrm>
          <a:off x="1656556" y="1708002"/>
          <a:ext cx="8878888" cy="415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8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6BAB94-D71B-EEF3-05D7-D7CC7205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10: Item Record History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162E6C-68AF-8406-B214-341A54EF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ItemRecordID</a:t>
            </a:r>
            <a:r>
              <a:rPr lang="en-US" dirty="0"/>
              <a:t> </a:t>
            </a:r>
          </a:p>
          <a:p>
            <a:r>
              <a:rPr lang="en-US" dirty="0"/>
              <a:t>FROM </a:t>
            </a:r>
            <a:r>
              <a:rPr lang="en-US" dirty="0" err="1"/>
              <a:t>ItemRecordHistory</a:t>
            </a:r>
            <a:r>
              <a:rPr lang="en-US" dirty="0"/>
              <a:t> </a:t>
            </a:r>
          </a:p>
          <a:p>
            <a:r>
              <a:rPr lang="en-US" dirty="0"/>
              <a:t>WHERE </a:t>
            </a:r>
            <a:r>
              <a:rPr lang="en-US" dirty="0" err="1"/>
              <a:t>TransactionDate</a:t>
            </a:r>
            <a:r>
              <a:rPr lang="en-US" dirty="0"/>
              <a:t> BETWEEN '4/9/2026 11:00 AM' AND '4/9/2026 12:00 PM'</a:t>
            </a:r>
            <a:br>
              <a:rPr lang="en-US" dirty="0"/>
            </a:br>
            <a:r>
              <a:rPr lang="en-US" dirty="0"/>
              <a:t>  AND </a:t>
            </a:r>
            <a:r>
              <a:rPr lang="en-US" dirty="0" err="1"/>
              <a:t>ActionTakenID</a:t>
            </a:r>
            <a:r>
              <a:rPr lang="en-US" dirty="0"/>
              <a:t> IN (13,77,75,91,89)</a:t>
            </a:r>
          </a:p>
          <a:p>
            <a:r>
              <a:rPr lang="en-US" dirty="0"/>
              <a:t>  AND </a:t>
            </a:r>
            <a:r>
              <a:rPr lang="en-US" dirty="0" err="1"/>
              <a:t>OrganizationID</a:t>
            </a:r>
            <a:r>
              <a:rPr lang="en-US" dirty="0"/>
              <a:t> IN (22)</a:t>
            </a:r>
          </a:p>
        </p:txBody>
      </p:sp>
    </p:spTree>
    <p:extLst>
      <p:ext uri="{BB962C8B-B14F-4D97-AF65-F5344CB8AC3E}">
        <p14:creationId xmlns:p14="http://schemas.microsoft.com/office/powerpoint/2010/main" val="6289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EB667-066A-2883-3135-4732821A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11: Patrons that Checkout Magazines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E0C4D-6D38-37CD-1AD6-198E0673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library has a new magazine database and would like to email all of your patrons about it. Can you generate a list of your patrons who have checked out a magazine at your library in the last 30 days and have email addresses in their account.</a:t>
            </a:r>
          </a:p>
        </p:txBody>
      </p:sp>
    </p:spTree>
    <p:extLst>
      <p:ext uri="{BB962C8B-B14F-4D97-AF65-F5344CB8AC3E}">
        <p14:creationId xmlns:p14="http://schemas.microsoft.com/office/powerpoint/2010/main" val="368132962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A0744E-7CFF-486C-A999-461D1BC6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11: Patrons that Check Out Magazines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124A35-D6C5-44AE-B2E3-3FD766A61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57224"/>
              </p:ext>
            </p:extLst>
          </p:nvPr>
        </p:nvGraphicFramePr>
        <p:xfrm>
          <a:off x="609600" y="2209800"/>
          <a:ext cx="10744200" cy="367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0342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13064-A052-3E71-F131-8155E55C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6B351-F764-EF45-31F4-FBB516C60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68896"/>
              </p:ext>
            </p:extLst>
          </p:nvPr>
        </p:nvGraphicFramePr>
        <p:xfrm>
          <a:off x="850392" y="451866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F38530-D173-E07F-1DFB-732C14C7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40375"/>
              </p:ext>
            </p:extLst>
          </p:nvPr>
        </p:nvGraphicFramePr>
        <p:xfrm>
          <a:off x="4126989" y="3046536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62A9EA76-BCB1-E563-B64B-F00ABE15E1CF}"/>
              </a:ext>
            </a:extLst>
          </p:cNvPr>
          <p:cNvCxnSpPr>
            <a:cxnSpLocks/>
          </p:cNvCxnSpPr>
          <p:nvPr/>
        </p:nvCxnSpPr>
        <p:spPr>
          <a:xfrm flipV="1">
            <a:off x="2907789" y="4611326"/>
            <a:ext cx="1143003" cy="288336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BAD40C-AC74-262C-D326-6D57C00F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07476"/>
              </p:ext>
            </p:extLst>
          </p:nvPr>
        </p:nvGraphicFramePr>
        <p:xfrm>
          <a:off x="850392" y="2066425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0804BF96-88F3-8298-D263-6EE0A3CD8DE9}"/>
              </a:ext>
            </a:extLst>
          </p:cNvPr>
          <p:cNvCxnSpPr>
            <a:cxnSpLocks/>
          </p:cNvCxnSpPr>
          <p:nvPr/>
        </p:nvCxnSpPr>
        <p:spPr>
          <a:xfrm>
            <a:off x="2907789" y="2455400"/>
            <a:ext cx="1143003" cy="104320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32C6FA-5BEC-89C7-0D62-0A987005F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48616"/>
              </p:ext>
            </p:extLst>
          </p:nvPr>
        </p:nvGraphicFramePr>
        <p:xfrm>
          <a:off x="9770116" y="1714959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PhoneVoice1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PhoneVoice2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EmailAddress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DC337C-6455-5257-9E89-F3F1DFD1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24916"/>
              </p:ext>
            </p:extLst>
          </p:nvPr>
        </p:nvGraphicFramePr>
        <p:xfrm>
          <a:off x="6550232" y="2528558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04E78C9A-F98F-C8E0-44E8-15CCE1CB23A1}"/>
              </a:ext>
            </a:extLst>
          </p:cNvPr>
          <p:cNvCxnSpPr>
            <a:cxnSpLocks/>
          </p:cNvCxnSpPr>
          <p:nvPr/>
        </p:nvCxnSpPr>
        <p:spPr>
          <a:xfrm flipV="1">
            <a:off x="8689438" y="2168165"/>
            <a:ext cx="1028095" cy="733423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55AEB1-9A93-2632-1207-2970F88E3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94747"/>
              </p:ext>
            </p:extLst>
          </p:nvPr>
        </p:nvGraphicFramePr>
        <p:xfrm>
          <a:off x="3998206" y="265137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ItemRecordHistory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ItemRecordHistoryID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ActionTakenID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OldItemStatusID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NewItemStatusID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AE906D-C1A7-41C8-ADBE-3E64517364F7}"/>
              </a:ext>
            </a:extLst>
          </p:cNvPr>
          <p:cNvCxnSpPr>
            <a:cxnSpLocks/>
          </p:cNvCxnSpPr>
          <p:nvPr/>
        </p:nvCxnSpPr>
        <p:spPr>
          <a:xfrm>
            <a:off x="3498056" y="906293"/>
            <a:ext cx="422589" cy="0"/>
          </a:xfrm>
          <a:prstGeom prst="straightConnector1">
            <a:avLst/>
          </a:prstGeom>
          <a:ln w="25400" cap="sq" cmpd="sng">
            <a:solidFill>
              <a:srgbClr val="C00000"/>
            </a:solidFill>
            <a:prstDash val="solid"/>
            <a:round/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3D5A7-466D-172D-9EE8-165AAA0D67E0}"/>
              </a:ext>
            </a:extLst>
          </p:cNvPr>
          <p:cNvCxnSpPr>
            <a:cxnSpLocks/>
          </p:cNvCxnSpPr>
          <p:nvPr/>
        </p:nvCxnSpPr>
        <p:spPr>
          <a:xfrm flipH="1" flipV="1">
            <a:off x="3479134" y="906293"/>
            <a:ext cx="461" cy="1617332"/>
          </a:xfrm>
          <a:prstGeom prst="straightConnector1">
            <a:avLst/>
          </a:prstGeom>
          <a:ln w="25400" cap="sq" cmpd="sng">
            <a:solidFill>
              <a:srgbClr val="C00000"/>
            </a:solidFill>
            <a:prstDash val="solid"/>
            <a:round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88B16-0A27-F52D-FFE9-B58D4878E4DC}"/>
              </a:ext>
            </a:extLst>
          </p:cNvPr>
          <p:cNvCxnSpPr>
            <a:cxnSpLocks/>
          </p:cNvCxnSpPr>
          <p:nvPr/>
        </p:nvCxnSpPr>
        <p:spPr>
          <a:xfrm flipH="1">
            <a:off x="6360406" y="2168165"/>
            <a:ext cx="2943850" cy="0"/>
          </a:xfrm>
          <a:prstGeom prst="straightConnector1">
            <a:avLst/>
          </a:prstGeom>
          <a:ln w="25400" cap="sq" cmpd="sng">
            <a:solidFill>
              <a:srgbClr val="C00000"/>
            </a:solidFill>
            <a:prstDash val="solid"/>
            <a:round/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2D38D5-77BF-A5FA-5D33-5C110328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11: Patrons that checkout magazines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0BD50-C3E2-BA8E-D360-810E5512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IRH.PatronID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ItemRecordHistory</a:t>
            </a:r>
            <a:r>
              <a:rPr lang="en-US" dirty="0">
                <a:latin typeface="Consolas" panose="020B0609020204030204" pitchFamily="49" charset="0"/>
              </a:rPr>
              <a:t> IRH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JOIN Patrons P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IRH.PatronID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P.PatronID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PatronRegistration</a:t>
            </a:r>
            <a:r>
              <a:rPr lang="en-US" dirty="0">
                <a:latin typeface="Consolas" panose="020B0609020204030204" pitchFamily="49" charset="0"/>
              </a:rPr>
              <a:t> PR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PR.PatronID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P.PatronID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CircItemRecords</a:t>
            </a:r>
            <a:r>
              <a:rPr lang="en-US" dirty="0">
                <a:latin typeface="Consolas" panose="020B0609020204030204" pitchFamily="49" charset="0"/>
              </a:rPr>
              <a:t> CIR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CIR.ItemRecordID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IRH.ItemRecordID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IRH.ActionTakenID</a:t>
            </a:r>
            <a:r>
              <a:rPr lang="en-US" dirty="0">
                <a:latin typeface="Consolas" panose="020B0609020204030204" pitchFamily="49" charset="0"/>
              </a:rPr>
              <a:t> IN (13,79,78,75,91,89)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IRH.TransactionDate</a:t>
            </a:r>
            <a:r>
              <a:rPr lang="en-US" dirty="0">
                <a:latin typeface="Consolas" panose="020B0609020204030204" pitchFamily="49" charset="0"/>
              </a:rPr>
              <a:t> &gt; </a:t>
            </a:r>
            <a:r>
              <a:rPr lang="en-US" dirty="0"/>
              <a:t>'3</a:t>
            </a:r>
            <a:r>
              <a:rPr lang="en-US" dirty="0">
                <a:latin typeface="Consolas" panose="020B0609020204030204" pitchFamily="49" charset="0"/>
              </a:rPr>
              <a:t>/1/2026'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P.OrganizationID</a:t>
            </a:r>
            <a:r>
              <a:rPr lang="en-US" dirty="0">
                <a:latin typeface="Consolas" panose="020B0609020204030204" pitchFamily="49" charset="0"/>
              </a:rPr>
              <a:t> IN (</a:t>
            </a:r>
            <a:r>
              <a:rPr lang="en-US" dirty="0"/>
              <a:t>22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PR.EmailAddress</a:t>
            </a:r>
            <a:r>
              <a:rPr lang="en-US" dirty="0">
                <a:latin typeface="Consolas" panose="020B0609020204030204" pitchFamily="49" charset="0"/>
              </a:rPr>
              <a:t> IS NOT NULL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CIR.MaterialTypeID</a:t>
            </a:r>
            <a:r>
              <a:rPr lang="en-US" dirty="0">
                <a:latin typeface="Consolas" panose="020B0609020204030204" pitchFamily="49" charset="0"/>
              </a:rPr>
              <a:t> IN (21)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B2F8B-E6B3-8AA5-BC7C-6CB44A5F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6C79BD-6EB1-5281-6210-19BC87FAD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46E4A5-F364-F72D-B5C5-5E7E5F41D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772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291E-11F6-747B-F176-C8651C0B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BE28-A3C4-5810-9C8F-C9552A73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>
            <a:normAutofit/>
          </a:bodyPr>
          <a:lstStyle/>
          <a:p>
            <a:r>
              <a:rPr lang="en-US" dirty="0"/>
              <a:t>Date / Time Functions</a:t>
            </a:r>
          </a:p>
          <a:p>
            <a:pPr lvl="1"/>
            <a:r>
              <a:rPr lang="en-US" dirty="0" err="1"/>
              <a:t>GetDate</a:t>
            </a:r>
            <a:r>
              <a:rPr lang="en-US" dirty="0"/>
              <a:t>() – Returns current date/time</a:t>
            </a:r>
          </a:p>
          <a:p>
            <a:pPr lvl="1"/>
            <a:r>
              <a:rPr lang="en-US" dirty="0" err="1"/>
              <a:t>DateAdd</a:t>
            </a:r>
            <a:r>
              <a:rPr lang="en-US" dirty="0"/>
              <a:t>() – Returns date after adding to/subtracting from it</a:t>
            </a:r>
          </a:p>
          <a:p>
            <a:pPr lvl="1"/>
            <a:r>
              <a:rPr lang="en-US" dirty="0"/>
              <a:t>DateDiff() – Returns the difference between two dates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DATEADD(DAY,1,EOMONTH(GETDATE(),-2))</a:t>
            </a:r>
          </a:p>
          <a:p>
            <a:pPr lvl="1"/>
            <a:r>
              <a:rPr lang="en-US" dirty="0"/>
              <a:t>Beginning of Last Month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DATEADD(ms,-2,DATEADD(</a:t>
            </a:r>
            <a:r>
              <a:rPr lang="en-US" sz="2400" dirty="0" err="1">
                <a:latin typeface="Consolas" panose="020B0609020204030204" pitchFamily="49" charset="0"/>
              </a:rPr>
              <a:t>month,DATEDIFF</a:t>
            </a:r>
            <a:r>
              <a:rPr lang="en-US" sz="2400" dirty="0">
                <a:latin typeface="Consolas" panose="020B0609020204030204" pitchFamily="49" charset="0"/>
              </a:rPr>
              <a:t>(month,0,GETDATE()),0))</a:t>
            </a:r>
          </a:p>
          <a:p>
            <a:pPr lvl="1"/>
            <a:r>
              <a:rPr lang="en-US" dirty="0"/>
              <a:t>End of Last Month</a:t>
            </a:r>
          </a:p>
        </p:txBody>
      </p:sp>
    </p:spTree>
    <p:extLst>
      <p:ext uri="{BB962C8B-B14F-4D97-AF65-F5344CB8AC3E}">
        <p14:creationId xmlns:p14="http://schemas.microsoft.com/office/powerpoint/2010/main" val="779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79E87-3893-65AC-5510-E2A5BF56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31" y="0"/>
            <a:ext cx="6337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639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0795-BABE-7910-388A-9C5B6DCD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C807-4984-1703-FC64-759C2DAC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CD7B-C5E5-097F-781F-1CC8244E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9"/>
            <a:ext cx="10744200" cy="854075"/>
          </a:xfrm>
        </p:spPr>
        <p:txBody>
          <a:bodyPr/>
          <a:lstStyle/>
          <a:p>
            <a:r>
              <a:rPr lang="en-US" dirty="0"/>
              <a:t>A query within a query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53474-CC2A-92C0-0D0F-130FA1163A0E}"/>
              </a:ext>
            </a:extLst>
          </p:cNvPr>
          <p:cNvSpPr txBox="1">
            <a:spLocks/>
          </p:cNvSpPr>
          <p:nvPr/>
        </p:nvSpPr>
        <p:spPr>
          <a:xfrm>
            <a:off x="609600" y="2279904"/>
            <a:ext cx="10744200" cy="412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AND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CIR.AssociatedBibRecordID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IN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SELECT </a:t>
            </a:r>
            <a:r>
              <a:rPr lang="en-US" sz="2400" dirty="0" err="1">
                <a:latin typeface="Consolas" panose="020B0609020204030204" pitchFamily="49" charset="0"/>
              </a:rPr>
              <a:t>CIR.AssociatedBibRecordID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FROM </a:t>
            </a:r>
            <a:r>
              <a:rPr lang="en-US" sz="2400" dirty="0" err="1">
                <a:latin typeface="Consolas" panose="020B0609020204030204" pitchFamily="49" charset="0"/>
              </a:rPr>
              <a:t>CircItemRecords</a:t>
            </a:r>
            <a:r>
              <a:rPr lang="en-US" sz="2400" dirty="0">
                <a:latin typeface="Consolas" panose="020B0609020204030204" pitchFamily="49" charset="0"/>
              </a:rPr>
              <a:t> CIR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JOIN </a:t>
            </a:r>
            <a:r>
              <a:rPr lang="en-US" sz="2400" dirty="0" err="1">
                <a:latin typeface="Consolas" panose="020B0609020204030204" pitchFamily="49" charset="0"/>
              </a:rPr>
              <a:t>ItemRecordDetails</a:t>
            </a:r>
            <a:r>
              <a:rPr lang="en-US" sz="2400" dirty="0">
                <a:latin typeface="Consolas" panose="020B0609020204030204" pitchFamily="49" charset="0"/>
              </a:rPr>
              <a:t> IRD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ON </a:t>
            </a:r>
            <a:r>
              <a:rPr lang="en-US" sz="2400" dirty="0" err="1">
                <a:latin typeface="Consolas" panose="020B0609020204030204" pitchFamily="49" charset="0"/>
              </a:rPr>
              <a:t>CIR.ItemRecordID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IRD.ItemRecordID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WHERE </a:t>
            </a:r>
            <a:r>
              <a:rPr lang="en-US" sz="2400" dirty="0" err="1">
                <a:latin typeface="Consolas" panose="020B0609020204030204" pitchFamily="49" charset="0"/>
              </a:rPr>
              <a:t>IRD.VolumeNumber</a:t>
            </a:r>
            <a:r>
              <a:rPr lang="en-US" sz="2400" dirty="0">
                <a:latin typeface="Consolas" panose="020B0609020204030204" pitchFamily="49" charset="0"/>
              </a:rPr>
              <a:t> IS NOT NULL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5E8C11-979C-D470-937B-9ECD59DD967C}"/>
              </a:ext>
            </a:extLst>
          </p:cNvPr>
          <p:cNvSpPr txBox="1">
            <a:spLocks/>
          </p:cNvSpPr>
          <p:nvPr/>
        </p:nvSpPr>
        <p:spPr>
          <a:xfrm>
            <a:off x="609600" y="2286000"/>
            <a:ext cx="107442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AND </a:t>
            </a:r>
            <a:r>
              <a:rPr lang="en-US" sz="2400" dirty="0" err="1">
                <a:latin typeface="Consolas" panose="020B0609020204030204" pitchFamily="49" charset="0"/>
              </a:rPr>
              <a:t>CIR.AssociatedBibRecordID</a:t>
            </a:r>
            <a:r>
              <a:rPr lang="en-US" sz="2400" dirty="0">
                <a:latin typeface="Consolas" panose="020B0609020204030204" pitchFamily="49" charset="0"/>
              </a:rPr>
              <a:t> IN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(1355227,1355251,1355286,1356114)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A66714-9A13-0682-1513-0B609C67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Table Should I Use?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4D27E-0B41-B0AA-D2A4-D3F40085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25D84-BED2-AFC5-D981-966E1D84916F}"/>
              </a:ext>
            </a:extLst>
          </p:cNvPr>
          <p:cNvSpPr/>
          <p:nvPr/>
        </p:nvSpPr>
        <p:spPr>
          <a:xfrm>
            <a:off x="3204713" y="20574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Item’s Assigned Branch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387CD-C314-7803-DD8A-31037B2F16D6}"/>
              </a:ext>
            </a:extLst>
          </p:cNvPr>
          <p:cNvSpPr/>
          <p:nvPr/>
        </p:nvSpPr>
        <p:spPr>
          <a:xfrm>
            <a:off x="3204713" y="27432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79364B-BC29-4229-F099-79959D0353EC}"/>
              </a:ext>
            </a:extLst>
          </p:cNvPr>
          <p:cNvSpPr/>
          <p:nvPr/>
        </p:nvSpPr>
        <p:spPr>
          <a:xfrm>
            <a:off x="3204713" y="34290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Number Prefix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38064-9667-04BC-A3D9-3E1517FA8F58}"/>
              </a:ext>
            </a:extLst>
          </p:cNvPr>
          <p:cNvSpPr/>
          <p:nvPr/>
        </p:nvSpPr>
        <p:spPr>
          <a:xfrm>
            <a:off x="3204713" y="41148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DDC472-F773-DC6B-AEB2-6FFBE3BA7D17}"/>
              </a:ext>
            </a:extLst>
          </p:cNvPr>
          <p:cNvSpPr/>
          <p:nvPr/>
        </p:nvSpPr>
        <p:spPr>
          <a:xfrm>
            <a:off x="6096000" y="2057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CircItemRecords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718BB6-536B-B996-9117-BE2FD0B3E8B7}"/>
              </a:ext>
            </a:extLst>
          </p:cNvPr>
          <p:cNvSpPr/>
          <p:nvPr/>
        </p:nvSpPr>
        <p:spPr>
          <a:xfrm>
            <a:off x="6096000" y="27432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BibliographicRecords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2397E3-0EE5-24AD-BEE8-F348C49B40A8}"/>
              </a:ext>
            </a:extLst>
          </p:cNvPr>
          <p:cNvSpPr/>
          <p:nvPr/>
        </p:nvSpPr>
        <p:spPr>
          <a:xfrm>
            <a:off x="6096000" y="34290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ItemRecordDetails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DA25B1-D948-CD22-23A9-8A188C49CDBB}"/>
              </a:ext>
            </a:extLst>
          </p:cNvPr>
          <p:cNvSpPr/>
          <p:nvPr/>
        </p:nvSpPr>
        <p:spPr>
          <a:xfrm>
            <a:off x="6096000" y="4114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ItemRecordDetails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CB5AB0-2A8C-8CF5-65F9-F4B279921975}"/>
              </a:ext>
            </a:extLst>
          </p:cNvPr>
          <p:cNvSpPr/>
          <p:nvPr/>
        </p:nvSpPr>
        <p:spPr>
          <a:xfrm>
            <a:off x="3204713" y="48006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Audience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B92DF1-3AFC-31C5-C8B6-DBF75511EE09}"/>
              </a:ext>
            </a:extLst>
          </p:cNvPr>
          <p:cNvSpPr/>
          <p:nvPr/>
        </p:nvSpPr>
        <p:spPr>
          <a:xfrm>
            <a:off x="6096000" y="48006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BibliographicRecords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166D9F-AE45-EC10-236D-BD5EAC016C0E}"/>
              </a:ext>
            </a:extLst>
          </p:cNvPr>
          <p:cNvSpPr/>
          <p:nvPr/>
        </p:nvSpPr>
        <p:spPr>
          <a:xfrm>
            <a:off x="3204713" y="5486400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Shelf Location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A14428-8275-E129-FB3F-2D82D3353640}"/>
              </a:ext>
            </a:extLst>
          </p:cNvPr>
          <p:cNvSpPr/>
          <p:nvPr/>
        </p:nvSpPr>
        <p:spPr>
          <a:xfrm>
            <a:off x="6096000" y="5486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CircItemRecords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071704-C6F0-39F2-CE94-86B2C3B4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2286000" cy="1235075"/>
          </a:xfrm>
        </p:spPr>
        <p:txBody>
          <a:bodyPr>
            <a:normAutofit fontScale="90000"/>
          </a:bodyPr>
          <a:lstStyle/>
          <a:p>
            <a:r>
              <a:rPr lang="en-US" dirty="0"/>
              <a:t>Subquery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B46CB8-0EAD-BCC4-44A7-5BFF40F2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457199"/>
            <a:ext cx="8763000" cy="5426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SELECT </a:t>
            </a:r>
            <a:r>
              <a:rPr lang="en-US" dirty="0" err="1"/>
              <a:t>CIR.ItemRecordID</a:t>
            </a:r>
            <a:r>
              <a:rPr lang="en-US" dirty="0"/>
              <a:t> </a:t>
            </a:r>
          </a:p>
          <a:p>
            <a:r>
              <a:rPr lang="en-US" dirty="0"/>
              <a:t>FROM </a:t>
            </a:r>
            <a:r>
              <a:rPr lang="en-US" dirty="0" err="1"/>
              <a:t>CircItemRecords</a:t>
            </a:r>
            <a:r>
              <a:rPr lang="en-US" dirty="0"/>
              <a:t> CIR</a:t>
            </a:r>
          </a:p>
          <a:p>
            <a:r>
              <a:rPr lang="en-US" dirty="0"/>
              <a:t>JOIN </a:t>
            </a:r>
            <a:r>
              <a:rPr lang="en-US" dirty="0" err="1"/>
              <a:t>ItemRecordDetails</a:t>
            </a:r>
            <a:r>
              <a:rPr lang="en-US" dirty="0"/>
              <a:t> IRD </a:t>
            </a:r>
          </a:p>
          <a:p>
            <a:r>
              <a:rPr lang="en-US" dirty="0"/>
              <a:t>  ON </a:t>
            </a:r>
            <a:r>
              <a:rPr lang="en-US" dirty="0" err="1"/>
              <a:t>CIR.ItemrecordID</a:t>
            </a:r>
            <a:r>
              <a:rPr lang="en-US" dirty="0"/>
              <a:t> = </a:t>
            </a:r>
            <a:r>
              <a:rPr lang="en-US" dirty="0" err="1"/>
              <a:t>IRD.itemrecordID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CIR.AssignedBranchID</a:t>
            </a:r>
            <a:r>
              <a:rPr lang="en-US" dirty="0"/>
              <a:t> IN (6,7)</a:t>
            </a:r>
          </a:p>
          <a:p>
            <a:r>
              <a:rPr lang="en-US" dirty="0"/>
              <a:t>  AND </a:t>
            </a:r>
            <a:r>
              <a:rPr lang="en-US" dirty="0" err="1"/>
              <a:t>CIR.RecordStatusID</a:t>
            </a:r>
            <a:r>
              <a:rPr lang="en-US" dirty="0"/>
              <a:t> = 1</a:t>
            </a:r>
          </a:p>
          <a:p>
            <a:r>
              <a:rPr lang="en-US" dirty="0"/>
              <a:t>  AND </a:t>
            </a:r>
            <a:r>
              <a:rPr lang="en-US" dirty="0" err="1"/>
              <a:t>IRD.VolumeNumber</a:t>
            </a:r>
            <a:r>
              <a:rPr lang="en-US" dirty="0"/>
              <a:t> is null</a:t>
            </a:r>
          </a:p>
          <a:p>
            <a:r>
              <a:rPr lang="en-US" dirty="0"/>
              <a:t>  AND </a:t>
            </a:r>
            <a:r>
              <a:rPr lang="en-US" dirty="0" err="1"/>
              <a:t>CIR.AssociatedBibRecordID</a:t>
            </a:r>
            <a:r>
              <a:rPr lang="en-US" dirty="0"/>
              <a:t> IN</a:t>
            </a:r>
          </a:p>
          <a:p>
            <a:r>
              <a:rPr lang="en-US" dirty="0"/>
              <a:t>  (</a:t>
            </a:r>
          </a:p>
          <a:p>
            <a:r>
              <a:rPr lang="en-US" dirty="0"/>
              <a:t>    SELECT </a:t>
            </a:r>
            <a:r>
              <a:rPr lang="en-US" dirty="0" err="1"/>
              <a:t>CIR.AssociatedBibRecordID</a:t>
            </a:r>
            <a:r>
              <a:rPr lang="en-US" dirty="0"/>
              <a:t> </a:t>
            </a:r>
          </a:p>
          <a:p>
            <a:r>
              <a:rPr lang="en-US" dirty="0"/>
              <a:t>    FROM </a:t>
            </a:r>
            <a:r>
              <a:rPr lang="en-US" dirty="0" err="1"/>
              <a:t>CircItemRecords</a:t>
            </a:r>
            <a:r>
              <a:rPr lang="en-US" dirty="0"/>
              <a:t> CIR</a:t>
            </a:r>
          </a:p>
          <a:p>
            <a:r>
              <a:rPr lang="en-US" dirty="0"/>
              <a:t>    JOIN </a:t>
            </a:r>
            <a:r>
              <a:rPr lang="en-US" dirty="0" err="1"/>
              <a:t>ItemRecordDetails</a:t>
            </a:r>
            <a:r>
              <a:rPr lang="en-US" dirty="0"/>
              <a:t> IRD </a:t>
            </a:r>
          </a:p>
          <a:p>
            <a:r>
              <a:rPr lang="en-US" dirty="0"/>
              <a:t>    ON </a:t>
            </a:r>
            <a:r>
              <a:rPr lang="en-US" dirty="0" err="1"/>
              <a:t>CIR.ItemRecordID</a:t>
            </a:r>
            <a:r>
              <a:rPr lang="en-US" dirty="0"/>
              <a:t> = </a:t>
            </a:r>
            <a:r>
              <a:rPr lang="en-US" dirty="0" err="1"/>
              <a:t>IRD.ItemRecordID</a:t>
            </a:r>
            <a:endParaRPr lang="en-US" dirty="0"/>
          </a:p>
          <a:p>
            <a:r>
              <a:rPr lang="en-US" dirty="0"/>
              <a:t>    WHERE </a:t>
            </a:r>
            <a:r>
              <a:rPr lang="en-US" dirty="0" err="1"/>
              <a:t>IRD.VolumeNumber</a:t>
            </a:r>
            <a:r>
              <a:rPr lang="en-US" dirty="0"/>
              <a:t> IS NOT NULL</a:t>
            </a:r>
          </a:p>
          <a:p>
            <a:r>
              <a:rPr lang="en-US" dirty="0"/>
              <a:t>  )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BD50B692-8613-05A6-8865-E731156BE002}"/>
              </a:ext>
            </a:extLst>
          </p:cNvPr>
          <p:cNvSpPr/>
          <p:nvPr/>
        </p:nvSpPr>
        <p:spPr>
          <a:xfrm>
            <a:off x="8610600" y="376237"/>
            <a:ext cx="1981200" cy="914401"/>
          </a:xfrm>
          <a:prstGeom prst="borderCallout1">
            <a:avLst>
              <a:gd name="adj1" fmla="val 48750"/>
              <a:gd name="adj2" fmla="val -8333"/>
              <a:gd name="adj3" fmla="val 112500"/>
              <a:gd name="adj4" fmla="val -38333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Records with No Volume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177120C-F415-0BF7-0B04-3CAC3B7ED714}"/>
              </a:ext>
            </a:extLst>
          </p:cNvPr>
          <p:cNvSpPr/>
          <p:nvPr/>
        </p:nvSpPr>
        <p:spPr>
          <a:xfrm>
            <a:off x="9753600" y="4419600"/>
            <a:ext cx="1981200" cy="914401"/>
          </a:xfrm>
          <a:prstGeom prst="borderCallout1">
            <a:avLst>
              <a:gd name="adj1" fmla="val 48750"/>
              <a:gd name="adj2" fmla="val -8333"/>
              <a:gd name="adj3" fmla="val 11250"/>
              <a:gd name="adj4" fmla="val -3496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 Records where Items Have Volume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E324B14C-8F86-8445-6F64-DD635E0BE69B}"/>
              </a:ext>
            </a:extLst>
          </p:cNvPr>
          <p:cNvSpPr/>
          <p:nvPr/>
        </p:nvSpPr>
        <p:spPr>
          <a:xfrm>
            <a:off x="8791575" y="2524124"/>
            <a:ext cx="1981200" cy="914401"/>
          </a:xfrm>
          <a:prstGeom prst="borderCallout1">
            <a:avLst>
              <a:gd name="adj1" fmla="val 48750"/>
              <a:gd name="adj2" fmla="val -8333"/>
              <a:gd name="adj3" fmla="val 66667"/>
              <a:gd name="adj4" fmla="val -3641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a Bib Record</a:t>
            </a:r>
          </a:p>
        </p:txBody>
      </p:sp>
    </p:spTree>
    <p:extLst>
      <p:ext uri="{BB962C8B-B14F-4D97-AF65-F5344CB8AC3E}">
        <p14:creationId xmlns:p14="http://schemas.microsoft.com/office/powerpoint/2010/main" val="20035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7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7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7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7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7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7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E054-E74D-F08B-0782-71989C90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Management Studio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7798C-84E5-4B62-8023-AA8729EE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access</a:t>
            </a:r>
          </a:p>
          <a:p>
            <a:r>
              <a:rPr lang="en-US" dirty="0"/>
              <a:t>Write SQL queries directly on the server</a:t>
            </a:r>
          </a:p>
          <a:p>
            <a:r>
              <a:rPr lang="en-US" dirty="0"/>
              <a:t>SELECT – choose which columns get displayed in the report</a:t>
            </a:r>
          </a:p>
          <a:p>
            <a:pPr lvl="1"/>
            <a:r>
              <a:rPr lang="en-US" dirty="0"/>
              <a:t>Different from Find Tool</a:t>
            </a:r>
          </a:p>
        </p:txBody>
      </p:sp>
    </p:spTree>
    <p:extLst>
      <p:ext uri="{BB962C8B-B14F-4D97-AF65-F5344CB8AC3E}">
        <p14:creationId xmlns:p14="http://schemas.microsoft.com/office/powerpoint/2010/main" val="175979594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991C1A-1913-3636-C250-CCEAB2DE6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9" y="0"/>
            <a:ext cx="1198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394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E58F9-224F-3A43-E158-5D8E4922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SQL Sessions at IUG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53E7C-6F0C-5809-6408-C98560DDE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Vibe Coding with SQL for Fun and “Profit”</a:t>
            </a:r>
          </a:p>
          <a:p>
            <a:pPr lvl="1"/>
            <a:r>
              <a:rPr lang="en-US" dirty="0"/>
              <a:t>Tuesday |  9:00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Getting the Most Out of Your Data Using </a:t>
            </a:r>
            <a:r>
              <a:rPr lang="en-US" dirty="0" err="1"/>
              <a:t>SimplyReports</a:t>
            </a:r>
            <a:r>
              <a:rPr lang="en-US" dirty="0"/>
              <a:t> and SQL in Leap</a:t>
            </a:r>
          </a:p>
          <a:p>
            <a:pPr lvl="1"/>
            <a:r>
              <a:rPr lang="en-US" dirty="0"/>
              <a:t>Tuesday | 10:30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9404C-281A-C43F-3022-2AEEF06DC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Slightly More Advanced Polaris SQL: The Sequel to Absolute Beginner’s SQL</a:t>
            </a:r>
          </a:p>
          <a:p>
            <a:pPr lvl="1"/>
            <a:r>
              <a:rPr lang="en-US" dirty="0"/>
              <a:t>Wednesday | 10:30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SQL and the Find Tool</a:t>
            </a:r>
          </a:p>
          <a:p>
            <a:pPr lvl="1"/>
            <a:r>
              <a:rPr lang="en-US" dirty="0"/>
              <a:t>Wednesday |  2:40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9321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49618-5BB1-ECE2-143B-6ED34ADD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B3BC8-4436-B618-45AD-335D6CFC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>
            <a:normAutofit/>
          </a:bodyPr>
          <a:lstStyle/>
          <a:p>
            <a:r>
              <a:rPr lang="en-US" dirty="0"/>
              <a:t>SQL is a common database language used outside of the library world.  </a:t>
            </a:r>
          </a:p>
          <a:p>
            <a:r>
              <a:rPr lang="en-US" dirty="0"/>
              <a:t>Lots of resources about SQL available.</a:t>
            </a:r>
          </a:p>
          <a:p>
            <a:pPr lvl="1"/>
            <a:r>
              <a:rPr lang="en-US" dirty="0"/>
              <a:t>Will be more detailed than what we covered.</a:t>
            </a:r>
          </a:p>
          <a:p>
            <a:pPr lvl="1"/>
            <a:r>
              <a:rPr lang="en-US" dirty="0"/>
              <a:t>Might not all be applicable to the Find Tool, but still good practice</a:t>
            </a:r>
          </a:p>
          <a:p>
            <a:endParaRPr lang="en-US" dirty="0"/>
          </a:p>
          <a:p>
            <a:r>
              <a:rPr lang="en-US" dirty="0"/>
              <a:t>LinkedIn Learning: </a:t>
            </a:r>
            <a:r>
              <a:rPr lang="en-US" dirty="0">
                <a:hlinkClick r:id="rId3"/>
              </a:rPr>
              <a:t>Introduction to Transact-SQL</a:t>
            </a:r>
            <a:endParaRPr lang="en-US" dirty="0"/>
          </a:p>
          <a:p>
            <a:r>
              <a:rPr lang="en-US" dirty="0"/>
              <a:t>SQL Murder Mystery: </a:t>
            </a:r>
            <a:r>
              <a:rPr lang="en-US" dirty="0">
                <a:hlinkClick r:id="rId4"/>
              </a:rPr>
              <a:t>https://mystery.knightlab.com/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5299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CD5FA-40D0-43FB-DB25-0F2E0B2A5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91C352-360E-69BF-A945-1A37EEFF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AA4F0-DAE8-EC98-F3AF-FD0ABCB4D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IUG Forums -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https://forum.innovativeusers.org/</a:t>
            </a:r>
            <a:endParaRPr lang="en-US" dirty="0"/>
          </a:p>
          <a:p>
            <a:r>
              <a:rPr lang="en-US" dirty="0"/>
              <a:t>IUG Discord -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https://discord.com/invite/HwZVjN5wAn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580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6A9845-6D8C-F692-87EE-0854D1127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6A7B0D-A752-2444-FE15-5DAEF5424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2158746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Matt Hammermeister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Director,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Pinnacle Library Cooperative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mhammermeister@pinnaclelibraries.org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54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D0E0-C35A-3C14-77E0-9CDEE632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Patron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98224-FDD4-6554-9490-56D4961F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737850" cy="1500187"/>
          </a:xfrm>
        </p:spPr>
        <p:txBody>
          <a:bodyPr>
            <a:normAutofit/>
          </a:bodyPr>
          <a:lstStyle/>
          <a:p>
            <a:r>
              <a:rPr lang="en-US" dirty="0"/>
              <a:t>Stored in two different tables: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PatronRegistration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A80E23D-BC38-B801-C398-D4EDBE5C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/>
              <a:t>Patrons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21B9E7-1776-7FDC-9911-C19E2F80E83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/>
          <a:lstStyle/>
          <a:p>
            <a:r>
              <a:rPr lang="en-US" dirty="0"/>
              <a:t>One of the Patron Tables</a:t>
            </a:r>
          </a:p>
          <a:p>
            <a:r>
              <a:rPr lang="en-US" dirty="0"/>
              <a:t>Stores basic info about patron records</a:t>
            </a:r>
          </a:p>
          <a:p>
            <a:r>
              <a:rPr lang="en-US" dirty="0"/>
              <a:t>Fields</a:t>
            </a:r>
          </a:p>
          <a:p>
            <a:pPr lvl="1"/>
            <a:r>
              <a:rPr lang="en-US" dirty="0"/>
              <a:t>Patron Code</a:t>
            </a:r>
          </a:p>
          <a:p>
            <a:pPr lvl="1"/>
            <a:r>
              <a:rPr lang="en-US" dirty="0"/>
              <a:t>Registered Library</a:t>
            </a:r>
          </a:p>
          <a:p>
            <a:pPr lvl="1"/>
            <a:r>
              <a:rPr lang="en-US" dirty="0"/>
              <a:t>Barcode</a:t>
            </a:r>
          </a:p>
          <a:p>
            <a:pPr lvl="1"/>
            <a:r>
              <a:rPr lang="en-US" dirty="0"/>
              <a:t>Circ Counts</a:t>
            </a:r>
          </a:p>
          <a:p>
            <a:pPr lvl="1"/>
            <a:r>
              <a:rPr lang="en-US" dirty="0"/>
              <a:t>Account Charges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98656-3AD2-F037-BDE8-28B84ABA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9357" y="1076549"/>
            <a:ext cx="7351264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 err="1"/>
              <a:t>PatronRegistration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FB3812-0656-5797-8A30-388D2ED9973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/>
          <a:lstStyle/>
          <a:p>
            <a:r>
              <a:rPr lang="en-US" dirty="0"/>
              <a:t>The other patron table</a:t>
            </a:r>
          </a:p>
          <a:p>
            <a:r>
              <a:rPr lang="en-US" dirty="0"/>
              <a:t>Personal information / registration data</a:t>
            </a:r>
          </a:p>
          <a:p>
            <a:r>
              <a:rPr lang="en-US" dirty="0"/>
              <a:t>Fields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Birthdate</a:t>
            </a:r>
          </a:p>
          <a:p>
            <a:pPr lvl="1"/>
            <a:r>
              <a:rPr lang="en-US" dirty="0"/>
              <a:t>User Defined Fields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895A4-F762-7D02-2CCC-62A0C757EF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45553" y="457993"/>
            <a:ext cx="7495487" cy="5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1BCD6B-A8CF-CD1A-1E62-488AD89A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Table Should I use?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BFE6D-F3CE-F14C-2F1F-EEC8FC17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3B6A6-5080-C7E2-1748-027A99F75354}"/>
              </a:ext>
            </a:extLst>
          </p:cNvPr>
          <p:cNvSpPr/>
          <p:nvPr/>
        </p:nvSpPr>
        <p:spPr>
          <a:xfrm>
            <a:off x="3200400" y="16232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59345-551E-3A52-1B39-0C8BBBC638C8}"/>
              </a:ext>
            </a:extLst>
          </p:cNvPr>
          <p:cNvSpPr/>
          <p:nvPr/>
        </p:nvSpPr>
        <p:spPr>
          <a:xfrm>
            <a:off x="3200400" y="23090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YTD Circ 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2DC4F-3A79-7362-BFDA-F6DCB58380C2}"/>
              </a:ext>
            </a:extLst>
          </p:cNvPr>
          <p:cNvSpPr/>
          <p:nvPr/>
        </p:nvSpPr>
        <p:spPr>
          <a:xfrm>
            <a:off x="3200400" y="29948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Patron Code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FE7AD-641D-5F6A-C219-C689C18C0D25}"/>
              </a:ext>
            </a:extLst>
          </p:cNvPr>
          <p:cNvSpPr/>
          <p:nvPr/>
        </p:nvSpPr>
        <p:spPr>
          <a:xfrm>
            <a:off x="3200400" y="36806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276CA-6DA2-ED8E-8D60-000D2FF81147}"/>
              </a:ext>
            </a:extLst>
          </p:cNvPr>
          <p:cNvSpPr/>
          <p:nvPr/>
        </p:nvSpPr>
        <p:spPr>
          <a:xfrm>
            <a:off x="6096000" y="16232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PatronRegistration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6866F-0123-DB12-2331-02DDF503C51B}"/>
              </a:ext>
            </a:extLst>
          </p:cNvPr>
          <p:cNvSpPr/>
          <p:nvPr/>
        </p:nvSpPr>
        <p:spPr>
          <a:xfrm>
            <a:off x="6096000" y="23090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Patrons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E9A16-77EA-380B-E35B-6BF34DA0FD7C}"/>
              </a:ext>
            </a:extLst>
          </p:cNvPr>
          <p:cNvSpPr/>
          <p:nvPr/>
        </p:nvSpPr>
        <p:spPr>
          <a:xfrm>
            <a:off x="6096000" y="29948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Patrons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22DA6-E4B9-02AB-8C3F-220AC5DED6BF}"/>
              </a:ext>
            </a:extLst>
          </p:cNvPr>
          <p:cNvSpPr/>
          <p:nvPr/>
        </p:nvSpPr>
        <p:spPr>
          <a:xfrm>
            <a:off x="6096000" y="36806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PatronRegistration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A3DC2E-0ECD-4AD8-6306-E9E09CD6C508}"/>
              </a:ext>
            </a:extLst>
          </p:cNvPr>
          <p:cNvSpPr/>
          <p:nvPr/>
        </p:nvSpPr>
        <p:spPr>
          <a:xfrm>
            <a:off x="3200400" y="43664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Barcode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B15AB-575E-12F2-8BB5-5ABB42D014C6}"/>
              </a:ext>
            </a:extLst>
          </p:cNvPr>
          <p:cNvSpPr/>
          <p:nvPr/>
        </p:nvSpPr>
        <p:spPr>
          <a:xfrm>
            <a:off x="3200400" y="5052219"/>
            <a:ext cx="28956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[UDF2]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C2D76-4591-2034-560B-1913E96E50AF}"/>
              </a:ext>
            </a:extLst>
          </p:cNvPr>
          <p:cNvSpPr/>
          <p:nvPr/>
        </p:nvSpPr>
        <p:spPr>
          <a:xfrm>
            <a:off x="6096000" y="43664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Patrons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E27C3-8C60-1278-F6E3-B2DD7C072BE3}"/>
              </a:ext>
            </a:extLst>
          </p:cNvPr>
          <p:cNvSpPr/>
          <p:nvPr/>
        </p:nvSpPr>
        <p:spPr>
          <a:xfrm>
            <a:off x="6096000" y="5052219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PatronRegistration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1898F-4D0F-919F-D69B-72879BA74619}"/>
              </a:ext>
            </a:extLst>
          </p:cNvPr>
          <p:cNvSpPr/>
          <p:nvPr/>
        </p:nvSpPr>
        <p:spPr>
          <a:xfrm>
            <a:off x="3357250" y="0"/>
            <a:ext cx="8834750" cy="6858000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F9501-4654-8CF0-CEF7-2697A05C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0" y="2004002"/>
            <a:ext cx="2849993" cy="2849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D3775-4F06-3D6F-F872-CC0186454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241" y="2072243"/>
            <a:ext cx="7190509" cy="143771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0223D"/>
                </a:solidFill>
              </a:rPr>
              <a:t>SQL Basics </a:t>
            </a:r>
            <a:br>
              <a:rPr lang="en-US" sz="7200" dirty="0">
                <a:solidFill>
                  <a:srgbClr val="00223D"/>
                </a:solidFill>
              </a:rPr>
            </a:br>
            <a:r>
              <a:rPr lang="en-US" sz="7200" dirty="0">
                <a:solidFill>
                  <a:srgbClr val="00223D"/>
                </a:solidFill>
              </a:rPr>
              <a:t>for Polaris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138A63-B70F-BF2F-B517-91379908F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486" y="3597471"/>
            <a:ext cx="5722018" cy="1036122"/>
          </a:xfrm>
        </p:spPr>
        <p:txBody>
          <a:bodyPr/>
          <a:lstStyle/>
          <a:p>
            <a:r>
              <a:rPr lang="en-US" dirty="0">
                <a:solidFill>
                  <a:srgbClr val="00223D"/>
                </a:solidFill>
              </a:rPr>
              <a:t>Matt Hammermeister</a:t>
            </a:r>
          </a:p>
          <a:p>
            <a:r>
              <a:rPr lang="en-US" dirty="0">
                <a:solidFill>
                  <a:srgbClr val="00223D"/>
                </a:solidFill>
              </a:rPr>
              <a:t>Pinnacle Library Cooperative</a:t>
            </a: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8ABC1CC4-9DF1-9CB6-8F13-60A9FCD820AF}"/>
              </a:ext>
            </a:extLst>
          </p:cNvPr>
          <p:cNvSpPr/>
          <p:nvPr/>
        </p:nvSpPr>
        <p:spPr>
          <a:xfrm>
            <a:off x="4114800" y="5105400"/>
            <a:ext cx="7467600" cy="1437719"/>
          </a:xfrm>
          <a:prstGeom prst="flowChartDocument">
            <a:avLst/>
          </a:prstGeom>
          <a:solidFill>
            <a:srgbClr val="2638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Download Course Resources: </a:t>
            </a:r>
            <a:r>
              <a:rPr lang="en-US" sz="3600" dirty="0"/>
              <a:t>pinnaclelibraries.org/</a:t>
            </a:r>
            <a:r>
              <a:rPr lang="en-US" sz="3600" dirty="0" err="1"/>
              <a:t>iug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235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5278F8-641C-BF8E-F776-45B437817F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Patron account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B0CBD-6651-B252-797D-81DB8093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/>
          <a:lstStyle/>
          <a:p>
            <a:r>
              <a:rPr lang="en-US" dirty="0"/>
              <a:t>Polaris 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D6A15-1BD5-AD94-3054-EB24F2754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ItemRecord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FA5255-4BD8-4BD2-3818-5DFCA038D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Item Information.</a:t>
            </a:r>
          </a:p>
          <a:p>
            <a:r>
              <a:rPr lang="en-US" dirty="0"/>
              <a:t>Free-text and note fields.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EE42D8-ABF4-31C3-087F-50CE1BFA45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CircItem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Records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494F48-DFCD-3B9B-20FE-7BDEA7A2BB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Item data used in circulation transactions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E6853A-B390-DA47-AF6E-0668743B20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Bibliographic</a:t>
            </a:r>
          </a:p>
          <a:p>
            <a:r>
              <a:rPr lang="en-US" dirty="0">
                <a:solidFill>
                  <a:schemeClr val="bg1"/>
                </a:solidFill>
              </a:rPr>
              <a:t>Records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C6B4E4-2DA0-E07B-131D-C26610780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Non-MARC bib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FA8BC8-3D2E-FE44-EF13-CCDCC72F7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Patrons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2006EB-19AE-9A59-8500-11A291C68F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Patron data used for circulation </a:t>
            </a:r>
            <a:r>
              <a:rPr lang="en-US" dirty="0" err="1"/>
              <a:t>transacitons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278717-3F7E-D2BD-557C-3E5DB0F6F8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Patron</a:t>
            </a:r>
          </a:p>
          <a:p>
            <a:r>
              <a:rPr lang="en-US" dirty="0">
                <a:solidFill>
                  <a:schemeClr val="bg1"/>
                </a:solidFill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273753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7160F-5072-58E0-DF92-A121A3A1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/>
          <a:lstStyle/>
          <a:p>
            <a:r>
              <a:rPr lang="en-US" dirty="0"/>
              <a:t>How Is Data Stored?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2E73B-10DA-CBA9-0770-556CB43D6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737850" cy="1500187"/>
          </a:xfrm>
        </p:spPr>
        <p:txBody>
          <a:bodyPr/>
          <a:lstStyle/>
          <a:p>
            <a:r>
              <a:rPr lang="en-US" dirty="0"/>
              <a:t>Data Types and How to Query</a:t>
            </a:r>
          </a:p>
        </p:txBody>
      </p:sp>
    </p:spTree>
    <p:extLst>
      <p:ext uri="{BB962C8B-B14F-4D97-AF65-F5344CB8AC3E}">
        <p14:creationId xmlns:p14="http://schemas.microsoft.com/office/powerpoint/2010/main" val="153802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2B1EB-2DBA-D547-01F6-8F3B74D4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CE10B-8485-C874-E6AC-99AAF1F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Databases are capable of storing data in a variety of formats.</a:t>
            </a:r>
          </a:p>
          <a:p>
            <a:r>
              <a:rPr lang="en-US" dirty="0"/>
              <a:t>How the data is stored impacts how queries are written.</a:t>
            </a: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FBC2A9-3667-2202-20B3-6D0F1A236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14694"/>
              </p:ext>
            </p:extLst>
          </p:nvPr>
        </p:nvGraphicFramePr>
        <p:xfrm>
          <a:off x="2032000" y="3578469"/>
          <a:ext cx="8128000" cy="313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40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271F74-21D8-5BC6-A3B9-5DE8015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143000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865FDC-A4AD-E0C1-1757-8C1566459E7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901E1-9810-A92C-3BE9-B3E5093F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61E600-6EF6-2E2B-8481-D6C370CA43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0"/>
            <a:ext cx="4202113" cy="4260850"/>
          </a:xfrm>
        </p:spPr>
        <p:txBody>
          <a:bodyPr/>
          <a:lstStyle/>
          <a:p>
            <a:r>
              <a:rPr lang="en-US" dirty="0"/>
              <a:t>Listed in the “Data type” column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A6A61E-2885-843D-B453-1A13162A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5546" y="466627"/>
            <a:ext cx="7283742" cy="5629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5C05B2-C30B-B9CE-DB57-8CBA6BFAFA27}"/>
              </a:ext>
            </a:extLst>
          </p:cNvPr>
          <p:cNvSpPr/>
          <p:nvPr/>
        </p:nvSpPr>
        <p:spPr>
          <a:xfrm>
            <a:off x="6324600" y="424171"/>
            <a:ext cx="737390" cy="5671731"/>
          </a:xfrm>
          <a:prstGeom prst="rect">
            <a:avLst/>
          </a:prstGeom>
          <a:solidFill>
            <a:srgbClr val="92CDF0">
              <a:alpha val="20000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C0E38-2009-F0D4-2CFB-B1115ED2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Data Types: Integers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A3A20-5A7C-5A04-5A40-3CA86982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>
            <a:normAutofit/>
          </a:bodyPr>
          <a:lstStyle/>
          <a:p>
            <a:r>
              <a:rPr lang="en-US" dirty="0"/>
              <a:t>Whole Numbers</a:t>
            </a:r>
          </a:p>
          <a:p>
            <a:r>
              <a:rPr lang="en-US" dirty="0"/>
              <a:t>An actual number</a:t>
            </a:r>
          </a:p>
          <a:p>
            <a:pPr lvl="1"/>
            <a:r>
              <a:rPr lang="en-US" dirty="0" err="1"/>
              <a:t>RenewalLimit</a:t>
            </a:r>
            <a:r>
              <a:rPr lang="en-US" dirty="0"/>
              <a:t> = 2</a:t>
            </a:r>
          </a:p>
          <a:p>
            <a:r>
              <a:rPr lang="en-US" dirty="0"/>
              <a:t>Numerical code that represents information stored in another table</a:t>
            </a:r>
          </a:p>
          <a:p>
            <a:pPr lvl="1"/>
            <a:r>
              <a:rPr lang="en-US" dirty="0" err="1"/>
              <a:t>ItemStatusID</a:t>
            </a:r>
            <a:r>
              <a:rPr lang="en-US" dirty="0"/>
              <a:t> = 15</a:t>
            </a:r>
          </a:p>
          <a:p>
            <a:pPr lvl="2"/>
            <a:r>
              <a:rPr lang="en-US" dirty="0"/>
              <a:t>In Processing</a:t>
            </a:r>
          </a:p>
          <a:p>
            <a:pPr lvl="1"/>
            <a:r>
              <a:rPr lang="en-US" dirty="0" err="1"/>
              <a:t>OrganizationID</a:t>
            </a:r>
            <a:r>
              <a:rPr lang="en-US" dirty="0"/>
              <a:t> = 6</a:t>
            </a:r>
          </a:p>
          <a:p>
            <a:pPr lvl="2"/>
            <a:r>
              <a:rPr lang="en-US" dirty="0"/>
              <a:t>Joliet Library – Ottawa St. Branch</a:t>
            </a:r>
          </a:p>
        </p:txBody>
      </p:sp>
    </p:spTree>
    <p:extLst>
      <p:ext uri="{BB962C8B-B14F-4D97-AF65-F5344CB8AC3E}">
        <p14:creationId xmlns:p14="http://schemas.microsoft.com/office/powerpoint/2010/main" val="375506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7421B9-E203-21FE-C220-2DCA8CE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Data types: </a:t>
            </a:r>
            <a:r>
              <a:rPr lang="en-US" dirty="0" err="1"/>
              <a:t>VarChar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EA860-9E44-A667-BD6E-66CBF088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Variable Text – any number of characters up to a certain amount</a:t>
            </a:r>
          </a:p>
          <a:p>
            <a:r>
              <a:rPr lang="en-US" dirty="0"/>
              <a:t>Free-text and note fields</a:t>
            </a:r>
          </a:p>
          <a:p>
            <a:pPr lvl="1"/>
            <a:r>
              <a:rPr lang="en-US" dirty="0" err="1"/>
              <a:t>NonPublicNote</a:t>
            </a:r>
            <a:r>
              <a:rPr lang="en-US" dirty="0"/>
              <a:t> = ‘Donation’</a:t>
            </a:r>
          </a:p>
          <a:p>
            <a:pPr lvl="1"/>
            <a:r>
              <a:rPr lang="en-US" dirty="0" err="1"/>
              <a:t>CallNumberPrefix</a:t>
            </a:r>
            <a:r>
              <a:rPr lang="en-US" dirty="0"/>
              <a:t> = ‘J FIC’</a:t>
            </a:r>
          </a:p>
          <a:p>
            <a:pPr lvl="1"/>
            <a:r>
              <a:rPr lang="en-US" dirty="0"/>
              <a:t>Barcode = ‘21560000123456’</a:t>
            </a:r>
          </a:p>
        </p:txBody>
      </p:sp>
    </p:spTree>
    <p:extLst>
      <p:ext uri="{BB962C8B-B14F-4D97-AF65-F5344CB8AC3E}">
        <p14:creationId xmlns:p14="http://schemas.microsoft.com/office/powerpoint/2010/main" val="390485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C73DD-E489-6076-1FCD-538036C6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Types: Bit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10A10-3DB9-1B2E-6D0E-D230559D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that can be 1 or 0</a:t>
            </a:r>
          </a:p>
          <a:p>
            <a:pPr lvl="1"/>
            <a:r>
              <a:rPr lang="en-US" dirty="0"/>
              <a:t>1 = True / Yes</a:t>
            </a:r>
          </a:p>
          <a:p>
            <a:pPr lvl="1"/>
            <a:r>
              <a:rPr lang="en-US" dirty="0"/>
              <a:t>0 = False / No</a:t>
            </a:r>
          </a:p>
          <a:p>
            <a:pPr lvl="1"/>
            <a:endParaRPr lang="en-US" dirty="0"/>
          </a:p>
          <a:p>
            <a:r>
              <a:rPr lang="en-US" dirty="0"/>
              <a:t>Checkbox, Yes/No</a:t>
            </a:r>
          </a:p>
          <a:p>
            <a:pPr lvl="1"/>
            <a:r>
              <a:rPr lang="en-US" dirty="0" err="1"/>
              <a:t>DisplayInPAC</a:t>
            </a:r>
            <a:endParaRPr lang="en-US" dirty="0"/>
          </a:p>
          <a:p>
            <a:pPr lvl="1"/>
            <a:r>
              <a:rPr lang="en-US" dirty="0"/>
              <a:t>Holdable</a:t>
            </a:r>
          </a:p>
        </p:txBody>
      </p:sp>
    </p:spTree>
    <p:extLst>
      <p:ext uri="{BB962C8B-B14F-4D97-AF65-F5344CB8AC3E}">
        <p14:creationId xmlns:p14="http://schemas.microsoft.com/office/powerpoint/2010/main" val="339360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8D078-2245-F2E5-72F4-54496CD1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- </a:t>
            </a:r>
            <a:r>
              <a:rPr lang="en-US" dirty="0" err="1"/>
              <a:t>DateTime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DC5D-FF64-52E0-3AF7-971BA40DF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and Time stamp of when something happened.</a:t>
            </a:r>
          </a:p>
          <a:p>
            <a:r>
              <a:rPr lang="en-US" dirty="0" err="1"/>
              <a:t>CreationDate</a:t>
            </a:r>
            <a:r>
              <a:rPr lang="en-US" dirty="0"/>
              <a:t> = ‘1/31/2019 1:45 PM’</a:t>
            </a:r>
          </a:p>
          <a:p>
            <a:r>
              <a:rPr lang="en-US" dirty="0" err="1"/>
              <a:t>LastActivityDate</a:t>
            </a:r>
            <a:r>
              <a:rPr lang="en-US" dirty="0"/>
              <a:t> &gt; ‘4/1/2026’</a:t>
            </a:r>
          </a:p>
          <a:p>
            <a:endParaRPr lang="en-US" dirty="0"/>
          </a:p>
          <a:p>
            <a:r>
              <a:rPr lang="en-US" dirty="0"/>
              <a:t>If no time supplied, assumes midnight</a:t>
            </a:r>
          </a:p>
        </p:txBody>
      </p:sp>
    </p:spTree>
    <p:extLst>
      <p:ext uri="{BB962C8B-B14F-4D97-AF65-F5344CB8AC3E}">
        <p14:creationId xmlns:p14="http://schemas.microsoft.com/office/powerpoint/2010/main" val="403834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462947-57E7-9407-7532-0CB8DCA1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Data types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99E7F-9473-A9CC-C338-72727156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be used later when we start building our queries.</a:t>
            </a:r>
          </a:p>
          <a:p>
            <a:r>
              <a:rPr lang="en-US" dirty="0"/>
              <a:t>For the most part:</a:t>
            </a:r>
          </a:p>
          <a:p>
            <a:pPr lvl="1"/>
            <a:r>
              <a:rPr lang="en-US" dirty="0"/>
              <a:t>Integers are written as numbers</a:t>
            </a:r>
          </a:p>
          <a:p>
            <a:pPr lvl="2"/>
            <a:r>
              <a:rPr lang="en-US" dirty="0" err="1"/>
              <a:t>AssignedBranchID</a:t>
            </a:r>
            <a:r>
              <a:rPr lang="en-US" dirty="0"/>
              <a:t> = 7</a:t>
            </a:r>
          </a:p>
          <a:p>
            <a:pPr lvl="2"/>
            <a:r>
              <a:rPr lang="en-US" dirty="0" err="1"/>
              <a:t>PatronID</a:t>
            </a:r>
            <a:r>
              <a:rPr lang="en-US" dirty="0"/>
              <a:t> = 99999</a:t>
            </a:r>
          </a:p>
          <a:p>
            <a:pPr lvl="1"/>
            <a:r>
              <a:rPr lang="en-US" dirty="0"/>
              <a:t>Text (varchar, dates, etc.) need single quotes</a:t>
            </a:r>
          </a:p>
          <a:p>
            <a:pPr lvl="2"/>
            <a:r>
              <a:rPr lang="en-US" dirty="0" err="1"/>
              <a:t>NonPublicNote</a:t>
            </a:r>
            <a:r>
              <a:rPr lang="en-US" dirty="0"/>
              <a:t> = 'Purchased as part of a grant'</a:t>
            </a:r>
          </a:p>
          <a:p>
            <a:pPr lvl="2"/>
            <a:r>
              <a:rPr lang="en-US" dirty="0"/>
              <a:t>Barcode = '21560000123456'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877A8-5BA9-3781-692A-507B5F0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9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7160F-5072-58E0-DF92-A121A3A1F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Find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2E73B-10DA-CBA9-0770-556CB43D6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Tables and Table Data</a:t>
            </a:r>
          </a:p>
        </p:txBody>
      </p:sp>
    </p:spTree>
    <p:extLst>
      <p:ext uri="{BB962C8B-B14F-4D97-AF65-F5344CB8AC3E}">
        <p14:creationId xmlns:p14="http://schemas.microsoft.com/office/powerpoint/2010/main" val="402059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F136-C8FB-7237-1041-3F808BBD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2720DA-03E8-6F2E-C41C-944CBE588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708201"/>
              </p:ext>
            </p:extLst>
          </p:nvPr>
        </p:nvGraphicFramePr>
        <p:xfrm>
          <a:off x="304800" y="1447800"/>
          <a:ext cx="100774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19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7EAF7-47B3-6147-FFEC-E04F4EE9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/>
          <a:lstStyle/>
          <a:p>
            <a:r>
              <a:rPr lang="en-US" dirty="0"/>
              <a:t>Two Kinds of Data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FF7384B-DBB5-F2F1-5026-3A367D444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170064"/>
              </p:ext>
            </p:extLst>
          </p:nvPr>
        </p:nvGraphicFramePr>
        <p:xfrm>
          <a:off x="2685199" y="2286000"/>
          <a:ext cx="659300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4280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A2DEE-409F-D2E8-4D57-D3DB6C44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1. Database Structure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AC527BA-D7E4-6A20-1C04-DA06F414B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73865"/>
              </p:ext>
            </p:extLst>
          </p:nvPr>
        </p:nvGraphicFramePr>
        <p:xfrm>
          <a:off x="609600" y="1447801"/>
          <a:ext cx="11049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AE4AD9-8397-7129-DE73-A5B05F3E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50E4B-FBC7-6DEF-E0B3-58118054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096491" y="0"/>
            <a:ext cx="7999018" cy="6848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711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B2853-A312-7AEA-2189-33A19272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C9E51-4B6C-8396-5883-73C10ECD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7" r="37"/>
          <a:stretch/>
        </p:blipFill>
        <p:spPr bwMode="auto">
          <a:xfrm>
            <a:off x="1647825" y="17220"/>
            <a:ext cx="8896350" cy="682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9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A2DEE-409F-D2E8-4D57-D3DB6C44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Library Database codes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AC5FF-AC74-FDFE-AFD8-3BBB30D3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Polaris Database Codes Excel Workbook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Lists Polaris data specific to your library</a:t>
            </a:r>
          </a:p>
        </p:txBody>
      </p:sp>
    </p:spTree>
    <p:extLst>
      <p:ext uri="{BB962C8B-B14F-4D97-AF65-F5344CB8AC3E}">
        <p14:creationId xmlns:p14="http://schemas.microsoft.com/office/powerpoint/2010/main" val="3871323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DDE17-7D3B-CF6C-D606-1F15147C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20753-02DF-BCA9-EBCC-19A60AE02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31" y="0"/>
            <a:ext cx="503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EEB00-8CDB-1777-BA70-869DC0C0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039A4D-C2BE-1F80-A893-443A0AF9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/>
          <a:lstStyle/>
          <a:p>
            <a:r>
              <a:rPr lang="en-US" dirty="0"/>
              <a:t>Reading an SQL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F7C0-52CF-926F-FEA7-D1265E497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1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0B8D9-2138-85C2-9E12-A09F7717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Queries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C712D-803E-A035-DD2C-E2039BA1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SELECT </a:t>
            </a:r>
            <a:r>
              <a:rPr lang="en-US" sz="3200" dirty="0" err="1">
                <a:latin typeface="Consolas" panose="020B0609020204030204" pitchFamily="49" charset="0"/>
              </a:rPr>
              <a:t>BibliographicRecordID</a:t>
            </a:r>
            <a:endParaRPr lang="en-US" sz="32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FROM </a:t>
            </a:r>
            <a:r>
              <a:rPr lang="en-US" sz="3200" dirty="0" err="1">
                <a:latin typeface="Consolas" panose="020B0609020204030204" pitchFamily="49" charset="0"/>
              </a:rPr>
              <a:t>BibliographicRecords</a:t>
            </a:r>
            <a:endParaRPr lang="en-US" sz="32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latin typeface="Consolas" panose="020B0609020204030204" pitchFamily="49" charset="0"/>
              </a:rPr>
              <a:t>WHERE </a:t>
            </a:r>
            <a:r>
              <a:rPr lang="en-US" sz="3200" dirty="0" err="1">
                <a:latin typeface="Consolas" panose="020B0609020204030204" pitchFamily="49" charset="0"/>
              </a:rPr>
              <a:t>PublicationYear</a:t>
            </a:r>
            <a:r>
              <a:rPr lang="en-US" sz="3200" dirty="0">
                <a:latin typeface="Consolas" panose="020B0609020204030204" pitchFamily="49" charset="0"/>
              </a:rPr>
              <a:t> = '2025'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54890-05DB-C63F-8F21-D6189F19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FA402-48E0-D8CC-6F63-365EB95F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696AE-F6BA-DCC8-FBC4-5C0CB76C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870194" cy="45108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SELECT </a:t>
            </a:r>
            <a:r>
              <a:rPr lang="en-US" sz="3200" dirty="0" err="1">
                <a:latin typeface="Consolas" panose="020B0609020204030204" pitchFamily="49" charset="0"/>
              </a:rPr>
              <a:t>CIR.ItemRecordID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FROM </a:t>
            </a:r>
            <a:r>
              <a:rPr lang="en-US" sz="3200" dirty="0" err="1">
                <a:latin typeface="Consolas" panose="020B0609020204030204" pitchFamily="49" charset="0"/>
              </a:rPr>
              <a:t>CircItemRecords</a:t>
            </a:r>
            <a:r>
              <a:rPr lang="en-US" sz="3200" dirty="0">
                <a:latin typeface="Consolas" panose="020B0609020204030204" pitchFamily="49" charset="0"/>
              </a:rPr>
              <a:t> CIR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JOIN </a:t>
            </a:r>
            <a:r>
              <a:rPr lang="en-US" sz="3200" dirty="0" err="1">
                <a:latin typeface="Consolas" panose="020B0609020204030204" pitchFamily="49" charset="0"/>
              </a:rPr>
              <a:t>ItemRecordDetails</a:t>
            </a:r>
            <a:r>
              <a:rPr lang="en-US" sz="3200" dirty="0">
                <a:latin typeface="Consolas" panose="020B0609020204030204" pitchFamily="49" charset="0"/>
              </a:rPr>
              <a:t> IRD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	ON </a:t>
            </a:r>
            <a:r>
              <a:rPr lang="en-US" sz="3200" dirty="0" err="1">
                <a:latin typeface="Consolas" panose="020B0609020204030204" pitchFamily="49" charset="0"/>
              </a:rPr>
              <a:t>CIR.ItemRecordID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IRD.ItemRecordID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WHERE </a:t>
            </a:r>
            <a:r>
              <a:rPr lang="en-US" sz="3200" dirty="0" err="1">
                <a:latin typeface="Consolas" panose="020B0609020204030204" pitchFamily="49" charset="0"/>
              </a:rPr>
              <a:t>CIR.AssignedBranchID</a:t>
            </a:r>
            <a:r>
              <a:rPr lang="en-US" sz="3200" dirty="0">
                <a:latin typeface="Consolas" panose="020B0609020204030204" pitchFamily="49" charset="0"/>
              </a:rPr>
              <a:t> = 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onsolas" panose="020B0609020204030204" pitchFamily="49" charset="0"/>
              </a:rPr>
              <a:t>	AND </a:t>
            </a:r>
            <a:r>
              <a:rPr lang="en-US" sz="3200" dirty="0" err="1">
                <a:latin typeface="Consolas" panose="020B0609020204030204" pitchFamily="49" charset="0"/>
              </a:rPr>
              <a:t>IRD.CallNumberPrefix</a:t>
            </a:r>
            <a:r>
              <a:rPr lang="en-US" sz="3200" dirty="0">
                <a:latin typeface="Consolas" panose="020B0609020204030204" pitchFamily="49" charset="0"/>
              </a:rPr>
              <a:t> = 'Playaway J'</a:t>
            </a:r>
          </a:p>
        </p:txBody>
      </p:sp>
    </p:spTree>
    <p:extLst>
      <p:ext uri="{BB962C8B-B14F-4D97-AF65-F5344CB8AC3E}">
        <p14:creationId xmlns:p14="http://schemas.microsoft.com/office/powerpoint/2010/main" val="414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2F7059-5D28-FDF4-37CF-1410FD98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F9A66-A6C6-C5C4-ABDA-6564B2E7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err="1"/>
              <a:t>AssignedBranchID</a:t>
            </a:r>
            <a:r>
              <a:rPr lang="en-US" sz="2800" dirty="0"/>
              <a:t> = 6</a:t>
            </a:r>
          </a:p>
          <a:p>
            <a:endParaRPr lang="en-US" dirty="0"/>
          </a:p>
          <a:p>
            <a:r>
              <a:rPr lang="en-US" dirty="0"/>
              <a:t>Joliet Public Library – Ottawa St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7A1FF66E-05CC-4526-16E6-9612C977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8F0581-7AEF-6929-356A-0668810C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0871" y="130870"/>
            <a:ext cx="4621529" cy="65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EA82-FB8F-CA71-80A2-16CCF347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BFC6-D795-15E9-93E8-410A8079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pinnaclelibraries.org/</a:t>
            </a:r>
            <a:r>
              <a:rPr lang="en-US" dirty="0" err="1"/>
              <a:t>iug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DEDCE-706D-1C2E-BAEF-AFC6B3CB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56" y="2301290"/>
            <a:ext cx="9040487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3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4635E-690C-8BC6-FF35-DE583469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/>
          <a:lstStyle/>
          <a:p>
            <a:r>
              <a:rPr lang="en-US" dirty="0"/>
              <a:t>Modifying Existing Queries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37E55-5155-FCA3-B597-21B6E4F67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E0039-1F26-1A67-7FD7-B4446029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1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D39C85-DF73-2A16-B538-056E2C39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Saved Queries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F41597-3145-399A-FCB9-C4FBAEB1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Polaris/Leap, each find tool has a list of saved queries.</a:t>
            </a:r>
          </a:p>
          <a:p>
            <a:r>
              <a:rPr lang="en-US" dirty="0"/>
              <a:t>System-wide – everyone shares the same list</a:t>
            </a:r>
          </a:p>
          <a:p>
            <a:pPr lvl="1"/>
            <a:r>
              <a:rPr lang="en-US" dirty="0"/>
              <a:t>Your system may already have several helpful common queries</a:t>
            </a:r>
          </a:p>
        </p:txBody>
      </p:sp>
    </p:spTree>
    <p:extLst>
      <p:ext uri="{BB962C8B-B14F-4D97-AF65-F5344CB8AC3E}">
        <p14:creationId xmlns:p14="http://schemas.microsoft.com/office/powerpoint/2010/main" val="2412320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1BA81-0B8B-E9D2-E3E8-1BA78422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27E02-0073-A203-C1B1-9557BE32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Queries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C4941A-FF5D-0985-142F-7A9D1FE39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6700" y="2227573"/>
            <a:ext cx="8878888" cy="325375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1648F7-0670-8AED-1224-BBE8AE427ED1}"/>
              </a:ext>
            </a:extLst>
          </p:cNvPr>
          <p:cNvSpPr/>
          <p:nvPr/>
        </p:nvSpPr>
        <p:spPr>
          <a:xfrm>
            <a:off x="3972513" y="4162424"/>
            <a:ext cx="3609387" cy="7334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7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7A802-ED23-826B-8A8B-D6D8F919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Saved Queries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6DF08-4043-BE62-9341-EE4F4E03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BibliographicRecords</a:t>
            </a:r>
            <a:r>
              <a:rPr lang="en-US" dirty="0">
                <a:latin typeface="Consolas" panose="020B0609020204030204" pitchFamily="49" charset="0"/>
              </a:rPr>
              <a:t> BR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BibliographicTags</a:t>
            </a:r>
            <a:r>
              <a:rPr lang="en-US" dirty="0">
                <a:latin typeface="Consolas" panose="020B0609020204030204" pitchFamily="49" charset="0"/>
              </a:rPr>
              <a:t> BT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BT.BibliographicRecordID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BibliographicSubfields</a:t>
            </a:r>
            <a:r>
              <a:rPr lang="en-US" dirty="0">
                <a:latin typeface="Consolas" panose="020B0609020204030204" pitchFamily="49" charset="0"/>
              </a:rPr>
              <a:t> BS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BT.BibliographicTagID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BS.BibliographicTagID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BT.TagNumber</a:t>
            </a:r>
            <a:r>
              <a:rPr lang="en-US" dirty="0">
                <a:latin typeface="Consolas" panose="020B0609020204030204" pitchFamily="49" charset="0"/>
              </a:rPr>
              <a:t> = 250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BS.Subfield</a:t>
            </a:r>
            <a:r>
              <a:rPr lang="en-US" dirty="0">
                <a:latin typeface="Consolas" panose="020B0609020204030204" pitchFamily="49" charset="0"/>
              </a:rPr>
              <a:t> = 'b'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BS.Data</a:t>
            </a:r>
            <a:r>
              <a:rPr lang="en-US" dirty="0">
                <a:latin typeface="Consolas" panose="020B0609020204030204" pitchFamily="49" charset="0"/>
              </a:rPr>
              <a:t> LIKE '%'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9A222-F9EC-7189-9B11-B1C2EA71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07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448D3-AEEC-4973-65E4-330441B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D4AA4C-68D8-10D5-D69B-FC2CF0ED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search: GMDs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FCFA7-8C0F-AF24-A7D2-09FE1243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saved search, find all bib records in the system with GMDs.</a:t>
            </a:r>
          </a:p>
          <a:p>
            <a:pPr lvl="1"/>
            <a:r>
              <a:rPr lang="en-US" dirty="0"/>
              <a:t>Tag: 245</a:t>
            </a:r>
          </a:p>
          <a:p>
            <a:pPr lvl="1"/>
            <a:r>
              <a:rPr lang="en-US" dirty="0"/>
              <a:t>Subfield: “h”</a:t>
            </a:r>
          </a:p>
          <a:p>
            <a:pPr lvl="1"/>
            <a:endParaRPr 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Open a bib Find Tool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Select the “Bibs with Specific Tag and Subfield” query.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Change the Tag/Subfield values</a:t>
            </a:r>
          </a:p>
        </p:txBody>
      </p:sp>
    </p:spTree>
    <p:extLst>
      <p:ext uri="{BB962C8B-B14F-4D97-AF65-F5344CB8AC3E}">
        <p14:creationId xmlns:p14="http://schemas.microsoft.com/office/powerpoint/2010/main" val="2009961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7A802-ED23-826B-8A8B-D6D8F919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search: GMDs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6DF08-4043-BE62-9341-EE4F4E03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BibliographicRecords</a:t>
            </a:r>
            <a:r>
              <a:rPr lang="en-US" dirty="0">
                <a:latin typeface="Consolas" panose="020B0609020204030204" pitchFamily="49" charset="0"/>
              </a:rPr>
              <a:t> BR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BibliographicTags</a:t>
            </a:r>
            <a:r>
              <a:rPr lang="en-US" dirty="0">
                <a:latin typeface="Consolas" panose="020B0609020204030204" pitchFamily="49" charset="0"/>
              </a:rPr>
              <a:t> BT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BT.BibliographicRecordID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BibliographicSubfields</a:t>
            </a:r>
            <a:r>
              <a:rPr lang="en-US" dirty="0">
                <a:latin typeface="Consolas" panose="020B0609020204030204" pitchFamily="49" charset="0"/>
              </a:rPr>
              <a:t> BS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BT.BibliographicTagID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BS.BibliographicTagID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WHERE </a:t>
            </a:r>
            <a:r>
              <a:rPr lang="en-US" dirty="0" err="1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BT.TagNumber</a:t>
            </a:r>
            <a:r>
              <a:rPr lang="en-US" dirty="0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 = 250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  AND </a:t>
            </a:r>
            <a:r>
              <a:rPr lang="en-US" dirty="0" err="1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BS.Subfield</a:t>
            </a:r>
            <a:r>
              <a:rPr lang="en-US" dirty="0">
                <a:solidFill>
                  <a:schemeClr val="accent6">
                    <a:lumMod val="90000"/>
                  </a:schemeClr>
                </a:solidFill>
                <a:latin typeface="Consolas" panose="020B0609020204030204" pitchFamily="49" charset="0"/>
              </a:rPr>
              <a:t> = 'b'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9A222-F9EC-7189-9B11-B1C2EA71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64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34313-F51A-4A8D-D005-D6BE776D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444CA-8E9C-772D-8104-3E97319F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search: GMDs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87536-F51F-AB7C-7040-72882B7B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BibliographicRecords</a:t>
            </a:r>
            <a:r>
              <a:rPr lang="en-US" dirty="0">
                <a:latin typeface="Consolas" panose="020B0609020204030204" pitchFamily="49" charset="0"/>
              </a:rPr>
              <a:t> BR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BibliographicTags</a:t>
            </a:r>
            <a:r>
              <a:rPr lang="en-US" dirty="0">
                <a:latin typeface="Consolas" panose="020B0609020204030204" pitchFamily="49" charset="0"/>
              </a:rPr>
              <a:t> BT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BR.BibliographicRecordID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BT.BibliographicRecordID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JOIN </a:t>
            </a:r>
            <a:r>
              <a:rPr lang="en-US" dirty="0" err="1">
                <a:latin typeface="Consolas" panose="020B0609020204030204" pitchFamily="49" charset="0"/>
              </a:rPr>
              <a:t>BibliographicSubfields</a:t>
            </a:r>
            <a:r>
              <a:rPr lang="en-US" dirty="0">
                <a:latin typeface="Consolas" panose="020B0609020204030204" pitchFamily="49" charset="0"/>
              </a:rPr>
              <a:t> BS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ON </a:t>
            </a:r>
            <a:r>
              <a:rPr lang="en-US" dirty="0" err="1">
                <a:latin typeface="Consolas" panose="020B0609020204030204" pitchFamily="49" charset="0"/>
              </a:rPr>
              <a:t>BT.BibliographicTagID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BS.BibliographicTagID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BT.TagNumber</a:t>
            </a:r>
            <a:r>
              <a:rPr lang="en-US" dirty="0">
                <a:latin typeface="Consolas" panose="020B0609020204030204" pitchFamily="49" charset="0"/>
              </a:rPr>
              <a:t> = 245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BS.Subfield</a:t>
            </a:r>
            <a:r>
              <a:rPr lang="en-US" dirty="0">
                <a:latin typeface="Consolas" panose="020B0609020204030204" pitchFamily="49" charset="0"/>
              </a:rPr>
              <a:t> = 'h'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D8E32-3021-68C6-2C61-2F856CB9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2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7160F-5072-58E0-DF92-A121A3A1F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 SQL Query</a:t>
            </a:r>
          </a:p>
        </p:txBody>
      </p:sp>
    </p:spTree>
    <p:extLst>
      <p:ext uri="{BB962C8B-B14F-4D97-AF65-F5344CB8AC3E}">
        <p14:creationId xmlns:p14="http://schemas.microsoft.com/office/powerpoint/2010/main" val="3070174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3BED2-DAFF-E83D-B686-839AD05C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What makes an SQL QUERY?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33F4E-2B57-9AF2-6F83-846DCCD2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SELECT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WHERE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85F29-55D2-8FE4-C545-EF55D995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00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E41D7C-B608-3067-7C0B-799DB7DC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EA373-8E68-1C03-7C30-CDB816FA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find and retrieve data from a database</a:t>
            </a:r>
          </a:p>
          <a:p>
            <a:r>
              <a:rPr lang="en-US" dirty="0"/>
              <a:t>The only type of query used in the Polaris Find Tool</a:t>
            </a:r>
          </a:p>
          <a:p>
            <a:pPr lvl="1"/>
            <a:r>
              <a:rPr lang="en-US" dirty="0"/>
              <a:t>We can’t add, delete, or change data in the find tool.</a:t>
            </a:r>
          </a:p>
          <a:p>
            <a:pPr lvl="1"/>
            <a:r>
              <a:rPr lang="en-US" dirty="0"/>
              <a:t>All queries we build will start with the word “SELECT”</a:t>
            </a:r>
          </a:p>
          <a:p>
            <a:pPr lvl="1"/>
            <a:endParaRPr lang="en-US" dirty="0"/>
          </a:p>
          <a:p>
            <a:r>
              <a:rPr lang="en-US" dirty="0"/>
              <a:t>In Polaris, SELECT is followed by a Control Number</a:t>
            </a:r>
          </a:p>
          <a:p>
            <a:pPr lvl="1"/>
            <a:r>
              <a:rPr lang="en-US" dirty="0" err="1"/>
              <a:t>ItemRecordID</a:t>
            </a:r>
            <a:r>
              <a:rPr lang="en-US" dirty="0"/>
              <a:t>, </a:t>
            </a:r>
            <a:r>
              <a:rPr lang="en-US" dirty="0" err="1"/>
              <a:t>PatronID</a:t>
            </a:r>
            <a:r>
              <a:rPr lang="en-US" dirty="0"/>
              <a:t>, </a:t>
            </a:r>
            <a:r>
              <a:rPr lang="en-US" dirty="0" err="1"/>
              <a:t>BibliographicRecordID</a:t>
            </a:r>
            <a:r>
              <a:rPr lang="en-US" dirty="0"/>
              <a:t>, etc.</a:t>
            </a:r>
          </a:p>
          <a:p>
            <a:pPr marL="338328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B5F45-EDA1-DA45-43B0-AF67BE4A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B165-F1EE-BB40-E874-87455265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Resources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8955-4B7E-3E47-919E-68125342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Handouts </a:t>
            </a:r>
          </a:p>
          <a:p>
            <a:pPr lvl="1"/>
            <a:r>
              <a:rPr lang="en-US" dirty="0"/>
              <a:t>Cheat sheets. You have printed copies of these</a:t>
            </a:r>
          </a:p>
          <a:p>
            <a:r>
              <a:rPr lang="en-US" dirty="0"/>
              <a:t>Tables and Table Data</a:t>
            </a:r>
          </a:p>
          <a:p>
            <a:pPr lvl="1"/>
            <a:r>
              <a:rPr lang="en-US" dirty="0"/>
              <a:t>Table Structure – Excel workbook for Polaris data</a:t>
            </a:r>
          </a:p>
          <a:p>
            <a:pPr lvl="1"/>
            <a:r>
              <a:rPr lang="en-US" dirty="0" err="1"/>
              <a:t>PolarisDB</a:t>
            </a:r>
            <a:r>
              <a:rPr lang="en-US" dirty="0"/>
              <a:t> – CHM file provided by Polaris. Not necessary for this workshop.</a:t>
            </a:r>
          </a:p>
          <a:p>
            <a:r>
              <a:rPr lang="en-US" dirty="0"/>
              <a:t>Example Queries</a:t>
            </a:r>
          </a:p>
          <a:p>
            <a:pPr lvl="1"/>
            <a:r>
              <a:rPr lang="en-US" dirty="0"/>
              <a:t>You have a printed copy </a:t>
            </a:r>
            <a:r>
              <a:rPr lang="en-US"/>
              <a:t>of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17070-7DA2-79DA-DFF8-647C925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63C3E73-59F0-3CB3-07A4-C4E91D507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SELECT [</a:t>
            </a:r>
            <a:r>
              <a:rPr lang="en-US" sz="28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ItemRecordID</a:t>
            </a:r>
          </a:p>
          <a:p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8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BibliographicRecordID</a:t>
            </a:r>
            <a:endParaRPr lang="en-US" sz="2800" dirty="0">
              <a:solidFill>
                <a:schemeClr val="accent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8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PatronID</a:t>
            </a:r>
            <a:endParaRPr lang="en-US" sz="2800" dirty="0">
              <a:solidFill>
                <a:schemeClr val="accent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8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RecordSetID</a:t>
            </a:r>
            <a:endParaRPr lang="en-US" sz="2800" dirty="0">
              <a:solidFill>
                <a:schemeClr val="accent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AC55E-D2A9-D5B0-734D-7D7D51B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13064-A052-3E71-F131-8155E55C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6B351-F764-EF45-31F4-FBB516C60AD2}"/>
              </a:ext>
            </a:extLst>
          </p:cNvPr>
          <p:cNvGraphicFramePr>
            <a:graphicFrameLocks noGrp="1"/>
          </p:cNvGraphicFramePr>
          <p:nvPr/>
        </p:nvGraphicFramePr>
        <p:xfrm>
          <a:off x="1478373" y="4468542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BibliographicRecords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BibliographicRecordID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BrowseAuthor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BrowseTitle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BrowseCallNo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DisplayInPAC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F38530-D173-E07F-1DFB-732C14C775D9}"/>
              </a:ext>
            </a:extLst>
          </p:cNvPr>
          <p:cNvGraphicFramePr>
            <a:graphicFrameLocks noGrp="1"/>
          </p:cNvGraphicFramePr>
          <p:nvPr/>
        </p:nvGraphicFramePr>
        <p:xfrm>
          <a:off x="4754970" y="2996418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CircItemRecords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ItemStatusID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LastCircTransactionDate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AssociatedBibRecordID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AssignedBranchID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MaterialTypeID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AssignedCollectionID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LastUsePatronID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62A9EA76-BCB1-E563-B64B-F00ABE15E1CF}"/>
              </a:ext>
            </a:extLst>
          </p:cNvPr>
          <p:cNvCxnSpPr>
            <a:cxnSpLocks/>
          </p:cNvCxnSpPr>
          <p:nvPr/>
        </p:nvCxnSpPr>
        <p:spPr>
          <a:xfrm flipV="1">
            <a:off x="3535770" y="4561208"/>
            <a:ext cx="1143003" cy="288336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BAD40C-AC74-262C-D326-6D57C00F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28836"/>
              </p:ext>
            </p:extLst>
          </p:nvPr>
        </p:nvGraphicFramePr>
        <p:xfrm>
          <a:off x="1478373" y="2016307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ItemRecordDetails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0804BF96-88F3-8298-D263-6EE0A3CD8DE9}"/>
              </a:ext>
            </a:extLst>
          </p:cNvPr>
          <p:cNvCxnSpPr>
            <a:cxnSpLocks/>
          </p:cNvCxnSpPr>
          <p:nvPr/>
        </p:nvCxnSpPr>
        <p:spPr>
          <a:xfrm>
            <a:off x="3535770" y="2405282"/>
            <a:ext cx="1143003" cy="1043208"/>
          </a:xfrm>
          <a:prstGeom prst="bentConnector3">
            <a:avLst>
              <a:gd name="adj1" fmla="val 50000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32C6FA-5BEC-89C7-0D62-0A987005F454}"/>
              </a:ext>
            </a:extLst>
          </p:cNvPr>
          <p:cNvGraphicFramePr>
            <a:graphicFrameLocks noGrp="1"/>
          </p:cNvGraphicFramePr>
          <p:nvPr/>
        </p:nvGraphicFramePr>
        <p:xfrm>
          <a:off x="9016711" y="868680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PhoneVoice1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PhoneVoice2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EmailAddress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DC337C-6455-5257-9E89-F3F1DFD19346}"/>
              </a:ext>
            </a:extLst>
          </p:cNvPr>
          <p:cNvGraphicFramePr>
            <a:graphicFrameLocks noGrp="1"/>
          </p:cNvGraphicFramePr>
          <p:nvPr/>
        </p:nvGraphicFramePr>
        <p:xfrm>
          <a:off x="5816311" y="411480"/>
          <a:ext cx="2362200" cy="22250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04E78C9A-F98F-C8E0-44E8-15CCE1CB23A1}"/>
              </a:ext>
            </a:extLst>
          </p:cNvPr>
          <p:cNvCxnSpPr/>
          <p:nvPr/>
        </p:nvCxnSpPr>
        <p:spPr>
          <a:xfrm>
            <a:off x="7797508" y="792482"/>
            <a:ext cx="1188720" cy="533398"/>
          </a:xfrm>
          <a:prstGeom prst="bentConnector3">
            <a:avLst>
              <a:gd name="adj1" fmla="val 55609"/>
            </a:avLst>
          </a:prstGeom>
          <a:ln w="25400" cap="sq" cmpd="sng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62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70732DC-DAD3-9B18-1EA2-4BB634F58160}"/>
              </a:ext>
            </a:extLst>
          </p:cNvPr>
          <p:cNvSpPr txBox="1">
            <a:spLocks/>
          </p:cNvSpPr>
          <p:nvPr/>
        </p:nvSpPr>
        <p:spPr>
          <a:xfrm>
            <a:off x="381000" y="1595208"/>
            <a:ext cx="10744200" cy="25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Specifies which table to use to look for the data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</a:rPr>
              <a:t>] FROM [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</a:rPr>
              <a:t>table_name</a:t>
            </a:r>
            <a:r>
              <a:rPr lang="en-US" dirty="0">
                <a:latin typeface="Consolas" panose="020B0609020204030204" pitchFamily="49" charset="0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ItemRecordID</a:t>
            </a:r>
            <a:r>
              <a:rPr lang="en-US" dirty="0">
                <a:latin typeface="Consolas" panose="020B0609020204030204" pitchFamily="49" charset="0"/>
              </a:rPr>
              <a:t> FROM 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</a:rPr>
              <a:t>CircItemRecords</a:t>
            </a:r>
            <a:endParaRPr lang="en-US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329A-CD04-C179-BDC6-DA8F722E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5208"/>
            <a:ext cx="10744200" cy="2519592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Specifies which table to use to look for the data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SELECT [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</a:rPr>
              <a:t>]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ItemRecordID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6E38A1-2A9A-8E00-7D70-6214435A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From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F9480-F8AB-CC32-18BC-55EFB4AA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AE4AD9-8397-7129-DE73-A5B05F3E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50E4B-FBC7-6DEF-E0B3-58118054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92096" y="594502"/>
            <a:ext cx="7607808" cy="60652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F820DD-0278-C915-ACFC-EB1B6C7697DE}"/>
              </a:ext>
            </a:extLst>
          </p:cNvPr>
          <p:cNvSpPr/>
          <p:nvPr/>
        </p:nvSpPr>
        <p:spPr>
          <a:xfrm>
            <a:off x="2584166" y="943524"/>
            <a:ext cx="715215" cy="316696"/>
          </a:xfrm>
          <a:prstGeom prst="roundRect">
            <a:avLst/>
          </a:prstGeom>
          <a:solidFill>
            <a:srgbClr val="A5D028">
              <a:alpha val="25098"/>
            </a:srgb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A343EB-4267-6F73-A986-D6047B154E38}"/>
              </a:ext>
            </a:extLst>
          </p:cNvPr>
          <p:cNvSpPr/>
          <p:nvPr/>
        </p:nvSpPr>
        <p:spPr>
          <a:xfrm>
            <a:off x="2560755" y="2000579"/>
            <a:ext cx="1168880" cy="202447"/>
          </a:xfrm>
          <a:prstGeom prst="roundRect">
            <a:avLst/>
          </a:prstGeom>
          <a:solidFill>
            <a:srgbClr val="A5D028">
              <a:alpha val="25098"/>
            </a:srgb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F3778-019C-F808-F5E2-73EFCD9A9E73}"/>
              </a:ext>
            </a:extLst>
          </p:cNvPr>
          <p:cNvSpPr txBox="1"/>
          <p:nvPr/>
        </p:nvSpPr>
        <p:spPr>
          <a:xfrm>
            <a:off x="727840" y="778706"/>
            <a:ext cx="156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3"/>
                </a:solidFill>
              </a:rPr>
              <a:t>Table Name</a:t>
            </a:r>
          </a:p>
          <a:p>
            <a:pPr algn="r"/>
            <a:r>
              <a:rPr lang="en-US" sz="1600" b="1" dirty="0">
                <a:solidFill>
                  <a:schemeClr val="accent3"/>
                </a:solidFill>
              </a:rPr>
              <a:t>(FROM)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87BC4-C91D-5D7E-073D-8CF0AE3B6CAB}"/>
              </a:ext>
            </a:extLst>
          </p:cNvPr>
          <p:cNvSpPr txBox="1"/>
          <p:nvPr/>
        </p:nvSpPr>
        <p:spPr>
          <a:xfrm>
            <a:off x="727840" y="1908577"/>
            <a:ext cx="156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3"/>
                </a:solidFill>
              </a:rPr>
              <a:t>Column Name</a:t>
            </a:r>
          </a:p>
          <a:p>
            <a:pPr algn="r"/>
            <a:r>
              <a:rPr lang="en-US" sz="1600" b="1" dirty="0">
                <a:solidFill>
                  <a:schemeClr val="accent3"/>
                </a:solidFill>
              </a:rPr>
              <a:t>(Select)</a:t>
            </a:r>
          </a:p>
        </p:txBody>
      </p:sp>
    </p:spTree>
    <p:extLst>
      <p:ext uri="{BB962C8B-B14F-4D97-AF65-F5344CB8AC3E}">
        <p14:creationId xmlns:p14="http://schemas.microsoft.com/office/powerpoint/2010/main" val="3962481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CF27E-3288-5AFB-7DE6-E0076F07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-- From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6E191-8634-14B4-1770-72EE3D83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SELECT _____________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  <a:latin typeface="Consolas" panose="020B0609020204030204" pitchFamily="49" charset="0"/>
              </a:rPr>
              <a:t>ItemRecordDetails</a:t>
            </a:r>
            <a:endParaRPr lang="en-US" dirty="0">
              <a:solidFill>
                <a:schemeClr val="accent4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4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SELECT _____________________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  <a:latin typeface="Consolas" panose="020B0609020204030204" pitchFamily="49" charset="0"/>
              </a:rPr>
              <a:t>BibliographicRecords</a:t>
            </a:r>
            <a:endParaRPr lang="en-US" dirty="0">
              <a:solidFill>
                <a:schemeClr val="accent4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4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onsolas" panose="020B0609020204030204" pitchFamily="49" charset="0"/>
              </a:rPr>
              <a:t>SELECT ______________________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  <a:latin typeface="Consolas" panose="020B0609020204030204" pitchFamily="49" charset="0"/>
              </a:rPr>
              <a:t>CircItemRecords</a:t>
            </a:r>
            <a:r>
              <a:rPr lang="en-US" dirty="0">
                <a:latin typeface="Consolas" panose="020B0609020204030204" pitchFamily="49" charset="0"/>
              </a:rPr>
              <a:t>  (bibs)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FC9BE-B0A9-C743-E084-36702813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F8513-ACE4-031C-A4C6-CF743C1B39DF}"/>
              </a:ext>
            </a:extLst>
          </p:cNvPr>
          <p:cNvSpPr/>
          <p:nvPr/>
        </p:nvSpPr>
        <p:spPr>
          <a:xfrm>
            <a:off x="2133600" y="1552575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ItemRecordID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EE357-A778-0CFC-55ED-6159AB28CF96}"/>
              </a:ext>
            </a:extLst>
          </p:cNvPr>
          <p:cNvSpPr/>
          <p:nvPr/>
        </p:nvSpPr>
        <p:spPr>
          <a:xfrm>
            <a:off x="2057400" y="3124200"/>
            <a:ext cx="407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BibliographicRecordID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86429-DBCB-EF6C-BE0A-BAAE77CBF003}"/>
              </a:ext>
            </a:extLst>
          </p:cNvPr>
          <p:cNvSpPr/>
          <p:nvPr/>
        </p:nvSpPr>
        <p:spPr>
          <a:xfrm>
            <a:off x="2209800" y="4645476"/>
            <a:ext cx="407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AssociatedBibRecordID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/>
      <p:bldP spid="10" grpId="0" uiExpand="1"/>
      <p:bldP spid="11" grpId="0" uiExpan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B5849-1A34-888E-A1B9-90018C27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9E761-5E94-5D87-06D4-2141083A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AEB16-D1A9-D689-3759-592C2D9B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Filters the search – only records that meet the criteria will be retrieved.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[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operator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AssignedBranchID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C7D55-59C4-695F-6AB5-CD26D5B7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D019-8BBB-3FFF-EEE3-A673EDE96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4648200" cy="4165284"/>
          </a:xfrm>
        </p:spPr>
        <p:txBody>
          <a:bodyPr/>
          <a:lstStyle/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[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[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[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  [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operator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0D9DD-4244-110E-7447-4895ED4D8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2011679"/>
            <a:ext cx="5967046" cy="4165283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ItemRecordID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CircItemRecords</a:t>
            </a:r>
            <a:endParaRPr lang="en-US" dirty="0">
              <a:solidFill>
                <a:schemeClr val="accent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AssignedBranchID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6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910C2-041F-6421-A419-2D54492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3C4D-260A-9C36-9685-907F918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D111B-6E1C-D28E-108A-3029868A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4D81B1-2351-D91B-B28A-7D6BD7DB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6726"/>
              </p:ext>
            </p:extLst>
          </p:nvPr>
        </p:nvGraphicFramePr>
        <p:xfrm>
          <a:off x="609600" y="1219200"/>
          <a:ext cx="10363199" cy="46653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Equal To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AssignedBranch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=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3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 Equal To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&lt;&gt; or !=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RecordStatusID &lt;&gt; 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RecordStatusID != 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7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Greater than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Greater than or equal to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Price &gt; 100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Price &gt;= 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7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Less than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Less than or equal to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&lt;=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BirthDate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&lt; ‘7/1/2010’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BirthDate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&lt;= ‘7/1/2010’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36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Between a range (inclusive)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Between</a:t>
                      </a:r>
                      <a:r>
                        <a:rPr lang="en-US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…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And 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ClassificationNumber BETWEEN ‘580’ AND ‘590’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Wildcard (1</a:t>
                      </a:r>
                      <a:r>
                        <a:rPr lang="en-US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+ characters)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LIKE ‘…%’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NonPublicNote LIKE ‘%Donation%’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73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Equal to one of many values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(…,…,…)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AssignedCollectionID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 (13,77,135)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73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Not equal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to one of many values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NOT IN (…,…,…)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ItemStatusID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NOT IN (15,13)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 marL="25910" marR="25910" marT="25910" marB="2591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92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IS 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FirstAvailableDate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 IS 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292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Not 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IS NOT 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Barcode IS NOT NULL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26035" marR="26035" marT="26035" marB="2603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001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639B1-142C-0BC4-D16C-C8ADA80E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Not Equal 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2F979-59E0-FC24-3334-51EB5131C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r>
              <a:rPr lang="en-US" dirty="0"/>
              <a:t>&lt;&gt;   </a:t>
            </a:r>
          </a:p>
          <a:p>
            <a:r>
              <a:rPr lang="en-US" dirty="0"/>
              <a:t>!=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Retrieves records that do not match the criteria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9E3C70-0624-E174-505A-D461D8F2E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RecordStatusID</a:t>
            </a:r>
            <a:r>
              <a:rPr lang="en-US" dirty="0">
                <a:latin typeface="Consolas" panose="020B0609020204030204" pitchFamily="49" charset="0"/>
              </a:rPr>
              <a:t> &lt;&gt; 1</a:t>
            </a:r>
          </a:p>
          <a:p>
            <a:r>
              <a:rPr lang="en-US" dirty="0" err="1">
                <a:latin typeface="Consolas" panose="020B0609020204030204" pitchFamily="49" charset="0"/>
              </a:rPr>
              <a:t>RecordStatusID</a:t>
            </a:r>
            <a:r>
              <a:rPr lang="en-US" dirty="0">
                <a:latin typeface="Consolas" panose="020B0609020204030204" pitchFamily="49" charset="0"/>
              </a:rPr>
              <a:t> !=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00B59-6073-9610-F1AF-DC0B58D2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77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0C2E-B6C9-345E-591E-047BA76E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Operators: Greater Than / Less Than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7CBC-12F0-366C-78FC-D74A18752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r>
              <a:rPr lang="en-US" dirty="0"/>
              <a:t>&gt;	Greater Than</a:t>
            </a:r>
          </a:p>
          <a:p>
            <a:endParaRPr lang="en-US" dirty="0"/>
          </a:p>
          <a:p>
            <a:r>
              <a:rPr lang="en-US" dirty="0"/>
              <a:t>&gt;= 	Greater Than or Equal to</a:t>
            </a:r>
          </a:p>
          <a:p>
            <a:endParaRPr lang="en-US" dirty="0"/>
          </a:p>
          <a:p>
            <a:r>
              <a:rPr lang="en-US" dirty="0"/>
              <a:t>&lt;	Less Than</a:t>
            </a:r>
          </a:p>
          <a:p>
            <a:endParaRPr lang="en-US" dirty="0"/>
          </a:p>
          <a:p>
            <a:r>
              <a:rPr lang="en-US" dirty="0"/>
              <a:t>&lt;=	Less Than Or Equal 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8CEAA-E04A-DDA8-E686-97E250E5F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ChargesAmount</a:t>
            </a:r>
            <a:r>
              <a:rPr lang="en-US" dirty="0">
                <a:latin typeface="Consolas" panose="020B0609020204030204" pitchFamily="49" charset="0"/>
              </a:rPr>
              <a:t> &gt; 100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ChargesAmount</a:t>
            </a:r>
            <a:r>
              <a:rPr lang="en-US" dirty="0">
                <a:latin typeface="Consolas" panose="020B0609020204030204" pitchFamily="49" charset="0"/>
              </a:rPr>
              <a:t> &gt;= 100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BirthDate</a:t>
            </a:r>
            <a:r>
              <a:rPr lang="en-US" dirty="0">
                <a:latin typeface="Consolas" panose="020B0609020204030204" pitchFamily="49" charset="0"/>
              </a:rPr>
              <a:t> &gt; ‘1/1/2006’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BirthDate</a:t>
            </a:r>
            <a:r>
              <a:rPr lang="en-US" dirty="0">
                <a:latin typeface="Consolas" panose="020B0609020204030204" pitchFamily="49" charset="0"/>
              </a:rPr>
              <a:t> &gt;= ‘1/1/2006’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6C217-20BA-01DE-3E83-0F014433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3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DED23-7349-658C-DD05-26574667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FFEA62-79BB-730C-A2E5-2C52E360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56CE0-BF5D-844A-AC5C-AD076A48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“Structured Query Language”</a:t>
            </a:r>
          </a:p>
          <a:p>
            <a:r>
              <a:rPr lang="en-US" dirty="0"/>
              <a:t>International standard database language</a:t>
            </a: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36268D-BF8E-ACE1-3027-2CBFD88D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06332"/>
              </p:ext>
            </p:extLst>
          </p:nvPr>
        </p:nvGraphicFramePr>
        <p:xfrm>
          <a:off x="3583796" y="3276600"/>
          <a:ext cx="5024408" cy="225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814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C4FD-D5B5-5ACD-C089-A1D45C1E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Between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F26B-BBC2-8F5E-0A26-5222F0C6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… AND….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FirstAvailableDate</a:t>
            </a:r>
            <a:r>
              <a:rPr lang="en-US" dirty="0">
                <a:latin typeface="Consolas" panose="020B0609020204030204" pitchFamily="49" charset="0"/>
              </a:rPr>
              <a:t> BETWEEN '12/1/2025' AND '12/31/2025'</a:t>
            </a:r>
          </a:p>
          <a:p>
            <a:endParaRPr lang="en-US" dirty="0"/>
          </a:p>
          <a:p>
            <a:r>
              <a:rPr lang="en-US" dirty="0"/>
              <a:t>Retrieves records with values within a given range.</a:t>
            </a:r>
          </a:p>
          <a:p>
            <a:r>
              <a:rPr lang="en-US" dirty="0"/>
              <a:t>Values are “Inclusive”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7222A-4B82-F3C7-B514-18C6BC58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03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5C44-BC7A-5DBB-8F62-922F3EC1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439D-104C-78A6-12D3-7C20D60B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Working With 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27A371-CF5C-7F4D-A01D-A86228AE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 careful with Time.</a:t>
            </a:r>
          </a:p>
          <a:p>
            <a:pPr marL="338328" lvl="1" indent="0">
              <a:buNone/>
            </a:pPr>
            <a:r>
              <a:rPr lang="en-US" dirty="0"/>
              <a:t>If no time supplied, assumes Midnight of that day</a:t>
            </a:r>
          </a:p>
          <a:p>
            <a:pPr marL="338328" lvl="1" indent="0">
              <a:buNone/>
            </a:pPr>
            <a:endParaRPr lang="en-US" dirty="0"/>
          </a:p>
          <a:p>
            <a:pPr marL="338328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FirstAvailableDate</a:t>
            </a:r>
            <a:r>
              <a:rPr lang="en-US" dirty="0">
                <a:latin typeface="Consolas" panose="020B0609020204030204" pitchFamily="49" charset="0"/>
              </a:rPr>
              <a:t> BETWEEN '12/1/2025' AND '12/31/2025'</a:t>
            </a:r>
          </a:p>
          <a:p>
            <a:pPr marL="33832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5469C-46CE-5BD0-5446-3B602D71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0CE056-87AD-55F8-89C9-ECFE1E0366FB}"/>
              </a:ext>
            </a:extLst>
          </p:cNvPr>
          <p:cNvSpPr txBox="1">
            <a:spLocks/>
          </p:cNvSpPr>
          <p:nvPr/>
        </p:nvSpPr>
        <p:spPr>
          <a:xfrm>
            <a:off x="609600" y="4540682"/>
            <a:ext cx="10898038" cy="211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A936C-B808-EC41-CC6D-071315FAA5C2}"/>
              </a:ext>
            </a:extLst>
          </p:cNvPr>
          <p:cNvSpPr txBox="1"/>
          <p:nvPr/>
        </p:nvSpPr>
        <p:spPr>
          <a:xfrm>
            <a:off x="600075" y="3962400"/>
            <a:ext cx="10420710" cy="95410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7063" lvl="2" indent="0"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BETWEEN ‘12/1/2025’ AND ‘12/31/2025 11:59:59 PM’</a:t>
            </a:r>
          </a:p>
          <a:p>
            <a:pPr marL="627063" lvl="2" indent="0"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BETWEEN ’12/1/2025’ AND ‘1/1/2026’</a:t>
            </a:r>
          </a:p>
        </p:txBody>
      </p:sp>
    </p:spTree>
    <p:extLst>
      <p:ext uri="{BB962C8B-B14F-4D97-AF65-F5344CB8AC3E}">
        <p14:creationId xmlns:p14="http://schemas.microsoft.com/office/powerpoint/2010/main" val="39438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001-2350-C1C1-3B17-8DD1CFD4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LIKE (Wildcard)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EF39-4E4B-C575-77ED-72844F6F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3276600" cy="4351338"/>
          </a:xfrm>
        </p:spPr>
        <p:txBody>
          <a:bodyPr/>
          <a:lstStyle/>
          <a:p>
            <a:r>
              <a:rPr lang="en-US" dirty="0"/>
              <a:t>LIKE ‘…%’</a:t>
            </a:r>
          </a:p>
          <a:p>
            <a:endParaRPr lang="en-US" dirty="0"/>
          </a:p>
          <a:p>
            <a:r>
              <a:rPr lang="en-US" dirty="0"/>
              <a:t>Matches any character 1 or more times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A0A64-3F44-A4FF-CECC-BA6ADE3A7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825625"/>
            <a:ext cx="7467600" cy="4351338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NonPublicNote</a:t>
            </a:r>
            <a:r>
              <a:rPr lang="en-US" dirty="0">
                <a:latin typeface="Consolas" panose="020B0609020204030204" pitchFamily="49" charset="0"/>
              </a:rPr>
              <a:t> LIKE '%Donation%'</a:t>
            </a:r>
          </a:p>
          <a:p>
            <a:r>
              <a:rPr lang="en-US" dirty="0" err="1">
                <a:latin typeface="Consolas" panose="020B0609020204030204" pitchFamily="49" charset="0"/>
              </a:rPr>
              <a:t>ClassificationNumber</a:t>
            </a:r>
            <a:r>
              <a:rPr lang="en-US" dirty="0">
                <a:latin typeface="Consolas" panose="020B0609020204030204" pitchFamily="49" charset="0"/>
              </a:rPr>
              <a:t> LIKE '%092'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B1FC7-D36C-A3A5-0D0C-13FEFD40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4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4056-9DE5-2F50-A758-F7483625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7345-3AD3-2823-9E44-81D4E06F0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3581400" cy="4351338"/>
          </a:xfrm>
        </p:spPr>
        <p:txBody>
          <a:bodyPr/>
          <a:lstStyle/>
          <a:p>
            <a:r>
              <a:rPr lang="en-US" dirty="0"/>
              <a:t>IN (…, …, …, 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Retrieves records that match any of the given values – separated by commas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264CA-416A-A471-30D6-ACD8385F4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7010400" cy="4351338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MaterialTypeID</a:t>
            </a:r>
            <a:r>
              <a:rPr lang="en-US" dirty="0">
                <a:latin typeface="Consolas" panose="020B0609020204030204" pitchFamily="49" charset="0"/>
              </a:rPr>
              <a:t> IN (1,11)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CallNumberPrefix</a:t>
            </a:r>
            <a:r>
              <a:rPr lang="en-US" dirty="0">
                <a:latin typeface="Consolas" panose="020B0609020204030204" pitchFamily="49" charset="0"/>
              </a:rPr>
              <a:t> IN ('CD FIC', 'CD FICTION')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978CE-35D3-8EC3-47C6-FF1D8A64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09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7116-8D90-5824-A72C-D46F2A72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Not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ABEF-373F-2224-E1E3-EFC43320D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4343400" cy="4351338"/>
          </a:xfrm>
        </p:spPr>
        <p:txBody>
          <a:bodyPr/>
          <a:lstStyle/>
          <a:p>
            <a:r>
              <a:rPr lang="en-US" dirty="0"/>
              <a:t>NOT IN (…, …, …, 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Retrieves records with any values that are not included in a set of given values</a:t>
            </a:r>
          </a:p>
          <a:p>
            <a:r>
              <a:rPr lang="en-US" dirty="0"/>
              <a:t>Opposite of “IN”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9CD66-1F1D-D95C-2B82-E571DF45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825625"/>
            <a:ext cx="6797040" cy="4351338"/>
          </a:xfrm>
        </p:spPr>
        <p:txBody>
          <a:bodyPr/>
          <a:lstStyle/>
          <a:p>
            <a:r>
              <a:rPr lang="en-US" sz="2400" dirty="0" err="1">
                <a:latin typeface="Consolas" panose="020B0609020204030204" pitchFamily="49" charset="0"/>
              </a:rPr>
              <a:t>ItemStatusID</a:t>
            </a:r>
            <a:r>
              <a:rPr lang="en-US" sz="2400" dirty="0">
                <a:latin typeface="Consolas" panose="020B0609020204030204" pitchFamily="49" charset="0"/>
              </a:rPr>
              <a:t> NOT IN (15,13)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PrimaryMARCTOMID</a:t>
            </a:r>
            <a:r>
              <a:rPr lang="en-US" sz="2400" dirty="0">
                <a:latin typeface="Consolas" panose="020B0609020204030204" pitchFamily="49" charset="0"/>
              </a:rPr>
              <a:t> NOT IN (36,41)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C08F-AD51-CAD7-FBF4-6E8DE5EB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69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4F37-2499-9E1E-1510-1FB67DD9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IS NULL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07A2-4B19-2F6C-80BD-71D0CDCBBB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NULL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Retrieves records where there is not data present</a:t>
            </a:r>
          </a:p>
          <a:p>
            <a:r>
              <a:rPr lang="en-US" dirty="0"/>
              <a:t>Different from zero or a space.</a:t>
            </a:r>
          </a:p>
          <a:p>
            <a:pPr lvl="1"/>
            <a:r>
              <a:rPr lang="en-US" dirty="0"/>
              <a:t>The absence of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07ACB-2AEE-B849-3F15-A81D6CE59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06440" cy="4351338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FirstAvailableDate</a:t>
            </a:r>
            <a:r>
              <a:rPr lang="en-US" dirty="0">
                <a:latin typeface="Consolas" panose="020B0609020204030204" pitchFamily="49" charset="0"/>
              </a:rPr>
              <a:t> IS NULL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Barcode IS NULL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E3B44-E273-60ED-5816-C439B0F4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79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48DA-1F3B-AFAE-24A9-DC87D14E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Operators: IS NOT NULL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0016-9F80-4BB0-2E98-CCF6FEBDF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NOT NULL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Retrieves data where any data is present.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5CD4E-2F60-7E30-9119-DDEAE6E2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2F264C-E2F2-C7F9-5D0C-647D7A69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4351338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EmailAddress</a:t>
            </a:r>
            <a:r>
              <a:rPr lang="en-US" dirty="0">
                <a:latin typeface="Consolas" panose="020B0609020204030204" pitchFamily="49" charset="0"/>
              </a:rPr>
              <a:t> IS NOT NULL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Barcode IS NOT NULL</a:t>
            </a:r>
          </a:p>
        </p:txBody>
      </p:sp>
    </p:spTree>
    <p:extLst>
      <p:ext uri="{BB962C8B-B14F-4D97-AF65-F5344CB8AC3E}">
        <p14:creationId xmlns:p14="http://schemas.microsoft.com/office/powerpoint/2010/main" val="2165186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B6AC-C64D-6B5A-B42E-CA176459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Criteria: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7836-12AE-55FF-2555-14A71A436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03280" cy="4351338"/>
          </a:xfrm>
        </p:spPr>
        <p:txBody>
          <a:bodyPr/>
          <a:lstStyle/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Allows a search to combine multiple filters</a:t>
            </a:r>
          </a:p>
          <a:p>
            <a:r>
              <a:rPr lang="en-US" dirty="0"/>
              <a:t>Results must match all parts of the where clause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2BEB4-3F58-8A72-69EE-8A73797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463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C7D55-59C4-695F-6AB5-CD26D5B7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D019-8BBB-3FFF-EEE3-A673EDE96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334000" cy="4165284"/>
          </a:xfrm>
        </p:spPr>
        <p:txBody>
          <a:bodyPr>
            <a:normAutofit fontScale="92500"/>
          </a:bodyPr>
          <a:lstStyle/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[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[</a:t>
            </a:r>
            <a:r>
              <a:rPr lang="en-US" dirty="0" err="1">
                <a:solidFill>
                  <a:schemeClr val="accent5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[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 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operator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[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column_name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 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operator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 [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indent="-1828800">
              <a:lnSpc>
                <a:spcPct val="100000"/>
              </a:lnSpc>
              <a:spcAft>
                <a:spcPts val="1800"/>
              </a:spcAft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0D9DD-4244-110E-7447-4895ED4D8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2011679"/>
            <a:ext cx="5791200" cy="309372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ItemRecordID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solidFill>
                  <a:schemeClr val="accent5">
                    <a:lumMod val="9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CircItemRecords</a:t>
            </a:r>
            <a:endParaRPr lang="en-US" dirty="0">
              <a:solidFill>
                <a:schemeClr val="accent5">
                  <a:lumMod val="9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AssignedBranchID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6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AssignedCollectionID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15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910C2-041F-6421-A419-2D54492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9E82BA-8965-B264-DC08-1DAEA12F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09224F7-77E3-A49C-F176-DCD7C197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737850" cy="1500187"/>
          </a:xfrm>
        </p:spPr>
        <p:txBody>
          <a:bodyPr/>
          <a:lstStyle/>
          <a:p>
            <a:r>
              <a:rPr lang="en-US" dirty="0"/>
              <a:t>Creating a Basic SQL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97EC5-B463-437E-F07D-6838ED93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4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65D499-102E-D317-5083-981EFFB9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 Polaris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3FE3E-21E5-2274-CCEA-569B0518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212848"/>
            <a:ext cx="4109107" cy="3547872"/>
          </a:xfrm>
        </p:spPr>
        <p:txBody>
          <a:bodyPr/>
          <a:lstStyle/>
          <a:p>
            <a:r>
              <a:rPr lang="en-US" dirty="0"/>
              <a:t>In Polaris, SQL queries can be copied directly into the Find Tool: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3586A-42C7-85AF-EC12-D6A18554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F13D5A-78E5-9AF5-EA90-571584A8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7412" y="3673063"/>
            <a:ext cx="6544948" cy="25917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C94C2-80D0-3708-F316-F7D29412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408" y="1792348"/>
            <a:ext cx="6749147" cy="238901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C51345-6016-5380-9F78-14499423B11C}"/>
              </a:ext>
            </a:extLst>
          </p:cNvPr>
          <p:cNvSpPr/>
          <p:nvPr/>
        </p:nvSpPr>
        <p:spPr>
          <a:xfrm>
            <a:off x="6010758" y="2896280"/>
            <a:ext cx="836762" cy="181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79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B07484-8ECF-C8D6-6060-EB680B6F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1: YTD Circ 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1A3141-2FC1-3C3B-5300-74470F45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Your library wants to run a promotion with your most active users.  Find all patrons from your library that have more than 250 checkouts this year.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5D88CB-317B-9341-915F-884F757C7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942328"/>
              </p:ext>
            </p:extLst>
          </p:nvPr>
        </p:nvGraphicFramePr>
        <p:xfrm>
          <a:off x="1994916" y="3177540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5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3EDF0-F2E3-2C18-2EFB-7FB663FA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462DB-F4D0-F837-E351-04896FC3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9976" y="475838"/>
            <a:ext cx="8350530" cy="59063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841F4F-0B42-22CE-5F0A-52B7B7A985DE}"/>
              </a:ext>
            </a:extLst>
          </p:cNvPr>
          <p:cNvSpPr/>
          <p:nvPr/>
        </p:nvSpPr>
        <p:spPr>
          <a:xfrm>
            <a:off x="3048000" y="1713775"/>
            <a:ext cx="814754" cy="304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DC0C51-E77E-4327-5B7D-D7BD1D19D948}"/>
              </a:ext>
            </a:extLst>
          </p:cNvPr>
          <p:cNvSpPr/>
          <p:nvPr/>
        </p:nvSpPr>
        <p:spPr>
          <a:xfrm>
            <a:off x="3048000" y="2165556"/>
            <a:ext cx="1424354" cy="3048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DB2009-2017-EC78-0A8C-650525126099}"/>
              </a:ext>
            </a:extLst>
          </p:cNvPr>
          <p:cNvSpPr/>
          <p:nvPr/>
        </p:nvSpPr>
        <p:spPr>
          <a:xfrm>
            <a:off x="3048000" y="3967435"/>
            <a:ext cx="1195754" cy="3048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8DA2DD-22F3-EFC3-F033-0C97F694AC8F}"/>
              </a:ext>
            </a:extLst>
          </p:cNvPr>
          <p:cNvSpPr/>
          <p:nvPr/>
        </p:nvSpPr>
        <p:spPr>
          <a:xfrm>
            <a:off x="3048000" y="589018"/>
            <a:ext cx="1626578" cy="3048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38314-03FA-CC7A-8B63-039F0BF452FC}"/>
              </a:ext>
            </a:extLst>
          </p:cNvPr>
          <p:cNvSpPr txBox="1"/>
          <p:nvPr/>
        </p:nvSpPr>
        <p:spPr>
          <a:xfrm>
            <a:off x="1524000" y="1635342"/>
            <a:ext cx="1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accent1"/>
                </a:solidFill>
              </a:rPr>
              <a:t>SELECT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8C38A-93C4-5080-B7E4-4E26C424C7F7}"/>
              </a:ext>
            </a:extLst>
          </p:cNvPr>
          <p:cNvSpPr txBox="1"/>
          <p:nvPr/>
        </p:nvSpPr>
        <p:spPr>
          <a:xfrm>
            <a:off x="1752600" y="491543"/>
            <a:ext cx="114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accent4">
                    <a:lumMod val="75000"/>
                  </a:schemeClr>
                </a:solidFill>
              </a:rPr>
              <a:t>FROM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499F0-AEEC-3185-F585-7588ED69D961}"/>
              </a:ext>
            </a:extLst>
          </p:cNvPr>
          <p:cNvSpPr txBox="1"/>
          <p:nvPr/>
        </p:nvSpPr>
        <p:spPr>
          <a:xfrm>
            <a:off x="1524000" y="2917868"/>
            <a:ext cx="13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DA8F7-D164-6753-1332-7FBA2B105371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2740378" y="719517"/>
            <a:ext cx="152400" cy="285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7F8A3C-185B-ECD8-C4AB-76C3FCBCD3C1}"/>
              </a:ext>
            </a:extLst>
          </p:cNvPr>
          <p:cNvCxnSpPr/>
          <p:nvPr/>
        </p:nvCxnSpPr>
        <p:spPr>
          <a:xfrm>
            <a:off x="2819400" y="1866175"/>
            <a:ext cx="152400" cy="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E828EE-E57C-0A12-9FA2-51C4220C6FBF}"/>
              </a:ext>
            </a:extLst>
          </p:cNvPr>
          <p:cNvCxnSpPr>
            <a:cxnSpLocks/>
          </p:cNvCxnSpPr>
          <p:nvPr/>
        </p:nvCxnSpPr>
        <p:spPr>
          <a:xfrm flipV="1">
            <a:off x="2529811" y="2506658"/>
            <a:ext cx="417485" cy="3478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08C6AF-A3DC-6EAE-9B10-756D8747D38B}"/>
              </a:ext>
            </a:extLst>
          </p:cNvPr>
          <p:cNvCxnSpPr>
            <a:cxnSpLocks/>
          </p:cNvCxnSpPr>
          <p:nvPr/>
        </p:nvCxnSpPr>
        <p:spPr>
          <a:xfrm rot="5400000" flipV="1">
            <a:off x="2494985" y="3414360"/>
            <a:ext cx="417485" cy="3478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31024-A727-A7DD-D2C9-831E7AD3E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6C57F-BE11-420C-C57F-625AB99E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1: YTD Circ Count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ECBA03-7598-F117-DFCC-B26B7DC31312}"/>
              </a:ext>
            </a:extLst>
          </p:cNvPr>
          <p:cNvGraphicFramePr/>
          <p:nvPr/>
        </p:nvGraphicFramePr>
        <p:xfrm>
          <a:off x="1768673" y="2225433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E8B3BD-E9F4-4F39-BB2A-0ACF0A5E1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9808"/>
              </p:ext>
            </p:extLst>
          </p:nvPr>
        </p:nvGraphicFramePr>
        <p:xfrm>
          <a:off x="1768673" y="2225433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05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66858-48EC-14FD-4FFE-692C8DC6A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833AC-B89C-745C-87F3-C2C58610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1: YTD Circ 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DD1B-8F4C-5F51-A714-4A68F6AE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PatronID</a:t>
            </a:r>
            <a:endParaRPr lang="en-US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From Patrons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OrganizationID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___ 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YTDCircCount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___ _____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A8BB2-C228-A6C3-6633-59133D0D3062}"/>
              </a:ext>
            </a:extLst>
          </p:cNvPr>
          <p:cNvSpPr txBox="1"/>
          <p:nvPr/>
        </p:nvSpPr>
        <p:spPr>
          <a:xfrm>
            <a:off x="4161504" y="3482208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(Operator)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0F0E7-B19A-9CAF-FB51-F04718D63445}"/>
              </a:ext>
            </a:extLst>
          </p:cNvPr>
          <p:cNvSpPr txBox="1"/>
          <p:nvPr/>
        </p:nvSpPr>
        <p:spPr>
          <a:xfrm>
            <a:off x="3447847" y="4114800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(Operator)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6C810-829C-F6B8-0DF6-0A5AC9B26CB6}"/>
              </a:ext>
            </a:extLst>
          </p:cNvPr>
          <p:cNvSpPr txBox="1"/>
          <p:nvPr/>
        </p:nvSpPr>
        <p:spPr>
          <a:xfrm>
            <a:off x="5034164" y="3482208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(Value)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4E6FC-BBC1-F924-2060-356617482886}"/>
              </a:ext>
            </a:extLst>
          </p:cNvPr>
          <p:cNvSpPr txBox="1"/>
          <p:nvPr/>
        </p:nvSpPr>
        <p:spPr>
          <a:xfrm>
            <a:off x="4419600" y="4114800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(Value)</a:t>
            </a:r>
          </a:p>
        </p:txBody>
      </p:sp>
    </p:spTree>
    <p:extLst>
      <p:ext uri="{BB962C8B-B14F-4D97-AF65-F5344CB8AC3E}">
        <p14:creationId xmlns:p14="http://schemas.microsoft.com/office/powerpoint/2010/main" val="21253889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2853B-B7D4-5520-235D-9C51C44A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5867400" cy="1006475"/>
          </a:xfrm>
        </p:spPr>
        <p:txBody>
          <a:bodyPr>
            <a:normAutofit/>
          </a:bodyPr>
          <a:lstStyle/>
          <a:p>
            <a:r>
              <a:rPr lang="en-US" dirty="0"/>
              <a:t>Search 1: YTD Circ Count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BDA1D1-8C00-7DF9-BC9D-6858187CB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5410200" cy="4436109"/>
          </a:xfrm>
        </p:spPr>
        <p:txBody>
          <a:bodyPr/>
          <a:lstStyle/>
          <a:p>
            <a:r>
              <a:rPr lang="en-US" dirty="0"/>
              <a:t>Look up </a:t>
            </a:r>
            <a:r>
              <a:rPr lang="en-US" dirty="0" err="1"/>
              <a:t>OrganizationID</a:t>
            </a:r>
            <a:r>
              <a:rPr lang="en-US" dirty="0"/>
              <a:t> in Organizations table </a:t>
            </a:r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42403C51-D1F1-69E5-C220-32AD78F2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71" y="130870"/>
            <a:ext cx="4621529" cy="65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66858-48EC-14FD-4FFE-692C8DC6A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833AC-B89C-745C-87F3-C2C58610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1: YTD Circ 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DD1B-8F4C-5F51-A714-4A68F6AE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PatronID</a:t>
            </a:r>
            <a:endParaRPr lang="en-US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From Patrons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OrganizationID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___ 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YTDCircCount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___ _____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A8BB2-C228-A6C3-6633-59133D0D3062}"/>
              </a:ext>
            </a:extLst>
          </p:cNvPr>
          <p:cNvSpPr txBox="1"/>
          <p:nvPr/>
        </p:nvSpPr>
        <p:spPr>
          <a:xfrm>
            <a:off x="4191000" y="3438525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(Operator)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0F0E7-B19A-9CAF-FB51-F04718D63445}"/>
              </a:ext>
            </a:extLst>
          </p:cNvPr>
          <p:cNvSpPr txBox="1"/>
          <p:nvPr/>
        </p:nvSpPr>
        <p:spPr>
          <a:xfrm>
            <a:off x="3511046" y="4141798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(Operator)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6C810-829C-F6B8-0DF6-0A5AC9B26CB6}"/>
              </a:ext>
            </a:extLst>
          </p:cNvPr>
          <p:cNvSpPr txBox="1"/>
          <p:nvPr/>
        </p:nvSpPr>
        <p:spPr>
          <a:xfrm>
            <a:off x="5063660" y="3438525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(Value)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4E6FC-BBC1-F924-2060-356617482886}"/>
              </a:ext>
            </a:extLst>
          </p:cNvPr>
          <p:cNvSpPr txBox="1"/>
          <p:nvPr/>
        </p:nvSpPr>
        <p:spPr>
          <a:xfrm>
            <a:off x="4482799" y="4141798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(Value)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B786981-2A8E-0FA5-02BC-BC15F927B63B}"/>
              </a:ext>
            </a:extLst>
          </p:cNvPr>
          <p:cNvSpPr txBox="1">
            <a:spLocks/>
          </p:cNvSpPr>
          <p:nvPr/>
        </p:nvSpPr>
        <p:spPr>
          <a:xfrm>
            <a:off x="4181475" y="2888606"/>
            <a:ext cx="1663616" cy="806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   22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B79984-18D4-F360-3B09-435D7B4A52CC}"/>
              </a:ext>
            </a:extLst>
          </p:cNvPr>
          <p:cNvSpPr txBox="1">
            <a:spLocks/>
          </p:cNvSpPr>
          <p:nvPr/>
        </p:nvSpPr>
        <p:spPr>
          <a:xfrm>
            <a:off x="3482471" y="3566158"/>
            <a:ext cx="1663616" cy="806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&gt;   250</a:t>
            </a:r>
          </a:p>
        </p:txBody>
      </p:sp>
    </p:spTree>
    <p:extLst>
      <p:ext uri="{BB962C8B-B14F-4D97-AF65-F5344CB8AC3E}">
        <p14:creationId xmlns:p14="http://schemas.microsoft.com/office/powerpoint/2010/main" val="37960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F187E-BDA1-6425-FDF1-706BBB2D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2: New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47A58-D671-3026-F6E5-76543B46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items at your library that are in a “New” Shelf Location, but are older than 9 months.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689097-C269-F030-FF73-27BA18A29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011639"/>
              </p:ext>
            </p:extLst>
          </p:nvPr>
        </p:nvGraphicFramePr>
        <p:xfrm>
          <a:off x="3006090" y="2491613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1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B4310-42CC-7185-CF9A-171184619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3D348-87F4-7C34-22C4-3CDE1EA6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2: New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2B32C-11D0-5817-EF0F-AEC5B83C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Polaris, Shelf Locations are </a:t>
            </a:r>
            <a:r>
              <a:rPr lang="en-US" b="1" dirty="0"/>
              <a:t>branch specific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Shelf Location IDs can vary between branches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6811B-4853-B20F-8DA2-5F4E2899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39" y="2614143"/>
            <a:ext cx="5163122" cy="40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B5D45C5-FC5D-33B0-D894-B604095A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2: New Shelf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271C4E-F21A-88B0-6109-63871C2AB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599" y="2133600"/>
            <a:ext cx="4434023" cy="35052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9976B3-21F8-876C-E742-4674A2E6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825625"/>
            <a:ext cx="5105400" cy="4351338"/>
          </a:xfrm>
        </p:spPr>
        <p:txBody>
          <a:bodyPr/>
          <a:lstStyle/>
          <a:p>
            <a:r>
              <a:rPr lang="en-US" dirty="0"/>
              <a:t>Using the Excel Workbook</a:t>
            </a:r>
          </a:p>
          <a:p>
            <a:pPr lvl="1"/>
            <a:r>
              <a:rPr lang="en-US" dirty="0"/>
              <a:t>Filter Column A to one branch</a:t>
            </a:r>
          </a:p>
          <a:p>
            <a:pPr lvl="1"/>
            <a:r>
              <a:rPr lang="en-US" dirty="0"/>
              <a:t>Filter Column C to only those that contain “New”</a:t>
            </a:r>
          </a:p>
          <a:p>
            <a:pPr lvl="1"/>
            <a:endParaRPr lang="en-US" dirty="0"/>
          </a:p>
          <a:p>
            <a:r>
              <a:rPr lang="en-US" dirty="0"/>
              <a:t>Column B is all of the “New” Shelf Location IDs</a:t>
            </a:r>
          </a:p>
        </p:txBody>
      </p:sp>
    </p:spTree>
    <p:extLst>
      <p:ext uri="{BB962C8B-B14F-4D97-AF65-F5344CB8AC3E}">
        <p14:creationId xmlns:p14="http://schemas.microsoft.com/office/powerpoint/2010/main" val="19849123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BE15B0-8A8F-FAB7-B59E-FFF6BDF3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2: New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FA029-28B9-6ACC-329B-D316164C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>
            <a:normAutofit/>
          </a:bodyPr>
          <a:lstStyle/>
          <a:p>
            <a:r>
              <a:rPr lang="en-US" dirty="0"/>
              <a:t>So Many Date Fields</a:t>
            </a:r>
          </a:p>
          <a:p>
            <a:pPr lvl="1"/>
            <a:r>
              <a:rPr lang="en-US" dirty="0" err="1"/>
              <a:t>CreationDate</a:t>
            </a:r>
            <a:endParaRPr lang="en-US" dirty="0"/>
          </a:p>
          <a:p>
            <a:pPr lvl="1"/>
            <a:r>
              <a:rPr lang="en-US" dirty="0" err="1"/>
              <a:t>ImportedDate</a:t>
            </a:r>
            <a:endParaRPr lang="en-US" dirty="0"/>
          </a:p>
          <a:p>
            <a:pPr lvl="1"/>
            <a:r>
              <a:rPr lang="en-US" dirty="0" err="1"/>
              <a:t>FirstAvailableDate</a:t>
            </a:r>
            <a:endParaRPr lang="en-US" dirty="0"/>
          </a:p>
          <a:p>
            <a:pPr lvl="1"/>
            <a:r>
              <a:rPr lang="en-US" dirty="0" err="1"/>
              <a:t>RecordStatusDate</a:t>
            </a:r>
            <a:endParaRPr lang="en-US" dirty="0"/>
          </a:p>
          <a:p>
            <a:pPr lvl="1"/>
            <a:r>
              <a:rPr lang="en-US" dirty="0" err="1"/>
              <a:t>OriginalCheckOutDate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FirstAvailableDate</a:t>
            </a:r>
            <a:r>
              <a:rPr lang="en-US" dirty="0"/>
              <a:t> is the first time the item transitioned from “In Processing” to one of the circulating statuses.</a:t>
            </a:r>
          </a:p>
          <a:p>
            <a:pPr lvl="1"/>
            <a:r>
              <a:rPr lang="en-US" dirty="0"/>
              <a:t>The item left Tech Services</a:t>
            </a:r>
          </a:p>
        </p:txBody>
      </p:sp>
    </p:spTree>
    <p:extLst>
      <p:ext uri="{BB962C8B-B14F-4D97-AF65-F5344CB8AC3E}">
        <p14:creationId xmlns:p14="http://schemas.microsoft.com/office/powerpoint/2010/main" val="35364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1B570F-6188-9696-1887-CEA7C883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0A15D-F2BD-E32E-A454-0C25E78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– Collection of several tables</a:t>
            </a:r>
          </a:p>
          <a:p>
            <a:r>
              <a:rPr lang="en-US" dirty="0"/>
              <a:t>Polaris has several hundred tables used to store library data.</a:t>
            </a:r>
          </a:p>
          <a:p>
            <a:r>
              <a:rPr lang="en-US" dirty="0"/>
              <a:t>All data in Polaris is stored somewhere in a table</a:t>
            </a:r>
          </a:p>
        </p:txBody>
      </p:sp>
    </p:spTree>
    <p:extLst>
      <p:ext uri="{BB962C8B-B14F-4D97-AF65-F5344CB8AC3E}">
        <p14:creationId xmlns:p14="http://schemas.microsoft.com/office/powerpoint/2010/main" val="39361266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F187E-BDA1-6425-FDF1-706BBB2D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2: New Shelf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47A58-D671-3026-F6E5-76543B46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items at your library that are in a “New” Shelf Location, but are older than 9 months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689097-C269-F030-FF73-27BA18A29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533015"/>
              </p:ext>
            </p:extLst>
          </p:nvPr>
        </p:nvGraphicFramePr>
        <p:xfrm>
          <a:off x="2891790" y="2667000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0F4C2D-DFBB-F794-F14A-F7CC82FEB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489912"/>
              </p:ext>
            </p:extLst>
          </p:nvPr>
        </p:nvGraphicFramePr>
        <p:xfrm>
          <a:off x="2891790" y="2667000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79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Graphic spid="6" grpId="0" uiExpand="1">
        <p:bldSub>
          <a:bldDgm bld="lvlAtOnce"/>
        </p:bldSub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A7C1D-8AC4-1139-4880-A50C66146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7B45D-2BF1-D204-9BCD-7DA95163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2: Shelf Locations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36A0E66-9C89-1D36-F240-E721118B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700" y="2212975"/>
            <a:ext cx="8878888" cy="254428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ItemRecordID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CircItemRecords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AssignedBranchID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6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ShelfLocationID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IN (</a:t>
            </a:r>
            <a:r>
              <a:rPr lang="en-US" dirty="0"/>
              <a:t>8,9,37,10,35,29,14,16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FirstAvailableDate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&lt; '7/1/2025'</a:t>
            </a:r>
          </a:p>
        </p:txBody>
      </p:sp>
    </p:spTree>
    <p:extLst>
      <p:ext uri="{BB962C8B-B14F-4D97-AF65-F5344CB8AC3E}">
        <p14:creationId xmlns:p14="http://schemas.microsoft.com/office/powerpoint/2010/main" val="16446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5460E-E173-64F6-8093-28441DC1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3: Bibs with Audience “C”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FE619-57CF-8016-F4FA-923E57E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bib records that have been cataloged but have “C” (pre-adolescent) in the Audience field.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E36011-DCB6-3773-A15D-E4ACCF8EB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551394"/>
              </p:ext>
            </p:extLst>
          </p:nvPr>
        </p:nvGraphicFramePr>
        <p:xfrm>
          <a:off x="2891790" y="2837017"/>
          <a:ext cx="617982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5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0E94-A615-77AD-ADFB-0990ACD0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3: Bibs with Audience “C”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6246-F25E-224C-43D6-BF765C93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FirstAvailableDate</a:t>
            </a:r>
            <a:r>
              <a:rPr lang="en-US" dirty="0"/>
              <a:t> is the first time the item transitioned from “In Processing” to one of the circulating statuses.</a:t>
            </a:r>
          </a:p>
          <a:p>
            <a:pPr lvl="1"/>
            <a:r>
              <a:rPr lang="en-US" dirty="0"/>
              <a:t>The item left Tech 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“Has Been Cataloged”</a:t>
            </a:r>
          </a:p>
        </p:txBody>
      </p:sp>
    </p:spTree>
    <p:extLst>
      <p:ext uri="{BB962C8B-B14F-4D97-AF65-F5344CB8AC3E}">
        <p14:creationId xmlns:p14="http://schemas.microsoft.com/office/powerpoint/2010/main" val="33276167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EB2BFF-092C-B484-BAB8-B72BE373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Audience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C72C1-F07B-C338-60AB-7A0CFFE3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804" y="9625"/>
            <a:ext cx="6720196" cy="684837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28299B-3DB8-BA73-8A34-816B3521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MARCTargetAudience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6892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823D3-5FF8-DCB1-985F-05629E174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EF763-1028-31D3-117E-3F9591C0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3: Bibs with Audience “C”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A0193-D1C7-C335-551A-2E4E361B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BibliographicRecordID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BibliographicRecords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MARCTargetAudience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'c'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FirstAvailableDate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IS NOT NULL</a:t>
            </a:r>
          </a:p>
        </p:txBody>
      </p:sp>
    </p:spTree>
    <p:extLst>
      <p:ext uri="{BB962C8B-B14F-4D97-AF65-F5344CB8AC3E}">
        <p14:creationId xmlns:p14="http://schemas.microsoft.com/office/powerpoint/2010/main" val="1847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E9222-9332-FF1B-29E8-55D40F98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4: Email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DBBE5-3D3C-88B9-921A-05C1BB16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Find any patrons in the system who do not have an email address but do have an alternate email address</a:t>
            </a:r>
          </a:p>
          <a:p>
            <a:endParaRPr lang="en-US" dirty="0"/>
          </a:p>
          <a:p>
            <a:r>
              <a:rPr lang="en-US" dirty="0"/>
              <a:t>Patron Records</a:t>
            </a:r>
          </a:p>
          <a:p>
            <a:r>
              <a:rPr lang="en-US" dirty="0"/>
              <a:t>Data is present in one field, not present in another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41627476-1BC7-17DD-C34D-555683E7C5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7961720"/>
                  </p:ext>
                </p:extLst>
              </p:nvPr>
            </p:nvGraphicFramePr>
            <p:xfrm>
              <a:off x="152400" y="5892800"/>
              <a:ext cx="1518356" cy="854075"/>
            </p:xfrm>
            <a:graphic>
              <a:graphicData uri="http://schemas.microsoft.com/office/powerpoint/2016/slidezoom">
                <pslz:sldZm>
                  <pslz:sldZmObj sldId="607" cId="512679891">
                    <pslz:zmPr id="{28E92FB3-F708-466A-ACB8-E74A0D2A019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18356" cy="854075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381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1627476-1BC7-17DD-C34D-555683E7C5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5892800"/>
                <a:ext cx="1518356" cy="85407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31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16E90-A6C4-B1E5-0405-4DCF9371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>
            <a:normAutofit/>
          </a:bodyPr>
          <a:lstStyle/>
          <a:p>
            <a:r>
              <a:rPr lang="en-US" dirty="0"/>
              <a:t>Search 5: Dead on Arrival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66024-9188-9133-6CA1-CA319485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A selector wants to identify items that are “Dead on Arrival” (6-12 months old, but have never checked out).</a:t>
            </a:r>
          </a:p>
          <a:p>
            <a:r>
              <a:rPr lang="en-US" dirty="0"/>
              <a:t>Pick a collection at your library and find items that are DOA.</a:t>
            </a:r>
          </a:p>
          <a:p>
            <a:endParaRPr lang="en-US" dirty="0"/>
          </a:p>
          <a:p>
            <a:r>
              <a:rPr lang="en-US" dirty="0"/>
              <a:t>Your Library/Collection/Material Type</a:t>
            </a:r>
          </a:p>
          <a:p>
            <a:r>
              <a:rPr lang="en-US" dirty="0"/>
              <a:t>6-12 months old (First Available Date)</a:t>
            </a:r>
          </a:p>
          <a:p>
            <a:r>
              <a:rPr lang="en-US" dirty="0"/>
              <a:t>Has never checked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BC315-B71B-CEAA-51BF-B9C1CC44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66CBC-CB23-741D-0B36-98B29F0C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6: Most Popular 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3AAA6-87F2-CB7E-2F65-4A153B9F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Use Bibliographic Records to find movies in the system with the most all time checkouts.</a:t>
            </a:r>
          </a:p>
          <a:p>
            <a:endParaRPr lang="en-US" dirty="0"/>
          </a:p>
          <a:p>
            <a:r>
              <a:rPr lang="en-US" dirty="0"/>
              <a:t>Bib Records Format = “Type of Material”</a:t>
            </a:r>
          </a:p>
          <a:p>
            <a:r>
              <a:rPr lang="en-US" dirty="0"/>
              <a:t>Most Checkouts: Lifetime Circ Count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279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37538-A342-FE89-5AEB-9D38BF21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4: Email Addresses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B5E516-3656-71A5-A8D1-503B10BB8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72562"/>
              </p:ext>
            </p:extLst>
          </p:nvPr>
        </p:nvGraphicFramePr>
        <p:xfrm>
          <a:off x="1542256" y="2600959"/>
          <a:ext cx="8878888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9FB7B-B5F9-E1A0-5C18-111C91D85C0B}"/>
              </a:ext>
            </a:extLst>
          </p:cNvPr>
          <p:cNvSpPr txBox="1">
            <a:spLocks/>
          </p:cNvSpPr>
          <p:nvPr/>
        </p:nvSpPr>
        <p:spPr>
          <a:xfrm>
            <a:off x="609600" y="1595208"/>
            <a:ext cx="10744200" cy="428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any patrons in the system who do not have an email address but do have an alternate email address</a:t>
            </a:r>
          </a:p>
        </p:txBody>
      </p:sp>
    </p:spTree>
    <p:extLst>
      <p:ext uri="{BB962C8B-B14F-4D97-AF65-F5344CB8AC3E}">
        <p14:creationId xmlns:p14="http://schemas.microsoft.com/office/powerpoint/2010/main" val="90508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56963A-38E3-66DB-5802-1F1DC630A7ED}"/>
              </a:ext>
            </a:extLst>
          </p:cNvPr>
          <p:cNvSpPr/>
          <p:nvPr/>
        </p:nvSpPr>
        <p:spPr>
          <a:xfrm>
            <a:off x="47768" y="2834656"/>
            <a:ext cx="3685856" cy="38839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7D39095-06A5-5A57-37A2-140A36572B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360" y="4289589"/>
            <a:ext cx="494095" cy="185032"/>
          </a:xfrm>
          <a:prstGeom prst="bentConnector3">
            <a:avLst>
              <a:gd name="adj1" fmla="val 9626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C0EFBE-BA8C-1D72-3F42-5C7CEAA94162}"/>
              </a:ext>
            </a:extLst>
          </p:cNvPr>
          <p:cNvSpPr/>
          <p:nvPr/>
        </p:nvSpPr>
        <p:spPr>
          <a:xfrm>
            <a:off x="8055678" y="4902147"/>
            <a:ext cx="4114676" cy="198314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365ECD-9AA9-510B-39F5-FA3ECF0DD5ED}"/>
              </a:ext>
            </a:extLst>
          </p:cNvPr>
          <p:cNvSpPr/>
          <p:nvPr/>
        </p:nvSpPr>
        <p:spPr>
          <a:xfrm>
            <a:off x="4414162" y="1554963"/>
            <a:ext cx="6033040" cy="290616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E8C3AA-9661-3C95-4499-D7CEAAA1464E}"/>
              </a:ext>
            </a:extLst>
          </p:cNvPr>
          <p:cNvSpPr/>
          <p:nvPr/>
        </p:nvSpPr>
        <p:spPr>
          <a:xfrm>
            <a:off x="111119" y="28137"/>
            <a:ext cx="4017261" cy="249778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3651235-E4F3-569D-97BE-F8A9A83B143F}"/>
              </a:ext>
            </a:extLst>
          </p:cNvPr>
          <p:cNvCxnSpPr>
            <a:cxnSpLocks/>
          </p:cNvCxnSpPr>
          <p:nvPr/>
        </p:nvCxnSpPr>
        <p:spPr>
          <a:xfrm flipV="1">
            <a:off x="1758790" y="411480"/>
            <a:ext cx="360959" cy="33285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6A773-FD73-6620-B071-8AA1772E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C359A2CA-9617-AD1F-6BF6-E9631FD1AF70}"/>
              </a:ext>
            </a:extLst>
          </p:cNvPr>
          <p:cNvCxnSpPr>
            <a:cxnSpLocks/>
          </p:cNvCxnSpPr>
          <p:nvPr/>
        </p:nvCxnSpPr>
        <p:spPr>
          <a:xfrm>
            <a:off x="5937253" y="2525919"/>
            <a:ext cx="742947" cy="35698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504A2D-3B84-B782-8631-54D9C3537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46933"/>
              </p:ext>
            </p:extLst>
          </p:nvPr>
        </p:nvGraphicFramePr>
        <p:xfrm>
          <a:off x="4615830" y="2272487"/>
          <a:ext cx="1594470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59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BibliographicRecords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BibliographicRecordID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BrowseAuthor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BrowseTitle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BrowseCallNo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DisplayInPAC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ImportedDate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B6AA5771-D07A-B7FE-FCE2-08DA48E3CB20}"/>
              </a:ext>
            </a:extLst>
          </p:cNvPr>
          <p:cNvCxnSpPr>
            <a:cxnSpLocks/>
          </p:cNvCxnSpPr>
          <p:nvPr/>
        </p:nvCxnSpPr>
        <p:spPr>
          <a:xfrm>
            <a:off x="8055678" y="1992519"/>
            <a:ext cx="770822" cy="179181"/>
          </a:xfrm>
          <a:prstGeom prst="bentConnector3">
            <a:avLst>
              <a:gd name="adj1" fmla="val 3846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42541C2-C823-DD5A-18AD-E2488448DE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03734" y="915526"/>
            <a:ext cx="1173366" cy="294817"/>
          </a:xfrm>
          <a:prstGeom prst="bentConnector3">
            <a:avLst>
              <a:gd name="adj1" fmla="val 129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A6A0DA-FFAF-D1C6-2F57-7109213B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8717"/>
              </p:ext>
            </p:extLst>
          </p:nvPr>
        </p:nvGraphicFramePr>
        <p:xfrm>
          <a:off x="6460960" y="1671821"/>
          <a:ext cx="1832014" cy="2637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83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CircItemRecords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ItemRecordID</a:t>
                      </a:r>
                    </a:p>
                  </a:txBody>
                  <a:tcPr marL="46189" marR="46189" marT="18476" marB="1847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Barcode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ItemStatusID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LastCircTransactionDate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AssociatedBibRecordID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RecordStatusID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AssignedBranchID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MaterialTypeID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AssignedCollectionID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LastUsePatronID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1D86308-719A-E274-04EF-AC7291B2BC68}"/>
              </a:ext>
            </a:extLst>
          </p:cNvPr>
          <p:cNvCxnSpPr>
            <a:cxnSpLocks/>
          </p:cNvCxnSpPr>
          <p:nvPr/>
        </p:nvCxnSpPr>
        <p:spPr>
          <a:xfrm flipV="1">
            <a:off x="1580098" y="4135058"/>
            <a:ext cx="412100" cy="26549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22749C-76E8-21BB-8AAB-29B20CC60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30466"/>
              </p:ext>
            </p:extLst>
          </p:nvPr>
        </p:nvGraphicFramePr>
        <p:xfrm>
          <a:off x="8515585" y="1894165"/>
          <a:ext cx="1602553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60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ItemRecordDetails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ItemRecordID</a:t>
                      </a:r>
                    </a:p>
                  </a:txBody>
                  <a:tcPr marL="4572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OwningBranchID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CreatorID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ModifierID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CallNumberPrefix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ClassificationNumber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CutterNumber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7F90FA4-2A66-2160-D785-062E56A00755}"/>
              </a:ext>
            </a:extLst>
          </p:cNvPr>
          <p:cNvGraphicFramePr>
            <a:graphicFrameLocks noGrp="1"/>
          </p:cNvGraphicFramePr>
          <p:nvPr/>
        </p:nvGraphicFramePr>
        <p:xfrm>
          <a:off x="1909162" y="3802987"/>
          <a:ext cx="1423128" cy="21983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42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PatronRegistration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LanguageID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NameFirst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NameLast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NameMiddle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PhoneVoice1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PhoneVoice2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EmailAddress</a:t>
                      </a:r>
                      <a:endParaRPr lang="en-US" sz="12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5D9BE1-12FD-5B0D-3C38-E48A2CF2FD4B}"/>
              </a:ext>
            </a:extLst>
          </p:cNvPr>
          <p:cNvGraphicFramePr>
            <a:graphicFrameLocks noGrp="1"/>
          </p:cNvGraphicFramePr>
          <p:nvPr/>
        </p:nvGraphicFramePr>
        <p:xfrm>
          <a:off x="387921" y="4135058"/>
          <a:ext cx="1264124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26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PatronCodeID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OrganizationID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CreatorID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ModifierID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YTDCircCount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49EBB1C-0644-7F7C-6B83-ACD4763D5A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76762" y="3864514"/>
            <a:ext cx="915691" cy="156382"/>
          </a:xfrm>
          <a:prstGeom prst="bentConnector3">
            <a:avLst>
              <a:gd name="adj1" fmla="val 9923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1604C03-2DAF-1E25-27FD-147E35C630BC}"/>
              </a:ext>
            </a:extLst>
          </p:cNvPr>
          <p:cNvGraphicFramePr>
            <a:graphicFrameLocks noGrp="1"/>
          </p:cNvGraphicFramePr>
          <p:nvPr/>
        </p:nvGraphicFramePr>
        <p:xfrm>
          <a:off x="296107" y="3210537"/>
          <a:ext cx="1014971" cy="5486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0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PatronCodes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PatronCodeID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Description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04FBA5-57FA-38B9-F1B1-E681D6702FC7}"/>
              </a:ext>
            </a:extLst>
          </p:cNvPr>
          <p:cNvGraphicFramePr>
            <a:graphicFrameLocks noGrp="1"/>
          </p:cNvGraphicFramePr>
          <p:nvPr/>
        </p:nvGraphicFramePr>
        <p:xfrm>
          <a:off x="2079799" y="127720"/>
          <a:ext cx="1705694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70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RecordSets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RecordSetID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Name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ObjectTypeID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CreatorID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ModifierID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OrganizationOwnerID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CreationDate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CA48306-9479-A8F6-64D0-C4E181CEFB71}"/>
              </a:ext>
            </a:extLst>
          </p:cNvPr>
          <p:cNvCxnSpPr>
            <a:cxnSpLocks/>
          </p:cNvCxnSpPr>
          <p:nvPr/>
        </p:nvCxnSpPr>
        <p:spPr>
          <a:xfrm>
            <a:off x="9998417" y="5726987"/>
            <a:ext cx="770822" cy="179181"/>
          </a:xfrm>
          <a:prstGeom prst="bentConnector3">
            <a:avLst>
              <a:gd name="adj1" fmla="val 3846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7DDE9B-6DBB-CBC0-690D-A59084B69FAA}"/>
              </a:ext>
            </a:extLst>
          </p:cNvPr>
          <p:cNvGraphicFramePr>
            <a:graphicFrameLocks noGrp="1"/>
          </p:cNvGraphicFramePr>
          <p:nvPr/>
        </p:nvGraphicFramePr>
        <p:xfrm>
          <a:off x="202892" y="292608"/>
          <a:ext cx="1591125" cy="5486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59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BibRecordSets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BibliographicRecordID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RecordSetID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776625F-0E7D-4D90-10D0-8653BC01E352}"/>
              </a:ext>
            </a:extLst>
          </p:cNvPr>
          <p:cNvGraphicFramePr>
            <a:graphicFrameLocks noGrp="1"/>
          </p:cNvGraphicFramePr>
          <p:nvPr/>
        </p:nvGraphicFramePr>
        <p:xfrm>
          <a:off x="344862" y="1198990"/>
          <a:ext cx="1307183" cy="5486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30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ItemRecordSets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RecordSetID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EFC6C69-5452-57F6-A135-BECDC05D4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31572"/>
              </p:ext>
            </p:extLst>
          </p:nvPr>
        </p:nvGraphicFramePr>
        <p:xfrm>
          <a:off x="10490215" y="5072667"/>
          <a:ext cx="1509186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50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ItemRecordHistory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ItemRecordHistoryID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TransactionDate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ActionTakenID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OldItemStatusID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NewItemStatusID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AssignedBranchID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F8B7298-AF74-4E34-1704-7E87F5FCD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22542"/>
              </p:ext>
            </p:extLst>
          </p:nvPr>
        </p:nvGraphicFramePr>
        <p:xfrm>
          <a:off x="8229600" y="5452667"/>
          <a:ext cx="1913596" cy="5486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91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ItemRecordHistoryActions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ActionTakenID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ActionTakenDesc</a:t>
                      </a:r>
                      <a:endParaRPr lang="en-US" sz="12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508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8AFAE-11EE-DB81-3BEE-B4473E067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0C32B9-6E20-EFBB-419E-55DC944F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4: Email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9BADA-8535-8210-57C4-EC75EAD4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PatronID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PatronRegistration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EmailAddress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IS NULL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AltEmailAddress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IS NOT NULL</a:t>
            </a:r>
          </a:p>
        </p:txBody>
      </p:sp>
    </p:spTree>
    <p:extLst>
      <p:ext uri="{BB962C8B-B14F-4D97-AF65-F5344CB8AC3E}">
        <p14:creationId xmlns:p14="http://schemas.microsoft.com/office/powerpoint/2010/main" val="12345015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16E90-A6C4-B1E5-0405-4DCF9371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5: Dead on Arrival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66024-9188-9133-6CA1-CA319485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A selector wants to identify items that are “Dead on Arrival” (6-12 months old, but have never checked out).</a:t>
            </a:r>
          </a:p>
          <a:p>
            <a:r>
              <a:rPr lang="en-US" dirty="0"/>
              <a:t>Pick a collection at your library and find items that are DOA.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05569-46C6-4620-20B3-05A0DCFE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91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741C923-58A2-45F5-291B-9D40C6D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697795"/>
              </p:ext>
            </p:extLst>
          </p:nvPr>
        </p:nvGraphicFramePr>
        <p:xfrm>
          <a:off x="1536700" y="3047999"/>
          <a:ext cx="8878888" cy="36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1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AtOnce"/>
        </p:bldSub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9787-C50E-E164-7EF9-AF039073E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EC0A74-D561-7457-A6AF-E785FB0A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5: Dead on Arrival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2950F-DD8C-6DDC-539E-674739E9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ItemRecordID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CircItemRecords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AssignedBranchID</a:t>
            </a:r>
            <a:r>
              <a:rPr lang="en-US" dirty="0"/>
              <a:t> = 6</a:t>
            </a:r>
          </a:p>
          <a:p>
            <a:r>
              <a:rPr lang="en-US" dirty="0"/>
              <a:t>AND </a:t>
            </a:r>
            <a:r>
              <a:rPr lang="en-US" dirty="0" err="1"/>
              <a:t>AssignedCollectionID</a:t>
            </a:r>
            <a:r>
              <a:rPr lang="en-US" dirty="0"/>
              <a:t> = 25</a:t>
            </a:r>
          </a:p>
          <a:p>
            <a:r>
              <a:rPr lang="en-US" dirty="0"/>
              <a:t>AND </a:t>
            </a:r>
            <a:r>
              <a:rPr lang="en-US" dirty="0" err="1"/>
              <a:t>FirstAvailableDate</a:t>
            </a:r>
            <a:r>
              <a:rPr lang="en-US" dirty="0"/>
              <a:t> BETWEEN '4/1/2025' and '10/1/2025'</a:t>
            </a:r>
          </a:p>
          <a:p>
            <a:r>
              <a:rPr lang="en-US" dirty="0"/>
              <a:t>AND </a:t>
            </a:r>
            <a:r>
              <a:rPr lang="en-US" dirty="0" err="1"/>
              <a:t>LastCheckOutRenewDate</a:t>
            </a:r>
            <a:r>
              <a:rPr lang="en-US" dirty="0"/>
              <a:t> IS NULL</a:t>
            </a:r>
          </a:p>
        </p:txBody>
      </p:sp>
    </p:spTree>
    <p:extLst>
      <p:ext uri="{BB962C8B-B14F-4D97-AF65-F5344CB8AC3E}">
        <p14:creationId xmlns:p14="http://schemas.microsoft.com/office/powerpoint/2010/main" val="3940640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17D04-33AD-7CA2-D6C5-9AF0B3579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9AAE68-4831-36B6-E60C-C271F80B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854075"/>
          </a:xfrm>
        </p:spPr>
        <p:txBody>
          <a:bodyPr/>
          <a:lstStyle/>
          <a:p>
            <a:r>
              <a:rPr lang="en-US" dirty="0"/>
              <a:t>Search 6: Most Popular 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15211-2D25-7AA6-9F48-851CEF51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208"/>
            <a:ext cx="10744200" cy="4288701"/>
          </a:xfrm>
        </p:spPr>
        <p:txBody>
          <a:bodyPr/>
          <a:lstStyle/>
          <a:p>
            <a:r>
              <a:rPr lang="en-US" dirty="0"/>
              <a:t>Use Bibliographic Records to find movies in the system with the most all time checkouts.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1FDE4-A330-1AE2-1919-AF0151F0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4F25243-3AE8-654E-A9D1-1F6782D29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137070"/>
              </p:ext>
            </p:extLst>
          </p:nvPr>
        </p:nvGraphicFramePr>
        <p:xfrm>
          <a:off x="1536700" y="2743200"/>
          <a:ext cx="8878888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0279DE-BF02-4D42-B70C-C2713A0D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35579-59A5-4473-97CA-755A8CF3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8038C5-D8ED-4AF1-B0B4-3E2F3ED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DE704-FA5C-4B44-97CD-6CCF5E2B0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88B9F-8AB0-4657-B0DE-A24FE148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AF85B0-BA49-462C-8F36-B3A8C536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AtOnce"/>
        </p:bldSub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9FC4-5CD5-E19B-8473-028C1991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6: Type of Material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785C0-98A8-EE12-F1A2-3131241B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486291"/>
              </p:ext>
            </p:extLst>
          </p:nvPr>
        </p:nvGraphicFramePr>
        <p:xfrm>
          <a:off x="7500715" y="152400"/>
          <a:ext cx="4343400" cy="5608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val="1760003182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74221525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Type of Material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908042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Abstract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86318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Archival/Mixed Materials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0504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Atlas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62075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Audio Book on Cassette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030148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Audio Book on CD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7034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Audio Books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55628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Blu-ray + DVD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07280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Blu-ray Disc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422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Book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534084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Book + Cassette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07095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Book + CD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069528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Book + DVD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4029437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Braille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101889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Cartographic Material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290326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Digital Collection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565601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DVD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</a:p>
                  </a:txBody>
                  <a:tcPr marL="28575" marR="285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97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Eaudiobook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197626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Ebook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0970020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Electronic Resources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151073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Emagazine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718893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Globe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13882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Kit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8836046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D82338-69B8-72D0-3B9B-41DA2466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5415"/>
            <a:ext cx="7091140" cy="40271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AD44D8-8153-4F92-F1DE-BDA3A0CB749E}"/>
              </a:ext>
            </a:extLst>
          </p:cNvPr>
          <p:cNvSpPr/>
          <p:nvPr/>
        </p:nvSpPr>
        <p:spPr>
          <a:xfrm>
            <a:off x="533400" y="3810000"/>
            <a:ext cx="6786340" cy="3048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6AFAD-9138-06DD-BA00-25B23F5F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6: Most Popular Movies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5DA78D-30B2-7D3A-05D9-C758CC18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BibliographicRecordID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BibliographicRecords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PrimaryMARCTOMID</a:t>
            </a:r>
            <a:r>
              <a:rPr lang="en-US" dirty="0"/>
              <a:t> IN (33,40)</a:t>
            </a:r>
          </a:p>
          <a:p>
            <a:r>
              <a:rPr lang="en-US" dirty="0"/>
              <a:t>AND </a:t>
            </a:r>
            <a:r>
              <a:rPr lang="en-US" dirty="0" err="1"/>
              <a:t>LifetimeCircCount</a:t>
            </a:r>
            <a:r>
              <a:rPr lang="en-US" dirty="0"/>
              <a:t> &gt; 5000</a:t>
            </a:r>
          </a:p>
        </p:txBody>
      </p:sp>
    </p:spTree>
    <p:extLst>
      <p:ext uri="{BB962C8B-B14F-4D97-AF65-F5344CB8AC3E}">
        <p14:creationId xmlns:p14="http://schemas.microsoft.com/office/powerpoint/2010/main" val="9309067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AECEF-97A8-62AE-4D27-C83C7B4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69D44-104B-982E-3F87-7965B5E44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Reconvene at 1:30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C9B96-BB1D-38F2-B8E3-E4E09B81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74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B2C84-A27C-1DB5-7F4C-1A327BFB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5DB82E-3AEF-449B-64DA-E473B7764E34}"/>
              </a:ext>
            </a:extLst>
          </p:cNvPr>
          <p:cNvSpPr/>
          <p:nvPr/>
        </p:nvSpPr>
        <p:spPr>
          <a:xfrm>
            <a:off x="3357250" y="0"/>
            <a:ext cx="8834750" cy="6858000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F915E-02BE-F661-60F4-53A72D17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0" y="2004002"/>
            <a:ext cx="2849993" cy="2849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33364-3509-CF5E-6A83-45C701954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241" y="2072243"/>
            <a:ext cx="7190509" cy="143771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0223D"/>
                </a:solidFill>
              </a:rPr>
              <a:t>SQL Basics </a:t>
            </a:r>
            <a:br>
              <a:rPr lang="en-US" sz="7200" dirty="0">
                <a:solidFill>
                  <a:srgbClr val="00223D"/>
                </a:solidFill>
              </a:rPr>
            </a:br>
            <a:r>
              <a:rPr lang="en-US" sz="7200" dirty="0">
                <a:solidFill>
                  <a:srgbClr val="00223D"/>
                </a:solidFill>
              </a:rPr>
              <a:t>for Polaris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B19160-F819-98D2-67CB-B4C77A717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486" y="3597471"/>
            <a:ext cx="5722018" cy="1036122"/>
          </a:xfrm>
        </p:spPr>
        <p:txBody>
          <a:bodyPr/>
          <a:lstStyle/>
          <a:p>
            <a:r>
              <a:rPr lang="en-US" dirty="0">
                <a:solidFill>
                  <a:srgbClr val="00223D"/>
                </a:solidFill>
              </a:rPr>
              <a:t>Matt Hammermeister</a:t>
            </a:r>
          </a:p>
          <a:p>
            <a:r>
              <a:rPr lang="en-US" dirty="0">
                <a:solidFill>
                  <a:srgbClr val="00223D"/>
                </a:solidFill>
              </a:rPr>
              <a:t>Pinnacle Library Cooperative</a:t>
            </a:r>
          </a:p>
        </p:txBody>
      </p:sp>
    </p:spTree>
    <p:extLst>
      <p:ext uri="{BB962C8B-B14F-4D97-AF65-F5344CB8AC3E}">
        <p14:creationId xmlns:p14="http://schemas.microsoft.com/office/powerpoint/2010/main" val="40567658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5E2E9-68A1-A120-95D5-CB95CA980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9EE40-0DE8-58C1-962A-3B5B693E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1" y="827532"/>
            <a:ext cx="10247491" cy="1069848"/>
          </a:xfrm>
        </p:spPr>
        <p:txBody>
          <a:bodyPr/>
          <a:lstStyle/>
          <a:p>
            <a:r>
              <a:rPr lang="en-US" sz="3200" dirty="0"/>
              <a:t>What If We Need More than 1 Table?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90FF8-3569-9848-3B67-0ABBDD8D0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34132"/>
              </p:ext>
            </p:extLst>
          </p:nvPr>
        </p:nvGraphicFramePr>
        <p:xfrm>
          <a:off x="2814319" y="2386929"/>
          <a:ext cx="2286000" cy="339998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52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PatronRegistration</a:t>
                      </a:r>
                      <a:endParaRPr lang="en-US" sz="18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LanguageID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NameFirst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NameLast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NameMiddle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NameTitle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NameSuffix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PhoneVoice1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PhoneVoice2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EmailAddress</a:t>
                      </a:r>
                      <a:endParaRPr lang="en-US" sz="1600" dirty="0">
                        <a:effectLst/>
                      </a:endParaRPr>
                    </a:p>
                  </a:txBody>
                  <a:tcPr marL="46189" marR="46189" marT="18476" marB="18476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5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6189" marR="46189" marT="18476" marB="184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DDE8B1-B830-67C1-D0A5-B91B6A769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28606"/>
              </p:ext>
            </p:extLst>
          </p:nvPr>
        </p:nvGraphicFramePr>
        <p:xfrm>
          <a:off x="6756690" y="2619842"/>
          <a:ext cx="2362200" cy="295656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Patrons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PatronCodeID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OrganizationID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CreatorID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ModifierID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Barcode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2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YTDCircCount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Lifetime Circ Count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LastActivityDate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334877668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ClaimCount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2660929684"/>
                  </a:ext>
                </a:extLst>
              </a:tr>
              <a:tr h="6530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(…)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480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949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4C0999-1B11-667D-C11B-4DAEDECC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737850" cy="2852737"/>
          </a:xfrm>
        </p:spPr>
        <p:txBody>
          <a:bodyPr/>
          <a:lstStyle/>
          <a:p>
            <a:r>
              <a:rPr lang="en-US" dirty="0"/>
              <a:t>Joining Tables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2348A4B-3AE7-8B32-C5DF-DF056995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737850" cy="1500187"/>
          </a:xfrm>
        </p:spPr>
        <p:txBody>
          <a:bodyPr/>
          <a:lstStyle/>
          <a:p>
            <a:r>
              <a:rPr lang="en-US" dirty="0"/>
              <a:t>Where it all comes together…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A091C-71F6-F0EF-C274-388F085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5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 2026 PPT template" id="{BA4BCBE3-25E0-4778-AF3C-E513E8CEEA7C}" vid="{E1BE4A6A-C8DC-4AD0-BACA-A2C24286B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IUG_2026_PPT_template</Template>
  <TotalTime>0</TotalTime>
  <Words>5914</Words>
  <Application>Microsoft Office PowerPoint</Application>
  <PresentationFormat>Widescreen</PresentationFormat>
  <Paragraphs>1964</Paragraphs>
  <Slides>156</Slides>
  <Notes>117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4" baseType="lpstr">
      <vt:lpstr>Aptos</vt:lpstr>
      <vt:lpstr>Aptos Display</vt:lpstr>
      <vt:lpstr>Arial</vt:lpstr>
      <vt:lpstr>Calibri</vt:lpstr>
      <vt:lpstr>Consolas</vt:lpstr>
      <vt:lpstr>Courier New</vt:lpstr>
      <vt:lpstr>Segoe UI Light</vt:lpstr>
      <vt:lpstr>Office Theme</vt:lpstr>
      <vt:lpstr>PowerPoint Presentation</vt:lpstr>
      <vt:lpstr>SQL Basics  for Polaris</vt:lpstr>
      <vt:lpstr>Agenda</vt:lpstr>
      <vt:lpstr>Course Resources</vt:lpstr>
      <vt:lpstr>Courses Resources Folder</vt:lpstr>
      <vt:lpstr>What is SQL?</vt:lpstr>
      <vt:lpstr>SQL in Polaris</vt:lpstr>
      <vt:lpstr>Tables</vt:lpstr>
      <vt:lpstr>PowerPoint Presentation</vt:lpstr>
      <vt:lpstr>Polaris Tables</vt:lpstr>
      <vt:lpstr>Polaris Tables Workbook</vt:lpstr>
      <vt:lpstr>ItemRecordDetails</vt:lpstr>
      <vt:lpstr>CircItemRecords</vt:lpstr>
      <vt:lpstr>BibliographicRecords</vt:lpstr>
      <vt:lpstr>Which Table Should I Use?</vt:lpstr>
      <vt:lpstr>Patron Data</vt:lpstr>
      <vt:lpstr>Patrons</vt:lpstr>
      <vt:lpstr>PatronRegistration</vt:lpstr>
      <vt:lpstr>Which Table Should I use?</vt:lpstr>
      <vt:lpstr>Polaris Tables</vt:lpstr>
      <vt:lpstr>How Is Data Stored?</vt:lpstr>
      <vt:lpstr>Data types</vt:lpstr>
      <vt:lpstr>Data Types</vt:lpstr>
      <vt:lpstr>Data Types: Integers</vt:lpstr>
      <vt:lpstr>Data types: VarChar</vt:lpstr>
      <vt:lpstr>Data Types: Bit</vt:lpstr>
      <vt:lpstr>Data Types - DateTime</vt:lpstr>
      <vt:lpstr>Data types</vt:lpstr>
      <vt:lpstr>How to Find information</vt:lpstr>
      <vt:lpstr>Two Kinds of Data</vt:lpstr>
      <vt:lpstr>1. Database Structure</vt:lpstr>
      <vt:lpstr>PowerPoint Presentation</vt:lpstr>
      <vt:lpstr>PowerPoint Presentation</vt:lpstr>
      <vt:lpstr>2. Library Database codes</vt:lpstr>
      <vt:lpstr>PowerPoint Presentation</vt:lpstr>
      <vt:lpstr>Reading an SQL Query</vt:lpstr>
      <vt:lpstr>Simple Queries</vt:lpstr>
      <vt:lpstr>Simple Queries</vt:lpstr>
      <vt:lpstr>PowerPoint Presentation</vt:lpstr>
      <vt:lpstr>Modifying Existing Queries</vt:lpstr>
      <vt:lpstr>Saved Queries</vt:lpstr>
      <vt:lpstr>Saved Queries</vt:lpstr>
      <vt:lpstr>Saved Queries</vt:lpstr>
      <vt:lpstr>Example search: GMDs</vt:lpstr>
      <vt:lpstr>Example search: GMDs</vt:lpstr>
      <vt:lpstr>Example search: GMDs</vt:lpstr>
      <vt:lpstr>Building an SQL Query</vt:lpstr>
      <vt:lpstr>What makes an SQL QUERY?</vt:lpstr>
      <vt:lpstr>Select</vt:lpstr>
      <vt:lpstr>SELECT</vt:lpstr>
      <vt:lpstr>PowerPoint Presentation</vt:lpstr>
      <vt:lpstr>From</vt:lpstr>
      <vt:lpstr>PowerPoint Presentation</vt:lpstr>
      <vt:lpstr>Select -- From</vt:lpstr>
      <vt:lpstr>WHERE</vt:lpstr>
      <vt:lpstr>Putting it all together</vt:lpstr>
      <vt:lpstr>Operators</vt:lpstr>
      <vt:lpstr>Operators: Not Equal To</vt:lpstr>
      <vt:lpstr>Operators: Greater Than / Less Than</vt:lpstr>
      <vt:lpstr>Operators: Between</vt:lpstr>
      <vt:lpstr>Operators: Working With Dates</vt:lpstr>
      <vt:lpstr>Operators: LIKE (Wildcard)</vt:lpstr>
      <vt:lpstr>Operators: IN</vt:lpstr>
      <vt:lpstr>Operators: Not IN</vt:lpstr>
      <vt:lpstr>Operators: IS NULL</vt:lpstr>
      <vt:lpstr>Operators: IS NOT NULL</vt:lpstr>
      <vt:lpstr>Multiple Criteria: AND</vt:lpstr>
      <vt:lpstr>Multiple Criteria</vt:lpstr>
      <vt:lpstr>EXAMPLES</vt:lpstr>
      <vt:lpstr>Search 1: YTD Circ Count</vt:lpstr>
      <vt:lpstr>PowerPoint Presentation</vt:lpstr>
      <vt:lpstr>Search 1: YTD Circ Count</vt:lpstr>
      <vt:lpstr>Search 1: YTD Circ Count</vt:lpstr>
      <vt:lpstr>Search 1: YTD Circ Count</vt:lpstr>
      <vt:lpstr>Search 1: YTD Circ Count</vt:lpstr>
      <vt:lpstr>Search 2: New Shelf</vt:lpstr>
      <vt:lpstr>Search 2: New Shelf</vt:lpstr>
      <vt:lpstr>Search 2: New Shelf</vt:lpstr>
      <vt:lpstr>Search 2: New Shelf</vt:lpstr>
      <vt:lpstr>Search 2: New Shelf</vt:lpstr>
      <vt:lpstr>Search 2: Shelf Locations</vt:lpstr>
      <vt:lpstr>Search 3: Bibs with Audience “C”</vt:lpstr>
      <vt:lpstr>Search 3: Bibs with Audience “C”</vt:lpstr>
      <vt:lpstr>Audience</vt:lpstr>
      <vt:lpstr>Search 3: Bibs with Audience “C”</vt:lpstr>
      <vt:lpstr>Search 4: Email Addresses</vt:lpstr>
      <vt:lpstr>Search 5: Dead on Arrival</vt:lpstr>
      <vt:lpstr>Search 6: Most Popular Movies</vt:lpstr>
      <vt:lpstr>Search 4: Email Addresses</vt:lpstr>
      <vt:lpstr>Search 4: Email Addresses</vt:lpstr>
      <vt:lpstr>Search 5: Dead on Arrival Items</vt:lpstr>
      <vt:lpstr>Search 5: Dead on Arrival Items</vt:lpstr>
      <vt:lpstr>Search 6: Most Popular Movies</vt:lpstr>
      <vt:lpstr>Search 6: Type of Material</vt:lpstr>
      <vt:lpstr>Search 6: Most Popular Movies</vt:lpstr>
      <vt:lpstr>Lunch Break</vt:lpstr>
      <vt:lpstr>SQL Basics  for Polaris</vt:lpstr>
      <vt:lpstr>What If We Need More than 1 Table?</vt:lpstr>
      <vt:lpstr>Joining Tables</vt:lpstr>
      <vt:lpstr>JOINs</vt:lpstr>
      <vt:lpstr>PowerPoint Presentation</vt:lpstr>
      <vt:lpstr>JOIN Syntax</vt:lpstr>
      <vt:lpstr>JOIN Syntax</vt:lpstr>
      <vt:lpstr>JOIN Syntax</vt:lpstr>
      <vt:lpstr>JOIN Syntax</vt:lpstr>
      <vt:lpstr>JOIN Syntax</vt:lpstr>
      <vt:lpstr>Join Item Tables</vt:lpstr>
      <vt:lpstr>JOIN Item Tables</vt:lpstr>
      <vt:lpstr>Join Item/Bib Tables</vt:lpstr>
      <vt:lpstr>JOIN Item / Bib Tables</vt:lpstr>
      <vt:lpstr>JOIN 3 Tables</vt:lpstr>
      <vt:lpstr>JOIN 3 Tables</vt:lpstr>
      <vt:lpstr>Search 7: Excluded from Overdues</vt:lpstr>
      <vt:lpstr>PowerPoint Presentation</vt:lpstr>
      <vt:lpstr>Search 7: Excluded From Overdues</vt:lpstr>
      <vt:lpstr>Search 7: Excluded from Overdues</vt:lpstr>
      <vt:lpstr>Search 7: Excluded From Overdues</vt:lpstr>
      <vt:lpstr>Table Names</vt:lpstr>
      <vt:lpstr>Table Names</vt:lpstr>
      <vt:lpstr>Table Alias</vt:lpstr>
      <vt:lpstr>Table Alias</vt:lpstr>
      <vt:lpstr>Item Tables ALIAS</vt:lpstr>
      <vt:lpstr>JOIN 3 Tables</vt:lpstr>
      <vt:lpstr>JOIN 3 Tables with Alias</vt:lpstr>
      <vt:lpstr>Search 8: Items with No Price</vt:lpstr>
      <vt:lpstr>Search 8: Items with No Price</vt:lpstr>
      <vt:lpstr>Search 9: Old Items, “New” shelf</vt:lpstr>
      <vt:lpstr>Revisiting Search 2</vt:lpstr>
      <vt:lpstr>Search 8: Items No Price</vt:lpstr>
      <vt:lpstr>Search 9: New Shelf</vt:lpstr>
      <vt:lpstr>Exploring More Tables</vt:lpstr>
      <vt:lpstr>Adding More Tables</vt:lpstr>
      <vt:lpstr>Item Record History</vt:lpstr>
      <vt:lpstr>PowerPoint Presentation</vt:lpstr>
      <vt:lpstr>When an Item is checked out…</vt:lpstr>
      <vt:lpstr>Item Record History</vt:lpstr>
      <vt:lpstr>PowerPoint Presentation</vt:lpstr>
      <vt:lpstr>Item Record History Actions</vt:lpstr>
      <vt:lpstr>Search 10: Item Record History</vt:lpstr>
      <vt:lpstr>Search 10: Item Record History</vt:lpstr>
      <vt:lpstr>Search 10: Item Record History</vt:lpstr>
      <vt:lpstr>Search 11: Patrons that Checkout Magazines</vt:lpstr>
      <vt:lpstr>Search 11: Patrons that Check Out Magazines</vt:lpstr>
      <vt:lpstr>PowerPoint Presentation</vt:lpstr>
      <vt:lpstr>Search 11: Patrons that checkout magazines</vt:lpstr>
      <vt:lpstr>Next Steps</vt:lpstr>
      <vt:lpstr>Function</vt:lpstr>
      <vt:lpstr>PowerPoint Presentation</vt:lpstr>
      <vt:lpstr>Subquery</vt:lpstr>
      <vt:lpstr>Subquery Example</vt:lpstr>
      <vt:lpstr>SQL Server Management Studio</vt:lpstr>
      <vt:lpstr>PowerPoint Presentation</vt:lpstr>
      <vt:lpstr>More SQL Sessions at IUG</vt:lpstr>
      <vt:lpstr>Additional Resources</vt:lpstr>
      <vt:lpstr>Polaris Community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2026-04-11T20:10:26Z</dcterms:created>
  <dcterms:modified xsi:type="dcterms:W3CDTF">2026-04-11T20:10:57Z</dcterms:modified>
</cp:coreProperties>
</file>