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65" r:id="rId4"/>
    <p:sldId id="258" r:id="rId5"/>
    <p:sldId id="266" r:id="rId6"/>
    <p:sldId id="269" r:id="rId7"/>
    <p:sldId id="267" r:id="rId8"/>
    <p:sldId id="268" r:id="rId9"/>
    <p:sldId id="270" r:id="rId10"/>
    <p:sldId id="271" r:id="rId11"/>
    <p:sldId id="272" r:id="rId12"/>
    <p:sldId id="274" r:id="rId13"/>
    <p:sldId id="275" r:id="rId14"/>
    <p:sldId id="276" r:id="rId15"/>
    <p:sldId id="273" r:id="rId16"/>
    <p:sldId id="263"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842"/>
    <a:srgbClr val="00223D"/>
    <a:srgbClr val="620E28"/>
    <a:srgbClr val="F3E4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A7EC7C-DF09-45E3-B047-A57DC3C1F953}" v="36" dt="2026-04-14T14:03:31.4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42494" autoAdjust="0"/>
  </p:normalViewPr>
  <p:slideViewPr>
    <p:cSldViewPr snapToGrid="0">
      <p:cViewPr varScale="1">
        <p:scale>
          <a:sx n="47" d="100"/>
          <a:sy n="47" d="100"/>
        </p:scale>
        <p:origin x="211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a Porter" userId="43ad2a08-1b1b-4d74-8344-e8a3871ee770" providerId="ADAL" clId="{B9A6B4A9-57C9-4278-A304-E0764F63B123}"/>
    <pc:docChg chg="undo custSel addSld delSld modSld sldOrd">
      <pc:chgData name="Dena Porter" userId="43ad2a08-1b1b-4d74-8344-e8a3871ee770" providerId="ADAL" clId="{B9A6B4A9-57C9-4278-A304-E0764F63B123}" dt="2026-04-14T14:03:31.419" v="3478" actId="1076"/>
      <pc:docMkLst>
        <pc:docMk/>
      </pc:docMkLst>
      <pc:sldChg chg="modNotesTx">
        <pc:chgData name="Dena Porter" userId="43ad2a08-1b1b-4d74-8344-e8a3871ee770" providerId="ADAL" clId="{B9A6B4A9-57C9-4278-A304-E0764F63B123}" dt="2026-04-12T23:50:59.943" v="2602" actId="20577"/>
        <pc:sldMkLst>
          <pc:docMk/>
          <pc:sldMk cId="1682359428" sldId="257"/>
        </pc:sldMkLst>
      </pc:sldChg>
      <pc:sldChg chg="modSp mod">
        <pc:chgData name="Dena Porter" userId="43ad2a08-1b1b-4d74-8344-e8a3871ee770" providerId="ADAL" clId="{B9A6B4A9-57C9-4278-A304-E0764F63B123}" dt="2026-04-13T00:00:18.105" v="2727" actId="1076"/>
        <pc:sldMkLst>
          <pc:docMk/>
          <pc:sldMk cId="2191877488" sldId="258"/>
        </pc:sldMkLst>
        <pc:spChg chg="mod">
          <ac:chgData name="Dena Porter" userId="43ad2a08-1b1b-4d74-8344-e8a3871ee770" providerId="ADAL" clId="{B9A6B4A9-57C9-4278-A304-E0764F63B123}" dt="2026-04-12T23:57:17.786" v="2648" actId="15"/>
          <ac:spMkLst>
            <pc:docMk/>
            <pc:sldMk cId="2191877488" sldId="258"/>
            <ac:spMk id="24" creationId="{295C7490-2FDB-B74A-C31E-269BB0BEE80A}"/>
          </ac:spMkLst>
        </pc:spChg>
        <pc:picChg chg="mod">
          <ac:chgData name="Dena Porter" userId="43ad2a08-1b1b-4d74-8344-e8a3871ee770" providerId="ADAL" clId="{B9A6B4A9-57C9-4278-A304-E0764F63B123}" dt="2026-04-13T00:00:18.105" v="2727" actId="1076"/>
          <ac:picMkLst>
            <pc:docMk/>
            <pc:sldMk cId="2191877488" sldId="258"/>
            <ac:picMk id="2" creationId="{A75FFFE5-86E0-9FE4-B83B-0DB5BEDE5083}"/>
          </ac:picMkLst>
        </pc:picChg>
      </pc:sldChg>
      <pc:sldChg chg="modSp mod ord">
        <pc:chgData name="Dena Porter" userId="43ad2a08-1b1b-4d74-8344-e8a3871ee770" providerId="ADAL" clId="{B9A6B4A9-57C9-4278-A304-E0764F63B123}" dt="2026-04-14T14:03:31.419" v="3478" actId="1076"/>
        <pc:sldMkLst>
          <pc:docMk/>
          <pc:sldMk cId="597227169" sldId="263"/>
        </pc:sldMkLst>
        <pc:spChg chg="mod">
          <ac:chgData name="Dena Porter" userId="43ad2a08-1b1b-4d74-8344-e8a3871ee770" providerId="ADAL" clId="{B9A6B4A9-57C9-4278-A304-E0764F63B123}" dt="2026-04-06T16:59:10.810" v="1422" actId="1076"/>
          <ac:spMkLst>
            <pc:docMk/>
            <pc:sldMk cId="597227169" sldId="263"/>
            <ac:spMk id="2" creationId="{D5A44CFE-7A34-4980-C32D-BD6A3AC29F8E}"/>
          </ac:spMkLst>
        </pc:spChg>
        <pc:picChg chg="mod">
          <ac:chgData name="Dena Porter" userId="43ad2a08-1b1b-4d74-8344-e8a3871ee770" providerId="ADAL" clId="{B9A6B4A9-57C9-4278-A304-E0764F63B123}" dt="2026-04-14T14:03:31.419" v="3478" actId="1076"/>
          <ac:picMkLst>
            <pc:docMk/>
            <pc:sldMk cId="597227169" sldId="263"/>
            <ac:picMk id="6" creationId="{0286BD9B-5B11-291E-52A6-C940F45B25B5}"/>
          </ac:picMkLst>
        </pc:picChg>
      </pc:sldChg>
      <pc:sldChg chg="addSp delSp modSp mod ord setBg">
        <pc:chgData name="Dena Porter" userId="43ad2a08-1b1b-4d74-8344-e8a3871ee770" providerId="ADAL" clId="{B9A6B4A9-57C9-4278-A304-E0764F63B123}" dt="2026-04-06T17:00:12.967" v="1436" actId="1076"/>
        <pc:sldMkLst>
          <pc:docMk/>
          <pc:sldMk cId="3684692829" sldId="264"/>
        </pc:sldMkLst>
        <pc:spChg chg="mod">
          <ac:chgData name="Dena Porter" userId="43ad2a08-1b1b-4d74-8344-e8a3871ee770" providerId="ADAL" clId="{B9A6B4A9-57C9-4278-A304-E0764F63B123}" dt="2026-04-06T16:59:58.803" v="1433" actId="26606"/>
          <ac:spMkLst>
            <pc:docMk/>
            <pc:sldMk cId="3684692829" sldId="264"/>
            <ac:spMk id="2" creationId="{36208836-B134-7F0F-C327-100B0AFCD875}"/>
          </ac:spMkLst>
        </pc:spChg>
        <pc:spChg chg="mod ord">
          <ac:chgData name="Dena Porter" userId="43ad2a08-1b1b-4d74-8344-e8a3871ee770" providerId="ADAL" clId="{B9A6B4A9-57C9-4278-A304-E0764F63B123}" dt="2026-04-06T17:00:09.156" v="1435" actId="1076"/>
          <ac:spMkLst>
            <pc:docMk/>
            <pc:sldMk cId="3684692829" sldId="264"/>
            <ac:spMk id="5" creationId="{5F661C62-B903-5035-D2C4-34DE488D2D56}"/>
          </ac:spMkLst>
        </pc:spChg>
        <pc:picChg chg="add mod ord">
          <ac:chgData name="Dena Porter" userId="43ad2a08-1b1b-4d74-8344-e8a3871ee770" providerId="ADAL" clId="{B9A6B4A9-57C9-4278-A304-E0764F63B123}" dt="2026-04-06T17:00:12.967" v="1436" actId="1076"/>
          <ac:picMkLst>
            <pc:docMk/>
            <pc:sldMk cId="3684692829" sldId="264"/>
            <ac:picMk id="4098" creationId="{8243F5D7-BA48-398F-EB0A-67186D03ECA1}"/>
          </ac:picMkLst>
        </pc:picChg>
      </pc:sldChg>
      <pc:sldChg chg="addSp delSp modSp mod ord setBg modNotesTx">
        <pc:chgData name="Dena Porter" userId="43ad2a08-1b1b-4d74-8344-e8a3871ee770" providerId="ADAL" clId="{B9A6B4A9-57C9-4278-A304-E0764F63B123}" dt="2026-04-14T13:30:43.881" v="3475" actId="20577"/>
        <pc:sldMkLst>
          <pc:docMk/>
          <pc:sldMk cId="3504126243" sldId="265"/>
        </pc:sldMkLst>
        <pc:spChg chg="ord">
          <ac:chgData name="Dena Porter" userId="43ad2a08-1b1b-4d74-8344-e8a3871ee770" providerId="ADAL" clId="{B9A6B4A9-57C9-4278-A304-E0764F63B123}" dt="2026-04-06T18:02:42.214" v="1441" actId="26606"/>
          <ac:spMkLst>
            <pc:docMk/>
            <pc:sldMk cId="3504126243" sldId="265"/>
            <ac:spMk id="2" creationId="{ADC3F850-43B3-24CE-A9A1-02AF2BFFE9FE}"/>
          </ac:spMkLst>
        </pc:spChg>
        <pc:spChg chg="add mod">
          <ac:chgData name="Dena Porter" userId="43ad2a08-1b1b-4d74-8344-e8a3871ee770" providerId="ADAL" clId="{B9A6B4A9-57C9-4278-A304-E0764F63B123}" dt="2026-04-14T13:30:19.392" v="3417" actId="20577"/>
          <ac:spMkLst>
            <pc:docMk/>
            <pc:sldMk cId="3504126243" sldId="265"/>
            <ac:spMk id="4" creationId="{FE09514C-710C-2625-3508-23187A23DE50}"/>
          </ac:spMkLst>
        </pc:spChg>
        <pc:spChg chg="mod">
          <ac:chgData name="Dena Porter" userId="43ad2a08-1b1b-4d74-8344-e8a3871ee770" providerId="ADAL" clId="{B9A6B4A9-57C9-4278-A304-E0764F63B123}" dt="2026-04-06T18:02:57.505" v="1447" actId="1076"/>
          <ac:spMkLst>
            <pc:docMk/>
            <pc:sldMk cId="3504126243" sldId="265"/>
            <ac:spMk id="6" creationId="{A432DDCC-3830-D6DC-66BB-154BD967A8E2}"/>
          </ac:spMkLst>
        </pc:spChg>
        <pc:spChg chg="mod">
          <ac:chgData name="Dena Porter" userId="43ad2a08-1b1b-4d74-8344-e8a3871ee770" providerId="ADAL" clId="{B9A6B4A9-57C9-4278-A304-E0764F63B123}" dt="2026-04-12T23:56:29.542" v="2620" actId="255"/>
          <ac:spMkLst>
            <pc:docMk/>
            <pc:sldMk cId="3504126243" sldId="265"/>
            <ac:spMk id="7" creationId="{E268BF25-7C72-C14B-FC04-37FF8A933DBC}"/>
          </ac:spMkLst>
        </pc:spChg>
        <pc:spChg chg="add">
          <ac:chgData name="Dena Porter" userId="43ad2a08-1b1b-4d74-8344-e8a3871ee770" providerId="ADAL" clId="{B9A6B4A9-57C9-4278-A304-E0764F63B123}" dt="2026-04-06T18:02:50.151" v="1445" actId="26606"/>
          <ac:spMkLst>
            <pc:docMk/>
            <pc:sldMk cId="3504126243" sldId="265"/>
            <ac:spMk id="5138" creationId="{F821940F-7A1D-4ACC-85B4-A932898ABB37}"/>
          </ac:spMkLst>
        </pc:spChg>
        <pc:spChg chg="add">
          <ac:chgData name="Dena Porter" userId="43ad2a08-1b1b-4d74-8344-e8a3871ee770" providerId="ADAL" clId="{B9A6B4A9-57C9-4278-A304-E0764F63B123}" dt="2026-04-06T18:02:50.151" v="1445" actId="26606"/>
          <ac:spMkLst>
            <pc:docMk/>
            <pc:sldMk cId="3504126243" sldId="265"/>
            <ac:spMk id="5139" creationId="{16674508-81D3-48CF-96BF-7FC60EAA572A}"/>
          </ac:spMkLst>
        </pc:spChg>
        <pc:picChg chg="ord">
          <ac:chgData name="Dena Porter" userId="43ad2a08-1b1b-4d74-8344-e8a3871ee770" providerId="ADAL" clId="{B9A6B4A9-57C9-4278-A304-E0764F63B123}" dt="2026-04-06T18:02:42.214" v="1441" actId="26606"/>
          <ac:picMkLst>
            <pc:docMk/>
            <pc:sldMk cId="3504126243" sldId="265"/>
            <ac:picMk id="3" creationId="{110F4C1D-8262-F9CB-7982-24AF35B29F99}"/>
          </ac:picMkLst>
        </pc:picChg>
        <pc:picChg chg="add mod">
          <ac:chgData name="Dena Porter" userId="43ad2a08-1b1b-4d74-8344-e8a3871ee770" providerId="ADAL" clId="{B9A6B4A9-57C9-4278-A304-E0764F63B123}" dt="2026-04-12T23:56:11.917" v="2617" actId="1076"/>
          <ac:picMkLst>
            <pc:docMk/>
            <pc:sldMk cId="3504126243" sldId="265"/>
            <ac:picMk id="5122" creationId="{C2808D6E-0991-FE85-7CD3-6F7576DEA051}"/>
          </ac:picMkLst>
        </pc:picChg>
      </pc:sldChg>
      <pc:sldChg chg="addSp delSp modSp mod setBg modClrScheme chgLayout">
        <pc:chgData name="Dena Porter" userId="43ad2a08-1b1b-4d74-8344-e8a3871ee770" providerId="ADAL" clId="{B9A6B4A9-57C9-4278-A304-E0764F63B123}" dt="2026-04-06T18:22:02.053" v="1620" actId="20577"/>
        <pc:sldMkLst>
          <pc:docMk/>
          <pc:sldMk cId="2030027747" sldId="266"/>
        </pc:sldMkLst>
        <pc:spChg chg="ord">
          <ac:chgData name="Dena Porter" userId="43ad2a08-1b1b-4d74-8344-e8a3871ee770" providerId="ADAL" clId="{B9A6B4A9-57C9-4278-A304-E0764F63B123}" dt="2026-04-06T18:13:35.160" v="1531" actId="26606"/>
          <ac:spMkLst>
            <pc:docMk/>
            <pc:sldMk cId="2030027747" sldId="266"/>
            <ac:spMk id="2" creationId="{2FB9ECCB-6996-7CA1-FBED-B5CA6AC967BD}"/>
          </ac:spMkLst>
        </pc:spChg>
        <pc:spChg chg="add mod ord">
          <ac:chgData name="Dena Porter" userId="43ad2a08-1b1b-4d74-8344-e8a3871ee770" providerId="ADAL" clId="{B9A6B4A9-57C9-4278-A304-E0764F63B123}" dt="2026-04-06T18:13:35.160" v="1531" actId="26606"/>
          <ac:spMkLst>
            <pc:docMk/>
            <pc:sldMk cId="2030027747" sldId="266"/>
            <ac:spMk id="4" creationId="{CCA9CAE6-C865-7629-CE47-B73BD296571C}"/>
          </ac:spMkLst>
        </pc:spChg>
        <pc:spChg chg="add mod ord">
          <ac:chgData name="Dena Porter" userId="43ad2a08-1b1b-4d74-8344-e8a3871ee770" providerId="ADAL" clId="{B9A6B4A9-57C9-4278-A304-E0764F63B123}" dt="2026-04-06T18:22:02.053" v="1620" actId="20577"/>
          <ac:spMkLst>
            <pc:docMk/>
            <pc:sldMk cId="2030027747" sldId="266"/>
            <ac:spMk id="5" creationId="{05B07F2A-46F4-C584-3E68-52A5517BB73F}"/>
          </ac:spMkLst>
        </pc:spChg>
        <pc:spChg chg="add">
          <ac:chgData name="Dena Porter" userId="43ad2a08-1b1b-4d74-8344-e8a3871ee770" providerId="ADAL" clId="{B9A6B4A9-57C9-4278-A304-E0764F63B123}" dt="2026-04-06T18:13:35.160" v="1531" actId="26606"/>
          <ac:spMkLst>
            <pc:docMk/>
            <pc:sldMk cId="2030027747" sldId="266"/>
            <ac:spMk id="14" creationId="{C05CBC3C-2E5A-4839-8B9B-2E5A6ADF0F58}"/>
          </ac:spMkLst>
        </pc:spChg>
        <pc:spChg chg="add">
          <ac:chgData name="Dena Porter" userId="43ad2a08-1b1b-4d74-8344-e8a3871ee770" providerId="ADAL" clId="{B9A6B4A9-57C9-4278-A304-E0764F63B123}" dt="2026-04-06T18:13:35.160" v="1531" actId="26606"/>
          <ac:spMkLst>
            <pc:docMk/>
            <pc:sldMk cId="2030027747" sldId="266"/>
            <ac:spMk id="15" creationId="{827FF362-FC97-4BF5-949B-D4ADFA26E457}"/>
          </ac:spMkLst>
        </pc:spChg>
        <pc:picChg chg="ord">
          <ac:chgData name="Dena Porter" userId="43ad2a08-1b1b-4d74-8344-e8a3871ee770" providerId="ADAL" clId="{B9A6B4A9-57C9-4278-A304-E0764F63B123}" dt="2026-04-06T18:13:35.160" v="1531" actId="26606"/>
          <ac:picMkLst>
            <pc:docMk/>
            <pc:sldMk cId="2030027747" sldId="266"/>
            <ac:picMk id="3" creationId="{F4CD2ECD-353D-96D1-CC7C-034F9C5F0B22}"/>
          </ac:picMkLst>
        </pc:picChg>
      </pc:sldChg>
      <pc:sldChg chg="addSp delSp modSp mod setBg modClrScheme chgLayout">
        <pc:chgData name="Dena Porter" userId="43ad2a08-1b1b-4d74-8344-e8a3871ee770" providerId="ADAL" clId="{B9A6B4A9-57C9-4278-A304-E0764F63B123}" dt="2026-04-12T23:58:48.822" v="2726" actId="20577"/>
        <pc:sldMkLst>
          <pc:docMk/>
          <pc:sldMk cId="2851844342" sldId="267"/>
        </pc:sldMkLst>
        <pc:spChg chg="ord">
          <ac:chgData name="Dena Porter" userId="43ad2a08-1b1b-4d74-8344-e8a3871ee770" providerId="ADAL" clId="{B9A6B4A9-57C9-4278-A304-E0764F63B123}" dt="2026-04-06T16:51:07.398" v="1283" actId="26606"/>
          <ac:spMkLst>
            <pc:docMk/>
            <pc:sldMk cId="2851844342" sldId="267"/>
            <ac:spMk id="2" creationId="{7AE6BB95-6E4C-E7F5-6849-9E5E38DA9339}"/>
          </ac:spMkLst>
        </pc:spChg>
        <pc:spChg chg="add mod ord">
          <ac:chgData name="Dena Porter" userId="43ad2a08-1b1b-4d74-8344-e8a3871ee770" providerId="ADAL" clId="{B9A6B4A9-57C9-4278-A304-E0764F63B123}" dt="2026-04-06T18:14:57.081" v="1538" actId="26606"/>
          <ac:spMkLst>
            <pc:docMk/>
            <pc:sldMk cId="2851844342" sldId="267"/>
            <ac:spMk id="4" creationId="{8AC037E4-29A7-E29E-4557-9DDE600FD00D}"/>
          </ac:spMkLst>
        </pc:spChg>
        <pc:spChg chg="add mod ord">
          <ac:chgData name="Dena Porter" userId="43ad2a08-1b1b-4d74-8344-e8a3871ee770" providerId="ADAL" clId="{B9A6B4A9-57C9-4278-A304-E0764F63B123}" dt="2026-04-12T23:58:48.822" v="2726" actId="20577"/>
          <ac:spMkLst>
            <pc:docMk/>
            <pc:sldMk cId="2851844342" sldId="267"/>
            <ac:spMk id="5" creationId="{A128EA0B-9AA7-3BFE-C155-4196ABCF26EE}"/>
          </ac:spMkLst>
        </pc:spChg>
        <pc:spChg chg="add">
          <ac:chgData name="Dena Porter" userId="43ad2a08-1b1b-4d74-8344-e8a3871ee770" providerId="ADAL" clId="{B9A6B4A9-57C9-4278-A304-E0764F63B123}" dt="2026-04-06T18:14:57.085" v="1539" actId="26606"/>
          <ac:spMkLst>
            <pc:docMk/>
            <pc:sldMk cId="2851844342" sldId="267"/>
            <ac:spMk id="2118" creationId="{394842B0-684D-44CC-B4BC-D13331CFD290}"/>
          </ac:spMkLst>
        </pc:spChg>
        <pc:spChg chg="add">
          <ac:chgData name="Dena Porter" userId="43ad2a08-1b1b-4d74-8344-e8a3871ee770" providerId="ADAL" clId="{B9A6B4A9-57C9-4278-A304-E0764F63B123}" dt="2026-04-06T18:14:57.085" v="1539" actId="26606"/>
          <ac:spMkLst>
            <pc:docMk/>
            <pc:sldMk cId="2851844342" sldId="267"/>
            <ac:spMk id="2119" creationId="{4C2A3DC3-F495-4B99-9FF3-3FB30D63235E}"/>
          </ac:spMkLst>
        </pc:spChg>
        <pc:picChg chg="ord">
          <ac:chgData name="Dena Porter" userId="43ad2a08-1b1b-4d74-8344-e8a3871ee770" providerId="ADAL" clId="{B9A6B4A9-57C9-4278-A304-E0764F63B123}" dt="2026-04-06T16:51:07.398" v="1283" actId="26606"/>
          <ac:picMkLst>
            <pc:docMk/>
            <pc:sldMk cId="2851844342" sldId="267"/>
            <ac:picMk id="3" creationId="{4600218A-E79E-B9FD-CE02-5DEEE64C597E}"/>
          </ac:picMkLst>
        </pc:picChg>
        <pc:picChg chg="add mod">
          <ac:chgData name="Dena Porter" userId="43ad2a08-1b1b-4d74-8344-e8a3871ee770" providerId="ADAL" clId="{B9A6B4A9-57C9-4278-A304-E0764F63B123}" dt="2026-04-06T18:23:39.416" v="1623" actId="1076"/>
          <ac:picMkLst>
            <pc:docMk/>
            <pc:sldMk cId="2851844342" sldId="267"/>
            <ac:picMk id="6" creationId="{65321D60-F574-EEC2-1EF1-11C0530DC1E5}"/>
          </ac:picMkLst>
        </pc:picChg>
        <pc:picChg chg="add mod ord">
          <ac:chgData name="Dena Porter" userId="43ad2a08-1b1b-4d74-8344-e8a3871ee770" providerId="ADAL" clId="{B9A6B4A9-57C9-4278-A304-E0764F63B123}" dt="2026-04-06T18:23:33.016" v="1622" actId="1076"/>
          <ac:picMkLst>
            <pc:docMk/>
            <pc:sldMk cId="2851844342" sldId="267"/>
            <ac:picMk id="2050" creationId="{1C32B6A5-AE96-5E07-6B75-BBCFFDC47500}"/>
          </ac:picMkLst>
        </pc:picChg>
      </pc:sldChg>
      <pc:sldChg chg="addSp delSp modSp mod setBg modClrScheme chgLayout modNotesTx">
        <pc:chgData name="Dena Porter" userId="43ad2a08-1b1b-4d74-8344-e8a3871ee770" providerId="ADAL" clId="{B9A6B4A9-57C9-4278-A304-E0764F63B123}" dt="2026-04-14T13:43:35.337" v="3477" actId="20577"/>
        <pc:sldMkLst>
          <pc:docMk/>
          <pc:sldMk cId="1224096985" sldId="268"/>
        </pc:sldMkLst>
        <pc:spChg chg="ord">
          <ac:chgData name="Dena Porter" userId="43ad2a08-1b1b-4d74-8344-e8a3871ee770" providerId="ADAL" clId="{B9A6B4A9-57C9-4278-A304-E0764F63B123}" dt="2026-04-06T16:53:25.390" v="1302" actId="26606"/>
          <ac:spMkLst>
            <pc:docMk/>
            <pc:sldMk cId="1224096985" sldId="268"/>
            <ac:spMk id="2" creationId="{DB3F43BA-2DF3-4392-1EF6-EE82F81AD274}"/>
          </ac:spMkLst>
        </pc:spChg>
        <pc:spChg chg="add mod ord">
          <ac:chgData name="Dena Porter" userId="43ad2a08-1b1b-4d74-8344-e8a3871ee770" providerId="ADAL" clId="{B9A6B4A9-57C9-4278-A304-E0764F63B123}" dt="2026-04-06T18:17:00.819" v="1552" actId="26606"/>
          <ac:spMkLst>
            <pc:docMk/>
            <pc:sldMk cId="1224096985" sldId="268"/>
            <ac:spMk id="4" creationId="{5454462A-897D-8F3E-52B4-CAA59A87BD25}"/>
          </ac:spMkLst>
        </pc:spChg>
        <pc:spChg chg="add mod ord">
          <ac:chgData name="Dena Porter" userId="43ad2a08-1b1b-4d74-8344-e8a3871ee770" providerId="ADAL" clId="{B9A6B4A9-57C9-4278-A304-E0764F63B123}" dt="2026-04-06T19:17:51.988" v="1648" actId="5793"/>
          <ac:spMkLst>
            <pc:docMk/>
            <pc:sldMk cId="1224096985" sldId="268"/>
            <ac:spMk id="5" creationId="{A69C94ED-7FBC-7459-0DB2-1DC7A47C41E0}"/>
          </ac:spMkLst>
        </pc:spChg>
        <pc:spChg chg="add del mod">
          <ac:chgData name="Dena Porter" userId="43ad2a08-1b1b-4d74-8344-e8a3871ee770" providerId="ADAL" clId="{B9A6B4A9-57C9-4278-A304-E0764F63B123}" dt="2026-04-14T13:23:32.399" v="2882" actId="478"/>
          <ac:spMkLst>
            <pc:docMk/>
            <pc:sldMk cId="1224096985" sldId="268"/>
            <ac:spMk id="9" creationId="{B9D082E9-8AB9-94D8-7FD7-C9A84B25C469}"/>
          </ac:spMkLst>
        </pc:spChg>
        <pc:spChg chg="add">
          <ac:chgData name="Dena Porter" userId="43ad2a08-1b1b-4d74-8344-e8a3871ee770" providerId="ADAL" clId="{B9A6B4A9-57C9-4278-A304-E0764F63B123}" dt="2026-04-06T18:17:00.819" v="1552" actId="26606"/>
          <ac:spMkLst>
            <pc:docMk/>
            <pc:sldMk cId="1224096985" sldId="268"/>
            <ac:spMk id="3088" creationId="{D4974D33-8DC5-464E-8C6D-BE58F0669C17}"/>
          </ac:spMkLst>
        </pc:spChg>
        <pc:spChg chg="add">
          <ac:chgData name="Dena Porter" userId="43ad2a08-1b1b-4d74-8344-e8a3871ee770" providerId="ADAL" clId="{B9A6B4A9-57C9-4278-A304-E0764F63B123}" dt="2026-04-06T18:17:00.819" v="1552" actId="26606"/>
          <ac:spMkLst>
            <pc:docMk/>
            <pc:sldMk cId="1224096985" sldId="268"/>
            <ac:spMk id="3090" creationId="{F13C74B1-5B17-4795-BED0-7140497B445A}"/>
          </ac:spMkLst>
        </pc:spChg>
        <pc:picChg chg="ord">
          <ac:chgData name="Dena Porter" userId="43ad2a08-1b1b-4d74-8344-e8a3871ee770" providerId="ADAL" clId="{B9A6B4A9-57C9-4278-A304-E0764F63B123}" dt="2026-04-06T16:53:25.390" v="1302" actId="26606"/>
          <ac:picMkLst>
            <pc:docMk/>
            <pc:sldMk cId="1224096985" sldId="268"/>
            <ac:picMk id="3" creationId="{32A70A9A-5404-F4A5-0D3C-E3B9158C8650}"/>
          </ac:picMkLst>
        </pc:picChg>
        <pc:picChg chg="add del mod ord">
          <ac:chgData name="Dena Porter" userId="43ad2a08-1b1b-4d74-8344-e8a3871ee770" providerId="ADAL" clId="{B9A6B4A9-57C9-4278-A304-E0764F63B123}" dt="2026-04-14T13:23:18.427" v="2881" actId="478"/>
          <ac:picMkLst>
            <pc:docMk/>
            <pc:sldMk cId="1224096985" sldId="268"/>
            <ac:picMk id="7" creationId="{C637DAF7-4739-1A92-AFBE-672B8DC3D0F0}"/>
          </ac:picMkLst>
        </pc:picChg>
        <pc:picChg chg="add mod">
          <ac:chgData name="Dena Porter" userId="43ad2a08-1b1b-4d74-8344-e8a3871ee770" providerId="ADAL" clId="{B9A6B4A9-57C9-4278-A304-E0764F63B123}" dt="2026-04-14T13:24:52.698" v="2893" actId="14100"/>
          <ac:picMkLst>
            <pc:docMk/>
            <pc:sldMk cId="1224096985" sldId="268"/>
            <ac:picMk id="1026" creationId="{CA2C5C5E-ED18-6B1C-BB9E-FA39E06175C6}"/>
          </ac:picMkLst>
        </pc:picChg>
      </pc:sldChg>
      <pc:sldChg chg="addSp delSp modSp mod ord setBg modClrScheme chgLayout modNotesTx">
        <pc:chgData name="Dena Porter" userId="43ad2a08-1b1b-4d74-8344-e8a3871ee770" providerId="ADAL" clId="{B9A6B4A9-57C9-4278-A304-E0764F63B123}" dt="2026-04-12T23:58:17.178" v="2721" actId="20577"/>
        <pc:sldMkLst>
          <pc:docMk/>
          <pc:sldMk cId="2443766338" sldId="269"/>
        </pc:sldMkLst>
        <pc:spChg chg="ord">
          <ac:chgData name="Dena Porter" userId="43ad2a08-1b1b-4d74-8344-e8a3871ee770" providerId="ADAL" clId="{B9A6B4A9-57C9-4278-A304-E0764F63B123}" dt="2026-04-06T16:51:26.895" v="1284" actId="26606"/>
          <ac:spMkLst>
            <pc:docMk/>
            <pc:sldMk cId="2443766338" sldId="269"/>
            <ac:spMk id="2" creationId="{986C22CA-6DAF-2026-CC68-B4E4A7C96BFF}"/>
          </ac:spMkLst>
        </pc:spChg>
        <pc:spChg chg="add mod ord">
          <ac:chgData name="Dena Porter" userId="43ad2a08-1b1b-4d74-8344-e8a3871ee770" providerId="ADAL" clId="{B9A6B4A9-57C9-4278-A304-E0764F63B123}" dt="2026-04-06T18:13:49.646" v="1532" actId="26606"/>
          <ac:spMkLst>
            <pc:docMk/>
            <pc:sldMk cId="2443766338" sldId="269"/>
            <ac:spMk id="4" creationId="{CEF417BB-0CA6-1EF2-5423-A9E56F684561}"/>
          </ac:spMkLst>
        </pc:spChg>
        <pc:spChg chg="add mod ord">
          <ac:chgData name="Dena Porter" userId="43ad2a08-1b1b-4d74-8344-e8a3871ee770" providerId="ADAL" clId="{B9A6B4A9-57C9-4278-A304-E0764F63B123}" dt="2026-04-06T18:13:49.646" v="1532" actId="26606"/>
          <ac:spMkLst>
            <pc:docMk/>
            <pc:sldMk cId="2443766338" sldId="269"/>
            <ac:spMk id="5" creationId="{B3B71280-4A1A-8211-C690-0A1088B5F386}"/>
          </ac:spMkLst>
        </pc:spChg>
        <pc:spChg chg="add">
          <ac:chgData name="Dena Porter" userId="43ad2a08-1b1b-4d74-8344-e8a3871ee770" providerId="ADAL" clId="{B9A6B4A9-57C9-4278-A304-E0764F63B123}" dt="2026-04-06T18:10:58.876" v="1500"/>
          <ac:spMkLst>
            <pc:docMk/>
            <pc:sldMk cId="2443766338" sldId="269"/>
            <ac:spMk id="6" creationId="{59C83435-D6D6-3177-0955-9817F285F3D2}"/>
          </ac:spMkLst>
        </pc:spChg>
        <pc:spChg chg="add">
          <ac:chgData name="Dena Porter" userId="43ad2a08-1b1b-4d74-8344-e8a3871ee770" providerId="ADAL" clId="{B9A6B4A9-57C9-4278-A304-E0764F63B123}" dt="2026-04-06T18:13:49.646" v="1532" actId="26606"/>
          <ac:spMkLst>
            <pc:docMk/>
            <pc:sldMk cId="2443766338" sldId="269"/>
            <ac:spMk id="1087" creationId="{F13C74B1-5B17-4795-BED0-7140497B445A}"/>
          </ac:spMkLst>
        </pc:spChg>
        <pc:spChg chg="add">
          <ac:chgData name="Dena Porter" userId="43ad2a08-1b1b-4d74-8344-e8a3871ee770" providerId="ADAL" clId="{B9A6B4A9-57C9-4278-A304-E0764F63B123}" dt="2026-04-06T18:13:49.646" v="1532" actId="26606"/>
          <ac:spMkLst>
            <pc:docMk/>
            <pc:sldMk cId="2443766338" sldId="269"/>
            <ac:spMk id="1089" creationId="{D4974D33-8DC5-464E-8C6D-BE58F0669C17}"/>
          </ac:spMkLst>
        </pc:spChg>
        <pc:picChg chg="ord">
          <ac:chgData name="Dena Porter" userId="43ad2a08-1b1b-4d74-8344-e8a3871ee770" providerId="ADAL" clId="{B9A6B4A9-57C9-4278-A304-E0764F63B123}" dt="2026-04-06T16:51:26.895" v="1284" actId="26606"/>
          <ac:picMkLst>
            <pc:docMk/>
            <pc:sldMk cId="2443766338" sldId="269"/>
            <ac:picMk id="3" creationId="{9DD71B9A-CD6F-2EB8-4BDA-CD1A1F916CB6}"/>
          </ac:picMkLst>
        </pc:picChg>
        <pc:picChg chg="add mod ord">
          <ac:chgData name="Dena Porter" userId="43ad2a08-1b1b-4d74-8344-e8a3871ee770" providerId="ADAL" clId="{B9A6B4A9-57C9-4278-A304-E0764F63B123}" dt="2026-04-06T18:14:01.114" v="1533" actId="1076"/>
          <ac:picMkLst>
            <pc:docMk/>
            <pc:sldMk cId="2443766338" sldId="269"/>
            <ac:picMk id="9" creationId="{55E05847-57BC-832A-5321-41B5409E1608}"/>
          </ac:picMkLst>
        </pc:picChg>
      </pc:sldChg>
      <pc:sldChg chg="addSp delSp modSp mod ord">
        <pc:chgData name="Dena Porter" userId="43ad2a08-1b1b-4d74-8344-e8a3871ee770" providerId="ADAL" clId="{B9A6B4A9-57C9-4278-A304-E0764F63B123}" dt="2026-04-06T18:16:03.528" v="1543" actId="113"/>
        <pc:sldMkLst>
          <pc:docMk/>
          <pc:sldMk cId="534275434" sldId="270"/>
        </pc:sldMkLst>
        <pc:spChg chg="add mod">
          <ac:chgData name="Dena Porter" userId="43ad2a08-1b1b-4d74-8344-e8a3871ee770" providerId="ADAL" clId="{B9A6B4A9-57C9-4278-A304-E0764F63B123}" dt="2026-04-06T18:16:03.528" v="1543" actId="113"/>
          <ac:spMkLst>
            <pc:docMk/>
            <pc:sldMk cId="534275434" sldId="270"/>
            <ac:spMk id="7" creationId="{97F64B67-8D36-6719-C46A-1D4E9A0A3117}"/>
          </ac:spMkLst>
        </pc:spChg>
      </pc:sldChg>
      <pc:sldChg chg="addSp delSp modSp mod ord">
        <pc:chgData name="Dena Porter" userId="43ad2a08-1b1b-4d74-8344-e8a3871ee770" providerId="ADAL" clId="{B9A6B4A9-57C9-4278-A304-E0764F63B123}" dt="2026-04-06T16:58:03.382" v="1414"/>
        <pc:sldMkLst>
          <pc:docMk/>
          <pc:sldMk cId="2902044495" sldId="271"/>
        </pc:sldMkLst>
        <pc:picChg chg="add mod">
          <ac:chgData name="Dena Porter" userId="43ad2a08-1b1b-4d74-8344-e8a3871ee770" providerId="ADAL" clId="{B9A6B4A9-57C9-4278-A304-E0764F63B123}" dt="2026-04-01T20:21:07.409" v="1161" actId="1036"/>
          <ac:picMkLst>
            <pc:docMk/>
            <pc:sldMk cId="2902044495" sldId="271"/>
            <ac:picMk id="8" creationId="{8710A14C-4529-2947-AF7D-CB502BD15FC2}"/>
          </ac:picMkLst>
        </pc:picChg>
      </pc:sldChg>
      <pc:sldChg chg="addSp delSp modSp mod setBg modNotesTx">
        <pc:chgData name="Dena Porter" userId="43ad2a08-1b1b-4d74-8344-e8a3871ee770" providerId="ADAL" clId="{B9A6B4A9-57C9-4278-A304-E0764F63B123}" dt="2026-04-12T23:50:32.554" v="2594" actId="1076"/>
        <pc:sldMkLst>
          <pc:docMk/>
          <pc:sldMk cId="780633678" sldId="273"/>
        </pc:sldMkLst>
        <pc:spChg chg="add mod">
          <ac:chgData name="Dena Porter" userId="43ad2a08-1b1b-4d74-8344-e8a3871ee770" providerId="ADAL" clId="{B9A6B4A9-57C9-4278-A304-E0764F63B123}" dt="2026-04-12T23:16:41.777" v="1833" actId="26606"/>
          <ac:spMkLst>
            <pc:docMk/>
            <pc:sldMk cId="780633678" sldId="273"/>
            <ac:spMk id="2" creationId="{7E82A24C-C7CB-1B81-683E-82EC6E2AE2D2}"/>
          </ac:spMkLst>
        </pc:spChg>
        <pc:spChg chg="ord">
          <ac:chgData name="Dena Porter" userId="43ad2a08-1b1b-4d74-8344-e8a3871ee770" providerId="ADAL" clId="{B9A6B4A9-57C9-4278-A304-E0764F63B123}" dt="2026-04-12T23:16:41.777" v="1833" actId="26606"/>
          <ac:spMkLst>
            <pc:docMk/>
            <pc:sldMk cId="780633678" sldId="273"/>
            <ac:spMk id="4" creationId="{A9372DF7-151F-C3A6-1A1D-D40D87892EDE}"/>
          </ac:spMkLst>
        </pc:spChg>
        <pc:spChg chg="add mod ord">
          <ac:chgData name="Dena Porter" userId="43ad2a08-1b1b-4d74-8344-e8a3871ee770" providerId="ADAL" clId="{B9A6B4A9-57C9-4278-A304-E0764F63B123}" dt="2026-04-12T23:50:29.070" v="2593" actId="1076"/>
          <ac:spMkLst>
            <pc:docMk/>
            <pc:sldMk cId="780633678" sldId="273"/>
            <ac:spMk id="6" creationId="{E00D4464-41EA-65EF-A177-4BC4A6BD47EF}"/>
          </ac:spMkLst>
        </pc:spChg>
        <pc:picChg chg="add mod ord">
          <ac:chgData name="Dena Porter" userId="43ad2a08-1b1b-4d74-8344-e8a3871ee770" providerId="ADAL" clId="{B9A6B4A9-57C9-4278-A304-E0764F63B123}" dt="2026-04-12T23:50:32.554" v="2594" actId="1076"/>
          <ac:picMkLst>
            <pc:docMk/>
            <pc:sldMk cId="780633678" sldId="273"/>
            <ac:picMk id="3" creationId="{867C9DDD-A3A2-CCE6-0588-57CE47221F22}"/>
          </ac:picMkLst>
        </pc:picChg>
        <pc:picChg chg="ord">
          <ac:chgData name="Dena Porter" userId="43ad2a08-1b1b-4d74-8344-e8a3871ee770" providerId="ADAL" clId="{B9A6B4A9-57C9-4278-A304-E0764F63B123}" dt="2026-04-12T23:16:41.777" v="1833" actId="26606"/>
          <ac:picMkLst>
            <pc:docMk/>
            <pc:sldMk cId="780633678" sldId="273"/>
            <ac:picMk id="5" creationId="{16F51B17-310C-863A-0DDB-01574E2E5F73}"/>
          </ac:picMkLst>
        </pc:picChg>
        <pc:picChg chg="add mod">
          <ac:chgData name="Dena Porter" userId="43ad2a08-1b1b-4d74-8344-e8a3871ee770" providerId="ADAL" clId="{B9A6B4A9-57C9-4278-A304-E0764F63B123}" dt="2026-04-12T23:16:41.777" v="1833" actId="26606"/>
          <ac:picMkLst>
            <pc:docMk/>
            <pc:sldMk cId="780633678" sldId="273"/>
            <ac:picMk id="1026" creationId="{D1FDAD26-E451-7E89-D28D-7DF76E9B3198}"/>
          </ac:picMkLst>
        </pc:picChg>
      </pc:sldChg>
      <pc:sldChg chg="addSp delSp modSp new mod ord">
        <pc:chgData name="Dena Porter" userId="43ad2a08-1b1b-4d74-8344-e8a3871ee770" providerId="ADAL" clId="{B9A6B4A9-57C9-4278-A304-E0764F63B123}" dt="2026-04-13T16:01:26.427" v="2809" actId="1076"/>
        <pc:sldMkLst>
          <pc:docMk/>
          <pc:sldMk cId="2622289046" sldId="274"/>
        </pc:sldMkLst>
        <pc:spChg chg="mod">
          <ac:chgData name="Dena Porter" userId="43ad2a08-1b1b-4d74-8344-e8a3871ee770" providerId="ADAL" clId="{B9A6B4A9-57C9-4278-A304-E0764F63B123}" dt="2026-04-13T16:00:33.937" v="2804" actId="20577"/>
          <ac:spMkLst>
            <pc:docMk/>
            <pc:sldMk cId="2622289046" sldId="274"/>
            <ac:spMk id="2" creationId="{E83ACBB6-C325-1133-3DAF-7F5888BDF8E5}"/>
          </ac:spMkLst>
        </pc:spChg>
        <pc:spChg chg="del">
          <ac:chgData name="Dena Porter" userId="43ad2a08-1b1b-4d74-8344-e8a3871ee770" providerId="ADAL" clId="{B9A6B4A9-57C9-4278-A304-E0764F63B123}" dt="2026-04-13T16:00:03.414" v="2731" actId="478"/>
          <ac:spMkLst>
            <pc:docMk/>
            <pc:sldMk cId="2622289046" sldId="274"/>
            <ac:spMk id="3" creationId="{EC2CA5EA-12B8-F4E4-F998-B9CB0D3DB7D2}"/>
          </ac:spMkLst>
        </pc:spChg>
        <pc:picChg chg="add mod">
          <ac:chgData name="Dena Porter" userId="43ad2a08-1b1b-4d74-8344-e8a3871ee770" providerId="ADAL" clId="{B9A6B4A9-57C9-4278-A304-E0764F63B123}" dt="2026-04-13T16:01:26.427" v="2809" actId="1076"/>
          <ac:picMkLst>
            <pc:docMk/>
            <pc:sldMk cId="2622289046" sldId="274"/>
            <ac:picMk id="5" creationId="{F545769D-A65D-CFEA-C52A-22EF01349039}"/>
          </ac:picMkLst>
        </pc:picChg>
      </pc:sldChg>
      <pc:sldChg chg="addSp delSp modSp new mod">
        <pc:chgData name="Dena Porter" userId="43ad2a08-1b1b-4d74-8344-e8a3871ee770" providerId="ADAL" clId="{B9A6B4A9-57C9-4278-A304-E0764F63B123}" dt="2026-04-14T02:47:53.720" v="2880" actId="1076"/>
        <pc:sldMkLst>
          <pc:docMk/>
          <pc:sldMk cId="3588638154" sldId="275"/>
        </pc:sldMkLst>
        <pc:spChg chg="mod">
          <ac:chgData name="Dena Porter" userId="43ad2a08-1b1b-4d74-8344-e8a3871ee770" providerId="ADAL" clId="{B9A6B4A9-57C9-4278-A304-E0764F63B123}" dt="2026-04-13T16:02:06.382" v="2839" actId="20577"/>
          <ac:spMkLst>
            <pc:docMk/>
            <pc:sldMk cId="3588638154" sldId="275"/>
            <ac:spMk id="2" creationId="{E98A64DF-8683-9682-80E4-F0AB578D3C93}"/>
          </ac:spMkLst>
        </pc:spChg>
        <pc:spChg chg="del">
          <ac:chgData name="Dena Porter" userId="43ad2a08-1b1b-4d74-8344-e8a3871ee770" providerId="ADAL" clId="{B9A6B4A9-57C9-4278-A304-E0764F63B123}" dt="2026-04-13T16:02:09.846" v="2840" actId="478"/>
          <ac:spMkLst>
            <pc:docMk/>
            <pc:sldMk cId="3588638154" sldId="275"/>
            <ac:spMk id="3" creationId="{C3CA0E54-6F88-AE4E-F7F4-DB378AF8DBD8}"/>
          </ac:spMkLst>
        </pc:spChg>
        <pc:picChg chg="add mod">
          <ac:chgData name="Dena Porter" userId="43ad2a08-1b1b-4d74-8344-e8a3871ee770" providerId="ADAL" clId="{B9A6B4A9-57C9-4278-A304-E0764F63B123}" dt="2026-04-14T02:47:53.720" v="2880" actId="1076"/>
          <ac:picMkLst>
            <pc:docMk/>
            <pc:sldMk cId="3588638154" sldId="275"/>
            <ac:picMk id="5" creationId="{42531244-74C8-6F46-9562-C589AE528EA8}"/>
          </ac:picMkLst>
        </pc:picChg>
      </pc:sldChg>
      <pc:sldChg chg="addSp delSp modSp new mod">
        <pc:chgData name="Dena Porter" userId="43ad2a08-1b1b-4d74-8344-e8a3871ee770" providerId="ADAL" clId="{B9A6B4A9-57C9-4278-A304-E0764F63B123}" dt="2026-04-14T02:47:51.296" v="2879" actId="1076"/>
        <pc:sldMkLst>
          <pc:docMk/>
          <pc:sldMk cId="2852493637" sldId="276"/>
        </pc:sldMkLst>
        <pc:spChg chg="mod">
          <ac:chgData name="Dena Porter" userId="43ad2a08-1b1b-4d74-8344-e8a3871ee770" providerId="ADAL" clId="{B9A6B4A9-57C9-4278-A304-E0764F63B123}" dt="2026-04-13T16:03:06.781" v="2848"/>
          <ac:spMkLst>
            <pc:docMk/>
            <pc:sldMk cId="2852493637" sldId="276"/>
            <ac:spMk id="2" creationId="{AD8E8415-33CA-F6A5-3416-5FA1F549864D}"/>
          </ac:spMkLst>
        </pc:spChg>
        <pc:spChg chg="del">
          <ac:chgData name="Dena Porter" userId="43ad2a08-1b1b-4d74-8344-e8a3871ee770" providerId="ADAL" clId="{B9A6B4A9-57C9-4278-A304-E0764F63B123}" dt="2026-04-13T16:03:03.990" v="2847" actId="478"/>
          <ac:spMkLst>
            <pc:docMk/>
            <pc:sldMk cId="2852493637" sldId="276"/>
            <ac:spMk id="3" creationId="{38D63CBE-B7B2-862C-A34D-98D2D636D5BB}"/>
          </ac:spMkLst>
        </pc:spChg>
        <pc:picChg chg="add mod">
          <ac:chgData name="Dena Porter" userId="43ad2a08-1b1b-4d74-8344-e8a3871ee770" providerId="ADAL" clId="{B9A6B4A9-57C9-4278-A304-E0764F63B123}" dt="2026-04-14T02:47:51.296" v="2879" actId="1076"/>
          <ac:picMkLst>
            <pc:docMk/>
            <pc:sldMk cId="2852493637" sldId="276"/>
            <ac:picMk id="5" creationId="{65FEBF97-6C5A-B59D-2CF8-BE36BB5485DE}"/>
          </ac:picMkLst>
        </pc:picChg>
        <pc:picChg chg="add del">
          <ac:chgData name="Dena Porter" userId="43ad2a08-1b1b-4d74-8344-e8a3871ee770" providerId="ADAL" clId="{B9A6B4A9-57C9-4278-A304-E0764F63B123}" dt="2026-04-13T16:07:23.915" v="2855" actId="22"/>
          <ac:picMkLst>
            <pc:docMk/>
            <pc:sldMk cId="2852493637" sldId="276"/>
            <ac:picMk id="7" creationId="{72F0D75A-62DB-DB94-0CC7-6554681533B1}"/>
          </ac:picMkLst>
        </pc:picChg>
      </pc:sldChg>
      <pc:sldChg chg="addSp delSp modSp new del mod">
        <pc:chgData name="Dena Porter" userId="43ad2a08-1b1b-4d74-8344-e8a3871ee770" providerId="ADAL" clId="{B9A6B4A9-57C9-4278-A304-E0764F63B123}" dt="2026-04-13T16:07:55.148" v="2877" actId="2696"/>
        <pc:sldMkLst>
          <pc:docMk/>
          <pc:sldMk cId="2084738447" sldId="277"/>
        </pc:sldMkLst>
        <pc:spChg chg="add del mod">
          <ac:chgData name="Dena Porter" userId="43ad2a08-1b1b-4d74-8344-e8a3871ee770" providerId="ADAL" clId="{B9A6B4A9-57C9-4278-A304-E0764F63B123}" dt="2026-04-13T16:07:50.071" v="2876" actId="1076"/>
          <ac:spMkLst>
            <pc:docMk/>
            <pc:sldMk cId="2084738447" sldId="277"/>
            <ac:spMk id="2" creationId="{487008EF-347A-B314-3066-BF628F52FE4B}"/>
          </ac:spMkLst>
        </pc:spChg>
        <pc:spChg chg="del">
          <ac:chgData name="Dena Porter" userId="43ad2a08-1b1b-4d74-8344-e8a3871ee770" providerId="ADAL" clId="{B9A6B4A9-57C9-4278-A304-E0764F63B123}" dt="2026-04-13T16:07:41.010" v="2871" actId="478"/>
          <ac:spMkLst>
            <pc:docMk/>
            <pc:sldMk cId="2084738447" sldId="277"/>
            <ac:spMk id="3" creationId="{CDD63461-E796-4DB4-7317-D804A986C3C4}"/>
          </ac:spMkLst>
        </pc:spChg>
        <pc:picChg chg="add del mod">
          <ac:chgData name="Dena Porter" userId="43ad2a08-1b1b-4d74-8344-e8a3871ee770" providerId="ADAL" clId="{B9A6B4A9-57C9-4278-A304-E0764F63B123}" dt="2026-04-13T16:07:48.901" v="2875" actId="478"/>
          <ac:picMkLst>
            <pc:docMk/>
            <pc:sldMk cId="2084738447" sldId="277"/>
            <ac:picMk id="5" creationId="{416D3387-0505-1052-52C7-C6B717C92406}"/>
          </ac:picMkLst>
        </pc:picChg>
      </pc:sldChg>
    </pc:docChg>
  </pc:docChgLst>
  <pc:docChgLst>
    <pc:chgData name="Dena Porter" userId="43ad2a08-1b1b-4d74-8344-e8a3871ee770" providerId="ADAL" clId="{FAF757C4-3127-4531-A170-BDA3D5271993}"/>
    <pc:docChg chg="undo custSel addSld delSld modSld sldOrd">
      <pc:chgData name="Dena Porter" userId="43ad2a08-1b1b-4d74-8344-e8a3871ee770" providerId="ADAL" clId="{FAF757C4-3127-4531-A170-BDA3D5271993}" dt="2026-04-08T15:52:00.504" v="7333" actId="20577"/>
      <pc:docMkLst>
        <pc:docMk/>
      </pc:docMkLst>
      <pc:sldChg chg="modSp mod modNotesTx">
        <pc:chgData name="Dena Porter" userId="43ad2a08-1b1b-4d74-8344-e8a3871ee770" providerId="ADAL" clId="{FAF757C4-3127-4531-A170-BDA3D5271993}" dt="2026-04-07T19:04:47.706" v="631" actId="255"/>
        <pc:sldMkLst>
          <pc:docMk/>
          <pc:sldMk cId="1682359428" sldId="257"/>
        </pc:sldMkLst>
      </pc:sldChg>
      <pc:sldChg chg="addSp delSp modSp mod modNotesTx">
        <pc:chgData name="Dena Porter" userId="43ad2a08-1b1b-4d74-8344-e8a3871ee770" providerId="ADAL" clId="{FAF757C4-3127-4531-A170-BDA3D5271993}" dt="2026-04-07T19:10:29.484" v="1403" actId="20577"/>
        <pc:sldMkLst>
          <pc:docMk/>
          <pc:sldMk cId="2191877488" sldId="258"/>
        </pc:sldMkLst>
        <pc:spChg chg="mod">
          <ac:chgData name="Dena Porter" userId="43ad2a08-1b1b-4d74-8344-e8a3871ee770" providerId="ADAL" clId="{FAF757C4-3127-4531-A170-BDA3D5271993}" dt="2026-04-07T18:37:24.244" v="301" actId="1076"/>
          <ac:spMkLst>
            <pc:docMk/>
            <pc:sldMk cId="2191877488" sldId="258"/>
            <ac:spMk id="24" creationId="{295C7490-2FDB-B74A-C31E-269BB0BEE80A}"/>
          </ac:spMkLst>
        </pc:spChg>
      </pc:sldChg>
      <pc:sldChg chg="addSp delSp modSp new mod ord setBg modClrScheme chgLayout modNotesTx">
        <pc:chgData name="Dena Porter" userId="43ad2a08-1b1b-4d74-8344-e8a3871ee770" providerId="ADAL" clId="{FAF757C4-3127-4531-A170-BDA3D5271993}" dt="2026-04-07T19:10:15.565" v="1373" actId="20577"/>
        <pc:sldMkLst>
          <pc:docMk/>
          <pc:sldMk cId="3504126243" sldId="265"/>
        </pc:sldMkLst>
      </pc:sldChg>
      <pc:sldChg chg="add modNotesTx">
        <pc:chgData name="Dena Porter" userId="43ad2a08-1b1b-4d74-8344-e8a3871ee770" providerId="ADAL" clId="{FAF757C4-3127-4531-A170-BDA3D5271993}" dt="2026-04-07T21:10:52.143" v="7262" actId="20577"/>
        <pc:sldMkLst>
          <pc:docMk/>
          <pc:sldMk cId="2030027747" sldId="266"/>
        </pc:sldMkLst>
      </pc:sldChg>
      <pc:sldChg chg="modSp add mod modNotesTx">
        <pc:chgData name="Dena Porter" userId="43ad2a08-1b1b-4d74-8344-e8a3871ee770" providerId="ADAL" clId="{FAF757C4-3127-4531-A170-BDA3D5271993}" dt="2026-04-08T15:50:09.423" v="7327" actId="20577"/>
        <pc:sldMkLst>
          <pc:docMk/>
          <pc:sldMk cId="2851844342" sldId="267"/>
        </pc:sldMkLst>
        <pc:spChg chg="mod">
          <ac:chgData name="Dena Porter" userId="43ad2a08-1b1b-4d74-8344-e8a3871ee770" providerId="ADAL" clId="{FAF757C4-3127-4531-A170-BDA3D5271993}" dt="2026-04-07T18:37:59.230" v="306" actId="20577"/>
          <ac:spMkLst>
            <pc:docMk/>
            <pc:sldMk cId="2851844342" sldId="267"/>
            <ac:spMk id="4" creationId="{8AC037E4-29A7-E29E-4557-9DDE600FD00D}"/>
          </ac:spMkLst>
        </pc:spChg>
      </pc:sldChg>
      <pc:sldChg chg="modSp add mod modNotesTx">
        <pc:chgData name="Dena Porter" userId="43ad2a08-1b1b-4d74-8344-e8a3871ee770" providerId="ADAL" clId="{FAF757C4-3127-4531-A170-BDA3D5271993}" dt="2026-04-08T15:52:00.504" v="7333" actId="20577"/>
        <pc:sldMkLst>
          <pc:docMk/>
          <pc:sldMk cId="1224096985" sldId="268"/>
        </pc:sldMkLst>
      </pc:sldChg>
      <pc:sldChg chg="modSp add mod modNotesTx">
        <pc:chgData name="Dena Porter" userId="43ad2a08-1b1b-4d74-8344-e8a3871ee770" providerId="ADAL" clId="{FAF757C4-3127-4531-A170-BDA3D5271993}" dt="2026-04-07T19:40:57.913" v="3072" actId="20577"/>
        <pc:sldMkLst>
          <pc:docMk/>
          <pc:sldMk cId="2443766338" sldId="269"/>
        </pc:sldMkLst>
        <pc:spChg chg="mod">
          <ac:chgData name="Dena Porter" userId="43ad2a08-1b1b-4d74-8344-e8a3871ee770" providerId="ADAL" clId="{FAF757C4-3127-4531-A170-BDA3D5271993}" dt="2026-04-07T15:22:38.816" v="300" actId="6549"/>
          <ac:spMkLst>
            <pc:docMk/>
            <pc:sldMk cId="2443766338" sldId="269"/>
            <ac:spMk id="5" creationId="{B3B71280-4A1A-8211-C690-0A1088B5F386}"/>
          </ac:spMkLst>
        </pc:spChg>
      </pc:sldChg>
      <pc:sldChg chg="addSp delSp modSp add mod modNotesTx">
        <pc:chgData name="Dena Porter" userId="43ad2a08-1b1b-4d74-8344-e8a3871ee770" providerId="ADAL" clId="{FAF757C4-3127-4531-A170-BDA3D5271993}" dt="2026-04-07T20:13:52.805" v="5241" actId="1076"/>
        <pc:sldMkLst>
          <pc:docMk/>
          <pc:sldMk cId="534275434" sldId="270"/>
        </pc:sldMkLst>
        <pc:spChg chg="mod">
          <ac:chgData name="Dena Porter" userId="43ad2a08-1b1b-4d74-8344-e8a3871ee770" providerId="ADAL" clId="{FAF757C4-3127-4531-A170-BDA3D5271993}" dt="2026-04-07T20:09:43.327" v="5197" actId="21"/>
          <ac:spMkLst>
            <pc:docMk/>
            <pc:sldMk cId="534275434" sldId="270"/>
            <ac:spMk id="7" creationId="{97F64B67-8D36-6719-C46A-1D4E9A0A3117}"/>
          </ac:spMkLst>
        </pc:spChg>
        <pc:picChg chg="add mod">
          <ac:chgData name="Dena Porter" userId="43ad2a08-1b1b-4d74-8344-e8a3871ee770" providerId="ADAL" clId="{FAF757C4-3127-4531-A170-BDA3D5271993}" dt="2026-04-07T20:13:52.805" v="5241" actId="1076"/>
          <ac:picMkLst>
            <pc:docMk/>
            <pc:sldMk cId="534275434" sldId="270"/>
            <ac:picMk id="5" creationId="{EBD9AA7E-796D-B627-C6A4-ED1FAEAB6C3A}"/>
          </ac:picMkLst>
        </pc:picChg>
        <pc:picChg chg="add mod">
          <ac:chgData name="Dena Porter" userId="43ad2a08-1b1b-4d74-8344-e8a3871ee770" providerId="ADAL" clId="{FAF757C4-3127-4531-A170-BDA3D5271993}" dt="2026-04-07T20:13:14.583" v="5229" actId="1076"/>
          <ac:picMkLst>
            <pc:docMk/>
            <pc:sldMk cId="534275434" sldId="270"/>
            <ac:picMk id="1030" creationId="{547FD2A4-B29E-0973-6959-7A7433245FF4}"/>
          </ac:picMkLst>
        </pc:picChg>
      </pc:sldChg>
      <pc:sldChg chg="add modNotesTx">
        <pc:chgData name="Dena Porter" userId="43ad2a08-1b1b-4d74-8344-e8a3871ee770" providerId="ADAL" clId="{FAF757C4-3127-4531-A170-BDA3D5271993}" dt="2026-04-07T20:14:51.395" v="5320" actId="20577"/>
        <pc:sldMkLst>
          <pc:docMk/>
          <pc:sldMk cId="2902044495" sldId="271"/>
        </pc:sldMkLst>
      </pc:sldChg>
      <pc:sldChg chg="addSp delSp modSp new add del mod ord modNotesTx">
        <pc:chgData name="Dena Porter" userId="43ad2a08-1b1b-4d74-8344-e8a3871ee770" providerId="ADAL" clId="{FAF757C4-3127-4531-A170-BDA3D5271993}" dt="2026-04-07T21:08:05.165" v="7187" actId="20577"/>
        <pc:sldMkLst>
          <pc:docMk/>
          <pc:sldMk cId="158967173" sldId="272"/>
        </pc:sldMkLst>
        <pc:spChg chg="add mod">
          <ac:chgData name="Dena Porter" userId="43ad2a08-1b1b-4d74-8344-e8a3871ee770" providerId="ADAL" clId="{FAF757C4-3127-4531-A170-BDA3D5271993}" dt="2026-04-07T20:07:51.666" v="5078"/>
          <ac:spMkLst>
            <pc:docMk/>
            <pc:sldMk cId="158967173" sldId="272"/>
            <ac:spMk id="4" creationId="{562796DA-F8B9-BDA8-0E83-4B5EF78E68E6}"/>
          </ac:spMkLst>
        </pc:spChg>
        <pc:spChg chg="add mod">
          <ac:chgData name="Dena Porter" userId="43ad2a08-1b1b-4d74-8344-e8a3871ee770" providerId="ADAL" clId="{FAF757C4-3127-4531-A170-BDA3D5271993}" dt="2026-04-07T20:37:28.613" v="6676" actId="20577"/>
          <ac:spMkLst>
            <pc:docMk/>
            <pc:sldMk cId="158967173" sldId="272"/>
            <ac:spMk id="6" creationId="{447CCDA9-7E9D-2962-E7F3-0038CF8ABE88}"/>
          </ac:spMkLst>
        </pc:spChg>
        <pc:spChg chg="add mod">
          <ac:chgData name="Dena Porter" userId="43ad2a08-1b1b-4d74-8344-e8a3871ee770" providerId="ADAL" clId="{FAF757C4-3127-4531-A170-BDA3D5271993}" dt="2026-04-07T20:46:25.384" v="6682" actId="20577"/>
          <ac:spMkLst>
            <pc:docMk/>
            <pc:sldMk cId="158967173" sldId="272"/>
            <ac:spMk id="8" creationId="{1D939FAD-0C01-DB3B-F84E-B84ECB12041F}"/>
          </ac:spMkLst>
        </pc:spChg>
        <pc:picChg chg="add mod">
          <ac:chgData name="Dena Porter" userId="43ad2a08-1b1b-4d74-8344-e8a3871ee770" providerId="ADAL" clId="{FAF757C4-3127-4531-A170-BDA3D5271993}" dt="2026-04-07T20:07:51.666" v="5078"/>
          <ac:picMkLst>
            <pc:docMk/>
            <pc:sldMk cId="158967173" sldId="272"/>
            <ac:picMk id="5" creationId="{CC0A4227-DBC3-5172-BB51-1DC29F722271}"/>
          </ac:picMkLst>
        </pc:picChg>
        <pc:picChg chg="add mod">
          <ac:chgData name="Dena Porter" userId="43ad2a08-1b1b-4d74-8344-e8a3871ee770" providerId="ADAL" clId="{FAF757C4-3127-4531-A170-BDA3D5271993}" dt="2026-04-07T20:50:16.445" v="6741" actId="1076"/>
          <ac:picMkLst>
            <pc:docMk/>
            <pc:sldMk cId="158967173" sldId="272"/>
            <ac:picMk id="2054" creationId="{06E1D24C-A240-C82B-3C7C-416070746A46}"/>
          </ac:picMkLst>
        </pc:picChg>
      </pc:sldChg>
      <pc:sldChg chg="addSp delSp modSp new mod ord">
        <pc:chgData name="Dena Porter" userId="43ad2a08-1b1b-4d74-8344-e8a3871ee770" providerId="ADAL" clId="{FAF757C4-3127-4531-A170-BDA3D5271993}" dt="2026-04-07T20:08:26.676" v="5086"/>
        <pc:sldMkLst>
          <pc:docMk/>
          <pc:sldMk cId="780633678" sldId="273"/>
        </pc:sldMkLst>
        <pc:spChg chg="add mod">
          <ac:chgData name="Dena Porter" userId="43ad2a08-1b1b-4d74-8344-e8a3871ee770" providerId="ADAL" clId="{FAF757C4-3127-4531-A170-BDA3D5271993}" dt="2026-04-07T20:08:02.144" v="5082"/>
          <ac:spMkLst>
            <pc:docMk/>
            <pc:sldMk cId="780633678" sldId="273"/>
            <ac:spMk id="4" creationId="{A9372DF7-151F-C3A6-1A1D-D40D87892EDE}"/>
          </ac:spMkLst>
        </pc:spChg>
        <pc:picChg chg="add mod">
          <ac:chgData name="Dena Porter" userId="43ad2a08-1b1b-4d74-8344-e8a3871ee770" providerId="ADAL" clId="{FAF757C4-3127-4531-A170-BDA3D5271993}" dt="2026-04-07T20:08:02.144" v="5082"/>
          <ac:picMkLst>
            <pc:docMk/>
            <pc:sldMk cId="780633678" sldId="273"/>
            <ac:picMk id="5" creationId="{16F51B17-310C-863A-0DDB-01574E2E5F7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E792A-D199-4740-A380-51F76153B224}" type="datetimeFigureOut">
              <a:rPr lang="en-US" smtClean="0"/>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DACD6-92EE-45CE-A7B0-1F123E9D0438}" type="slidenum">
              <a:rPr lang="en-US" smtClean="0"/>
              <a:t>‹#›</a:t>
            </a:fld>
            <a:endParaRPr lang="en-US"/>
          </a:p>
        </p:txBody>
      </p:sp>
    </p:spTree>
    <p:extLst>
      <p:ext uri="{BB962C8B-B14F-4D97-AF65-F5344CB8AC3E}">
        <p14:creationId xmlns:p14="http://schemas.microsoft.com/office/powerpoint/2010/main" val="2536031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raining.illinoisheartland.org/login/index.ph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Good afternoon! Welcome to Building Permission Structures in Polaris: The SHARE Approach. My name is Dena Porter, I am the SHARE Administrative Services Manager (System Admin).  In today’s session, I will be discussing how we structured permission groups to make our daily life as painless as possible!</a:t>
            </a:r>
          </a:p>
        </p:txBody>
      </p:sp>
      <p:sp>
        <p:nvSpPr>
          <p:cNvPr id="4" name="Slide Number Placeholder 3"/>
          <p:cNvSpPr>
            <a:spLocks noGrp="1"/>
          </p:cNvSpPr>
          <p:nvPr>
            <p:ph type="sldNum" sz="quarter" idx="5"/>
          </p:nvPr>
        </p:nvSpPr>
        <p:spPr/>
        <p:txBody>
          <a:bodyPr/>
          <a:lstStyle/>
          <a:p>
            <a:fld id="{678DACD6-92EE-45CE-A7B0-1F123E9D0438}" type="slidenum">
              <a:rPr lang="en-US" smtClean="0"/>
              <a:t>2</a:t>
            </a:fld>
            <a:endParaRPr lang="en-US"/>
          </a:p>
        </p:txBody>
      </p:sp>
    </p:spTree>
    <p:extLst>
      <p:ext uri="{BB962C8B-B14F-4D97-AF65-F5344CB8AC3E}">
        <p14:creationId xmlns:p14="http://schemas.microsoft.com/office/powerpoint/2010/main" val="2532423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after that random telephone conversation and thinking about 7</a:t>
            </a:r>
            <a:r>
              <a:rPr lang="en-US" baseline="30000" dirty="0"/>
              <a:t>th</a:t>
            </a:r>
            <a:r>
              <a:rPr lang="en-US" dirty="0"/>
              <a:t> grade Dena. I started deep diving thinking about how these permissions should look. I wanted to get settings in place where if you were at a school library, you would only see patrons from your school or district. We have quite a few school districts where all their schools are SHARE members. For example; Decatur Schools. They have 14 individual school buildings for various grade ranges, so library employees at Decatur Schools could see and access all their student/staff, but no one else. That means they could not see or access their public library card, see students at neighboring school districts, etc.</a:t>
            </a:r>
          </a:p>
          <a:p>
            <a:endParaRPr lang="en-US" dirty="0"/>
          </a:p>
          <a:p>
            <a:r>
              <a:rPr lang="en-US" dirty="0"/>
              <a:t>I also wanted the reverse of this. Public library employees would only see those cards issued at other public libraries. For example, a Public Library staff member would not be able to access their child’s library card that was issued by the school. </a:t>
            </a:r>
          </a:p>
          <a:p>
            <a:endParaRPr lang="en-US" dirty="0"/>
          </a:p>
          <a:p>
            <a:r>
              <a:rPr lang="en-US" dirty="0"/>
              <a:t>After a lot of tweaking, testing, tweaking again, testing again. This cycle went on for a while. I finally felt like I had thing in place, or at least in place for our schools. When things were ready, or when I felt they were ready, I simply updated their permission groups with no announcement or warning. As you imagine, that was fun. About a year later, after I regained full function of my brain again, I updated the permissions for those at public libraries. Again, we did not announce the change, we just did it. </a:t>
            </a:r>
          </a:p>
        </p:txBody>
      </p:sp>
      <p:sp>
        <p:nvSpPr>
          <p:cNvPr id="4" name="Slide Number Placeholder 3"/>
          <p:cNvSpPr>
            <a:spLocks noGrp="1"/>
          </p:cNvSpPr>
          <p:nvPr>
            <p:ph type="sldNum" sz="quarter" idx="5"/>
          </p:nvPr>
        </p:nvSpPr>
        <p:spPr/>
        <p:txBody>
          <a:bodyPr/>
          <a:lstStyle/>
          <a:p>
            <a:fld id="{678DACD6-92EE-45CE-A7B0-1F123E9D0438}" type="slidenum">
              <a:rPr lang="en-US" smtClean="0"/>
              <a:t>11</a:t>
            </a:fld>
            <a:endParaRPr lang="en-US"/>
          </a:p>
        </p:txBody>
      </p:sp>
    </p:spTree>
    <p:extLst>
      <p:ext uri="{BB962C8B-B14F-4D97-AF65-F5344CB8AC3E}">
        <p14:creationId xmlns:p14="http://schemas.microsoft.com/office/powerpoint/2010/main" val="1318173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12</a:t>
            </a:fld>
            <a:endParaRPr lang="en-US"/>
          </a:p>
        </p:txBody>
      </p:sp>
    </p:spTree>
    <p:extLst>
      <p:ext uri="{BB962C8B-B14F-4D97-AF65-F5344CB8AC3E}">
        <p14:creationId xmlns:p14="http://schemas.microsoft.com/office/powerpoint/2010/main" val="202285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imagine we do face challenges with getting all libraries and library staff on the same page, especially when it comes to not following our policies, procedures, and best practices. With that said, I will not create one-off permission groups of a library have a staff member or group of staff members that are doing things are not supposed to be doing. In almost every instance of this it is due to a training issue. </a:t>
            </a:r>
          </a:p>
          <a:p>
            <a:endParaRPr lang="en-US" dirty="0"/>
          </a:p>
          <a:p>
            <a:r>
              <a:rPr lang="en-US" dirty="0"/>
              <a:t>I will however create a base permission group that will remove On-The-Fly Permissions and the ability to create or do anything with Quick Circ.</a:t>
            </a:r>
          </a:p>
        </p:txBody>
      </p:sp>
      <p:sp>
        <p:nvSpPr>
          <p:cNvPr id="4" name="Slide Number Placeholder 3"/>
          <p:cNvSpPr>
            <a:spLocks noGrp="1"/>
          </p:cNvSpPr>
          <p:nvPr>
            <p:ph type="sldNum" sz="quarter" idx="5"/>
          </p:nvPr>
        </p:nvSpPr>
        <p:spPr/>
        <p:txBody>
          <a:bodyPr/>
          <a:lstStyle/>
          <a:p>
            <a:fld id="{678DACD6-92EE-45CE-A7B0-1F123E9D0438}" type="slidenum">
              <a:rPr lang="en-US" smtClean="0"/>
              <a:t>15</a:t>
            </a:fld>
            <a:endParaRPr lang="en-US"/>
          </a:p>
        </p:txBody>
      </p:sp>
    </p:spTree>
    <p:extLst>
      <p:ext uri="{BB962C8B-B14F-4D97-AF65-F5344CB8AC3E}">
        <p14:creationId xmlns:p14="http://schemas.microsoft.com/office/powerpoint/2010/main" val="567892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16</a:t>
            </a:fld>
            <a:endParaRPr lang="en-US"/>
          </a:p>
        </p:txBody>
      </p:sp>
    </p:spTree>
    <p:extLst>
      <p:ext uri="{BB962C8B-B14F-4D97-AF65-F5344CB8AC3E}">
        <p14:creationId xmlns:p14="http://schemas.microsoft.com/office/powerpoint/2010/main" val="951638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SHARE. SHARE is Sharing Heartland’s Available Resources Equally. We are the automated consortium for Illinois Heartland Library System. </a:t>
            </a:r>
            <a:r>
              <a:rPr lang="en-US" dirty="0" err="1"/>
              <a:t>Curently</a:t>
            </a:r>
            <a:r>
              <a:rPr lang="en-US" dirty="0"/>
              <a:t>, consortium membership consists of 339 libraries across 467 location. This makes us the largest automation consortium in North America. When I checked the numbers about two weeks ago, we have nearly 3,000 active staff members. And we have over 1,300 permission groups.</a:t>
            </a:r>
          </a:p>
          <a:p>
            <a:endParaRPr lang="en-US" dirty="0"/>
          </a:p>
          <a:p>
            <a:r>
              <a:rPr lang="en-US" dirty="0"/>
              <a:t> In Illinois, there are three library systems-Chicago Public Library, RAILS which is Reaching Across Illinois Library System, and IHLS. As you can see on the map, IHLS covers all the areas in blue. We have three regional hub locations: Champaign, Edwardsville, and Carbondale. </a:t>
            </a:r>
          </a:p>
        </p:txBody>
      </p:sp>
      <p:sp>
        <p:nvSpPr>
          <p:cNvPr id="4" name="Slide Number Placeholder 3"/>
          <p:cNvSpPr>
            <a:spLocks noGrp="1"/>
          </p:cNvSpPr>
          <p:nvPr>
            <p:ph type="sldNum" sz="quarter" idx="5"/>
          </p:nvPr>
        </p:nvSpPr>
        <p:spPr/>
        <p:txBody>
          <a:bodyPr/>
          <a:lstStyle/>
          <a:p>
            <a:fld id="{678DACD6-92EE-45CE-A7B0-1F123E9D0438}" type="slidenum">
              <a:rPr lang="en-US" smtClean="0"/>
              <a:t>3</a:t>
            </a:fld>
            <a:endParaRPr lang="en-US"/>
          </a:p>
        </p:txBody>
      </p:sp>
    </p:spTree>
    <p:extLst>
      <p:ext uri="{BB962C8B-B14F-4D97-AF65-F5344CB8AC3E}">
        <p14:creationId xmlns:p14="http://schemas.microsoft.com/office/powerpoint/2010/main" val="333484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little bit about myself</a:t>
            </a:r>
          </a:p>
        </p:txBody>
      </p:sp>
      <p:sp>
        <p:nvSpPr>
          <p:cNvPr id="4" name="Slide Number Placeholder 3"/>
          <p:cNvSpPr>
            <a:spLocks noGrp="1"/>
          </p:cNvSpPr>
          <p:nvPr>
            <p:ph type="sldNum" sz="quarter" idx="5"/>
          </p:nvPr>
        </p:nvSpPr>
        <p:spPr/>
        <p:txBody>
          <a:bodyPr/>
          <a:lstStyle/>
          <a:p>
            <a:fld id="{678DACD6-92EE-45CE-A7B0-1F123E9D0438}" type="slidenum">
              <a:rPr lang="en-US" smtClean="0"/>
              <a:t>4</a:t>
            </a:fld>
            <a:endParaRPr lang="en-US"/>
          </a:p>
        </p:txBody>
      </p:sp>
    </p:spTree>
    <p:extLst>
      <p:ext uri="{BB962C8B-B14F-4D97-AF65-F5344CB8AC3E}">
        <p14:creationId xmlns:p14="http://schemas.microsoft.com/office/powerpoint/2010/main" val="1596217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Presently, our consortium has close to 3,000 active staff members (650 school, almost 2200 at public, comm college, </a:t>
            </a:r>
            <a:r>
              <a:rPr lang="en-US" sz="1200" kern="1200">
                <a:solidFill>
                  <a:schemeClr val="tx1"/>
                </a:solidFill>
                <a:effectLst/>
                <a:latin typeface="+mn-lt"/>
                <a:ea typeface="+mn-ea"/>
                <a:cs typeface="+mn-cs"/>
              </a:rPr>
              <a:t>and special). </a:t>
            </a:r>
            <a:r>
              <a:rPr lang="en-US" sz="1200" kern="1200" dirty="0">
                <a:solidFill>
                  <a:schemeClr val="tx1"/>
                </a:solidFill>
                <a:effectLst/>
                <a:latin typeface="+mn-lt"/>
                <a:ea typeface="+mn-ea"/>
                <a:cs typeface="+mn-cs"/>
              </a:rPr>
              <a:t>With this large of a group, we need to keep our permission groups dialed in. Ours are broken down my Module. Administration, Circulation, Cataloging which as two separate designations, Serials, Outreach Services, and Acquisitions. I did not make individual slides for Administration, Serials, Outreach, and Acquisitions. For us, Circulation and Cataloging are our bread and butter modules.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Administration: We do not give non-SHARE staff Administration permissions. Any time a library wants to make a change, they must contact 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Serials: We have a brief training session in Moodle, were they view the instructions, watch a training video we created in-house. Aft this has been completed, they must pass a quiz. Once the quiz has been successfully passed, the permissions will be issued.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Outreach &amp; Acquisitions: Very few libraries (like in the single digits) use these modules, and honestly, we let them figure it for themselves. The handful of libraries that do use either or both of these modules, I can pretty much guarantee they are not using them correctly, or to their fullest potential, but whatever they are doing it works for them.</a:t>
            </a:r>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5</a:t>
            </a:fld>
            <a:endParaRPr lang="en-US"/>
          </a:p>
        </p:txBody>
      </p:sp>
    </p:spTree>
    <p:extLst>
      <p:ext uri="{BB962C8B-B14F-4D97-AF65-F5344CB8AC3E}">
        <p14:creationId xmlns:p14="http://schemas.microsoft.com/office/powerpoint/2010/main" val="137326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Circulation. This permission is given to all library staff members, when we issue their username &amp; password. As you can guess, this permission base gives staff the ability for </a:t>
            </a:r>
            <a:r>
              <a:rPr lang="en-US" dirty="0" err="1"/>
              <a:t>checkin</a:t>
            </a:r>
            <a:r>
              <a:rPr lang="en-US" dirty="0"/>
              <a:t>, check out, placing holds, paying fines, registering a new patron, etc. Along with access to all reports and </a:t>
            </a:r>
            <a:r>
              <a:rPr lang="en-US" dirty="0" err="1"/>
              <a:t>SimplyReports</a:t>
            </a:r>
            <a:r>
              <a:rPr lang="en-US" dirty="0"/>
              <a:t>.</a:t>
            </a:r>
          </a:p>
        </p:txBody>
      </p:sp>
      <p:sp>
        <p:nvSpPr>
          <p:cNvPr id="4" name="Slide Number Placeholder 3"/>
          <p:cNvSpPr>
            <a:spLocks noGrp="1"/>
          </p:cNvSpPr>
          <p:nvPr>
            <p:ph type="sldNum" sz="quarter" idx="5"/>
          </p:nvPr>
        </p:nvSpPr>
        <p:spPr/>
        <p:txBody>
          <a:bodyPr/>
          <a:lstStyle/>
          <a:p>
            <a:fld id="{678DACD6-92EE-45CE-A7B0-1F123E9D0438}" type="slidenum">
              <a:rPr lang="en-US" smtClean="0"/>
              <a:t>6</a:t>
            </a:fld>
            <a:endParaRPr lang="en-US"/>
          </a:p>
        </p:txBody>
      </p:sp>
    </p:spTree>
    <p:extLst>
      <p:ext uri="{BB962C8B-B14F-4D97-AF65-F5344CB8AC3E}">
        <p14:creationId xmlns:p14="http://schemas.microsoft.com/office/powerpoint/2010/main" val="2028627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a:r>
              <a:rPr lang="en-US" dirty="0"/>
              <a:t>For cataloging, we have things in two groups; </a:t>
            </a:r>
            <a:r>
              <a:rPr lang="en-US" dirty="0" err="1"/>
              <a:t>Barcoder</a:t>
            </a:r>
            <a:r>
              <a:rPr lang="en-US" dirty="0"/>
              <a:t> and a Full-Cataloger. For Barcoding: This option is open to all staff, but they must submit a contact signed by their Director, School District Librarian building Principle. They are also required to take a course in Moodle that covers s</a:t>
            </a:r>
            <a:r>
              <a:rPr lang="en-US" sz="1200" b="0" i="0" kern="1200" dirty="0">
                <a:solidFill>
                  <a:schemeClr val="tx1"/>
                </a:solidFill>
                <a:effectLst/>
                <a:latin typeface="+mn-lt"/>
                <a:ea typeface="+mn-ea"/>
                <a:cs typeface="+mn-cs"/>
              </a:rPr>
              <a:t>earching the local database for a matching bibliographic record, as well as creating, editing, and deleting item records in the local database. No ability to make changes to a bib records.</a:t>
            </a:r>
          </a:p>
          <a:p>
            <a:pPr lvl="1"/>
            <a:r>
              <a:rPr lang="en-US" sz="1200" b="0" i="0" kern="1200" dirty="0">
                <a:solidFill>
                  <a:schemeClr val="tx1"/>
                </a:solidFill>
                <a:effectLst/>
                <a:latin typeface="+mn-lt"/>
                <a:ea typeface="+mn-ea"/>
                <a:cs typeface="+mn-cs"/>
              </a:rPr>
              <a:t>This training can be completed asynchronously on the SHARE Training site which is Moodle, via Zoom (classes are scheduled quarterly), or in person with SHARE Staff (scheduled as needed/requested).</a:t>
            </a:r>
          </a:p>
          <a:p>
            <a:pPr lvl="1"/>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Barcoding Recertification Training</a:t>
            </a:r>
            <a:endParaRPr lang="en-US" sz="1200" b="0" i="0" kern="1200" dirty="0">
              <a:solidFill>
                <a:schemeClr val="tx1"/>
              </a:solidFill>
              <a:effectLst/>
              <a:latin typeface="+mn-lt"/>
              <a:ea typeface="+mn-ea"/>
              <a:cs typeface="+mn-cs"/>
            </a:endParaRPr>
          </a:p>
          <a:p>
            <a:pPr lvl="1"/>
            <a:r>
              <a:rPr lang="en-US" sz="1200" b="0" i="0" kern="1200" dirty="0" err="1">
                <a:solidFill>
                  <a:schemeClr val="tx1"/>
                </a:solidFill>
                <a:effectLst/>
                <a:latin typeface="+mn-lt"/>
                <a:ea typeface="+mn-ea"/>
                <a:cs typeface="+mn-cs"/>
              </a:rPr>
              <a:t>Barcoders</a:t>
            </a:r>
            <a:r>
              <a:rPr lang="en-US" sz="1200" b="0" i="0" kern="1200" dirty="0">
                <a:solidFill>
                  <a:schemeClr val="tx1"/>
                </a:solidFill>
                <a:effectLst/>
                <a:latin typeface="+mn-lt"/>
                <a:ea typeface="+mn-ea"/>
                <a:cs typeface="+mn-cs"/>
              </a:rPr>
              <a:t> are required to complete Barcoding Recertification Training every two years to maintain their barcoding status. If they do not complete the course in a very timely manner, </a:t>
            </a:r>
            <a:r>
              <a:rPr lang="en-US" sz="1200" b="0" i="0" kern="1200" dirty="0" err="1">
                <a:solidFill>
                  <a:schemeClr val="tx1"/>
                </a:solidFill>
                <a:effectLst/>
                <a:latin typeface="+mn-lt"/>
                <a:ea typeface="+mn-ea"/>
                <a:cs typeface="+mn-cs"/>
              </a:rPr>
              <a:t>thier</a:t>
            </a:r>
            <a:r>
              <a:rPr lang="en-US" sz="1200" b="0" i="0" kern="1200" dirty="0">
                <a:solidFill>
                  <a:schemeClr val="tx1"/>
                </a:solidFill>
                <a:effectLst/>
                <a:latin typeface="+mn-lt"/>
                <a:ea typeface="+mn-ea"/>
                <a:cs typeface="+mn-cs"/>
              </a:rPr>
              <a:t> barcoding permissions are removed until they have completed the recertification training. </a:t>
            </a:r>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7</a:t>
            </a:fld>
            <a:endParaRPr lang="en-US"/>
          </a:p>
        </p:txBody>
      </p:sp>
    </p:spTree>
    <p:extLst>
      <p:ext uri="{BB962C8B-B14F-4D97-AF65-F5344CB8AC3E}">
        <p14:creationId xmlns:p14="http://schemas.microsoft.com/office/powerpoint/2010/main" val="536723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full-cataloger:</a:t>
            </a:r>
          </a:p>
          <a:p>
            <a:r>
              <a:rPr lang="en-US" sz="1200" b="0" i="0" kern="1200" dirty="0">
                <a:solidFill>
                  <a:schemeClr val="tx1"/>
                </a:solidFill>
                <a:effectLst/>
                <a:latin typeface="+mn-lt"/>
                <a:ea typeface="+mn-ea"/>
                <a:cs typeface="+mn-cs"/>
              </a:rPr>
              <a:t>SHARE Certified Catalogers are not required to do original cataloging but may create original records if desired.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Barcoding—As covered in previous slide, This course covers searching the local database for a matching bibliographic record, as well as creating, editing, and deleting item records in the local database.</a:t>
            </a:r>
          </a:p>
          <a:p>
            <a:pPr lvl="1"/>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Cataloging Certification course—This course is fully asynchronous and is hosted on the </a:t>
            </a:r>
            <a:r>
              <a:rPr lang="en-US" sz="1200" b="0" i="0" u="none" strike="noStrike" kern="1200" dirty="0">
                <a:solidFill>
                  <a:schemeClr val="tx1"/>
                </a:solidFill>
                <a:effectLst/>
                <a:latin typeface="+mn-lt"/>
                <a:ea typeface="+mn-ea"/>
                <a:cs typeface="+mn-cs"/>
                <a:hlinkClick r:id="rId3"/>
              </a:rPr>
              <a:t>SHARE Training Site</a:t>
            </a:r>
            <a:r>
              <a:rPr lang="en-US" sz="1200" b="0" i="0" kern="1200" dirty="0">
                <a:solidFill>
                  <a:schemeClr val="tx1"/>
                </a:solidFill>
                <a:effectLst/>
                <a:latin typeface="+mn-lt"/>
                <a:ea typeface="+mn-ea"/>
                <a:cs typeface="+mn-cs"/>
              </a:rPr>
              <a:t>. Topics covered include: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Book Cataloging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Searching and Editing in OCLC</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Introduction to Authority Records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Library of Congress Subject Headings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Dewey Decimal Classification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once coursework is completed, catalogers-in-training will be assigned to a SHARE Cataloger for their review period. This period will consist of reviewing bibliographic records for all formats in the following order.</a:t>
            </a:r>
          </a:p>
          <a:p>
            <a:pPr lvl="1"/>
            <a:r>
              <a:rPr lang="en-US" sz="1200" b="0" i="0" kern="1200" dirty="0">
                <a:solidFill>
                  <a:schemeClr val="tx1"/>
                </a:solidFill>
                <a:effectLst/>
                <a:latin typeface="+mn-lt"/>
                <a:ea typeface="+mn-ea"/>
                <a:cs typeface="+mn-cs"/>
              </a:rPr>
              <a:t>Books</a:t>
            </a:r>
          </a:p>
          <a:p>
            <a:pPr lvl="1"/>
            <a:r>
              <a:rPr lang="en-US" sz="1200" b="0" i="0" kern="1200" dirty="0">
                <a:solidFill>
                  <a:schemeClr val="tx1"/>
                </a:solidFill>
                <a:effectLst/>
                <a:latin typeface="+mn-lt"/>
                <a:ea typeface="+mn-ea"/>
                <a:cs typeface="+mn-cs"/>
              </a:rPr>
              <a:t>Audiobooks/CDs</a:t>
            </a:r>
          </a:p>
          <a:p>
            <a:pPr lvl="1"/>
            <a:r>
              <a:rPr lang="en-US" sz="1200" b="0" i="0" kern="1200" dirty="0">
                <a:solidFill>
                  <a:schemeClr val="tx1"/>
                </a:solidFill>
                <a:effectLst/>
                <a:latin typeface="+mn-lt"/>
                <a:ea typeface="+mn-ea"/>
                <a:cs typeface="+mn-cs"/>
              </a:rPr>
              <a:t>DVDs</a:t>
            </a:r>
          </a:p>
          <a:p>
            <a:pPr lvl="1"/>
            <a:r>
              <a:rPr lang="en-US" sz="1200" b="0" i="0" kern="1200" dirty="0">
                <a:solidFill>
                  <a:schemeClr val="tx1"/>
                </a:solidFill>
                <a:effectLst/>
                <a:latin typeface="+mn-lt"/>
                <a:ea typeface="+mn-ea"/>
                <a:cs typeface="+mn-cs"/>
              </a:rPr>
              <a:t>Videogames/Electronic Devices</a:t>
            </a:r>
          </a:p>
          <a:p>
            <a:pPr lvl="1"/>
            <a:r>
              <a:rPr lang="en-US" sz="1200" b="0" i="0" kern="1200" dirty="0">
                <a:solidFill>
                  <a:schemeClr val="tx1"/>
                </a:solidFill>
                <a:effectLst/>
                <a:latin typeface="+mn-lt"/>
                <a:ea typeface="+mn-ea"/>
                <a:cs typeface="+mn-cs"/>
              </a:rPr>
              <a:t>Kits/Realia/etc.</a:t>
            </a:r>
          </a:p>
          <a:p>
            <a:pPr lvl="1"/>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They will not advance to the next format until their reviewer is confident in their ability to catalog the current format to the standards required by SHARE and OCLC.</a:t>
            </a:r>
          </a:p>
          <a:p>
            <a:r>
              <a:rPr lang="en-US" sz="1200" b="0" i="0" kern="1200" dirty="0">
                <a:solidFill>
                  <a:schemeClr val="tx1"/>
                </a:solidFill>
                <a:effectLst/>
                <a:latin typeface="+mn-lt"/>
                <a:ea typeface="+mn-ea"/>
                <a:cs typeface="+mn-cs"/>
              </a:rPr>
              <a:t>Limited cataloger permissions will be assigned upon completion of the book cataloging review period. This limited set of permissions will allow staff to import book records, but nothing else. Once these permissions are assigned, the annual CE hour requirement will take effect. SHARE Certified Catalogers are required to meet the ongoing requirement of 15 hours of cataloging-related CE each fiscal year (July 1-June 30). We also require the library have an OCLC membership and they use MARC Report. While we do suggest RDA Toolkit, it is not a requirement.</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8</a:t>
            </a:fld>
            <a:endParaRPr lang="en-US"/>
          </a:p>
        </p:txBody>
      </p:sp>
    </p:spTree>
    <p:extLst>
      <p:ext uri="{BB962C8B-B14F-4D97-AF65-F5344CB8AC3E}">
        <p14:creationId xmlns:p14="http://schemas.microsoft.com/office/powerpoint/2010/main" val="3801751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consortium is about half public libraries, half school libraries. We have a handful of community colleges and special libraries. Those are drama-free, but the schools and public libraries are another thing. After a random phone call with a school librarian a few years ago, I starting rethinking circulation permissions, like really rethinking. Because during the course of this conversation she mentioned she needed to get her student-helper a username and password. So I am thinking ok, it’s probably a student teacher. Wrong. Her student helper was a 7</a:t>
            </a:r>
            <a:r>
              <a:rPr lang="en-US" baseline="30000" dirty="0"/>
              <a:t>th</a:t>
            </a:r>
            <a:r>
              <a:rPr lang="en-US" dirty="0"/>
              <a:t> grader. </a:t>
            </a:r>
          </a:p>
          <a:p>
            <a:endParaRPr lang="en-US" dirty="0"/>
          </a:p>
          <a:p>
            <a:r>
              <a:rPr lang="en-US" dirty="0"/>
              <a:t>I started to think about what I was like in 7</a:t>
            </a:r>
            <a:r>
              <a:rPr lang="en-US" baseline="30000" dirty="0"/>
              <a:t>th</a:t>
            </a:r>
            <a:r>
              <a:rPr lang="en-US" dirty="0"/>
              <a:t> grade and let me tell you, 7</a:t>
            </a:r>
            <a:r>
              <a:rPr lang="en-US" baseline="30000" dirty="0"/>
              <a:t>th</a:t>
            </a:r>
            <a:r>
              <a:rPr lang="en-US" dirty="0"/>
              <a:t> grade Dena was savage. There would have been no such thing as patron privacy. I would have been looking up everyone I know to see if they had a card, what they had checked out, if they had overdue fines, you name it. </a:t>
            </a:r>
          </a:p>
          <a:p>
            <a:endParaRPr lang="en-US" dirty="0"/>
          </a:p>
          <a:p>
            <a:r>
              <a:rPr lang="en-US" dirty="0"/>
              <a:t>In fact, here is 7</a:t>
            </a:r>
            <a:r>
              <a:rPr lang="en-US" baseline="30000" dirty="0"/>
              <a:t>th</a:t>
            </a:r>
            <a:r>
              <a:rPr lang="en-US" dirty="0"/>
              <a:t> grade Dena in all her glory!</a:t>
            </a:r>
          </a:p>
          <a:p>
            <a:endParaRPr lang="en-US" dirty="0"/>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9</a:t>
            </a:fld>
            <a:endParaRPr lang="en-US"/>
          </a:p>
        </p:txBody>
      </p:sp>
    </p:spTree>
    <p:extLst>
      <p:ext uri="{BB962C8B-B14F-4D97-AF65-F5344CB8AC3E}">
        <p14:creationId xmlns:p14="http://schemas.microsoft.com/office/powerpoint/2010/main" val="286777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telling my age, but this was the 1984/85 school year at </a:t>
            </a:r>
            <a:r>
              <a:rPr lang="en-US" dirty="0" err="1"/>
              <a:t>Goreveille</a:t>
            </a:r>
            <a:r>
              <a:rPr lang="en-US" dirty="0"/>
              <a:t> Schools. MTV was in its hay-day, we all were listening to Michael Jackson’s Thriller album, Madonna was exploding on to the music scene, my hair was feathered to perfection, it was a great time.  But I digress.</a:t>
            </a:r>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10</a:t>
            </a:fld>
            <a:endParaRPr lang="en-US"/>
          </a:p>
        </p:txBody>
      </p:sp>
    </p:spTree>
    <p:extLst>
      <p:ext uri="{BB962C8B-B14F-4D97-AF65-F5344CB8AC3E}">
        <p14:creationId xmlns:p14="http://schemas.microsoft.com/office/powerpoint/2010/main" val="3894642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5546-A0B0-873F-4B93-FA53C20388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0C24A3-68F5-2154-88A1-C0A55B9772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7784B3-3349-A367-1B72-022DA7F3A17A}"/>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5" name="Footer Placeholder 4">
            <a:extLst>
              <a:ext uri="{FF2B5EF4-FFF2-40B4-BE49-F238E27FC236}">
                <a16:creationId xmlns:a16="http://schemas.microsoft.com/office/drawing/2014/main" id="{E8CBA541-64FA-2A41-BF6F-DC1C11C4C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0787D-DE34-D87C-3D20-6C0A367B44C1}"/>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91584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3D1-8316-934C-6FCE-EC7E53C74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0DCA6C-1811-6E5B-9D7A-CFB13BAB23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7F17C-55F6-C6D8-A3AA-852FACE03ADC}"/>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5" name="Footer Placeholder 4">
            <a:extLst>
              <a:ext uri="{FF2B5EF4-FFF2-40B4-BE49-F238E27FC236}">
                <a16:creationId xmlns:a16="http://schemas.microsoft.com/office/drawing/2014/main" id="{CC64D567-A274-009B-C5C9-D5BC50D85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48F02-32B7-DE2D-6644-DDBD450548A1}"/>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17030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AFADF4-3009-998F-AB58-F303A1B95A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E358A0-7843-12D9-EE79-1C71348AFD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B726E-DAB2-2FB7-3496-800113CEC606}"/>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5" name="Footer Placeholder 4">
            <a:extLst>
              <a:ext uri="{FF2B5EF4-FFF2-40B4-BE49-F238E27FC236}">
                <a16:creationId xmlns:a16="http://schemas.microsoft.com/office/drawing/2014/main" id="{586D6295-25E1-1251-4642-391038527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A1BF9-D6C7-DAE1-C614-8CB98DA0C28F}"/>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136058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C0722-635C-6F57-F475-4C9D6989E3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D07767-09FC-688D-E4DB-3B3667ADFC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52C65-A02E-C096-F624-81B71B05F27F}"/>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5" name="Footer Placeholder 4">
            <a:extLst>
              <a:ext uri="{FF2B5EF4-FFF2-40B4-BE49-F238E27FC236}">
                <a16:creationId xmlns:a16="http://schemas.microsoft.com/office/drawing/2014/main" id="{9A93D793-508C-7A97-962C-56B0EC1DB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5C939-BAFA-F0C8-9164-B4502ECA5AC4}"/>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165722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4210-2259-F5E8-FF94-506854DC90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AEA7DB-9680-B5D9-59D6-1508B26A55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DCE019-F28D-8B89-315B-C7377D987A1F}"/>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5" name="Footer Placeholder 4">
            <a:extLst>
              <a:ext uri="{FF2B5EF4-FFF2-40B4-BE49-F238E27FC236}">
                <a16:creationId xmlns:a16="http://schemas.microsoft.com/office/drawing/2014/main" id="{3A8A3B03-057F-F58E-D5EB-D9A59DF00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D0021C-08DA-442C-76E4-736D9ECF4A95}"/>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259332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4F825-B759-C3AA-9982-866C943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D56AB7-2038-A70C-A5B2-AF71135241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0B5ABD-09CF-5CBD-4F63-C2AB60A051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4F7A95-5A12-2A75-4E9B-E7E0A73C117C}"/>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6" name="Footer Placeholder 5">
            <a:extLst>
              <a:ext uri="{FF2B5EF4-FFF2-40B4-BE49-F238E27FC236}">
                <a16:creationId xmlns:a16="http://schemas.microsoft.com/office/drawing/2014/main" id="{665321FD-0397-42BE-8235-94E51D7FCD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074E65-FC6A-29FB-70B5-F405D7993A3B}"/>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263745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8916-B5BB-A7D9-7A17-B277967704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583B3B-0B44-66A1-4A84-CBDB09F5BF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76D406-9984-09E5-9B83-0B39C475B8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E915E0-9D33-9ECA-89E3-9CC077F70B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379F8C-0231-44AC-6B23-94A5AE30FE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E38855-F9DF-D576-8457-22162804560A}"/>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8" name="Footer Placeholder 7">
            <a:extLst>
              <a:ext uri="{FF2B5EF4-FFF2-40B4-BE49-F238E27FC236}">
                <a16:creationId xmlns:a16="http://schemas.microsoft.com/office/drawing/2014/main" id="{9F170EEE-B57C-D2BF-D8F8-D9B8415CD5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2B8F2B-F16A-0573-6A83-11CC0F2B632D}"/>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80556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6569-E350-D295-6848-F8A135D842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336050-7FF0-C6F6-112C-772F06197071}"/>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4" name="Footer Placeholder 3">
            <a:extLst>
              <a:ext uri="{FF2B5EF4-FFF2-40B4-BE49-F238E27FC236}">
                <a16:creationId xmlns:a16="http://schemas.microsoft.com/office/drawing/2014/main" id="{0C60740C-6938-B0BD-E258-6D6756162C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DE41E3-FF6C-058B-3BD4-2271A4CA2ACC}"/>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78992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969C63-B11B-2B8C-367D-81E74AE9282B}"/>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3" name="Footer Placeholder 2">
            <a:extLst>
              <a:ext uri="{FF2B5EF4-FFF2-40B4-BE49-F238E27FC236}">
                <a16:creationId xmlns:a16="http://schemas.microsoft.com/office/drawing/2014/main" id="{3BADF0EE-CA44-6835-ABFE-CA7E6586A6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4EBE21-29E0-0354-D5EC-087E3C46284E}"/>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78403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F4407-4B25-FCBE-57E4-A782921993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8E5552-7962-CC6F-6E3E-8B1C148356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E16A62-5B97-7A97-74CF-E161EAE8B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250EC4-4976-6539-FC2F-6FACBD6D65DB}"/>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6" name="Footer Placeholder 5">
            <a:extLst>
              <a:ext uri="{FF2B5EF4-FFF2-40B4-BE49-F238E27FC236}">
                <a16:creationId xmlns:a16="http://schemas.microsoft.com/office/drawing/2014/main" id="{5C5B1BB4-1AC6-8C66-ABC6-EEB41CA3E3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4F9FFF-E253-F74C-60B9-C27FB55F2221}"/>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326848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9D88D-91FB-9C15-8A6A-169FC239A3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98C644-9EAB-286C-9D20-C383922C49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BC56BC-D659-830F-3A76-5BB988EAA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AD851-A8CC-14F7-9E06-C50619BCA366}"/>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6" name="Footer Placeholder 5">
            <a:extLst>
              <a:ext uri="{FF2B5EF4-FFF2-40B4-BE49-F238E27FC236}">
                <a16:creationId xmlns:a16="http://schemas.microsoft.com/office/drawing/2014/main" id="{478CC1A1-6D99-CF83-3D14-7B7984A769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CC82D1-29F8-6B10-A341-2799BA66AB3F}"/>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217165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05BE02-6075-4A94-5B95-AD21ADA81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705271-5EBA-2F49-618C-DC81BD18E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B8F3C2-10B5-CD33-9F2E-FC974C78C0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B7B0CA-7F1D-7440-BF86-78A318A6FD35}" type="datetimeFigureOut">
              <a:rPr lang="en-US" smtClean="0"/>
              <a:t>4/14/2026</a:t>
            </a:fld>
            <a:endParaRPr lang="en-US"/>
          </a:p>
        </p:txBody>
      </p:sp>
      <p:sp>
        <p:nvSpPr>
          <p:cNvPr id="5" name="Footer Placeholder 4">
            <a:extLst>
              <a:ext uri="{FF2B5EF4-FFF2-40B4-BE49-F238E27FC236}">
                <a16:creationId xmlns:a16="http://schemas.microsoft.com/office/drawing/2014/main" id="{1A4173F1-0847-1BA0-F40A-4ED2D93106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55FD84E-E40C-73B8-7FB2-5206E969A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1E35B7-D1A3-FA48-9136-E65B2C08304D}" type="slidenum">
              <a:rPr lang="en-US" smtClean="0"/>
              <a:t>‹#›</a:t>
            </a:fld>
            <a:endParaRPr lang="en-US"/>
          </a:p>
        </p:txBody>
      </p:sp>
    </p:spTree>
    <p:extLst>
      <p:ext uri="{BB962C8B-B14F-4D97-AF65-F5344CB8AC3E}">
        <p14:creationId xmlns:p14="http://schemas.microsoft.com/office/powerpoint/2010/main" val="596651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55D531-77C5-B367-4A58-F265383BF0BB}"/>
              </a:ext>
            </a:extLst>
          </p:cNvPr>
          <p:cNvPicPr>
            <a:picLocks noChangeAspect="1"/>
          </p:cNvPicPr>
          <p:nvPr/>
        </p:nvPicPr>
        <p:blipFill>
          <a:blip r:embed="rId2"/>
          <a:stretch>
            <a:fillRect/>
          </a:stretch>
        </p:blipFill>
        <p:spPr>
          <a:xfrm>
            <a:off x="2831942" y="407963"/>
            <a:ext cx="6528115" cy="6330462"/>
          </a:xfrm>
          <a:prstGeom prst="rect">
            <a:avLst/>
          </a:prstGeom>
        </p:spPr>
      </p:pic>
    </p:spTree>
    <p:extLst>
      <p:ext uri="{BB962C8B-B14F-4D97-AF65-F5344CB8AC3E}">
        <p14:creationId xmlns:p14="http://schemas.microsoft.com/office/powerpoint/2010/main" val="412930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7D888-293B-F3EF-3C64-5144CFBA882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7FE71AC-67AE-A754-3741-8D63F2CA1C19}"/>
              </a:ext>
            </a:extLst>
          </p:cNvPr>
          <p:cNvSpPr/>
          <p:nvPr/>
        </p:nvSpPr>
        <p:spPr>
          <a:xfrm>
            <a:off x="0" y="5873518"/>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1F2FBDF-A9EA-E851-8BB1-07C367AA4666}"/>
              </a:ext>
            </a:extLst>
          </p:cNvPr>
          <p:cNvPicPr>
            <a:picLocks noChangeAspect="1"/>
          </p:cNvPicPr>
          <p:nvPr/>
        </p:nvPicPr>
        <p:blipFill>
          <a:blip r:embed="rId3"/>
          <a:stretch>
            <a:fillRect/>
          </a:stretch>
        </p:blipFill>
        <p:spPr>
          <a:xfrm>
            <a:off x="11266948" y="5945786"/>
            <a:ext cx="850338" cy="850338"/>
          </a:xfrm>
          <a:prstGeom prst="rect">
            <a:avLst/>
          </a:prstGeom>
        </p:spPr>
      </p:pic>
      <p:pic>
        <p:nvPicPr>
          <p:cNvPr id="4" name="Picture 2" descr="80s Border Vector Art, Icons, and Graphics for Free Download">
            <a:extLst>
              <a:ext uri="{FF2B5EF4-FFF2-40B4-BE49-F238E27FC236}">
                <a16:creationId xmlns:a16="http://schemas.microsoft.com/office/drawing/2014/main" id="{0C8FD3A3-C868-3599-1118-C0CBE78390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112" y="424620"/>
            <a:ext cx="5235667" cy="5235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A1D9FCE-B780-EB8A-7C31-10E2F8452395}"/>
              </a:ext>
            </a:extLst>
          </p:cNvPr>
          <p:cNvSpPr txBox="1">
            <a:spLocks/>
          </p:cNvSpPr>
          <p:nvPr/>
        </p:nvSpPr>
        <p:spPr>
          <a:xfrm>
            <a:off x="6291072" y="463957"/>
            <a:ext cx="2404872" cy="423011"/>
          </a:xfrm>
          <a:prstGeom prst="rect">
            <a:avLst/>
          </a:prstGeom>
        </p:spPr>
        <p:txBody>
          <a:bodyP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Dreaming Outloud Script Pro" panose="03050502040304050704" pitchFamily="66" charset="0"/>
                <a:cs typeface="Dreaming Outloud Script Pro" panose="03050502040304050704" pitchFamily="66" charset="0"/>
              </a:rPr>
              <a:t>1984/1985</a:t>
            </a:r>
          </a:p>
        </p:txBody>
      </p:sp>
      <p:pic>
        <p:nvPicPr>
          <p:cNvPr id="8" name="Picture 7">
            <a:extLst>
              <a:ext uri="{FF2B5EF4-FFF2-40B4-BE49-F238E27FC236}">
                <a16:creationId xmlns:a16="http://schemas.microsoft.com/office/drawing/2014/main" id="{8710A14C-4529-2947-AF7D-CB502BD15FC2}"/>
              </a:ext>
            </a:extLst>
          </p:cNvPr>
          <p:cNvPicPr>
            <a:picLocks noChangeAspect="1"/>
          </p:cNvPicPr>
          <p:nvPr/>
        </p:nvPicPr>
        <p:blipFill>
          <a:blip r:embed="rId5"/>
          <a:stretch>
            <a:fillRect/>
          </a:stretch>
        </p:blipFill>
        <p:spPr>
          <a:xfrm>
            <a:off x="4763846" y="1390237"/>
            <a:ext cx="2072197" cy="30662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02044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2796DA-F8B9-BDA8-0E83-4B5EF78E68E6}"/>
              </a:ext>
            </a:extLst>
          </p:cNvPr>
          <p:cNvSpPr/>
          <p:nvPr/>
        </p:nvSpPr>
        <p:spPr>
          <a:xfrm>
            <a:off x="0" y="5873518"/>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C0A4227-DBC3-5172-BB51-1DC29F722271}"/>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6" name="Title 3">
            <a:extLst>
              <a:ext uri="{FF2B5EF4-FFF2-40B4-BE49-F238E27FC236}">
                <a16:creationId xmlns:a16="http://schemas.microsoft.com/office/drawing/2014/main" id="{447CCDA9-7E9D-2962-E7F3-0038CF8ABE88}"/>
              </a:ext>
            </a:extLst>
          </p:cNvPr>
          <p:cNvSpPr txBox="1">
            <a:spLocks/>
          </p:cNvSpPr>
          <p:nvPr/>
        </p:nvSpPr>
        <p:spPr>
          <a:xfrm>
            <a:off x="122791" y="61876"/>
            <a:ext cx="11477026" cy="12550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t>Circulation Permissions 2.0</a:t>
            </a:r>
          </a:p>
        </p:txBody>
      </p:sp>
      <p:sp>
        <p:nvSpPr>
          <p:cNvPr id="8" name="TextBox 7">
            <a:extLst>
              <a:ext uri="{FF2B5EF4-FFF2-40B4-BE49-F238E27FC236}">
                <a16:creationId xmlns:a16="http://schemas.microsoft.com/office/drawing/2014/main" id="{1D939FAD-0C01-DB3B-F84E-B84ECB12041F}"/>
              </a:ext>
            </a:extLst>
          </p:cNvPr>
          <p:cNvSpPr txBox="1"/>
          <p:nvPr/>
        </p:nvSpPr>
        <p:spPr>
          <a:xfrm>
            <a:off x="535578" y="2265793"/>
            <a:ext cx="6217920" cy="2185214"/>
          </a:xfrm>
          <a:prstGeom prst="rect">
            <a:avLst/>
          </a:prstGeom>
          <a:noFill/>
        </p:spPr>
        <p:txBody>
          <a:bodyPr wrap="square">
            <a:spAutoFit/>
          </a:bodyPr>
          <a:lstStyle/>
          <a:p>
            <a:pPr marL="0" indent="0">
              <a:buNone/>
            </a:pPr>
            <a:r>
              <a:rPr lang="en-US" sz="2400" b="1" dirty="0"/>
              <a:t>Schools</a:t>
            </a:r>
          </a:p>
          <a:p>
            <a:r>
              <a:rPr lang="en-US" sz="2200" dirty="0"/>
              <a:t>Their school/district only</a:t>
            </a:r>
          </a:p>
          <a:p>
            <a:endParaRPr lang="en-US" sz="2200" dirty="0"/>
          </a:p>
          <a:p>
            <a:pPr marL="0" indent="0">
              <a:buNone/>
            </a:pPr>
            <a:endParaRPr lang="en-US" sz="2200" dirty="0"/>
          </a:p>
          <a:p>
            <a:pPr marL="0" indent="0">
              <a:buNone/>
            </a:pPr>
            <a:r>
              <a:rPr lang="en-US" sz="2400" b="1" dirty="0"/>
              <a:t>Public Libraries</a:t>
            </a:r>
          </a:p>
          <a:p>
            <a:r>
              <a:rPr lang="en-US" sz="2200" dirty="0"/>
              <a:t>Only public library patrons</a:t>
            </a:r>
          </a:p>
        </p:txBody>
      </p:sp>
      <p:pic>
        <p:nvPicPr>
          <p:cNvPr id="2054" name="Picture 6" descr="Open Book Clipart Vector Art, Icons, and Graphics for Free Download">
            <a:extLst>
              <a:ext uri="{FF2B5EF4-FFF2-40B4-BE49-F238E27FC236}">
                <a16:creationId xmlns:a16="http://schemas.microsoft.com/office/drawing/2014/main" id="{06E1D24C-A240-C82B-3C7C-416070746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17" y="1526993"/>
            <a:ext cx="6667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67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CBB6-C325-1133-3DAF-7F5888BDF8E5}"/>
              </a:ext>
            </a:extLst>
          </p:cNvPr>
          <p:cNvSpPr>
            <a:spLocks noGrp="1"/>
          </p:cNvSpPr>
          <p:nvPr>
            <p:ph type="title"/>
          </p:nvPr>
        </p:nvSpPr>
        <p:spPr>
          <a:xfrm>
            <a:off x="185057" y="234497"/>
            <a:ext cx="10515600" cy="1325563"/>
          </a:xfrm>
        </p:spPr>
        <p:txBody>
          <a:bodyPr/>
          <a:lstStyle/>
          <a:p>
            <a:r>
              <a:rPr lang="en-US" dirty="0"/>
              <a:t>Basic Permission Base-Public Libraries</a:t>
            </a:r>
          </a:p>
        </p:txBody>
      </p:sp>
      <p:pic>
        <p:nvPicPr>
          <p:cNvPr id="5" name="Picture 4">
            <a:extLst>
              <a:ext uri="{FF2B5EF4-FFF2-40B4-BE49-F238E27FC236}">
                <a16:creationId xmlns:a16="http://schemas.microsoft.com/office/drawing/2014/main" id="{F545769D-A65D-CFEA-C52A-22EF01349039}"/>
              </a:ext>
            </a:extLst>
          </p:cNvPr>
          <p:cNvPicPr>
            <a:picLocks noChangeAspect="1"/>
          </p:cNvPicPr>
          <p:nvPr/>
        </p:nvPicPr>
        <p:blipFill>
          <a:blip r:embed="rId3"/>
          <a:stretch>
            <a:fillRect/>
          </a:stretch>
        </p:blipFill>
        <p:spPr>
          <a:xfrm>
            <a:off x="1716578" y="1398360"/>
            <a:ext cx="7847499" cy="52251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22289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64DF-8683-9682-80E4-F0AB578D3C93}"/>
              </a:ext>
            </a:extLst>
          </p:cNvPr>
          <p:cNvSpPr>
            <a:spLocks noGrp="1"/>
          </p:cNvSpPr>
          <p:nvPr>
            <p:ph type="title"/>
          </p:nvPr>
        </p:nvSpPr>
        <p:spPr/>
        <p:txBody>
          <a:bodyPr/>
          <a:lstStyle/>
          <a:p>
            <a:r>
              <a:rPr lang="en-US" dirty="0"/>
              <a:t>Basic Permission Base-Schools</a:t>
            </a:r>
          </a:p>
        </p:txBody>
      </p:sp>
      <p:pic>
        <p:nvPicPr>
          <p:cNvPr id="5" name="Picture 4">
            <a:extLst>
              <a:ext uri="{FF2B5EF4-FFF2-40B4-BE49-F238E27FC236}">
                <a16:creationId xmlns:a16="http://schemas.microsoft.com/office/drawing/2014/main" id="{42531244-74C8-6F46-9562-C589AE528EA8}"/>
              </a:ext>
            </a:extLst>
          </p:cNvPr>
          <p:cNvPicPr>
            <a:picLocks noChangeAspect="1"/>
          </p:cNvPicPr>
          <p:nvPr/>
        </p:nvPicPr>
        <p:blipFill>
          <a:blip r:embed="rId2"/>
          <a:stretch>
            <a:fillRect/>
          </a:stretch>
        </p:blipFill>
        <p:spPr>
          <a:xfrm>
            <a:off x="1774949" y="1690688"/>
            <a:ext cx="7657932" cy="41540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88638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E8415-33CA-F6A5-3416-5FA1F549864D}"/>
              </a:ext>
            </a:extLst>
          </p:cNvPr>
          <p:cNvSpPr>
            <a:spLocks noGrp="1"/>
          </p:cNvSpPr>
          <p:nvPr>
            <p:ph type="title"/>
          </p:nvPr>
        </p:nvSpPr>
        <p:spPr/>
        <p:txBody>
          <a:bodyPr/>
          <a:lstStyle/>
          <a:p>
            <a:r>
              <a:rPr lang="en-US" dirty="0"/>
              <a:t>Basic Permission Base-Schools</a:t>
            </a:r>
          </a:p>
        </p:txBody>
      </p:sp>
      <p:pic>
        <p:nvPicPr>
          <p:cNvPr id="5" name="Picture 4">
            <a:extLst>
              <a:ext uri="{FF2B5EF4-FFF2-40B4-BE49-F238E27FC236}">
                <a16:creationId xmlns:a16="http://schemas.microsoft.com/office/drawing/2014/main" id="{65FEBF97-6C5A-B59D-2CF8-BE36BB5485DE}"/>
              </a:ext>
            </a:extLst>
          </p:cNvPr>
          <p:cNvPicPr>
            <a:picLocks noChangeAspect="1"/>
          </p:cNvPicPr>
          <p:nvPr/>
        </p:nvPicPr>
        <p:blipFill>
          <a:blip r:embed="rId2"/>
          <a:stretch>
            <a:fillRect/>
          </a:stretch>
        </p:blipFill>
        <p:spPr>
          <a:xfrm>
            <a:off x="1764004" y="1690688"/>
            <a:ext cx="8253871" cy="42834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52493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372DF7-151F-C3A6-1A1D-D40D87892EDE}"/>
              </a:ext>
            </a:extLst>
          </p:cNvPr>
          <p:cNvSpPr/>
          <p:nvPr/>
        </p:nvSpPr>
        <p:spPr>
          <a:xfrm>
            <a:off x="0" y="5873518"/>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F51B17-310C-863A-0DDB-01574E2E5F73}"/>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 name="TextBox 1">
            <a:extLst>
              <a:ext uri="{FF2B5EF4-FFF2-40B4-BE49-F238E27FC236}">
                <a16:creationId xmlns:a16="http://schemas.microsoft.com/office/drawing/2014/main" id="{7E82A24C-C7CB-1B81-683E-82EC6E2AE2D2}"/>
              </a:ext>
            </a:extLst>
          </p:cNvPr>
          <p:cNvSpPr txBox="1"/>
          <p:nvPr/>
        </p:nvSpPr>
        <p:spPr>
          <a:xfrm>
            <a:off x="2254203" y="832991"/>
            <a:ext cx="9437914" cy="1077218"/>
          </a:xfrm>
          <a:prstGeom prst="rect">
            <a:avLst/>
          </a:prstGeom>
          <a:noFill/>
        </p:spPr>
        <p:txBody>
          <a:bodyPr wrap="square" rtlCol="0">
            <a:spAutoFit/>
          </a:bodyPr>
          <a:lstStyle/>
          <a:p>
            <a:pPr algn="ctr"/>
            <a:r>
              <a:rPr lang="en-US" sz="3200"/>
              <a:t>One off permission groups because of a</a:t>
            </a:r>
          </a:p>
          <a:p>
            <a:pPr algn="ctr"/>
            <a:r>
              <a:rPr lang="en-US" sz="3200"/>
              <a:t>training or disciplinary reasons.</a:t>
            </a:r>
            <a:endParaRPr lang="en-US" sz="3200" dirty="0"/>
          </a:p>
        </p:txBody>
      </p:sp>
      <p:pic>
        <p:nvPicPr>
          <p:cNvPr id="1026" name="Picture 2" descr="5 Things I Will NOT Do In 2016 - Ambassador Crochet">
            <a:extLst>
              <a:ext uri="{FF2B5EF4-FFF2-40B4-BE49-F238E27FC236}">
                <a16:creationId xmlns:a16="http://schemas.microsoft.com/office/drawing/2014/main" id="{D1FDAD26-E451-7E89-D28D-7DF76E9B31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857" y="30003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20,886 Coming Soon Symbol Royalty-Free Images, Stock Photos &amp; Pictures |  Shutterstock">
            <a:extLst>
              <a:ext uri="{FF2B5EF4-FFF2-40B4-BE49-F238E27FC236}">
                <a16:creationId xmlns:a16="http://schemas.microsoft.com/office/drawing/2014/main" id="{867C9DDD-A3A2-CCE6-0588-57CE47221F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812" y="2713262"/>
            <a:ext cx="2627302" cy="26273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00D4464-41EA-65EF-A177-4BC4A6BD47EF}"/>
              </a:ext>
            </a:extLst>
          </p:cNvPr>
          <p:cNvSpPr txBox="1"/>
          <p:nvPr/>
        </p:nvSpPr>
        <p:spPr>
          <a:xfrm>
            <a:off x="6230030" y="3451225"/>
            <a:ext cx="5633358" cy="1077218"/>
          </a:xfrm>
          <a:prstGeom prst="rect">
            <a:avLst/>
          </a:prstGeom>
          <a:noFill/>
        </p:spPr>
        <p:txBody>
          <a:bodyPr wrap="square" rtlCol="0">
            <a:spAutoFit/>
          </a:bodyPr>
          <a:lstStyle/>
          <a:p>
            <a:pPr marL="457200" indent="-457200" algn="ctr">
              <a:buFont typeface="Wingdings" panose="05000000000000000000" pitchFamily="2" charset="2"/>
              <a:buChar char="§"/>
            </a:pPr>
            <a:r>
              <a:rPr lang="en-US" sz="3200" dirty="0"/>
              <a:t>Remove Quick-Circ</a:t>
            </a:r>
          </a:p>
          <a:p>
            <a:pPr marL="457200" indent="-457200" algn="ctr">
              <a:buFont typeface="Wingdings" panose="05000000000000000000" pitchFamily="2" charset="2"/>
              <a:buChar char="§"/>
            </a:pPr>
            <a:r>
              <a:rPr lang="en-US" sz="3200" dirty="0"/>
              <a:t>Remove On-The-Fly</a:t>
            </a:r>
          </a:p>
        </p:txBody>
      </p:sp>
    </p:spTree>
    <p:extLst>
      <p:ext uri="{BB962C8B-B14F-4D97-AF65-F5344CB8AC3E}">
        <p14:creationId xmlns:p14="http://schemas.microsoft.com/office/powerpoint/2010/main" val="780633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4CFE-7A34-4980-C32D-BD6A3AC29F8E}"/>
              </a:ext>
            </a:extLst>
          </p:cNvPr>
          <p:cNvSpPr>
            <a:spLocks noGrp="1"/>
          </p:cNvSpPr>
          <p:nvPr>
            <p:ph type="title"/>
          </p:nvPr>
        </p:nvSpPr>
        <p:spPr>
          <a:xfrm>
            <a:off x="329184" y="0"/>
            <a:ext cx="10515600" cy="1325563"/>
          </a:xfrm>
        </p:spPr>
        <p:txBody>
          <a:bodyPr/>
          <a:lstStyle/>
          <a:p>
            <a:r>
              <a:rPr lang="en-US" dirty="0"/>
              <a:t>Questions?</a:t>
            </a:r>
          </a:p>
        </p:txBody>
      </p:sp>
      <p:sp>
        <p:nvSpPr>
          <p:cNvPr id="4" name="Rectangle 3">
            <a:extLst>
              <a:ext uri="{FF2B5EF4-FFF2-40B4-BE49-F238E27FC236}">
                <a16:creationId xmlns:a16="http://schemas.microsoft.com/office/drawing/2014/main" id="{52664032-B313-B2A4-0082-1F55E40B30BC}"/>
              </a:ext>
            </a:extLst>
          </p:cNvPr>
          <p:cNvSpPr/>
          <p:nvPr/>
        </p:nvSpPr>
        <p:spPr>
          <a:xfrm>
            <a:off x="0" y="5873518"/>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BF98721-8FF7-7BA0-8083-A5CF2DABB218}"/>
              </a:ext>
            </a:extLst>
          </p:cNvPr>
          <p:cNvPicPr>
            <a:picLocks noChangeAspect="1"/>
          </p:cNvPicPr>
          <p:nvPr/>
        </p:nvPicPr>
        <p:blipFill>
          <a:blip r:embed="rId3"/>
          <a:stretch>
            <a:fillRect/>
          </a:stretch>
        </p:blipFill>
        <p:spPr>
          <a:xfrm>
            <a:off x="11266948" y="5945786"/>
            <a:ext cx="850338" cy="850338"/>
          </a:xfrm>
          <a:prstGeom prst="rect">
            <a:avLst/>
          </a:prstGeom>
        </p:spPr>
      </p:pic>
      <p:pic>
        <p:nvPicPr>
          <p:cNvPr id="6" name="Picture 4">
            <a:extLst>
              <a:ext uri="{FF2B5EF4-FFF2-40B4-BE49-F238E27FC236}">
                <a16:creationId xmlns:a16="http://schemas.microsoft.com/office/drawing/2014/main" id="{0286BD9B-5B11-291E-52A6-C940F45B25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142" y="1062888"/>
            <a:ext cx="4157683" cy="415768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227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08836-B134-7F0F-C327-100B0AFCD875}"/>
              </a:ext>
            </a:extLst>
          </p:cNvPr>
          <p:cNvSpPr>
            <a:spLocks noGrp="1"/>
          </p:cNvSpPr>
          <p:nvPr>
            <p:ph type="title"/>
          </p:nvPr>
        </p:nvSpPr>
        <p:spPr>
          <a:xfrm>
            <a:off x="74714" y="81661"/>
            <a:ext cx="10515600" cy="1325563"/>
          </a:xfrm>
        </p:spPr>
        <p:txBody>
          <a:bodyPr/>
          <a:lstStyle/>
          <a:p>
            <a:r>
              <a:rPr lang="en-US"/>
              <a:t>Contact Information:</a:t>
            </a:r>
            <a:endParaRPr lang="en-US" dirty="0"/>
          </a:p>
        </p:txBody>
      </p:sp>
      <p:sp>
        <p:nvSpPr>
          <p:cNvPr id="3" name="Rectangle 2">
            <a:extLst>
              <a:ext uri="{FF2B5EF4-FFF2-40B4-BE49-F238E27FC236}">
                <a16:creationId xmlns:a16="http://schemas.microsoft.com/office/drawing/2014/main" id="{1B378225-7B3B-AAD3-837E-98CDD9547895}"/>
              </a:ext>
            </a:extLst>
          </p:cNvPr>
          <p:cNvSpPr/>
          <p:nvPr/>
        </p:nvSpPr>
        <p:spPr>
          <a:xfrm>
            <a:off x="0" y="5873518"/>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3018014-FF14-8948-6299-588701E4018A}"/>
              </a:ext>
            </a:extLst>
          </p:cNvPr>
          <p:cNvPicPr>
            <a:picLocks noChangeAspect="1"/>
          </p:cNvPicPr>
          <p:nvPr/>
        </p:nvPicPr>
        <p:blipFill>
          <a:blip r:embed="rId2"/>
          <a:stretch>
            <a:fillRect/>
          </a:stretch>
        </p:blipFill>
        <p:spPr>
          <a:xfrm>
            <a:off x="11266948" y="5945786"/>
            <a:ext cx="850338" cy="850338"/>
          </a:xfrm>
          <a:prstGeom prst="rect">
            <a:avLst/>
          </a:prstGeom>
        </p:spPr>
      </p:pic>
      <p:sp>
        <p:nvSpPr>
          <p:cNvPr id="5" name="TextBox 4">
            <a:extLst>
              <a:ext uri="{FF2B5EF4-FFF2-40B4-BE49-F238E27FC236}">
                <a16:creationId xmlns:a16="http://schemas.microsoft.com/office/drawing/2014/main" id="{5F661C62-B903-5035-D2C4-34DE488D2D56}"/>
              </a:ext>
            </a:extLst>
          </p:cNvPr>
          <p:cNvSpPr txBox="1"/>
          <p:nvPr/>
        </p:nvSpPr>
        <p:spPr>
          <a:xfrm>
            <a:off x="2429546" y="281453"/>
            <a:ext cx="9687739" cy="4001095"/>
          </a:xfrm>
          <a:prstGeom prst="rect">
            <a:avLst/>
          </a:prstGeom>
          <a:noFill/>
        </p:spPr>
        <p:txBody>
          <a:bodyPr wrap="square">
            <a:spAutoFit/>
          </a:bodyPr>
          <a:lstStyle/>
          <a:p>
            <a:endParaRPr lang="en-US" sz="1600" dirty="0">
              <a:latin typeface="Sansation" panose="02000000000000000000"/>
            </a:endParaRPr>
          </a:p>
          <a:p>
            <a:endParaRPr lang="en-US" sz="1600" dirty="0">
              <a:latin typeface="Sansation" panose="02000000000000000000"/>
            </a:endParaRPr>
          </a:p>
          <a:p>
            <a:endParaRPr lang="en-US" sz="1600" dirty="0">
              <a:latin typeface="Sansation" panose="02000000000000000000"/>
            </a:endParaRPr>
          </a:p>
          <a:p>
            <a:endParaRPr lang="en-US" sz="1600" dirty="0">
              <a:latin typeface="Sansation" panose="02000000000000000000"/>
            </a:endParaRPr>
          </a:p>
          <a:p>
            <a:endParaRPr lang="en-US" sz="1600" dirty="0">
              <a:latin typeface="Sansation" panose="02000000000000000000"/>
            </a:endParaRPr>
          </a:p>
          <a:p>
            <a:r>
              <a:rPr lang="en-US" sz="5400" dirty="0"/>
              <a:t>Dena Porter</a:t>
            </a:r>
          </a:p>
          <a:p>
            <a:r>
              <a:rPr lang="en-US" sz="4000" dirty="0"/>
              <a:t>SHARE Administrative Services Manager</a:t>
            </a:r>
          </a:p>
          <a:p>
            <a:r>
              <a:rPr lang="en-US" sz="4000" dirty="0"/>
              <a:t>dporter@illinoisheartland.org</a:t>
            </a:r>
          </a:p>
          <a:p>
            <a:r>
              <a:rPr lang="en-US" sz="4000" dirty="0"/>
              <a:t>618.619.2091</a:t>
            </a:r>
          </a:p>
        </p:txBody>
      </p:sp>
      <p:pic>
        <p:nvPicPr>
          <p:cNvPr id="4098" name="Picture 2">
            <a:extLst>
              <a:ext uri="{FF2B5EF4-FFF2-40B4-BE49-F238E27FC236}">
                <a16:creationId xmlns:a16="http://schemas.microsoft.com/office/drawing/2014/main" id="{8243F5D7-BA48-398F-EB0A-67186D03E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825" y="4282548"/>
            <a:ext cx="356235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69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71898F-4D0F-919F-D69B-72879BA74619}"/>
              </a:ext>
            </a:extLst>
          </p:cNvPr>
          <p:cNvSpPr/>
          <p:nvPr/>
        </p:nvSpPr>
        <p:spPr>
          <a:xfrm>
            <a:off x="3357250" y="0"/>
            <a:ext cx="8834750" cy="6858000"/>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81F9501-4654-8CF0-CEF7-2697A05CB704}"/>
              </a:ext>
            </a:extLst>
          </p:cNvPr>
          <p:cNvPicPr>
            <a:picLocks noChangeAspect="1"/>
          </p:cNvPicPr>
          <p:nvPr/>
        </p:nvPicPr>
        <p:blipFill>
          <a:blip r:embed="rId3"/>
          <a:stretch>
            <a:fillRect/>
          </a:stretch>
        </p:blipFill>
        <p:spPr>
          <a:xfrm>
            <a:off x="237500" y="2004002"/>
            <a:ext cx="2849993" cy="2849993"/>
          </a:xfrm>
          <a:prstGeom prst="rect">
            <a:avLst/>
          </a:prstGeom>
        </p:spPr>
      </p:pic>
      <p:sp>
        <p:nvSpPr>
          <p:cNvPr id="2" name="Title 1">
            <a:extLst>
              <a:ext uri="{FF2B5EF4-FFF2-40B4-BE49-F238E27FC236}">
                <a16:creationId xmlns:a16="http://schemas.microsoft.com/office/drawing/2014/main" id="{01BD3775-4F06-3D6F-F872-CC0186454DBE}"/>
              </a:ext>
            </a:extLst>
          </p:cNvPr>
          <p:cNvSpPr>
            <a:spLocks noGrp="1"/>
          </p:cNvSpPr>
          <p:nvPr>
            <p:ph type="ctrTitle"/>
          </p:nvPr>
        </p:nvSpPr>
        <p:spPr>
          <a:xfrm>
            <a:off x="3486150" y="3022358"/>
            <a:ext cx="8582025" cy="1437719"/>
          </a:xfrm>
        </p:spPr>
        <p:txBody>
          <a:bodyPr>
            <a:normAutofit fontScale="90000"/>
          </a:bodyPr>
          <a:lstStyle/>
          <a:p>
            <a:r>
              <a:rPr lang="en-US" sz="7200" dirty="0"/>
              <a:t>Building Permission Structures in Polaris:</a:t>
            </a:r>
            <a:br>
              <a:rPr lang="en-US" sz="7200" dirty="0"/>
            </a:br>
            <a:r>
              <a:rPr lang="en-US" sz="7200" dirty="0"/>
              <a:t>The SHARE Approach</a:t>
            </a:r>
            <a:endParaRPr lang="en-US" sz="7200" dirty="0">
              <a:solidFill>
                <a:srgbClr val="00223D"/>
              </a:solidFill>
            </a:endParaRPr>
          </a:p>
        </p:txBody>
      </p:sp>
      <p:sp>
        <p:nvSpPr>
          <p:cNvPr id="6" name="Subtitle 5">
            <a:extLst>
              <a:ext uri="{FF2B5EF4-FFF2-40B4-BE49-F238E27FC236}">
                <a16:creationId xmlns:a16="http://schemas.microsoft.com/office/drawing/2014/main" id="{D6138A63-B70F-BF2F-B517-91379908FA8D}"/>
              </a:ext>
            </a:extLst>
          </p:cNvPr>
          <p:cNvSpPr>
            <a:spLocks noGrp="1"/>
          </p:cNvSpPr>
          <p:nvPr>
            <p:ph type="subTitle" idx="1"/>
          </p:nvPr>
        </p:nvSpPr>
        <p:spPr>
          <a:xfrm>
            <a:off x="4267201" y="4781548"/>
            <a:ext cx="7362824" cy="1036122"/>
          </a:xfrm>
        </p:spPr>
        <p:txBody>
          <a:bodyPr/>
          <a:lstStyle/>
          <a:p>
            <a:r>
              <a:rPr lang="en-US" dirty="0">
                <a:solidFill>
                  <a:srgbClr val="00223D"/>
                </a:solidFill>
              </a:rPr>
              <a:t>Dena Porter, SHARE Administrative Services Manager</a:t>
            </a:r>
          </a:p>
          <a:p>
            <a:r>
              <a:rPr lang="en-US" dirty="0">
                <a:solidFill>
                  <a:srgbClr val="00223D"/>
                </a:solidFill>
              </a:rPr>
              <a:t>April 14, 2026</a:t>
            </a:r>
          </a:p>
        </p:txBody>
      </p:sp>
    </p:spTree>
    <p:extLst>
      <p:ext uri="{BB962C8B-B14F-4D97-AF65-F5344CB8AC3E}">
        <p14:creationId xmlns:p14="http://schemas.microsoft.com/office/powerpoint/2010/main" val="1682359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8" name="Rectangle 5137">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9" name="Freeform: Shape 5138">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A432DDCC-3830-D6DC-66BB-154BD967A8E2}"/>
              </a:ext>
            </a:extLst>
          </p:cNvPr>
          <p:cNvSpPr>
            <a:spLocks noGrp="1"/>
          </p:cNvSpPr>
          <p:nvPr>
            <p:ph type="title"/>
          </p:nvPr>
        </p:nvSpPr>
        <p:spPr>
          <a:xfrm>
            <a:off x="107131" y="140554"/>
            <a:ext cx="4784796" cy="1330840"/>
          </a:xfrm>
        </p:spPr>
        <p:txBody>
          <a:bodyPr vert="horz" lIns="91440" tIns="45720" rIns="91440" bIns="45720" rtlCol="0" anchor="ctr">
            <a:normAutofit/>
          </a:bodyPr>
          <a:lstStyle/>
          <a:p>
            <a:r>
              <a:rPr lang="en-US" kern="1200" dirty="0">
                <a:solidFill>
                  <a:schemeClr val="tx1"/>
                </a:solidFill>
                <a:latin typeface="+mj-lt"/>
                <a:ea typeface="+mj-ea"/>
                <a:cs typeface="+mj-cs"/>
              </a:rPr>
              <a:t>What is SHARE?</a:t>
            </a:r>
          </a:p>
        </p:txBody>
      </p:sp>
      <p:sp>
        <p:nvSpPr>
          <p:cNvPr id="7" name="Content Placeholder 2">
            <a:extLst>
              <a:ext uri="{FF2B5EF4-FFF2-40B4-BE49-F238E27FC236}">
                <a16:creationId xmlns:a16="http://schemas.microsoft.com/office/drawing/2014/main" id="{E268BF25-7C72-C14B-FC04-37FF8A933DBC}"/>
              </a:ext>
            </a:extLst>
          </p:cNvPr>
          <p:cNvSpPr txBox="1">
            <a:spLocks/>
          </p:cNvSpPr>
          <p:nvPr/>
        </p:nvSpPr>
        <p:spPr>
          <a:xfrm>
            <a:off x="107129" y="1270077"/>
            <a:ext cx="9477741" cy="3786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t>S</a:t>
            </a:r>
            <a:r>
              <a:rPr lang="en-US" sz="2600" dirty="0"/>
              <a:t>haring </a:t>
            </a:r>
            <a:r>
              <a:rPr lang="en-US" sz="2600" b="1" dirty="0"/>
              <a:t>H</a:t>
            </a:r>
            <a:r>
              <a:rPr lang="en-US" sz="2600" dirty="0"/>
              <a:t>eartland’s </a:t>
            </a:r>
            <a:r>
              <a:rPr lang="en-US" sz="2600" b="1" dirty="0"/>
              <a:t>A</a:t>
            </a:r>
            <a:r>
              <a:rPr lang="en-US" sz="2600" dirty="0"/>
              <a:t>vailable </a:t>
            </a:r>
            <a:r>
              <a:rPr lang="en-US" sz="2600" b="1" dirty="0"/>
              <a:t>R</a:t>
            </a:r>
            <a:r>
              <a:rPr lang="en-US" sz="2600" dirty="0"/>
              <a:t>esources </a:t>
            </a:r>
            <a:r>
              <a:rPr lang="en-US" sz="2600" b="1" dirty="0"/>
              <a:t>E</a:t>
            </a:r>
            <a:r>
              <a:rPr lang="en-US" sz="2600" dirty="0"/>
              <a:t>qually</a:t>
            </a:r>
          </a:p>
        </p:txBody>
      </p:sp>
      <p:pic>
        <p:nvPicPr>
          <p:cNvPr id="5122" name="Picture 2" descr="IHLS Service Area Map: IHLS Serves the southernmost, southwest, and southeast-central portions of Illinois. Most of the rest of the state is serves by RAILS, with Chicago Public Library overlapping the RAILS service area but in only the City of Chicago.">
            <a:extLst>
              <a:ext uri="{FF2B5EF4-FFF2-40B4-BE49-F238E27FC236}">
                <a16:creationId xmlns:a16="http://schemas.microsoft.com/office/drawing/2014/main" id="{C2808D6E-0991-FE85-7CD3-6F7576DEA0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10105" y="312750"/>
            <a:ext cx="4207181" cy="54461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DC3F850-43B3-24CE-A9A1-02AF2BFFE9FE}"/>
              </a:ext>
            </a:extLst>
          </p:cNvPr>
          <p:cNvSpPr/>
          <p:nvPr/>
        </p:nvSpPr>
        <p:spPr>
          <a:xfrm>
            <a:off x="0" y="5873518"/>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10F4C1D-8262-F9CB-7982-24AF35B29F99}"/>
              </a:ext>
            </a:extLst>
          </p:cNvPr>
          <p:cNvPicPr>
            <a:picLocks noChangeAspect="1"/>
          </p:cNvPicPr>
          <p:nvPr/>
        </p:nvPicPr>
        <p:blipFill>
          <a:blip r:embed="rId4"/>
          <a:stretch>
            <a:fillRect/>
          </a:stretch>
        </p:blipFill>
        <p:spPr>
          <a:xfrm>
            <a:off x="11266948" y="5945786"/>
            <a:ext cx="850338" cy="850338"/>
          </a:xfrm>
          <a:prstGeom prst="rect">
            <a:avLst/>
          </a:prstGeom>
        </p:spPr>
      </p:pic>
      <p:sp>
        <p:nvSpPr>
          <p:cNvPr id="4" name="Rectangle 1">
            <a:extLst>
              <a:ext uri="{FF2B5EF4-FFF2-40B4-BE49-F238E27FC236}">
                <a16:creationId xmlns:a16="http://schemas.microsoft.com/office/drawing/2014/main" id="{FE09514C-710C-2625-3508-23187A23DE50}"/>
              </a:ext>
            </a:extLst>
          </p:cNvPr>
          <p:cNvSpPr>
            <a:spLocks noChangeArrowheads="1"/>
          </p:cNvSpPr>
          <p:nvPr/>
        </p:nvSpPr>
        <p:spPr bwMode="auto">
          <a:xfrm>
            <a:off x="399659" y="2505670"/>
            <a:ext cx="6967613"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buFontTx/>
              <a:buChar char="•"/>
            </a:pPr>
            <a:r>
              <a:rPr kumimoji="0" lang="en-US" altLang="en-US" sz="2400" b="0" i="0" u="none" strike="noStrike" cap="none" normalizeH="0" baseline="0" dirty="0">
                <a:ln>
                  <a:noFill/>
                </a:ln>
                <a:solidFill>
                  <a:schemeClr val="tx1"/>
                </a:solidFill>
                <a:effectLst/>
                <a:latin typeface="Arial" panose="020B0604020202020204" pitchFamily="34" charset="0"/>
              </a:rPr>
              <a:t>339 libraries across 467 locations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Largest automation consortium in North America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Nearly 3,000 library staff members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1,300+ Permission Groups</a:t>
            </a:r>
          </a:p>
        </p:txBody>
      </p:sp>
    </p:spTree>
    <p:extLst>
      <p:ext uri="{BB962C8B-B14F-4D97-AF65-F5344CB8AC3E}">
        <p14:creationId xmlns:p14="http://schemas.microsoft.com/office/powerpoint/2010/main" val="3504126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a:solidFill>
                  <a:srgbClr val="00223D"/>
                </a:solidFill>
              </a:rPr>
              <a:t>About Me</a:t>
            </a:r>
          </a:p>
        </p:txBody>
      </p:sp>
      <p:sp>
        <p:nvSpPr>
          <p:cNvPr id="5" name="Rectangle 4">
            <a:extLst>
              <a:ext uri="{FF2B5EF4-FFF2-40B4-BE49-F238E27FC236}">
                <a16:creationId xmlns:a16="http://schemas.microsoft.com/office/drawing/2014/main" id="{8B506853-5B7D-556D-60A7-9B2A966C3921}"/>
              </a:ext>
            </a:extLst>
          </p:cNvPr>
          <p:cNvSpPr/>
          <p:nvPr/>
        </p:nvSpPr>
        <p:spPr>
          <a:xfrm>
            <a:off x="0" y="5873518"/>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a:xfrm>
            <a:off x="1176517" y="1374466"/>
            <a:ext cx="10515600" cy="4351338"/>
          </a:xfrm>
        </p:spPr>
        <p:txBody>
          <a:bodyPr/>
          <a:lstStyle/>
          <a:p>
            <a:r>
              <a:rPr lang="en-US" dirty="0"/>
              <a:t>36 years library experience</a:t>
            </a:r>
          </a:p>
          <a:p>
            <a:pPr lvl="1"/>
            <a:r>
              <a:rPr lang="en-US" dirty="0"/>
              <a:t>Circulation</a:t>
            </a:r>
          </a:p>
          <a:p>
            <a:pPr lvl="1"/>
            <a:r>
              <a:rPr lang="en-US" dirty="0"/>
              <a:t>Cataloging</a:t>
            </a:r>
          </a:p>
        </p:txBody>
      </p:sp>
      <p:pic>
        <p:nvPicPr>
          <p:cNvPr id="2" name="Picture 2">
            <a:extLst>
              <a:ext uri="{FF2B5EF4-FFF2-40B4-BE49-F238E27FC236}">
                <a16:creationId xmlns:a16="http://schemas.microsoft.com/office/drawing/2014/main" id="{A75FFFE5-86E0-9FE4-B83B-0DB5BEDE50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379" t="41159"/>
          <a:stretch/>
        </p:blipFill>
        <p:spPr bwMode="auto">
          <a:xfrm>
            <a:off x="1705534" y="3157159"/>
            <a:ext cx="5751554" cy="29644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13FA9C69-0B9C-7011-7DD4-913919C4D2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6105" y="831673"/>
            <a:ext cx="2889639" cy="33747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87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50D40A-C574-C25B-1931-B71A6266934D}"/>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4" name="Title 3">
            <a:extLst>
              <a:ext uri="{FF2B5EF4-FFF2-40B4-BE49-F238E27FC236}">
                <a16:creationId xmlns:a16="http://schemas.microsoft.com/office/drawing/2014/main" id="{CCA9CAE6-C865-7629-CE47-B73BD296571C}"/>
              </a:ext>
            </a:extLst>
          </p:cNvPr>
          <p:cNvSpPr>
            <a:spLocks noGrp="1"/>
          </p:cNvSpPr>
          <p:nvPr>
            <p:ph type="ctrTitle"/>
          </p:nvPr>
        </p:nvSpPr>
        <p:spPr>
          <a:xfrm>
            <a:off x="841246" y="673770"/>
            <a:ext cx="3644489" cy="2414488"/>
          </a:xfrm>
        </p:spPr>
        <p:txBody>
          <a:bodyPr vert="horz" lIns="91440" tIns="45720" rIns="91440" bIns="45720" rtlCol="0" anchor="t">
            <a:normAutofit/>
          </a:bodyPr>
          <a:lstStyle/>
          <a:p>
            <a:pPr algn="l"/>
            <a:r>
              <a:rPr lang="en-US" sz="5400" kern="1200">
                <a:solidFill>
                  <a:srgbClr val="FFFFFF"/>
                </a:solidFill>
                <a:latin typeface="+mj-lt"/>
                <a:ea typeface="+mj-ea"/>
                <a:cs typeface="+mj-cs"/>
              </a:rPr>
              <a:t>Permission Groups</a:t>
            </a:r>
          </a:p>
        </p:txBody>
      </p:sp>
      <p:sp>
        <p:nvSpPr>
          <p:cNvPr id="5" name="Subtitle 4">
            <a:extLst>
              <a:ext uri="{FF2B5EF4-FFF2-40B4-BE49-F238E27FC236}">
                <a16:creationId xmlns:a16="http://schemas.microsoft.com/office/drawing/2014/main" id="{05B07F2A-46F4-C584-3E68-52A5517BB73F}"/>
              </a:ext>
            </a:extLst>
          </p:cNvPr>
          <p:cNvSpPr>
            <a:spLocks noGrp="1"/>
          </p:cNvSpPr>
          <p:nvPr>
            <p:ph type="subTitle" idx="1"/>
          </p:nvPr>
        </p:nvSpPr>
        <p:spPr>
          <a:xfrm>
            <a:off x="6095999" y="882315"/>
            <a:ext cx="5254754" cy="5294647"/>
          </a:xfrm>
        </p:spPr>
        <p:txBody>
          <a:bodyPr vert="horz" lIns="91440" tIns="45720" rIns="91440" bIns="45720" rtlCol="0">
            <a:normAutofit/>
          </a:bodyPr>
          <a:lstStyle/>
          <a:p>
            <a:pPr indent="-228600" algn="l">
              <a:buFont typeface="Arial" panose="020B0604020202020204" pitchFamily="34" charset="0"/>
              <a:buChar char="•"/>
            </a:pPr>
            <a:r>
              <a:rPr lang="en-US" sz="2200" b="1" dirty="0"/>
              <a:t>Administration</a:t>
            </a:r>
            <a:r>
              <a:rPr lang="en-US" sz="2200" dirty="0"/>
              <a:t>-select SHARE staff</a:t>
            </a:r>
          </a:p>
          <a:p>
            <a:pPr indent="-228600" algn="l">
              <a:buFont typeface="Arial" panose="020B0604020202020204" pitchFamily="34" charset="0"/>
              <a:buChar char="•"/>
            </a:pPr>
            <a:r>
              <a:rPr lang="en-US" sz="2200" b="1" dirty="0"/>
              <a:t>Circulation</a:t>
            </a:r>
          </a:p>
          <a:p>
            <a:pPr indent="-228600" algn="l">
              <a:buFont typeface="Arial" panose="020B0604020202020204" pitchFamily="34" charset="0"/>
              <a:buChar char="•"/>
            </a:pPr>
            <a:r>
              <a:rPr lang="en-US" sz="2200" b="1" dirty="0"/>
              <a:t>Cataloging</a:t>
            </a:r>
          </a:p>
          <a:p>
            <a:pPr marL="800100" lvl="1" indent="-228600" algn="l">
              <a:buFont typeface="Arial" panose="020B0604020202020204" pitchFamily="34" charset="0"/>
              <a:buChar char="•"/>
            </a:pPr>
            <a:r>
              <a:rPr lang="en-US" sz="2200" i="1" dirty="0" err="1"/>
              <a:t>Barcoder</a:t>
            </a:r>
            <a:r>
              <a:rPr lang="en-US" sz="2200" dirty="0"/>
              <a:t>-required course</a:t>
            </a:r>
          </a:p>
          <a:p>
            <a:pPr marL="800100" lvl="1" indent="-228600" algn="l">
              <a:buFont typeface="Arial" panose="020B0604020202020204" pitchFamily="34" charset="0"/>
              <a:buChar char="•"/>
            </a:pPr>
            <a:r>
              <a:rPr lang="en-US" sz="2200" i="1" dirty="0"/>
              <a:t>Full-Cataloger</a:t>
            </a:r>
            <a:r>
              <a:rPr lang="en-US" sz="2200" dirty="0"/>
              <a:t>-required courses &amp; review period, 2 years+</a:t>
            </a:r>
          </a:p>
          <a:p>
            <a:pPr indent="-228600" algn="l">
              <a:buFont typeface="Arial" panose="020B0604020202020204" pitchFamily="34" charset="0"/>
              <a:buChar char="•"/>
            </a:pPr>
            <a:r>
              <a:rPr lang="en-US" sz="2200" b="1" dirty="0"/>
              <a:t>Serials</a:t>
            </a:r>
            <a:r>
              <a:rPr lang="en-US" sz="2200" dirty="0"/>
              <a:t>-required course</a:t>
            </a:r>
          </a:p>
          <a:p>
            <a:pPr indent="-228600" algn="l">
              <a:buFont typeface="Arial" panose="020B0604020202020204" pitchFamily="34" charset="0"/>
              <a:buChar char="•"/>
            </a:pPr>
            <a:r>
              <a:rPr lang="en-US" sz="2200" b="1" dirty="0"/>
              <a:t>Outreach Services</a:t>
            </a:r>
          </a:p>
          <a:p>
            <a:pPr indent="-228600" algn="l">
              <a:buFont typeface="Arial" panose="020B0604020202020204" pitchFamily="34" charset="0"/>
              <a:buChar char="•"/>
            </a:pPr>
            <a:r>
              <a:rPr lang="en-US" sz="2200" b="1" dirty="0"/>
              <a:t>Acquisitions</a:t>
            </a:r>
          </a:p>
          <a:p>
            <a:pPr indent="-228600" algn="l">
              <a:buFont typeface="Arial" panose="020B0604020202020204" pitchFamily="34" charset="0"/>
              <a:buChar char="•"/>
            </a:pPr>
            <a:endParaRPr lang="en-US" sz="2200" dirty="0"/>
          </a:p>
        </p:txBody>
      </p:sp>
      <p:sp>
        <p:nvSpPr>
          <p:cNvPr id="2" name="Rectangle 1">
            <a:extLst>
              <a:ext uri="{FF2B5EF4-FFF2-40B4-BE49-F238E27FC236}">
                <a16:creationId xmlns:a16="http://schemas.microsoft.com/office/drawing/2014/main" id="{2FB9ECCB-6996-7CA1-FBED-B5CA6AC967BD}"/>
              </a:ext>
            </a:extLst>
          </p:cNvPr>
          <p:cNvSpPr/>
          <p:nvPr/>
        </p:nvSpPr>
        <p:spPr>
          <a:xfrm>
            <a:off x="0" y="5873518"/>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4CD2ECD-353D-96D1-CC7C-034F9C5F0B22}"/>
              </a:ext>
            </a:extLst>
          </p:cNvPr>
          <p:cNvPicPr>
            <a:picLocks noChangeAspect="1"/>
          </p:cNvPicPr>
          <p:nvPr/>
        </p:nvPicPr>
        <p:blipFill>
          <a:blip r:embed="rId3"/>
          <a:stretch>
            <a:fillRect/>
          </a:stretch>
        </p:blipFill>
        <p:spPr>
          <a:xfrm>
            <a:off x="11266948" y="5945786"/>
            <a:ext cx="850338" cy="850338"/>
          </a:xfrm>
          <a:prstGeom prst="rect">
            <a:avLst/>
          </a:prstGeom>
        </p:spPr>
      </p:pic>
    </p:spTree>
    <p:extLst>
      <p:ext uri="{BB962C8B-B14F-4D97-AF65-F5344CB8AC3E}">
        <p14:creationId xmlns:p14="http://schemas.microsoft.com/office/powerpoint/2010/main" val="2030027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720841-6E0C-9F91-0039-6640F92934D0}"/>
            </a:ext>
          </a:extLst>
        </p:cNvPr>
        <p:cNvGrpSpPr/>
        <p:nvPr/>
      </p:nvGrpSpPr>
      <p:grpSpPr>
        <a:xfrm>
          <a:off x="0" y="0"/>
          <a:ext cx="0" cy="0"/>
          <a:chOff x="0" y="0"/>
          <a:chExt cx="0" cy="0"/>
        </a:xfrm>
      </p:grpSpPr>
      <p:sp useBgFill="1">
        <p:nvSpPr>
          <p:cNvPr id="1087" name="Rectangle 108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EF417BB-0CA6-1EF2-5423-A9E56F684561}"/>
              </a:ext>
            </a:extLst>
          </p:cNvPr>
          <p:cNvSpPr>
            <a:spLocks noGrp="1"/>
          </p:cNvSpPr>
          <p:nvPr>
            <p:ph type="ctrTitle"/>
          </p:nvPr>
        </p:nvSpPr>
        <p:spPr>
          <a:xfrm>
            <a:off x="640080" y="325369"/>
            <a:ext cx="4368602" cy="1956841"/>
          </a:xfrm>
        </p:spPr>
        <p:txBody>
          <a:bodyPr vert="horz" lIns="91440" tIns="45720" rIns="91440" bIns="45720" rtlCol="0" anchor="b">
            <a:normAutofit/>
          </a:bodyPr>
          <a:lstStyle/>
          <a:p>
            <a:pPr algn="l"/>
            <a:r>
              <a:rPr lang="en-US" sz="5400"/>
              <a:t>Circulation</a:t>
            </a:r>
          </a:p>
        </p:txBody>
      </p:sp>
      <p:sp>
        <p:nvSpPr>
          <p:cNvPr id="108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B3B71280-4A1A-8211-C690-0A1088B5F386}"/>
              </a:ext>
            </a:extLst>
          </p:cNvPr>
          <p:cNvSpPr>
            <a:spLocks noGrp="1"/>
          </p:cNvSpPr>
          <p:nvPr>
            <p:ph type="subTitle" idx="1"/>
          </p:nvPr>
        </p:nvSpPr>
        <p:spPr>
          <a:xfrm>
            <a:off x="640080" y="2872899"/>
            <a:ext cx="4243589" cy="3320668"/>
          </a:xfrm>
        </p:spPr>
        <p:txBody>
          <a:bodyPr vert="horz" lIns="91440" tIns="45720" rIns="91440" bIns="45720" rtlCol="0">
            <a:normAutofit/>
          </a:bodyPr>
          <a:lstStyle/>
          <a:p>
            <a:pPr marL="342900" indent="-228600" algn="l">
              <a:buFont typeface="Arial" panose="020B0604020202020204" pitchFamily="34" charset="0"/>
              <a:buChar char="•"/>
            </a:pPr>
            <a:r>
              <a:rPr lang="en-US" sz="2200" dirty="0"/>
              <a:t>All circulation permissions</a:t>
            </a:r>
          </a:p>
          <a:p>
            <a:pPr marL="342900" indent="-228600" algn="l">
              <a:buFont typeface="Arial" panose="020B0604020202020204" pitchFamily="34" charset="0"/>
              <a:buChar char="•"/>
            </a:pPr>
            <a:r>
              <a:rPr lang="en-US" sz="2200" dirty="0"/>
              <a:t>Reports</a:t>
            </a:r>
          </a:p>
          <a:p>
            <a:pPr indent="-228600" algn="l">
              <a:buFont typeface="Arial" panose="020B0604020202020204" pitchFamily="34" charset="0"/>
              <a:buChar char="•"/>
            </a:pPr>
            <a:endParaRPr lang="en-US" sz="2200" dirty="0"/>
          </a:p>
        </p:txBody>
      </p:sp>
      <p:pic>
        <p:nvPicPr>
          <p:cNvPr id="9" name="Picture 8">
            <a:extLst>
              <a:ext uri="{FF2B5EF4-FFF2-40B4-BE49-F238E27FC236}">
                <a16:creationId xmlns:a16="http://schemas.microsoft.com/office/drawing/2014/main" id="{55E05847-57BC-832A-5321-41B5409E1608}"/>
              </a:ext>
            </a:extLst>
          </p:cNvPr>
          <p:cNvPicPr>
            <a:picLocks noChangeAspect="1"/>
          </p:cNvPicPr>
          <p:nvPr/>
        </p:nvPicPr>
        <p:blipFill>
          <a:blip r:embed="rId3"/>
          <a:srcRect r="-1" b="7529"/>
          <a:stretch>
            <a:fillRect/>
          </a:stretch>
        </p:blipFill>
        <p:spPr>
          <a:xfrm>
            <a:off x="4754880" y="-419968"/>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Rectangle 1">
            <a:extLst>
              <a:ext uri="{FF2B5EF4-FFF2-40B4-BE49-F238E27FC236}">
                <a16:creationId xmlns:a16="http://schemas.microsoft.com/office/drawing/2014/main" id="{986C22CA-6DAF-2026-CC68-B4E4A7C96BFF}"/>
              </a:ext>
            </a:extLst>
          </p:cNvPr>
          <p:cNvSpPr/>
          <p:nvPr/>
        </p:nvSpPr>
        <p:spPr>
          <a:xfrm>
            <a:off x="0" y="5873518"/>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DD71B9A-CD6F-2EB8-4BDA-CD1A1F916CB6}"/>
              </a:ext>
            </a:extLst>
          </p:cNvPr>
          <p:cNvPicPr>
            <a:picLocks noChangeAspect="1"/>
          </p:cNvPicPr>
          <p:nvPr/>
        </p:nvPicPr>
        <p:blipFill>
          <a:blip r:embed="rId4"/>
          <a:stretch>
            <a:fillRect/>
          </a:stretch>
        </p:blipFill>
        <p:spPr>
          <a:xfrm>
            <a:off x="11266948" y="5945786"/>
            <a:ext cx="850338" cy="850338"/>
          </a:xfrm>
          <a:prstGeom prst="rect">
            <a:avLst/>
          </a:prstGeom>
        </p:spPr>
      </p:pic>
      <p:sp>
        <p:nvSpPr>
          <p:cNvPr id="6" name="AutoShape 4" descr="Generated image: Chicago books with city views">
            <a:extLst>
              <a:ext uri="{FF2B5EF4-FFF2-40B4-BE49-F238E27FC236}">
                <a16:creationId xmlns:a16="http://schemas.microsoft.com/office/drawing/2014/main" id="{59C83435-D6D6-3177-0955-9817F285F3D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43766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F93303-BDCC-5340-74C3-E5A549905621}"/>
            </a:ext>
          </a:extLst>
        </p:cNvPr>
        <p:cNvGrpSpPr/>
        <p:nvPr/>
      </p:nvGrpSpPr>
      <p:grpSpPr>
        <a:xfrm>
          <a:off x="0" y="0"/>
          <a:ext cx="0" cy="0"/>
          <a:chOff x="0" y="0"/>
          <a:chExt cx="0" cy="0"/>
        </a:xfrm>
      </p:grpSpPr>
      <p:sp useBgFill="1">
        <p:nvSpPr>
          <p:cNvPr id="2118" name="Rectangle 2117">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AC037E4-29A7-E29E-4557-9DDE600FD00D}"/>
              </a:ext>
            </a:extLst>
          </p:cNvPr>
          <p:cNvSpPr>
            <a:spLocks noGrp="1"/>
          </p:cNvSpPr>
          <p:nvPr>
            <p:ph type="ctrTitle"/>
          </p:nvPr>
        </p:nvSpPr>
        <p:spPr>
          <a:xfrm>
            <a:off x="640080" y="329184"/>
            <a:ext cx="6894576" cy="1783080"/>
          </a:xfrm>
        </p:spPr>
        <p:txBody>
          <a:bodyPr vert="horz" lIns="91440" tIns="45720" rIns="91440" bIns="45720" rtlCol="0" anchor="b">
            <a:normAutofit/>
          </a:bodyPr>
          <a:lstStyle/>
          <a:p>
            <a:pPr algn="l"/>
            <a:r>
              <a:rPr lang="en-US" sz="6600" kern="1200" dirty="0" err="1">
                <a:solidFill>
                  <a:schemeClr val="tx1"/>
                </a:solidFill>
                <a:latin typeface="+mj-lt"/>
                <a:ea typeface="+mj-ea"/>
                <a:cs typeface="+mj-cs"/>
              </a:rPr>
              <a:t>Barcoder</a:t>
            </a:r>
            <a:endParaRPr lang="en-US" sz="6600" kern="1200" dirty="0">
              <a:solidFill>
                <a:schemeClr val="tx1"/>
              </a:solidFill>
              <a:latin typeface="+mj-lt"/>
              <a:ea typeface="+mj-ea"/>
              <a:cs typeface="+mj-cs"/>
            </a:endParaRPr>
          </a:p>
        </p:txBody>
      </p:sp>
      <p:sp>
        <p:nvSpPr>
          <p:cNvPr id="2119"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A128EA0B-9AA7-3BFE-C155-4196ABCF26EE}"/>
              </a:ext>
            </a:extLst>
          </p:cNvPr>
          <p:cNvSpPr>
            <a:spLocks noGrp="1"/>
          </p:cNvSpPr>
          <p:nvPr>
            <p:ph type="subTitle" idx="1"/>
          </p:nvPr>
        </p:nvSpPr>
        <p:spPr>
          <a:xfrm>
            <a:off x="640080" y="2706624"/>
            <a:ext cx="6894576" cy="3483864"/>
          </a:xfrm>
        </p:spPr>
        <p:txBody>
          <a:bodyPr vert="horz" lIns="91440" tIns="45720" rIns="91440" bIns="45720" rtlCol="0">
            <a:normAutofit/>
          </a:bodyPr>
          <a:lstStyle/>
          <a:p>
            <a:pPr marL="342900" indent="-228600" algn="l">
              <a:buFont typeface="Arial" panose="020B0604020202020204" pitchFamily="34" charset="0"/>
              <a:buChar char="•"/>
            </a:pPr>
            <a:r>
              <a:rPr lang="en-US" sz="2200" dirty="0"/>
              <a:t>Contract</a:t>
            </a:r>
          </a:p>
          <a:p>
            <a:pPr marL="342900" indent="-228600" algn="l">
              <a:buFont typeface="Arial" panose="020B0604020202020204" pitchFamily="34" charset="0"/>
              <a:buChar char="•"/>
            </a:pPr>
            <a:r>
              <a:rPr lang="en-US" sz="2200" dirty="0"/>
              <a:t>Required course with quizzes</a:t>
            </a:r>
          </a:p>
          <a:p>
            <a:pPr marL="342900" indent="-228600" algn="l">
              <a:buFont typeface="Arial" panose="020B0604020202020204" pitchFamily="34" charset="0"/>
              <a:buChar char="•"/>
            </a:pPr>
            <a:r>
              <a:rPr lang="en-US" sz="2200" dirty="0"/>
              <a:t>Must recertify every two years</a:t>
            </a:r>
          </a:p>
          <a:p>
            <a:pPr indent="-228600" algn="l">
              <a:buFont typeface="Arial" panose="020B0604020202020204" pitchFamily="34" charset="0"/>
              <a:buChar char="•"/>
            </a:pPr>
            <a:endParaRPr lang="en-US" sz="2200" dirty="0"/>
          </a:p>
          <a:p>
            <a:pPr indent="-228600" algn="l">
              <a:buFont typeface="Arial" panose="020B0604020202020204" pitchFamily="34" charset="0"/>
              <a:buChar char="•"/>
            </a:pPr>
            <a:r>
              <a:rPr lang="en-US" sz="2200" dirty="0"/>
              <a:t>Create, Modify &amp; Delete Item Records</a:t>
            </a:r>
          </a:p>
          <a:p>
            <a:pPr indent="-228600" algn="l">
              <a:buFont typeface="Arial" panose="020B0604020202020204" pitchFamily="34" charset="0"/>
              <a:buChar char="•"/>
            </a:pPr>
            <a:r>
              <a:rPr lang="en-US" sz="2200" dirty="0"/>
              <a:t>No ability to modify Bibliographic Records</a:t>
            </a:r>
          </a:p>
        </p:txBody>
      </p:sp>
      <p:pic>
        <p:nvPicPr>
          <p:cNvPr id="6" name="Picture 2">
            <a:extLst>
              <a:ext uri="{FF2B5EF4-FFF2-40B4-BE49-F238E27FC236}">
                <a16:creationId xmlns:a16="http://schemas.microsoft.com/office/drawing/2014/main" id="{65321D60-F574-EEC2-1EF1-11C0530DC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35" r="393"/>
          <a:stretch>
            <a:fillRect/>
          </a:stretch>
        </p:blipFill>
        <p:spPr bwMode="auto">
          <a:xfrm>
            <a:off x="8490207" y="-32867"/>
            <a:ext cx="3201910" cy="3315577"/>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a:extLst>
              <a:ext uri="{FF2B5EF4-FFF2-40B4-BE49-F238E27FC236}">
                <a16:creationId xmlns:a16="http://schemas.microsoft.com/office/drawing/2014/main" id="{1C32B6A5-AE96-5E07-6B75-BBCFFDC475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17" r="-1" b="31074"/>
          <a:stretch>
            <a:fillRect/>
          </a:stretch>
        </p:blipFill>
        <p:spPr bwMode="auto">
          <a:xfrm>
            <a:off x="8174736" y="3282710"/>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AE6BB95-6E4C-E7F5-6849-9E5E38DA9339}"/>
              </a:ext>
            </a:extLst>
          </p:cNvPr>
          <p:cNvSpPr/>
          <p:nvPr/>
        </p:nvSpPr>
        <p:spPr>
          <a:xfrm>
            <a:off x="0" y="5873518"/>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600218A-E79E-B9FD-CE02-5DEEE64C597E}"/>
              </a:ext>
            </a:extLst>
          </p:cNvPr>
          <p:cNvPicPr>
            <a:picLocks noChangeAspect="1"/>
          </p:cNvPicPr>
          <p:nvPr/>
        </p:nvPicPr>
        <p:blipFill>
          <a:blip r:embed="rId5"/>
          <a:stretch>
            <a:fillRect/>
          </a:stretch>
        </p:blipFill>
        <p:spPr>
          <a:xfrm>
            <a:off x="11266948" y="5945786"/>
            <a:ext cx="850338" cy="850338"/>
          </a:xfrm>
          <a:prstGeom prst="rect">
            <a:avLst/>
          </a:prstGeom>
        </p:spPr>
      </p:pic>
    </p:spTree>
    <p:extLst>
      <p:ext uri="{BB962C8B-B14F-4D97-AF65-F5344CB8AC3E}">
        <p14:creationId xmlns:p14="http://schemas.microsoft.com/office/powerpoint/2010/main" val="2851844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8FC083-FB4C-10FE-7BAC-577AFC253991}"/>
            </a:ext>
          </a:extLst>
        </p:cNvPr>
        <p:cNvGrpSpPr/>
        <p:nvPr/>
      </p:nvGrpSpPr>
      <p:grpSpPr>
        <a:xfrm>
          <a:off x="0" y="0"/>
          <a:ext cx="0" cy="0"/>
          <a:chOff x="0" y="0"/>
          <a:chExt cx="0" cy="0"/>
        </a:xfrm>
      </p:grpSpPr>
      <p:sp useBgFill="1">
        <p:nvSpPr>
          <p:cNvPr id="3090" name="Rectangle 308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454462A-897D-8F3E-52B4-CAA59A87BD25}"/>
              </a:ext>
            </a:extLst>
          </p:cNvPr>
          <p:cNvSpPr>
            <a:spLocks noGrp="1"/>
          </p:cNvSpPr>
          <p:nvPr>
            <p:ph type="ctrTitle"/>
          </p:nvPr>
        </p:nvSpPr>
        <p:spPr>
          <a:xfrm>
            <a:off x="640080" y="325369"/>
            <a:ext cx="4368602" cy="1956841"/>
          </a:xfrm>
        </p:spPr>
        <p:txBody>
          <a:bodyPr vert="horz" lIns="91440" tIns="45720" rIns="91440" bIns="45720" rtlCol="0" anchor="b">
            <a:normAutofit/>
          </a:bodyPr>
          <a:lstStyle/>
          <a:p>
            <a:pPr algn="l"/>
            <a:r>
              <a:rPr lang="en-US" sz="5400" dirty="0"/>
              <a:t>Full-Cataloger</a:t>
            </a:r>
          </a:p>
        </p:txBody>
      </p:sp>
      <p:sp>
        <p:nvSpPr>
          <p:cNvPr id="308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A69C94ED-7FBC-7459-0DB2-1DC7A47C41E0}"/>
              </a:ext>
            </a:extLst>
          </p:cNvPr>
          <p:cNvSpPr>
            <a:spLocks noGrp="1"/>
          </p:cNvSpPr>
          <p:nvPr>
            <p:ph type="subTitle" idx="1"/>
          </p:nvPr>
        </p:nvSpPr>
        <p:spPr>
          <a:xfrm>
            <a:off x="379945" y="2741376"/>
            <a:ext cx="4888872" cy="3320668"/>
          </a:xfrm>
        </p:spPr>
        <p:txBody>
          <a:bodyPr vert="horz" lIns="91440" tIns="45720" rIns="91440" bIns="45720" rtlCol="0">
            <a:normAutofit lnSpcReduction="10000"/>
          </a:bodyPr>
          <a:lstStyle/>
          <a:p>
            <a:pPr marL="342900" indent="-228600" algn="l">
              <a:buFont typeface="Arial" panose="020B0604020202020204" pitchFamily="34" charset="0"/>
              <a:buChar char="•"/>
            </a:pPr>
            <a:r>
              <a:rPr lang="en-US" sz="2200" dirty="0"/>
              <a:t>Required courses</a:t>
            </a:r>
          </a:p>
          <a:p>
            <a:pPr marL="342900" indent="-228600" algn="l">
              <a:buFont typeface="Arial" panose="020B0604020202020204" pitchFamily="34" charset="0"/>
              <a:buChar char="•"/>
            </a:pPr>
            <a:r>
              <a:rPr lang="en-US" sz="2200" dirty="0"/>
              <a:t>Barcoding</a:t>
            </a:r>
          </a:p>
          <a:p>
            <a:pPr marL="342900" indent="-228600" algn="l">
              <a:buFont typeface="Arial" panose="020B0604020202020204" pitchFamily="34" charset="0"/>
              <a:buChar char="•"/>
            </a:pPr>
            <a:r>
              <a:rPr lang="en-US" sz="2200" dirty="0"/>
              <a:t>Cataloging Certification</a:t>
            </a:r>
          </a:p>
          <a:p>
            <a:pPr marL="342900" indent="-228600" algn="l">
              <a:buFont typeface="Arial" panose="020B0604020202020204" pitchFamily="34" charset="0"/>
              <a:buChar char="•"/>
            </a:pPr>
            <a:r>
              <a:rPr lang="en-US" sz="2200" dirty="0"/>
              <a:t>Review Period</a:t>
            </a:r>
          </a:p>
          <a:p>
            <a:pPr marL="342900" indent="-228600" algn="l">
              <a:buFont typeface="Arial" panose="020B0604020202020204" pitchFamily="34" charset="0"/>
              <a:buChar char="•"/>
            </a:pPr>
            <a:r>
              <a:rPr lang="en-US" sz="2200" dirty="0"/>
              <a:t>15 CE Hours</a:t>
            </a:r>
          </a:p>
          <a:p>
            <a:pPr algn="l"/>
            <a:endParaRPr lang="en-US" sz="2200" dirty="0"/>
          </a:p>
          <a:p>
            <a:pPr indent="-228600" algn="l">
              <a:buFont typeface="Arial" panose="020B0604020202020204" pitchFamily="34" charset="0"/>
              <a:buChar char="•"/>
            </a:pPr>
            <a:r>
              <a:rPr lang="en-US" sz="2200" dirty="0"/>
              <a:t>OCLC Membership &amp; MARC Report</a:t>
            </a:r>
          </a:p>
          <a:p>
            <a:pPr indent="-228600" algn="l">
              <a:buFont typeface="Arial" panose="020B0604020202020204" pitchFamily="34" charset="0"/>
              <a:buChar char="•"/>
            </a:pPr>
            <a:r>
              <a:rPr lang="en-US" sz="2200" dirty="0"/>
              <a:t>RDA Toolkit*</a:t>
            </a:r>
          </a:p>
          <a:p>
            <a:pPr indent="-228600" algn="l">
              <a:buFont typeface="Arial" panose="020B0604020202020204" pitchFamily="34" charset="0"/>
              <a:buChar char="•"/>
            </a:pPr>
            <a:endParaRPr lang="en-US" sz="2000" dirty="0"/>
          </a:p>
        </p:txBody>
      </p:sp>
      <p:sp>
        <p:nvSpPr>
          <p:cNvPr id="2" name="Rectangle 1">
            <a:extLst>
              <a:ext uri="{FF2B5EF4-FFF2-40B4-BE49-F238E27FC236}">
                <a16:creationId xmlns:a16="http://schemas.microsoft.com/office/drawing/2014/main" id="{DB3F43BA-2DF3-4392-1EF6-EE82F81AD274}"/>
              </a:ext>
            </a:extLst>
          </p:cNvPr>
          <p:cNvSpPr/>
          <p:nvPr/>
        </p:nvSpPr>
        <p:spPr>
          <a:xfrm>
            <a:off x="0" y="5873518"/>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2A70A9A-5404-F4A5-0D3C-E3B9158C8650}"/>
              </a:ext>
            </a:extLst>
          </p:cNvPr>
          <p:cNvPicPr>
            <a:picLocks noChangeAspect="1"/>
          </p:cNvPicPr>
          <p:nvPr/>
        </p:nvPicPr>
        <p:blipFill>
          <a:blip r:embed="rId3"/>
          <a:stretch>
            <a:fillRect/>
          </a:stretch>
        </p:blipFill>
        <p:spPr>
          <a:xfrm>
            <a:off x="11266948" y="5945786"/>
            <a:ext cx="850338" cy="850338"/>
          </a:xfrm>
          <a:prstGeom prst="rect">
            <a:avLst/>
          </a:prstGeom>
        </p:spPr>
      </p:pic>
      <p:pic>
        <p:nvPicPr>
          <p:cNvPr id="1026" name="Picture 2">
            <a:extLst>
              <a:ext uri="{FF2B5EF4-FFF2-40B4-BE49-F238E27FC236}">
                <a16:creationId xmlns:a16="http://schemas.microsoft.com/office/drawing/2014/main" id="{CA2C5C5E-ED18-6B1C-BB9E-FA39E06175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3185" y="408624"/>
            <a:ext cx="4084757" cy="52266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096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E186E-F01B-42C8-34CF-7D38986F29C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1BD798A-45B4-249F-C8B5-CE5B3296086F}"/>
              </a:ext>
            </a:extLst>
          </p:cNvPr>
          <p:cNvSpPr/>
          <p:nvPr/>
        </p:nvSpPr>
        <p:spPr>
          <a:xfrm>
            <a:off x="0" y="5873518"/>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14024B6-79C0-D566-9A7D-7BF4373EE1A8}"/>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7" name="Subtitle 4">
            <a:extLst>
              <a:ext uri="{FF2B5EF4-FFF2-40B4-BE49-F238E27FC236}">
                <a16:creationId xmlns:a16="http://schemas.microsoft.com/office/drawing/2014/main" id="{97F64B67-8D36-6719-C46A-1D4E9A0A3117}"/>
              </a:ext>
            </a:extLst>
          </p:cNvPr>
          <p:cNvSpPr txBox="1">
            <a:spLocks/>
          </p:cNvSpPr>
          <p:nvPr/>
        </p:nvSpPr>
        <p:spPr>
          <a:xfrm>
            <a:off x="711582" y="2011381"/>
            <a:ext cx="9917229" cy="38621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pic>
        <p:nvPicPr>
          <p:cNvPr id="1030" name="Picture 6" descr="School Building Vector Art, Icons, and Graphics for Free Download">
            <a:extLst>
              <a:ext uri="{FF2B5EF4-FFF2-40B4-BE49-F238E27FC236}">
                <a16:creationId xmlns:a16="http://schemas.microsoft.com/office/drawing/2014/main" id="{547FD2A4-B29E-0973-6959-7A7433245F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5561" y="559741"/>
            <a:ext cx="618172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6,800+ Library Exterior Stock Illustrations, Royalty-Free Vector Graphics &amp; Clip  Art - iStock | Public library exterior, Library exterior night, University  library exterior">
            <a:extLst>
              <a:ext uri="{FF2B5EF4-FFF2-40B4-BE49-F238E27FC236}">
                <a16:creationId xmlns:a16="http://schemas.microsoft.com/office/drawing/2014/main" id="{EBD9AA7E-796D-B627-C6A4-ED1FAEAB6C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061" y="1683066"/>
            <a:ext cx="4651589" cy="376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275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G 2026 PPT template" id="{BA4BCBE3-25E0-4778-AF3C-E513E8CEEA7C}" vid="{E1BE4A6A-C8DC-4AD0-BACA-A2C24286B4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IUG_2026_PPT_template</Template>
  <TotalTime>574</TotalTime>
  <Words>1789</Words>
  <Application>Microsoft Office PowerPoint</Application>
  <PresentationFormat>Widescreen</PresentationFormat>
  <Paragraphs>134</Paragraphs>
  <Slides>17</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Arial</vt:lpstr>
      <vt:lpstr>Dreaming Outloud Script Pro</vt:lpstr>
      <vt:lpstr>Sansation</vt:lpstr>
      <vt:lpstr>Wingdings</vt:lpstr>
      <vt:lpstr>Office Theme</vt:lpstr>
      <vt:lpstr>PowerPoint Presentation</vt:lpstr>
      <vt:lpstr>Building Permission Structures in Polaris: The SHARE Approach</vt:lpstr>
      <vt:lpstr>What is SHARE?</vt:lpstr>
      <vt:lpstr>About Me</vt:lpstr>
      <vt:lpstr>Permission Groups</vt:lpstr>
      <vt:lpstr>Circulation</vt:lpstr>
      <vt:lpstr>Barcoder</vt:lpstr>
      <vt:lpstr>Full-Cataloger</vt:lpstr>
      <vt:lpstr>PowerPoint Presentation</vt:lpstr>
      <vt:lpstr>PowerPoint Presentation</vt:lpstr>
      <vt:lpstr>PowerPoint Presentation</vt:lpstr>
      <vt:lpstr>Basic Permission Base-Public Libraries</vt:lpstr>
      <vt:lpstr>Basic Permission Base-Schools</vt:lpstr>
      <vt:lpstr>Basic Permission Base-Schools</vt:lpstr>
      <vt:lpstr>PowerPoint Presentation</vt:lpstr>
      <vt:lpstr>Questions?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Dena Porter</dc:creator>
  <cp:lastModifiedBy>Dena Porter</cp:lastModifiedBy>
  <cp:revision>1</cp:revision>
  <dcterms:created xsi:type="dcterms:W3CDTF">2026-03-02T21:16:41Z</dcterms:created>
  <dcterms:modified xsi:type="dcterms:W3CDTF">2026-04-14T14:04:02Z</dcterms:modified>
</cp:coreProperties>
</file>