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4036" r:id="rId5"/>
    <p:sldId id="4038" r:id="rId6"/>
    <p:sldId id="4039" r:id="rId7"/>
    <p:sldId id="4044" r:id="rId8"/>
    <p:sldId id="4045" r:id="rId9"/>
    <p:sldId id="4040" r:id="rId10"/>
    <p:sldId id="40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2"/>
    <a:srgbClr val="00223D"/>
    <a:srgbClr val="620E28"/>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08C21-87EF-062F-B1E8-58CE82BB67CE}" v="12" dt="2026-04-14T13:50:09.767"/>
    <p1510:client id="{EE02B1BE-2277-47F5-A8F5-11BFE1525660}" v="139" dt="2026-04-14T13:50:37.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ncina" userId="6ce2b561-b534-471f-b202-9b62c1b3dfad" providerId="ADAL" clId="{E807D7A3-05F7-45A5-AB0F-5D6A9A1391B0}"/>
    <pc:docChg chg="undo redo custSel addSld delSld modSld sldOrd">
      <pc:chgData name="Alex Vancina" userId="6ce2b561-b534-471f-b202-9b62c1b3dfad" providerId="ADAL" clId="{E807D7A3-05F7-45A5-AB0F-5D6A9A1391B0}" dt="2026-04-14T13:50:37.510" v="465" actId="20577"/>
      <pc:docMkLst>
        <pc:docMk/>
      </pc:docMkLst>
      <pc:sldChg chg="addSp delSp modSp mod modNotesTx">
        <pc:chgData name="Alex Vancina" userId="6ce2b561-b534-471f-b202-9b62c1b3dfad" providerId="ADAL" clId="{E807D7A3-05F7-45A5-AB0F-5D6A9A1391B0}" dt="2026-04-14T12:11:42.028" v="49" actId="478"/>
        <pc:sldMkLst>
          <pc:docMk/>
          <pc:sldMk cId="2191877488" sldId="258"/>
        </pc:sldMkLst>
        <pc:spChg chg="mod">
          <ac:chgData name="Alex Vancina" userId="6ce2b561-b534-471f-b202-9b62c1b3dfad" providerId="ADAL" clId="{E807D7A3-05F7-45A5-AB0F-5D6A9A1391B0}" dt="2026-04-12T15:30:19.320" v="18" actId="20577"/>
          <ac:spMkLst>
            <pc:docMk/>
            <pc:sldMk cId="2191877488" sldId="258"/>
            <ac:spMk id="12" creationId="{4DE5AA96-A1E2-424B-B98F-DF321364C02F}"/>
          </ac:spMkLst>
        </pc:spChg>
        <pc:spChg chg="mod">
          <ac:chgData name="Alex Vancina" userId="6ce2b561-b534-471f-b202-9b62c1b3dfad" providerId="ADAL" clId="{E807D7A3-05F7-45A5-AB0F-5D6A9A1391B0}" dt="2026-04-12T15:30:39.637" v="33" actId="20577"/>
          <ac:spMkLst>
            <pc:docMk/>
            <pc:sldMk cId="2191877488" sldId="258"/>
            <ac:spMk id="24" creationId="{295C7490-2FDB-B74A-C31E-269BB0BEE80A}"/>
          </ac:spMkLst>
        </pc:spChg>
        <pc:picChg chg="add del mod">
          <ac:chgData name="Alex Vancina" userId="6ce2b561-b534-471f-b202-9b62c1b3dfad" providerId="ADAL" clId="{E807D7A3-05F7-45A5-AB0F-5D6A9A1391B0}" dt="2026-04-14T12:11:42.028" v="49" actId="478"/>
          <ac:picMkLst>
            <pc:docMk/>
            <pc:sldMk cId="2191877488" sldId="258"/>
            <ac:picMk id="3" creationId="{2D268E37-8606-0AD5-6A20-E69858ED483D}"/>
          </ac:picMkLst>
        </pc:picChg>
        <pc:picChg chg="add mod">
          <ac:chgData name="Alex Vancina" userId="6ce2b561-b534-471f-b202-9b62c1b3dfad" providerId="ADAL" clId="{E807D7A3-05F7-45A5-AB0F-5D6A9A1391B0}" dt="2026-04-12T15:29:23.485" v="13" actId="1076"/>
          <ac:picMkLst>
            <pc:docMk/>
            <pc:sldMk cId="2191877488" sldId="258"/>
            <ac:picMk id="1026" creationId="{D7B711B4-8792-B3CF-28A7-B755FF869D42}"/>
          </ac:picMkLst>
        </pc:picChg>
      </pc:sldChg>
      <pc:sldChg chg="modSp mod">
        <pc:chgData name="Alex Vancina" userId="6ce2b561-b534-471f-b202-9b62c1b3dfad" providerId="ADAL" clId="{E807D7A3-05F7-45A5-AB0F-5D6A9A1391B0}" dt="2026-04-14T12:08:37.360" v="45"/>
        <pc:sldMkLst>
          <pc:docMk/>
          <pc:sldMk cId="736326323" sldId="4036"/>
        </pc:sldMkLst>
        <pc:spChg chg="mod">
          <ac:chgData name="Alex Vancina" userId="6ce2b561-b534-471f-b202-9b62c1b3dfad" providerId="ADAL" clId="{E807D7A3-05F7-45A5-AB0F-5D6A9A1391B0}" dt="2026-04-14T12:08:37.360" v="45"/>
          <ac:spMkLst>
            <pc:docMk/>
            <pc:sldMk cId="736326323" sldId="4036"/>
            <ac:spMk id="24" creationId="{14A2179E-2A42-F041-FE45-1629D486FC7C}"/>
          </ac:spMkLst>
        </pc:spChg>
      </pc:sldChg>
      <pc:sldChg chg="addSp modSp mod modNotesTx">
        <pc:chgData name="Alex Vancina" userId="6ce2b561-b534-471f-b202-9b62c1b3dfad" providerId="ADAL" clId="{E807D7A3-05F7-45A5-AB0F-5D6A9A1391B0}" dt="2026-04-12T15:44:33.074" v="43" actId="12"/>
        <pc:sldMkLst>
          <pc:docMk/>
          <pc:sldMk cId="979664711" sldId="4038"/>
        </pc:sldMkLst>
        <pc:picChg chg="add mod">
          <ac:chgData name="Alex Vancina" userId="6ce2b561-b534-471f-b202-9b62c1b3dfad" providerId="ADAL" clId="{E807D7A3-05F7-45A5-AB0F-5D6A9A1391B0}" dt="2026-04-12T15:28:03.698" v="10" actId="1076"/>
          <ac:picMkLst>
            <pc:docMk/>
            <pc:sldMk cId="979664711" sldId="4038"/>
            <ac:picMk id="4" creationId="{94C51169-98EF-0684-8D89-EE38D54B053B}"/>
          </ac:picMkLst>
        </pc:picChg>
      </pc:sldChg>
      <pc:sldChg chg="modNotesTx">
        <pc:chgData name="Alex Vancina" userId="6ce2b561-b534-471f-b202-9b62c1b3dfad" providerId="ADAL" clId="{E807D7A3-05F7-45A5-AB0F-5D6A9A1391B0}" dt="2026-04-14T13:23:32.159" v="425" actId="20577"/>
        <pc:sldMkLst>
          <pc:docMk/>
          <pc:sldMk cId="1162127413" sldId="4040"/>
        </pc:sldMkLst>
      </pc:sldChg>
      <pc:sldChg chg="modSp mod">
        <pc:chgData name="Alex Vancina" userId="6ce2b561-b534-471f-b202-9b62c1b3dfad" providerId="ADAL" clId="{E807D7A3-05F7-45A5-AB0F-5D6A9A1391B0}" dt="2026-04-12T15:32:20.142" v="35" actId="20577"/>
        <pc:sldMkLst>
          <pc:docMk/>
          <pc:sldMk cId="2327656427" sldId="4042"/>
        </pc:sldMkLst>
        <pc:spChg chg="mod">
          <ac:chgData name="Alex Vancina" userId="6ce2b561-b534-471f-b202-9b62c1b3dfad" providerId="ADAL" clId="{E807D7A3-05F7-45A5-AB0F-5D6A9A1391B0}" dt="2026-04-12T15:32:20.142" v="35" actId="20577"/>
          <ac:spMkLst>
            <pc:docMk/>
            <pc:sldMk cId="2327656427" sldId="4042"/>
            <ac:spMk id="6" creationId="{5BE55102-B441-CACE-CF7D-373BE5ECB96D}"/>
          </ac:spMkLst>
        </pc:spChg>
      </pc:sldChg>
      <pc:sldChg chg="delSp modSp add del mod ord">
        <pc:chgData name="Alex Vancina" userId="6ce2b561-b534-471f-b202-9b62c1b3dfad" providerId="ADAL" clId="{E807D7A3-05F7-45A5-AB0F-5D6A9A1391B0}" dt="2026-04-14T12:24:57.709" v="74" actId="47"/>
        <pc:sldMkLst>
          <pc:docMk/>
          <pc:sldMk cId="1791756886" sldId="4043"/>
        </pc:sldMkLst>
        <pc:spChg chg="mod">
          <ac:chgData name="Alex Vancina" userId="6ce2b561-b534-471f-b202-9b62c1b3dfad" providerId="ADAL" clId="{E807D7A3-05F7-45A5-AB0F-5D6A9A1391B0}" dt="2026-04-14T12:23:28.197" v="68" actId="20577"/>
          <ac:spMkLst>
            <pc:docMk/>
            <pc:sldMk cId="1791756886" sldId="4043"/>
            <ac:spMk id="12" creationId="{74F43456-28C2-0EAC-6960-046FD29FA685}"/>
          </ac:spMkLst>
        </pc:spChg>
        <pc:picChg chg="del">
          <ac:chgData name="Alex Vancina" userId="6ce2b561-b534-471f-b202-9b62c1b3dfad" providerId="ADAL" clId="{E807D7A3-05F7-45A5-AB0F-5D6A9A1391B0}" dt="2026-04-14T12:23:30.278" v="69" actId="478"/>
          <ac:picMkLst>
            <pc:docMk/>
            <pc:sldMk cId="1791756886" sldId="4043"/>
            <ac:picMk id="6" creationId="{FA5DA460-CA5F-5AF9-6A54-DD60A85DDF0B}"/>
          </ac:picMkLst>
        </pc:picChg>
        <pc:picChg chg="del">
          <ac:chgData name="Alex Vancina" userId="6ce2b561-b534-471f-b202-9b62c1b3dfad" providerId="ADAL" clId="{E807D7A3-05F7-45A5-AB0F-5D6A9A1391B0}" dt="2026-04-14T12:23:31.837" v="70" actId="478"/>
          <ac:picMkLst>
            <pc:docMk/>
            <pc:sldMk cId="1791756886" sldId="4043"/>
            <ac:picMk id="7" creationId="{BEA9E9D7-FE9E-9C8C-5F38-473CC1447C5C}"/>
          </ac:picMkLst>
        </pc:picChg>
      </pc:sldChg>
      <pc:sldChg chg="new del">
        <pc:chgData name="Alex Vancina" userId="6ce2b561-b534-471f-b202-9b62c1b3dfad" providerId="ADAL" clId="{E807D7A3-05F7-45A5-AB0F-5D6A9A1391B0}" dt="2026-04-14T12:23:13.094" v="51" actId="680"/>
        <pc:sldMkLst>
          <pc:docMk/>
          <pc:sldMk cId="2365733966" sldId="4043"/>
        </pc:sldMkLst>
      </pc:sldChg>
      <pc:sldChg chg="delSp modSp add mod ord">
        <pc:chgData name="Alex Vancina" userId="6ce2b561-b534-471f-b202-9b62c1b3dfad" providerId="ADAL" clId="{E807D7A3-05F7-45A5-AB0F-5D6A9A1391B0}" dt="2026-04-14T13:50:37.510" v="465" actId="20577"/>
        <pc:sldMkLst>
          <pc:docMk/>
          <pc:sldMk cId="2858688529" sldId="4044"/>
        </pc:sldMkLst>
        <pc:spChg chg="mod">
          <ac:chgData name="Alex Vancina" userId="6ce2b561-b534-471f-b202-9b62c1b3dfad" providerId="ADAL" clId="{E807D7A3-05F7-45A5-AB0F-5D6A9A1391B0}" dt="2026-04-14T12:33:30.753" v="210" actId="20577"/>
          <ac:spMkLst>
            <pc:docMk/>
            <pc:sldMk cId="2858688529" sldId="4044"/>
            <ac:spMk id="12" creationId="{C21AF402-ED03-D44D-CAD2-37CA4E5C1C12}"/>
          </ac:spMkLst>
        </pc:spChg>
        <pc:spChg chg="mod">
          <ac:chgData name="Alex Vancina" userId="6ce2b561-b534-471f-b202-9b62c1b3dfad" providerId="ADAL" clId="{E807D7A3-05F7-45A5-AB0F-5D6A9A1391B0}" dt="2026-04-14T13:50:37.510" v="465" actId="20577"/>
          <ac:spMkLst>
            <pc:docMk/>
            <pc:sldMk cId="2858688529" sldId="4044"/>
            <ac:spMk id="24" creationId="{8B0C6A47-07C0-A145-8BED-170A3E8D3BDA}"/>
          </ac:spMkLst>
        </pc:spChg>
        <pc:picChg chg="del">
          <ac:chgData name="Alex Vancina" userId="6ce2b561-b534-471f-b202-9b62c1b3dfad" providerId="ADAL" clId="{E807D7A3-05F7-45A5-AB0F-5D6A9A1391B0}" dt="2026-04-14T12:25:05.907" v="89" actId="478"/>
          <ac:picMkLst>
            <pc:docMk/>
            <pc:sldMk cId="2858688529" sldId="4044"/>
            <ac:picMk id="2" creationId="{352514C5-BEE6-35B2-4350-A73A4691E8CA}"/>
          </ac:picMkLst>
        </pc:picChg>
      </pc:sldChg>
      <pc:sldChg chg="addSp modSp add mod">
        <pc:chgData name="Alex Vancina" userId="6ce2b561-b534-471f-b202-9b62c1b3dfad" providerId="ADAL" clId="{E807D7A3-05F7-45A5-AB0F-5D6A9A1391B0}" dt="2026-04-14T13:46:43.135" v="440" actId="20577"/>
        <pc:sldMkLst>
          <pc:docMk/>
          <pc:sldMk cId="3688695283" sldId="4045"/>
        </pc:sldMkLst>
        <pc:spChg chg="add mod">
          <ac:chgData name="Alex Vancina" userId="6ce2b561-b534-471f-b202-9b62c1b3dfad" providerId="ADAL" clId="{E807D7A3-05F7-45A5-AB0F-5D6A9A1391B0}" dt="2026-04-14T12:55:35.535" v="345"/>
          <ac:spMkLst>
            <pc:docMk/>
            <pc:sldMk cId="3688695283" sldId="4045"/>
            <ac:spMk id="2" creationId="{1A06966B-FA58-31BB-A383-A5442DB8049E}"/>
          </ac:spMkLst>
        </pc:spChg>
        <pc:spChg chg="add mod">
          <ac:chgData name="Alex Vancina" userId="6ce2b561-b534-471f-b202-9b62c1b3dfad" providerId="ADAL" clId="{E807D7A3-05F7-45A5-AB0F-5D6A9A1391B0}" dt="2026-04-14T12:55:34.851" v="343"/>
          <ac:spMkLst>
            <pc:docMk/>
            <pc:sldMk cId="3688695283" sldId="4045"/>
            <ac:spMk id="3" creationId="{B74A15B3-B5D0-8582-5216-7D04D25585D5}"/>
          </ac:spMkLst>
        </pc:spChg>
        <pc:spChg chg="add mod">
          <ac:chgData name="Alex Vancina" userId="6ce2b561-b534-471f-b202-9b62c1b3dfad" providerId="ADAL" clId="{E807D7A3-05F7-45A5-AB0F-5D6A9A1391B0}" dt="2026-04-14T12:55:34.128" v="341"/>
          <ac:spMkLst>
            <pc:docMk/>
            <pc:sldMk cId="3688695283" sldId="4045"/>
            <ac:spMk id="4" creationId="{09260459-FB2E-6025-4902-E24F23C13F5D}"/>
          </ac:spMkLst>
        </pc:spChg>
        <pc:spChg chg="add mod">
          <ac:chgData name="Alex Vancina" userId="6ce2b561-b534-471f-b202-9b62c1b3dfad" providerId="ADAL" clId="{E807D7A3-05F7-45A5-AB0F-5D6A9A1391B0}" dt="2026-04-14T12:55:33.386" v="339"/>
          <ac:spMkLst>
            <pc:docMk/>
            <pc:sldMk cId="3688695283" sldId="4045"/>
            <ac:spMk id="6" creationId="{6473D2CB-3CD9-9F25-C35C-7DD6D8A06936}"/>
          </ac:spMkLst>
        </pc:spChg>
        <pc:spChg chg="mod">
          <ac:chgData name="Alex Vancina" userId="6ce2b561-b534-471f-b202-9b62c1b3dfad" providerId="ADAL" clId="{E807D7A3-05F7-45A5-AB0F-5D6A9A1391B0}" dt="2026-04-14T12:37:47.491" v="301" actId="20577"/>
          <ac:spMkLst>
            <pc:docMk/>
            <pc:sldMk cId="3688695283" sldId="4045"/>
            <ac:spMk id="12" creationId="{4B48C48C-55CF-E3FF-DD18-6DCEAF3817B5}"/>
          </ac:spMkLst>
        </pc:spChg>
        <pc:spChg chg="mod">
          <ac:chgData name="Alex Vancina" userId="6ce2b561-b534-471f-b202-9b62c1b3dfad" providerId="ADAL" clId="{E807D7A3-05F7-45A5-AB0F-5D6A9A1391B0}" dt="2026-04-14T13:46:43.135" v="440" actId="20577"/>
          <ac:spMkLst>
            <pc:docMk/>
            <pc:sldMk cId="3688695283" sldId="4045"/>
            <ac:spMk id="24" creationId="{B381AB2F-A214-A13A-F6DF-7DFBC1167513}"/>
          </ac:spMkLst>
        </pc:spChg>
      </pc:sldChg>
      <pc:sldChg chg="new add del">
        <pc:chgData name="Alex Vancina" userId="6ce2b561-b534-471f-b202-9b62c1b3dfad" providerId="ADAL" clId="{E807D7A3-05F7-45A5-AB0F-5D6A9A1391B0}" dt="2026-04-14T12:47:08.297" v="327" actId="680"/>
        <pc:sldMkLst>
          <pc:docMk/>
          <pc:sldMk cId="2921381055" sldId="4046"/>
        </pc:sldMkLst>
      </pc:sldChg>
    </pc:docChg>
  </pc:docChgLst>
  <pc:docChgLst>
    <pc:chgData name="kleblanc@cmpl.org" userId="S::urn:spo:guest#kleblanc@cmpl.org::" providerId="AD" clId="Web-{93208C21-87EF-062F-B1E8-58CE82BB67CE}"/>
    <pc:docChg chg="modSld">
      <pc:chgData name="kleblanc@cmpl.org" userId="S::urn:spo:guest#kleblanc@cmpl.org::" providerId="AD" clId="Web-{93208C21-87EF-062F-B1E8-58CE82BB67CE}" dt="2026-04-14T13:49:57.517" v="928" actId="20577"/>
      <pc:docMkLst>
        <pc:docMk/>
      </pc:docMkLst>
      <pc:sldChg chg="modNotes">
        <pc:chgData name="kleblanc@cmpl.org" userId="S::urn:spo:guest#kleblanc@cmpl.org::" providerId="AD" clId="Web-{93208C21-87EF-062F-B1E8-58CE82BB67CE}" dt="2026-04-14T13:13:48.862" v="7"/>
        <pc:sldMkLst>
          <pc:docMk/>
          <pc:sldMk cId="2191877488" sldId="258"/>
        </pc:sldMkLst>
      </pc:sldChg>
      <pc:sldChg chg="modNotes">
        <pc:chgData name="kleblanc@cmpl.org" userId="S::urn:spo:guest#kleblanc@cmpl.org::" providerId="AD" clId="Web-{93208C21-87EF-062F-B1E8-58CE82BB67CE}" dt="2026-04-14T13:28:26.205" v="501"/>
        <pc:sldMkLst>
          <pc:docMk/>
          <pc:sldMk cId="736326323" sldId="4036"/>
        </pc:sldMkLst>
      </pc:sldChg>
      <pc:sldChg chg="delSp modSp modNotes">
        <pc:chgData name="kleblanc@cmpl.org" userId="S::urn:spo:guest#kleblanc@cmpl.org::" providerId="AD" clId="Web-{93208C21-87EF-062F-B1E8-58CE82BB67CE}" dt="2026-04-14T13:44:23.986" v="924"/>
        <pc:sldMkLst>
          <pc:docMk/>
          <pc:sldMk cId="3210372655" sldId="4039"/>
        </pc:sldMkLst>
        <pc:picChg chg="del">
          <ac:chgData name="kleblanc@cmpl.org" userId="S::urn:spo:guest#kleblanc@cmpl.org::" providerId="AD" clId="Web-{93208C21-87EF-062F-B1E8-58CE82BB67CE}" dt="2026-04-14T13:32:30.143" v="506"/>
          <ac:picMkLst>
            <pc:docMk/>
            <pc:sldMk cId="3210372655" sldId="4039"/>
            <ac:picMk id="6" creationId="{CF66E650-318F-5D57-867E-35212C1FF449}"/>
          </ac:picMkLst>
        </pc:picChg>
        <pc:picChg chg="mod">
          <ac:chgData name="kleblanc@cmpl.org" userId="S::urn:spo:guest#kleblanc@cmpl.org::" providerId="AD" clId="Web-{93208C21-87EF-062F-B1E8-58CE82BB67CE}" dt="2026-04-14T13:43:37.689" v="891" actId="1076"/>
          <ac:picMkLst>
            <pc:docMk/>
            <pc:sldMk cId="3210372655" sldId="4039"/>
            <ac:picMk id="7" creationId="{B689CBD0-7835-6139-1E3B-62F63FAABBB4}"/>
          </ac:picMkLst>
        </pc:picChg>
      </pc:sldChg>
      <pc:sldChg chg="modSp">
        <pc:chgData name="kleblanc@cmpl.org" userId="S::urn:spo:guest#kleblanc@cmpl.org::" providerId="AD" clId="Web-{93208C21-87EF-062F-B1E8-58CE82BB67CE}" dt="2026-04-14T13:49:57.517" v="928" actId="20577"/>
        <pc:sldMkLst>
          <pc:docMk/>
          <pc:sldMk cId="2858688529" sldId="4044"/>
        </pc:sldMkLst>
        <pc:spChg chg="mod">
          <ac:chgData name="kleblanc@cmpl.org" userId="S::urn:spo:guest#kleblanc@cmpl.org::" providerId="AD" clId="Web-{93208C21-87EF-062F-B1E8-58CE82BB67CE}" dt="2026-04-14T13:49:57.517" v="928" actId="20577"/>
          <ac:spMkLst>
            <pc:docMk/>
            <pc:sldMk cId="2858688529" sldId="4044"/>
            <ac:spMk id="24" creationId="{8B0C6A47-07C0-A145-8BED-170A3E8D3BDA}"/>
          </ac:spMkLst>
        </pc:spChg>
      </pc:sldChg>
      <pc:sldChg chg="modSp">
        <pc:chgData name="kleblanc@cmpl.org" userId="S::urn:spo:guest#kleblanc@cmpl.org::" providerId="AD" clId="Web-{93208C21-87EF-062F-B1E8-58CE82BB67CE}" dt="2026-04-14T13:44:54.392" v="926" actId="14100"/>
        <pc:sldMkLst>
          <pc:docMk/>
          <pc:sldMk cId="3688695283" sldId="4045"/>
        </pc:sldMkLst>
        <pc:spChg chg="mod">
          <ac:chgData name="kleblanc@cmpl.org" userId="S::urn:spo:guest#kleblanc@cmpl.org::" providerId="AD" clId="Web-{93208C21-87EF-062F-B1E8-58CE82BB67CE}" dt="2026-04-14T13:44:54.392" v="926" actId="14100"/>
          <ac:spMkLst>
            <pc:docMk/>
            <pc:sldMk cId="3688695283" sldId="4045"/>
            <ac:spMk id="24" creationId="{B381AB2F-A214-A13A-F6DF-7DFBC11675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How does this process work?</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Working Groups select up to 20 idea candidates per </a:t>
            </a:r>
            <a:r>
              <a:rPr lang="en-US"/>
              <a:t>year and</a:t>
            </a:r>
            <a:r>
              <a:rPr lang="en-US" sz="1200" b="0" i="0" kern="1200">
                <a:solidFill>
                  <a:schemeClr val="tx1"/>
                </a:solidFill>
                <a:effectLst/>
                <a:latin typeface="+mn-lt"/>
                <a:ea typeface="+mn-ea"/>
                <a:cs typeface="+mn-cs"/>
              </a:rPr>
              <a:t> clarify the requirements.</a:t>
            </a:r>
            <a:endParaRPr lang="en-US" sz="1200" b="0" i="0" kern="1200">
              <a:solidFill>
                <a:schemeClr val="tx1"/>
              </a:solidFill>
              <a:effectLst/>
              <a:latin typeface="+mn-lt"/>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Product owners assign effort point values to each idea.</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IUG members vote to prioritize ideas for implementation.</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Innovative commits to deliver enhancements within 12 months.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Product owners will follow-up with Working Groups to ensure that enhancements meet the requirements laid out in the ideas.</a:t>
            </a:r>
          </a:p>
          <a:p>
            <a:endParaRPr lang="en-US"/>
          </a:p>
          <a:p>
            <a:r>
              <a:rPr lang="en-US"/>
              <a:t>.</a:t>
            </a:r>
          </a:p>
        </p:txBody>
      </p:sp>
      <p:sp>
        <p:nvSpPr>
          <p:cNvPr id="4" name="Slide Number Placeholder 3"/>
          <p:cNvSpPr>
            <a:spLocks noGrp="1"/>
          </p:cNvSpPr>
          <p:nvPr>
            <p:ph type="sldNum" sz="quarter" idx="5"/>
          </p:nvPr>
        </p:nvSpPr>
        <p:spPr/>
        <p:txBody>
          <a:bodyPr/>
          <a:lstStyle/>
          <a:p>
            <a:fld id="{678DACD6-92EE-45CE-A7B0-1F123E9D0438}" type="slidenum">
              <a:rPr lang="en-US" smtClean="0"/>
              <a:t>3</a:t>
            </a:fld>
            <a:endParaRPr lang="en-US"/>
          </a:p>
        </p:txBody>
      </p:sp>
    </p:spTree>
    <p:extLst>
      <p:ext uri="{BB962C8B-B14F-4D97-AF65-F5344CB8AC3E}">
        <p14:creationId xmlns:p14="http://schemas.microsoft.com/office/powerpoint/2010/main" val="159621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E37C-1BA4-622C-17CC-DBB1327A1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8D205-30C6-F7D8-900E-895C9D3A0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84EBD-28A7-C35D-EC7A-6912D8DE1149}"/>
              </a:ext>
            </a:extLst>
          </p:cNvPr>
          <p:cNvSpPr>
            <a:spLocks noGrp="1"/>
          </p:cNvSpPr>
          <p:nvPr>
            <p:ph type="body" idx="1"/>
          </p:nvPr>
        </p:nvSpPr>
        <p:spPr/>
        <p:txBody>
          <a:bodyPr/>
          <a:lstStyle/>
          <a:p>
            <a:r>
              <a:rPr lang="en-US"/>
              <a:t>Details help the product manager know what you are asking for. Understand that other libraries are looking through these ideas and you want to appeal to all of them. Comments on ideas help show interest in the idea as well as how others might use the idea. </a:t>
            </a:r>
          </a:p>
        </p:txBody>
      </p:sp>
      <p:sp>
        <p:nvSpPr>
          <p:cNvPr id="4" name="Slide Number Placeholder 3">
            <a:extLst>
              <a:ext uri="{FF2B5EF4-FFF2-40B4-BE49-F238E27FC236}">
                <a16:creationId xmlns:a16="http://schemas.microsoft.com/office/drawing/2014/main" id="{A43A30BF-EF2B-BA42-BA09-7BE5AC3A4EA8}"/>
              </a:ext>
            </a:extLst>
          </p:cNvPr>
          <p:cNvSpPr>
            <a:spLocks noGrp="1"/>
          </p:cNvSpPr>
          <p:nvPr>
            <p:ph type="sldNum" sz="quarter" idx="5"/>
          </p:nvPr>
        </p:nvSpPr>
        <p:spPr/>
        <p:txBody>
          <a:bodyPr/>
          <a:lstStyle/>
          <a:p>
            <a:fld id="{678DACD6-92EE-45CE-A7B0-1F123E9D0438}" type="slidenum">
              <a:rPr lang="en-US" smtClean="0"/>
              <a:t>4</a:t>
            </a:fld>
            <a:endParaRPr lang="en-US"/>
          </a:p>
        </p:txBody>
      </p:sp>
    </p:spTree>
    <p:extLst>
      <p:ext uri="{BB962C8B-B14F-4D97-AF65-F5344CB8AC3E}">
        <p14:creationId xmlns:p14="http://schemas.microsoft.com/office/powerpoint/2010/main" val="201730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1480-8A81-60ED-B6B1-6EE4BB6D2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09453-8099-98EC-C0B1-FCD23EFE0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9AE5C-0807-E5DE-E54B-7B1658807CFD}"/>
              </a:ext>
            </a:extLst>
          </p:cNvPr>
          <p:cNvSpPr>
            <a:spLocks noGrp="1"/>
          </p:cNvSpPr>
          <p:nvPr>
            <p:ph type="body" idx="1"/>
          </p:nvPr>
        </p:nvSpPr>
        <p:spPr/>
        <p:txBody>
          <a:bodyPr/>
          <a:lstStyle/>
          <a:p>
            <a:r>
              <a:rPr lang="en-US" sz="1200" b="1" i="0" kern="1200">
                <a:solidFill>
                  <a:schemeClr val="tx1"/>
                </a:solidFill>
                <a:effectLst/>
                <a:latin typeface="+mn-lt"/>
                <a:ea typeface="+mn-ea"/>
                <a:cs typeface="+mn-cs"/>
              </a:rPr>
              <a:t>How many people are there in each Working Group?</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Between 6 and 12 people.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Steering Committee will announce when we are recruiting for Working Groups.</a:t>
            </a:r>
          </a:p>
          <a:p>
            <a:endParaRPr lang="en-US"/>
          </a:p>
          <a:p>
            <a:r>
              <a:rPr lang="en-US" sz="1200" b="1" i="0" kern="1200">
                <a:solidFill>
                  <a:schemeClr val="tx1"/>
                </a:solidFill>
                <a:effectLst/>
                <a:latin typeface="+mn-lt"/>
                <a:ea typeface="+mn-ea"/>
                <a:cs typeface="+mn-cs"/>
              </a:rPr>
              <a:t>Can more than one individual from the same member organization be on a Working Group?</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Yes, we would consider multiple people or the same person from an organization for participating in one or more Working Groups.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However, If there were more people than slots available, part of the selection process might involve placing the person into only one of the Working Groups.</a:t>
            </a:r>
          </a:p>
          <a:p>
            <a:endParaRPr lang="en-US"/>
          </a:p>
        </p:txBody>
      </p:sp>
      <p:sp>
        <p:nvSpPr>
          <p:cNvPr id="4" name="Slide Number Placeholder 3">
            <a:extLst>
              <a:ext uri="{FF2B5EF4-FFF2-40B4-BE49-F238E27FC236}">
                <a16:creationId xmlns:a16="http://schemas.microsoft.com/office/drawing/2014/main" id="{970DA2D0-994F-7757-7837-288E44831F1C}"/>
              </a:ext>
            </a:extLst>
          </p:cNvPr>
          <p:cNvSpPr>
            <a:spLocks noGrp="1"/>
          </p:cNvSpPr>
          <p:nvPr>
            <p:ph type="sldNum" sz="quarter" idx="5"/>
          </p:nvPr>
        </p:nvSpPr>
        <p:spPr/>
        <p:txBody>
          <a:bodyPr/>
          <a:lstStyle/>
          <a:p>
            <a:fld id="{678DACD6-92EE-45CE-A7B0-1F123E9D0438}" type="slidenum">
              <a:rPr lang="en-US" smtClean="0"/>
              <a:t>5</a:t>
            </a:fld>
            <a:endParaRPr lang="en-US"/>
          </a:p>
        </p:txBody>
      </p:sp>
    </p:spTree>
    <p:extLst>
      <p:ext uri="{BB962C8B-B14F-4D97-AF65-F5344CB8AC3E}">
        <p14:creationId xmlns:p14="http://schemas.microsoft.com/office/powerpoint/2010/main" val="196162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D39F-911B-A165-4E66-36C7B76E1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A9F6F-96A1-2F47-E8EC-E41C878F0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56AE1-88BB-9E66-F556-34577033AAA9}"/>
              </a:ext>
            </a:extLst>
          </p:cNvPr>
          <p:cNvSpPr>
            <a:spLocks noGrp="1"/>
          </p:cNvSpPr>
          <p:nvPr>
            <p:ph type="body" idx="1"/>
          </p:nvPr>
        </p:nvSpPr>
        <p:spPr/>
        <p:txBody>
          <a:bodyPr/>
          <a:lstStyle/>
          <a:p>
            <a:r>
              <a:rPr lang="en-US"/>
              <a:t>Voting runs on a rank choice vote. You do not need to rank ideas you are not interested in.</a:t>
            </a:r>
          </a:p>
          <a:p>
            <a:endParaRPr lang="en-US"/>
          </a:p>
          <a:p>
            <a:r>
              <a:rPr lang="en-US"/>
              <a:t>When election opens an email goes out to your site contact. Only that individual is able to vote. If you are interested in who your site contact is you can look this up by logging into IUG website, select members only and look for primary member on the left side under your contact information.  If you don’t see primary member it is probably you. </a:t>
            </a:r>
          </a:p>
        </p:txBody>
      </p:sp>
      <p:sp>
        <p:nvSpPr>
          <p:cNvPr id="4" name="Slide Number Placeholder 3">
            <a:extLst>
              <a:ext uri="{FF2B5EF4-FFF2-40B4-BE49-F238E27FC236}">
                <a16:creationId xmlns:a16="http://schemas.microsoft.com/office/drawing/2014/main" id="{8188F6B7-740B-9022-50E9-F8E06927CC7D}"/>
              </a:ext>
            </a:extLst>
          </p:cNvPr>
          <p:cNvSpPr>
            <a:spLocks noGrp="1"/>
          </p:cNvSpPr>
          <p:nvPr>
            <p:ph type="sldNum" sz="quarter" idx="5"/>
          </p:nvPr>
        </p:nvSpPr>
        <p:spPr/>
        <p:txBody>
          <a:bodyPr/>
          <a:lstStyle/>
          <a:p>
            <a:fld id="{678DACD6-92EE-45CE-A7B0-1F123E9D0438}" type="slidenum">
              <a:rPr lang="en-US" smtClean="0"/>
              <a:t>6</a:t>
            </a:fld>
            <a:endParaRPr lang="en-US"/>
          </a:p>
        </p:txBody>
      </p:sp>
    </p:spTree>
    <p:extLst>
      <p:ext uri="{BB962C8B-B14F-4D97-AF65-F5344CB8AC3E}">
        <p14:creationId xmlns:p14="http://schemas.microsoft.com/office/powerpoint/2010/main" val="224093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E7597-50C3-53F1-968F-508F5E093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52C1D-FAE8-FCBD-F2CA-5E04882D6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F8CB3-EE2D-0AD7-48C5-669430A255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CA9054-C550-3C76-3634-EBF76B23B5B8}"/>
              </a:ext>
            </a:extLst>
          </p:cNvPr>
          <p:cNvSpPr>
            <a:spLocks noGrp="1"/>
          </p:cNvSpPr>
          <p:nvPr>
            <p:ph type="sldNum" sz="quarter" idx="5"/>
          </p:nvPr>
        </p:nvSpPr>
        <p:spPr/>
        <p:txBody>
          <a:bodyPr/>
          <a:lstStyle/>
          <a:p>
            <a:fld id="{678DACD6-92EE-45CE-A7B0-1F123E9D0438}" type="slidenum">
              <a:rPr lang="en-US" smtClean="0"/>
              <a:t>7</a:t>
            </a:fld>
            <a:endParaRPr lang="en-US"/>
          </a:p>
        </p:txBody>
      </p:sp>
    </p:spTree>
    <p:extLst>
      <p:ext uri="{BB962C8B-B14F-4D97-AF65-F5344CB8AC3E}">
        <p14:creationId xmlns:p14="http://schemas.microsoft.com/office/powerpoint/2010/main" val="405601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AA2C-8E16-19A7-F0BF-529058011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9E6C8-A554-A289-9E29-DB81AD8A1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D7BC-F0B2-2B59-8A9B-F0CCADA9C2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21FF0F-0059-9BE3-1439-EC675D86268B}"/>
              </a:ext>
            </a:extLst>
          </p:cNvPr>
          <p:cNvSpPr>
            <a:spLocks noGrp="1"/>
          </p:cNvSpPr>
          <p:nvPr>
            <p:ph type="sldNum" sz="quarter" idx="5"/>
          </p:nvPr>
        </p:nvSpPr>
        <p:spPr/>
        <p:txBody>
          <a:bodyPr/>
          <a:lstStyle/>
          <a:p>
            <a:fld id="{678DACD6-92EE-45CE-A7B0-1F123E9D0438}" type="slidenum">
              <a:rPr lang="en-US" smtClean="0"/>
              <a:t>8</a:t>
            </a:fld>
            <a:endParaRPr lang="en-US"/>
          </a:p>
        </p:txBody>
      </p:sp>
    </p:spTree>
    <p:extLst>
      <p:ext uri="{BB962C8B-B14F-4D97-AF65-F5344CB8AC3E}">
        <p14:creationId xmlns:p14="http://schemas.microsoft.com/office/powerpoint/2010/main" val="412061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1535-4515-5B2D-A9EE-4BA4E1C5C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716E8-2359-9B91-353A-8892EF0DD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9351A-7E25-D700-4B43-1907B85DE5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77E6C7-0D5A-4F08-BDCC-82664F768891}"/>
              </a:ext>
            </a:extLst>
          </p:cNvPr>
          <p:cNvSpPr>
            <a:spLocks noGrp="1"/>
          </p:cNvSpPr>
          <p:nvPr>
            <p:ph type="sldNum" sz="quarter" idx="5"/>
          </p:nvPr>
        </p:nvSpPr>
        <p:spPr/>
        <p:txBody>
          <a:bodyPr/>
          <a:lstStyle/>
          <a:p>
            <a:fld id="{678DACD6-92EE-45CE-A7B0-1F123E9D0438}" type="slidenum">
              <a:rPr lang="en-US" smtClean="0"/>
              <a:t>9</a:t>
            </a:fld>
            <a:endParaRPr lang="en-US"/>
          </a:p>
        </p:txBody>
      </p:sp>
    </p:spTree>
    <p:extLst>
      <p:ext uri="{BB962C8B-B14F-4D97-AF65-F5344CB8AC3E}">
        <p14:creationId xmlns:p14="http://schemas.microsoft.com/office/powerpoint/2010/main" val="190857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1A8E-CBF4-5F2A-B176-01AAADC71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58456-BA1F-EBD8-71AB-950BC44A1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D67F5-A0BA-894B-E6CD-BFA396BCBD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91C957-1D01-8F2C-6073-E3E8E0B1701C}"/>
              </a:ext>
            </a:extLst>
          </p:cNvPr>
          <p:cNvSpPr>
            <a:spLocks noGrp="1"/>
          </p:cNvSpPr>
          <p:nvPr>
            <p:ph type="sldNum" sz="quarter" idx="5"/>
          </p:nvPr>
        </p:nvSpPr>
        <p:spPr/>
        <p:txBody>
          <a:bodyPr/>
          <a:lstStyle/>
          <a:p>
            <a:fld id="{678DACD6-92EE-45CE-A7B0-1F123E9D0438}" type="slidenum">
              <a:rPr lang="en-US" smtClean="0"/>
              <a:t>10</a:t>
            </a:fld>
            <a:endParaRPr lang="en-US"/>
          </a:p>
        </p:txBody>
      </p:sp>
    </p:spTree>
    <p:extLst>
      <p:ext uri="{BB962C8B-B14F-4D97-AF65-F5344CB8AC3E}">
        <p14:creationId xmlns:p14="http://schemas.microsoft.com/office/powerpoint/2010/main" val="319429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avancina@helenplum.org" TargetMode="External"/><Relationship Id="rId4" Type="http://schemas.openxmlformats.org/officeDocument/2006/relationships/hyperlink" Target="mailto:kleblanc@cmpl.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5D531-77C5-B367-4A58-F265383BF0BB}"/>
              </a:ext>
            </a:extLst>
          </p:cNvPr>
          <p:cNvPicPr>
            <a:picLocks noChangeAspect="1"/>
          </p:cNvPicPr>
          <p:nvPr/>
        </p:nvPicPr>
        <p:blipFill>
          <a:blip r:embed="rId2"/>
          <a:stretch>
            <a:fillRect/>
          </a:stretch>
        </p:blipFill>
        <p:spPr>
          <a:xfrm>
            <a:off x="2831942" y="407963"/>
            <a:ext cx="6528115" cy="6330462"/>
          </a:xfrm>
          <a:prstGeom prst="rect">
            <a:avLst/>
          </a:prstGeom>
        </p:spPr>
      </p:pic>
    </p:spTree>
    <p:extLst>
      <p:ext uri="{BB962C8B-B14F-4D97-AF65-F5344CB8AC3E}">
        <p14:creationId xmlns:p14="http://schemas.microsoft.com/office/powerpoint/2010/main" val="412930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40BFA-78CB-4EA1-7153-B2EA4CCF7B3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CFEE9F8-61F6-8C21-A58A-79970F92570A}"/>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a:t>#IUG2026</a:t>
            </a:r>
          </a:p>
        </p:txBody>
      </p:sp>
      <p:pic>
        <p:nvPicPr>
          <p:cNvPr id="18" name="Picture 17">
            <a:extLst>
              <a:ext uri="{FF2B5EF4-FFF2-40B4-BE49-F238E27FC236}">
                <a16:creationId xmlns:a16="http://schemas.microsoft.com/office/drawing/2014/main" id="{7D562FAA-B2AE-6255-36D5-4A3ADF6DFEB9}"/>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Text Placeholder 1">
            <a:extLst>
              <a:ext uri="{FF2B5EF4-FFF2-40B4-BE49-F238E27FC236}">
                <a16:creationId xmlns:a16="http://schemas.microsoft.com/office/drawing/2014/main" id="{5BE55102-B441-CACE-CF7D-373BE5ECB96D}"/>
              </a:ext>
            </a:extLst>
          </p:cNvPr>
          <p:cNvSpPr txBox="1">
            <a:spLocks/>
          </p:cNvSpPr>
          <p:nvPr/>
        </p:nvSpPr>
        <p:spPr>
          <a:xfrm>
            <a:off x="3352798" y="3354296"/>
            <a:ext cx="5486400" cy="798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THANK YOU!</a:t>
            </a:r>
          </a:p>
        </p:txBody>
      </p:sp>
      <p:sp>
        <p:nvSpPr>
          <p:cNvPr id="7" name="Text Placeholder 2">
            <a:extLst>
              <a:ext uri="{FF2B5EF4-FFF2-40B4-BE49-F238E27FC236}">
                <a16:creationId xmlns:a16="http://schemas.microsoft.com/office/drawing/2014/main" id="{A25F314C-D73A-9CF8-983F-07E0D2D1F37E}"/>
              </a:ext>
            </a:extLst>
          </p:cNvPr>
          <p:cNvSpPr txBox="1">
            <a:spLocks/>
          </p:cNvSpPr>
          <p:nvPr/>
        </p:nvSpPr>
        <p:spPr>
          <a:xfrm>
            <a:off x="3668313" y="4413541"/>
            <a:ext cx="4855369" cy="95567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Questions?</a:t>
            </a:r>
          </a:p>
          <a:p>
            <a:pPr marL="0" indent="0" algn="ctr">
              <a:buNone/>
            </a:pPr>
            <a:r>
              <a:rPr lang="en-US" u="sng">
                <a:hlinkClick r:id="rId4"/>
              </a:rPr>
              <a:t>kleblanc@cmpl.org</a:t>
            </a:r>
            <a:endParaRPr lang="en-US" u="sng"/>
          </a:p>
          <a:p>
            <a:pPr marL="0" indent="0" algn="ctr">
              <a:buNone/>
            </a:pPr>
            <a:r>
              <a:rPr lang="en-US" u="sng">
                <a:hlinkClick r:id="rId5"/>
              </a:rPr>
              <a:t>avancina@helenplum.org</a:t>
            </a:r>
            <a:r>
              <a:rPr lang="en-US" u="sng"/>
              <a:t> </a:t>
            </a:r>
          </a:p>
        </p:txBody>
      </p:sp>
      <p:pic>
        <p:nvPicPr>
          <p:cNvPr id="8" name="Picture 7">
            <a:extLst>
              <a:ext uri="{FF2B5EF4-FFF2-40B4-BE49-F238E27FC236}">
                <a16:creationId xmlns:a16="http://schemas.microsoft.com/office/drawing/2014/main" id="{11199C54-8979-B42C-76C7-B4BED0C23E7A}"/>
              </a:ext>
            </a:extLst>
          </p:cNvPr>
          <p:cNvPicPr>
            <a:picLocks noChangeAspect="1"/>
          </p:cNvPicPr>
          <p:nvPr/>
        </p:nvPicPr>
        <p:blipFill>
          <a:blip r:embed="rId6"/>
          <a:stretch>
            <a:fillRect/>
          </a:stretch>
        </p:blipFill>
        <p:spPr>
          <a:xfrm>
            <a:off x="4671000" y="252151"/>
            <a:ext cx="2849993" cy="2849993"/>
          </a:xfrm>
          <a:prstGeom prst="rect">
            <a:avLst/>
          </a:prstGeom>
        </p:spPr>
      </p:pic>
    </p:spTree>
    <p:extLst>
      <p:ext uri="{BB962C8B-B14F-4D97-AF65-F5344CB8AC3E}">
        <p14:creationId xmlns:p14="http://schemas.microsoft.com/office/powerpoint/2010/main" val="232765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2"/>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4263241" y="2072243"/>
            <a:ext cx="7190509" cy="1437719"/>
          </a:xfrm>
        </p:spPr>
        <p:txBody>
          <a:bodyPr>
            <a:normAutofit fontScale="90000"/>
          </a:bodyPr>
          <a:lstStyle/>
          <a:p>
            <a:r>
              <a:rPr lang="en-US" sz="7200">
                <a:solidFill>
                  <a:srgbClr val="00223D"/>
                </a:solidFill>
              </a:rPr>
              <a:t>MEEP</a:t>
            </a:r>
            <a:br>
              <a:rPr lang="en-US" sz="7200">
                <a:solidFill>
                  <a:srgbClr val="00223D"/>
                </a:solidFill>
              </a:rPr>
            </a:br>
            <a:r>
              <a:rPr lang="en-US" sz="3600" i="1">
                <a:solidFill>
                  <a:srgbClr val="00223D"/>
                </a:solidFill>
              </a:rPr>
              <a:t>Member Exclusive Enhancement Process</a:t>
            </a:r>
            <a:endParaRPr lang="en-US" sz="7200" i="1">
              <a:solidFill>
                <a:srgbClr val="00223D"/>
              </a:solidFill>
            </a:endParaRP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997486" y="3428998"/>
            <a:ext cx="5722018" cy="1036122"/>
          </a:xfrm>
        </p:spPr>
        <p:txBody>
          <a:bodyPr/>
          <a:lstStyle/>
          <a:p>
            <a:r>
              <a:rPr lang="en-US">
                <a:solidFill>
                  <a:srgbClr val="00223D"/>
                </a:solidFill>
              </a:rPr>
              <a:t>Katie LeBlanc</a:t>
            </a:r>
            <a:br>
              <a:rPr lang="en-US">
                <a:solidFill>
                  <a:srgbClr val="00223D"/>
                </a:solidFill>
              </a:rPr>
            </a:br>
            <a:r>
              <a:rPr lang="en-US">
                <a:solidFill>
                  <a:srgbClr val="00223D"/>
                </a:solidFill>
              </a:rPr>
              <a:t>Alex Vancina</a:t>
            </a:r>
          </a:p>
        </p:txBody>
      </p:sp>
    </p:spTree>
    <p:extLst>
      <p:ext uri="{BB962C8B-B14F-4D97-AF65-F5344CB8AC3E}">
        <p14:creationId xmlns:p14="http://schemas.microsoft.com/office/powerpoint/2010/main" val="168235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a:solidFill>
                  <a:srgbClr val="00223D"/>
                </a:solidFill>
              </a:rPr>
              <a:t>Life of an Idea</a:t>
            </a: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lstStyle/>
          <a:p>
            <a:r>
              <a:rPr lang="en-US"/>
              <a:t>Idea Exchange</a:t>
            </a:r>
          </a:p>
          <a:p>
            <a:r>
              <a:rPr lang="en-US"/>
              <a:t>MEEP Working Groups</a:t>
            </a:r>
          </a:p>
          <a:p>
            <a:r>
              <a:rPr lang="en-US"/>
              <a:t>Election Process</a:t>
            </a:r>
          </a:p>
          <a:p>
            <a:r>
              <a:rPr lang="en-US"/>
              <a:t>Implementation</a:t>
            </a:r>
          </a:p>
        </p:txBody>
      </p:sp>
      <p:pic>
        <p:nvPicPr>
          <p:cNvPr id="1026" name="Picture 2">
            <a:extLst>
              <a:ext uri="{FF2B5EF4-FFF2-40B4-BE49-F238E27FC236}">
                <a16:creationId xmlns:a16="http://schemas.microsoft.com/office/drawing/2014/main" id="{D7B711B4-8792-B3CF-28A7-B755FF869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048" y="365125"/>
            <a:ext cx="56769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7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512D-4D3A-9450-9E4C-196DBFFF756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571CBC8-14B2-738F-F6AB-567E82DAFB42}"/>
              </a:ext>
            </a:extLst>
          </p:cNvPr>
          <p:cNvSpPr>
            <a:spLocks noGrp="1"/>
          </p:cNvSpPr>
          <p:nvPr>
            <p:ph type="title"/>
          </p:nvPr>
        </p:nvSpPr>
        <p:spPr/>
        <p:txBody>
          <a:bodyPr/>
          <a:lstStyle/>
          <a:p>
            <a:r>
              <a:rPr lang="en-US">
                <a:solidFill>
                  <a:srgbClr val="00223D"/>
                </a:solidFill>
              </a:rPr>
              <a:t>Idea Exchange</a:t>
            </a:r>
          </a:p>
        </p:txBody>
      </p:sp>
      <p:sp>
        <p:nvSpPr>
          <p:cNvPr id="5" name="Rectangle 4">
            <a:extLst>
              <a:ext uri="{FF2B5EF4-FFF2-40B4-BE49-F238E27FC236}">
                <a16:creationId xmlns:a16="http://schemas.microsoft.com/office/drawing/2014/main" id="{3F3A511E-D1F8-CD45-E40C-CB990FEC3B13}"/>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8EF39FE-E9D1-12B4-7C5D-B07B3A09D74F}"/>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14A2179E-2A42-F041-FE45-1629D486FC7C}"/>
              </a:ext>
            </a:extLst>
          </p:cNvPr>
          <p:cNvSpPr>
            <a:spLocks noGrp="1"/>
          </p:cNvSpPr>
          <p:nvPr>
            <p:ph idx="1"/>
          </p:nvPr>
        </p:nvSpPr>
        <p:spPr/>
        <p:txBody>
          <a:bodyPr/>
          <a:lstStyle/>
          <a:p>
            <a:r>
              <a:rPr lang="en-US"/>
              <a:t>Be detailed</a:t>
            </a:r>
          </a:p>
          <a:p>
            <a:r>
              <a:rPr lang="en-US"/>
              <a:t>Broad appeal</a:t>
            </a:r>
          </a:p>
          <a:p>
            <a:r>
              <a:rPr lang="en-US"/>
              <a:t>Get buy in</a:t>
            </a:r>
          </a:p>
          <a:p>
            <a:pPr lvl="1"/>
            <a:r>
              <a:rPr lang="en-US"/>
              <a:t>Staff members from your </a:t>
            </a:r>
            <a:br>
              <a:rPr lang="en-US"/>
            </a:br>
            <a:r>
              <a:rPr lang="en-US"/>
              <a:t>organization or consortia</a:t>
            </a:r>
          </a:p>
          <a:p>
            <a:pPr lvl="1"/>
            <a:r>
              <a:rPr lang="en-US"/>
              <a:t>Discord</a:t>
            </a:r>
          </a:p>
          <a:p>
            <a:pPr lvl="1"/>
            <a:r>
              <a:rPr lang="en-US"/>
              <a:t>IUG Forums</a:t>
            </a:r>
          </a:p>
        </p:txBody>
      </p:sp>
      <p:pic>
        <p:nvPicPr>
          <p:cNvPr id="2" name="Picture 1">
            <a:extLst>
              <a:ext uri="{FF2B5EF4-FFF2-40B4-BE49-F238E27FC236}">
                <a16:creationId xmlns:a16="http://schemas.microsoft.com/office/drawing/2014/main" id="{12AECDC0-F008-3F3D-3BDA-CD8A91641FB0}"/>
              </a:ext>
            </a:extLst>
          </p:cNvPr>
          <p:cNvPicPr>
            <a:picLocks noChangeAspect="1"/>
          </p:cNvPicPr>
          <p:nvPr/>
        </p:nvPicPr>
        <p:blipFill>
          <a:blip r:embed="rId4"/>
          <a:stretch>
            <a:fillRect/>
          </a:stretch>
        </p:blipFill>
        <p:spPr>
          <a:xfrm>
            <a:off x="5543550" y="1762297"/>
            <a:ext cx="6233116" cy="4044143"/>
          </a:xfrm>
          <a:prstGeom prst="rect">
            <a:avLst/>
          </a:prstGeom>
        </p:spPr>
      </p:pic>
    </p:spTree>
    <p:extLst>
      <p:ext uri="{BB962C8B-B14F-4D97-AF65-F5344CB8AC3E}">
        <p14:creationId xmlns:p14="http://schemas.microsoft.com/office/powerpoint/2010/main" val="73632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35FF-5203-ACC4-E595-0284A2F4CB4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4A165BE-A66A-74B7-CE09-9E3D0E3FC638}"/>
              </a:ext>
            </a:extLst>
          </p:cNvPr>
          <p:cNvSpPr>
            <a:spLocks noGrp="1"/>
          </p:cNvSpPr>
          <p:nvPr>
            <p:ph type="title"/>
          </p:nvPr>
        </p:nvSpPr>
        <p:spPr/>
        <p:txBody>
          <a:bodyPr/>
          <a:lstStyle/>
          <a:p>
            <a:r>
              <a:rPr lang="en-US">
                <a:solidFill>
                  <a:srgbClr val="00223D"/>
                </a:solidFill>
              </a:rPr>
              <a:t>MEEP Working Groups</a:t>
            </a:r>
          </a:p>
        </p:txBody>
      </p:sp>
      <p:sp>
        <p:nvSpPr>
          <p:cNvPr id="5" name="Rectangle 4">
            <a:extLst>
              <a:ext uri="{FF2B5EF4-FFF2-40B4-BE49-F238E27FC236}">
                <a16:creationId xmlns:a16="http://schemas.microsoft.com/office/drawing/2014/main" id="{8CE8AF0E-8640-EDA1-52C3-DC756A010945}"/>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B8AA01C-E44C-8E08-E556-6ABB07A8BC7E}"/>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3" name="Content Placeholder 2">
            <a:extLst>
              <a:ext uri="{FF2B5EF4-FFF2-40B4-BE49-F238E27FC236}">
                <a16:creationId xmlns:a16="http://schemas.microsoft.com/office/drawing/2014/main" id="{0EA58CDE-F9F3-6A2F-0BB6-9EBBAA7087C4}"/>
              </a:ext>
            </a:extLst>
          </p:cNvPr>
          <p:cNvPicPr>
            <a:picLocks noGrp="1" noChangeAspect="1"/>
          </p:cNvPicPr>
          <p:nvPr>
            <p:ph idx="1"/>
          </p:nvPr>
        </p:nvPicPr>
        <p:blipFill>
          <a:blip r:embed="rId4"/>
          <a:stretch>
            <a:fillRect/>
          </a:stretch>
        </p:blipFill>
        <p:spPr>
          <a:xfrm>
            <a:off x="862130" y="2303411"/>
            <a:ext cx="10467739" cy="3395766"/>
          </a:xfrm>
          <a:prstGeom prst="rect">
            <a:avLst/>
          </a:prstGeom>
        </p:spPr>
      </p:pic>
      <p:pic>
        <p:nvPicPr>
          <p:cNvPr id="4" name="Picture 3">
            <a:extLst>
              <a:ext uri="{FF2B5EF4-FFF2-40B4-BE49-F238E27FC236}">
                <a16:creationId xmlns:a16="http://schemas.microsoft.com/office/drawing/2014/main" id="{94C51169-98EF-0684-8D89-EE38D54B053B}"/>
              </a:ext>
            </a:extLst>
          </p:cNvPr>
          <p:cNvPicPr>
            <a:picLocks noChangeAspect="1"/>
          </p:cNvPicPr>
          <p:nvPr/>
        </p:nvPicPr>
        <p:blipFill>
          <a:blip r:embed="rId5"/>
          <a:stretch>
            <a:fillRect/>
          </a:stretch>
        </p:blipFill>
        <p:spPr>
          <a:xfrm>
            <a:off x="9402119" y="264240"/>
            <a:ext cx="1864829" cy="1864829"/>
          </a:xfrm>
          <a:prstGeom prst="rect">
            <a:avLst/>
          </a:prstGeom>
        </p:spPr>
      </p:pic>
    </p:spTree>
    <p:extLst>
      <p:ext uri="{BB962C8B-B14F-4D97-AF65-F5344CB8AC3E}">
        <p14:creationId xmlns:p14="http://schemas.microsoft.com/office/powerpoint/2010/main" val="97966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04FD-E01E-FE52-37B0-E790061AF45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689CBD0-7835-6139-1E3B-62F63FAABBB4}"/>
              </a:ext>
            </a:extLst>
          </p:cNvPr>
          <p:cNvPicPr>
            <a:picLocks noChangeAspect="1"/>
          </p:cNvPicPr>
          <p:nvPr/>
        </p:nvPicPr>
        <p:blipFill>
          <a:blip r:embed="rId3"/>
          <a:stretch>
            <a:fillRect/>
          </a:stretch>
        </p:blipFill>
        <p:spPr>
          <a:xfrm>
            <a:off x="2114850" y="1295674"/>
            <a:ext cx="7186113" cy="4253006"/>
          </a:xfrm>
          <a:prstGeom prst="rect">
            <a:avLst/>
          </a:prstGeom>
        </p:spPr>
      </p:pic>
      <p:sp>
        <p:nvSpPr>
          <p:cNvPr id="12" name="Title 11">
            <a:extLst>
              <a:ext uri="{FF2B5EF4-FFF2-40B4-BE49-F238E27FC236}">
                <a16:creationId xmlns:a16="http://schemas.microsoft.com/office/drawing/2014/main" id="{17270C9D-F402-F13B-114F-4455C477DE2C}"/>
              </a:ext>
            </a:extLst>
          </p:cNvPr>
          <p:cNvSpPr>
            <a:spLocks noGrp="1"/>
          </p:cNvSpPr>
          <p:nvPr>
            <p:ph type="title"/>
          </p:nvPr>
        </p:nvSpPr>
        <p:spPr/>
        <p:txBody>
          <a:bodyPr/>
          <a:lstStyle/>
          <a:p>
            <a:r>
              <a:rPr lang="en-US">
                <a:solidFill>
                  <a:srgbClr val="00223D"/>
                </a:solidFill>
              </a:rPr>
              <a:t>Election</a:t>
            </a:r>
          </a:p>
        </p:txBody>
      </p:sp>
      <p:sp>
        <p:nvSpPr>
          <p:cNvPr id="5" name="Rectangle 4">
            <a:extLst>
              <a:ext uri="{FF2B5EF4-FFF2-40B4-BE49-F238E27FC236}">
                <a16:creationId xmlns:a16="http://schemas.microsoft.com/office/drawing/2014/main" id="{6B624D6C-57C9-FBB9-4D92-7732DC4F59C6}"/>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58BDFC1-882C-04C3-18A9-AB5F0ADDFA12}"/>
              </a:ext>
            </a:extLst>
          </p:cNvPr>
          <p:cNvPicPr>
            <a:picLocks noChangeAspect="1"/>
          </p:cNvPicPr>
          <p:nvPr/>
        </p:nvPicPr>
        <p:blipFill>
          <a:blip r:embed="rId4"/>
          <a:stretch>
            <a:fillRect/>
          </a:stretch>
        </p:blipFill>
        <p:spPr>
          <a:xfrm>
            <a:off x="11266948" y="5945786"/>
            <a:ext cx="850338" cy="850338"/>
          </a:xfrm>
          <a:prstGeom prst="rect">
            <a:avLst/>
          </a:prstGeom>
        </p:spPr>
      </p:pic>
    </p:spTree>
    <p:extLst>
      <p:ext uri="{BB962C8B-B14F-4D97-AF65-F5344CB8AC3E}">
        <p14:creationId xmlns:p14="http://schemas.microsoft.com/office/powerpoint/2010/main" val="321037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FBDD-6DBC-F77A-FAD7-A76BDB9CDA7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21AF402-ED03-D44D-CAD2-37CA4E5C1C12}"/>
              </a:ext>
            </a:extLst>
          </p:cNvPr>
          <p:cNvSpPr>
            <a:spLocks noGrp="1"/>
          </p:cNvSpPr>
          <p:nvPr>
            <p:ph type="title"/>
          </p:nvPr>
        </p:nvSpPr>
        <p:spPr/>
        <p:txBody>
          <a:bodyPr/>
          <a:lstStyle/>
          <a:p>
            <a:r>
              <a:rPr lang="en-US">
                <a:solidFill>
                  <a:srgbClr val="00223D"/>
                </a:solidFill>
              </a:rPr>
              <a:t>Winning Ideas Since IUG 2025</a:t>
            </a:r>
          </a:p>
        </p:txBody>
      </p:sp>
      <p:sp>
        <p:nvSpPr>
          <p:cNvPr id="5" name="Rectangle 4">
            <a:extLst>
              <a:ext uri="{FF2B5EF4-FFF2-40B4-BE49-F238E27FC236}">
                <a16:creationId xmlns:a16="http://schemas.microsoft.com/office/drawing/2014/main" id="{A3B25B3A-B61E-D51C-E05E-3DA20EDFAA08}"/>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5A9DA0E-9CB2-3FF1-0FC6-D1E865BD114C}"/>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8B0C6A47-07C0-A145-8BED-170A3E8D3BDA}"/>
              </a:ext>
            </a:extLst>
          </p:cNvPr>
          <p:cNvSpPr>
            <a:spLocks noGrp="1"/>
          </p:cNvSpPr>
          <p:nvPr>
            <p:ph idx="1"/>
          </p:nvPr>
        </p:nvSpPr>
        <p:spPr>
          <a:xfrm>
            <a:off x="838200" y="1577975"/>
            <a:ext cx="10515600" cy="4351338"/>
          </a:xfrm>
        </p:spPr>
        <p:txBody>
          <a:bodyPr vert="horz" lIns="91440" tIns="45720" rIns="91440" bIns="45720" numCol="2" rtlCol="0" anchor="t">
            <a:normAutofit fontScale="62500" lnSpcReduction="20000"/>
          </a:bodyPr>
          <a:lstStyle/>
          <a:p>
            <a:r>
              <a:rPr lang="en-US"/>
              <a:t>Polaris 8.0</a:t>
            </a:r>
          </a:p>
          <a:p>
            <a:pPr lvl="1"/>
            <a:r>
              <a:rPr lang="en-US"/>
              <a:t>Better handling of “Display” items</a:t>
            </a:r>
          </a:p>
          <a:p>
            <a:pPr lvl="1"/>
            <a:r>
              <a:rPr lang="en-US"/>
              <a:t>Dated patron notes</a:t>
            </a:r>
          </a:p>
          <a:p>
            <a:pPr lvl="1"/>
            <a:r>
              <a:rPr lang="en-US"/>
              <a:t>Fix the Leap Bibliographic Find Tool Search to use Initial Articles</a:t>
            </a:r>
          </a:p>
          <a:p>
            <a:r>
              <a:rPr lang="en-US"/>
              <a:t>Polaris 8.1</a:t>
            </a:r>
          </a:p>
          <a:p>
            <a:pPr lvl="1"/>
            <a:r>
              <a:rPr lang="en-US"/>
              <a:t>Leap Find Tool window and New tabs from Find Tool in Leap</a:t>
            </a:r>
          </a:p>
          <a:p>
            <a:pPr lvl="1"/>
            <a:r>
              <a:rPr lang="en-US"/>
              <a:t>Stacked Sorting</a:t>
            </a:r>
          </a:p>
          <a:p>
            <a:pPr lvl="1"/>
            <a:r>
              <a:rPr lang="en-US"/>
              <a:t>Add ability to enter a reason when cancelling a hold</a:t>
            </a:r>
          </a:p>
          <a:p>
            <a:pPr lvl="1"/>
            <a:r>
              <a:rPr lang="en-US"/>
              <a:t>Return to where you were in your record set</a:t>
            </a:r>
          </a:p>
          <a:p>
            <a:r>
              <a:rPr lang="en-US"/>
              <a:t>Polaris 8.2</a:t>
            </a:r>
          </a:p>
          <a:p>
            <a:pPr lvl="1"/>
            <a:r>
              <a:rPr lang="en-US"/>
              <a:t>Ability to place holds on all items in a record set</a:t>
            </a:r>
          </a:p>
          <a:p>
            <a:pPr lvl="1"/>
            <a:r>
              <a:rPr lang="en-US"/>
              <a:t>Create Multiple Items in LEAP</a:t>
            </a:r>
          </a:p>
          <a:p>
            <a:pPr lvl="1"/>
            <a:r>
              <a:rPr lang="en-US"/>
              <a:t>Create a new status of lost and paid</a:t>
            </a:r>
          </a:p>
          <a:p>
            <a:r>
              <a:rPr lang="en-US"/>
              <a:t>Sierra 6.6</a:t>
            </a:r>
          </a:p>
          <a:p>
            <a:pPr lvl="1"/>
            <a:r>
              <a:rPr lang="en-US"/>
              <a:t>Ability to view history for item and volume records</a:t>
            </a:r>
          </a:p>
          <a:p>
            <a:pPr lvl="1"/>
            <a:r>
              <a:rPr lang="en-US"/>
              <a:t>Add permission to prevent user deletion of notice jobs</a:t>
            </a:r>
          </a:p>
          <a:p>
            <a:r>
              <a:rPr lang="en-US"/>
              <a:t>Sierra 6.7</a:t>
            </a:r>
          </a:p>
          <a:p>
            <a:pPr lvl="1"/>
            <a:r>
              <a:rPr lang="en-US"/>
              <a:t>Automatic SSL Certificate Renewal</a:t>
            </a:r>
          </a:p>
          <a:p>
            <a:pPr lvl="1"/>
            <a:r>
              <a:rPr lang="en-US"/>
              <a:t>Create Rest API that updates patron “last circ activity date”</a:t>
            </a:r>
          </a:p>
          <a:p>
            <a:pPr lvl="1"/>
            <a:r>
              <a:rPr lang="en-US"/>
              <a:t>Allow use of spine label print templates in Create Lists</a:t>
            </a:r>
          </a:p>
          <a:p>
            <a:r>
              <a:rPr lang="en-US"/>
              <a:t>Vega Discover</a:t>
            </a:r>
          </a:p>
          <a:p>
            <a:pPr lvl="1"/>
            <a:r>
              <a:rPr lang="en-US"/>
              <a:t>Accept initials or partial names in author searches</a:t>
            </a:r>
          </a:p>
          <a:p>
            <a:pPr lvl="1"/>
            <a:r>
              <a:rPr lang="en-US"/>
              <a:t>Remove Apply Step from Facet Use</a:t>
            </a:r>
          </a:p>
          <a:p>
            <a:pPr lvl="1"/>
            <a:r>
              <a:rPr lang="en-US"/>
              <a:t>Call Number Browse or Wildcard Search Options</a:t>
            </a:r>
          </a:p>
          <a:p>
            <a:pPr lvl="1"/>
            <a:r>
              <a:rPr lang="en-US"/>
              <a:t>Polaris Renewals Remaining in Account Portal</a:t>
            </a:r>
          </a:p>
          <a:p>
            <a:pPr lvl="1"/>
            <a:r>
              <a:rPr lang="en-US"/>
              <a:t>Unroll from Textual Works with New Material Type</a:t>
            </a:r>
          </a:p>
          <a:p>
            <a:r>
              <a:rPr lang="en-US"/>
              <a:t>Vega Promote</a:t>
            </a:r>
          </a:p>
          <a:p>
            <a:pPr lvl="1"/>
            <a:r>
              <a:rPr lang="en-US"/>
              <a:t>Autosave in Editor</a:t>
            </a:r>
          </a:p>
          <a:p>
            <a:pPr lvl="1"/>
            <a:r>
              <a:rPr lang="en-US"/>
              <a:t>Archive past and present campaigns</a:t>
            </a:r>
          </a:p>
          <a:p>
            <a:r>
              <a:rPr lang="en-US"/>
              <a:t>Vega LX Starter</a:t>
            </a:r>
          </a:p>
          <a:p>
            <a:pPr lvl="1"/>
            <a:r>
              <a:rPr lang="en-US"/>
              <a:t>Add message to account when “marked as spam”</a:t>
            </a:r>
          </a:p>
        </p:txBody>
      </p:sp>
    </p:spTree>
    <p:extLst>
      <p:ext uri="{BB962C8B-B14F-4D97-AF65-F5344CB8AC3E}">
        <p14:creationId xmlns:p14="http://schemas.microsoft.com/office/powerpoint/2010/main" val="285868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EBCC-277D-BA7F-9356-6097DC3EE65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B48C48C-55CF-E3FF-DD18-6DCEAF3817B5}"/>
              </a:ext>
            </a:extLst>
          </p:cNvPr>
          <p:cNvSpPr>
            <a:spLocks noGrp="1"/>
          </p:cNvSpPr>
          <p:nvPr>
            <p:ph type="title"/>
          </p:nvPr>
        </p:nvSpPr>
        <p:spPr/>
        <p:txBody>
          <a:bodyPr/>
          <a:lstStyle/>
          <a:p>
            <a:r>
              <a:rPr lang="en-US">
                <a:solidFill>
                  <a:srgbClr val="00223D"/>
                </a:solidFill>
              </a:rPr>
              <a:t>Thanks to our 2025-2026 Working Groups!</a:t>
            </a:r>
          </a:p>
        </p:txBody>
      </p:sp>
      <p:sp>
        <p:nvSpPr>
          <p:cNvPr id="5" name="Rectangle 4">
            <a:extLst>
              <a:ext uri="{FF2B5EF4-FFF2-40B4-BE49-F238E27FC236}">
                <a16:creationId xmlns:a16="http://schemas.microsoft.com/office/drawing/2014/main" id="{2DAFAD8F-A55D-FF19-E2BE-74F436F345E6}"/>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32AEF66-0295-0F28-E486-2238A94DC1A0}"/>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B381AB2F-A214-A13A-F6DF-7DFBC1167513}"/>
              </a:ext>
            </a:extLst>
          </p:cNvPr>
          <p:cNvSpPr>
            <a:spLocks noGrp="1"/>
          </p:cNvSpPr>
          <p:nvPr>
            <p:ph idx="1"/>
          </p:nvPr>
        </p:nvSpPr>
        <p:spPr>
          <a:xfrm>
            <a:off x="361950" y="1509324"/>
            <a:ext cx="11506200" cy="4351338"/>
          </a:xfrm>
        </p:spPr>
        <p:txBody>
          <a:bodyPr vert="horz" lIns="91440" tIns="45720" rIns="91440" bIns="45720" numCol="5" rtlCol="0" anchor="t">
            <a:normAutofit/>
          </a:bodyPr>
          <a:lstStyle/>
          <a:p>
            <a:r>
              <a:rPr lang="en-US" sz="1800"/>
              <a:t>LX Starter</a:t>
            </a:r>
          </a:p>
          <a:p>
            <a:pPr lvl="1"/>
            <a:r>
              <a:rPr lang="en-US" sz="1600"/>
              <a:t>Jennifer Moakler (Chair)</a:t>
            </a:r>
          </a:p>
          <a:p>
            <a:pPr lvl="1"/>
            <a:r>
              <a:rPr lang="en-US" sz="1600"/>
              <a:t>Julio Campa</a:t>
            </a:r>
          </a:p>
          <a:p>
            <a:pPr lvl="1"/>
            <a:r>
              <a:rPr lang="en-US" sz="1600"/>
              <a:t>Claudia Herrera</a:t>
            </a:r>
          </a:p>
          <a:p>
            <a:pPr lvl="1"/>
            <a:r>
              <a:rPr lang="en-US" sz="1600"/>
              <a:t>Andy Lechlak</a:t>
            </a:r>
          </a:p>
          <a:p>
            <a:pPr lvl="1"/>
            <a:r>
              <a:rPr lang="en-US" sz="1600"/>
              <a:t>Stacey McClain</a:t>
            </a:r>
          </a:p>
          <a:p>
            <a:pPr lvl="1"/>
            <a:r>
              <a:rPr lang="en-US" sz="1600"/>
              <a:t>Brittany Smith</a:t>
            </a:r>
          </a:p>
          <a:p>
            <a:pPr lvl="1"/>
            <a:r>
              <a:rPr lang="en-US" sz="1600"/>
              <a:t>Jeff Tate</a:t>
            </a:r>
          </a:p>
          <a:p>
            <a:endParaRPr lang="en-US" sz="1800"/>
          </a:p>
          <a:p>
            <a:endParaRPr lang="en-US" sz="1800"/>
          </a:p>
          <a:p>
            <a:endParaRPr lang="en-US" sz="1800"/>
          </a:p>
          <a:p>
            <a:endParaRPr lang="en-US" sz="1800"/>
          </a:p>
          <a:p>
            <a:r>
              <a:rPr lang="en-US" sz="1800"/>
              <a:t>Polaris</a:t>
            </a:r>
          </a:p>
          <a:p>
            <a:pPr lvl="1"/>
            <a:r>
              <a:rPr lang="en-US" sz="1600"/>
              <a:t>Susan Millwater (Chair)</a:t>
            </a:r>
          </a:p>
          <a:p>
            <a:pPr lvl="1"/>
            <a:r>
              <a:rPr lang="en-US" sz="1600"/>
              <a:t>Anne Barnard</a:t>
            </a:r>
          </a:p>
          <a:p>
            <a:pPr lvl="1"/>
            <a:r>
              <a:rPr lang="en-US" sz="1600"/>
              <a:t>Nicole Bovee</a:t>
            </a:r>
          </a:p>
          <a:p>
            <a:pPr lvl="1"/>
            <a:r>
              <a:rPr lang="en-US" sz="1600"/>
              <a:t>Kristine den Boon</a:t>
            </a:r>
          </a:p>
          <a:p>
            <a:pPr lvl="1"/>
            <a:r>
              <a:rPr lang="en-US" sz="1600"/>
              <a:t>Courtney </a:t>
            </a:r>
            <a:r>
              <a:rPr lang="en-US" sz="1600" err="1"/>
              <a:t>DeSear</a:t>
            </a:r>
            <a:endParaRPr lang="en-US" sz="1600"/>
          </a:p>
          <a:p>
            <a:pPr lvl="1"/>
            <a:r>
              <a:rPr lang="en-US" sz="1600"/>
              <a:t>Mieko Fujiura-Landers</a:t>
            </a:r>
          </a:p>
          <a:p>
            <a:pPr lvl="1"/>
            <a:r>
              <a:rPr lang="en-US" sz="1600"/>
              <a:t>Matt Hammermeister</a:t>
            </a:r>
          </a:p>
          <a:p>
            <a:pPr lvl="1"/>
            <a:r>
              <a:rPr lang="en-US" sz="1600"/>
              <a:t>Justin Megahan</a:t>
            </a:r>
          </a:p>
          <a:p>
            <a:pPr lvl="1"/>
            <a:r>
              <a:rPr lang="en-US" sz="1600"/>
              <a:t>Alex </a:t>
            </a:r>
            <a:r>
              <a:rPr lang="en-US" sz="1600" err="1"/>
              <a:t>Planchak</a:t>
            </a:r>
            <a:endParaRPr lang="en-US" sz="1600"/>
          </a:p>
          <a:p>
            <a:pPr lvl="1"/>
            <a:r>
              <a:rPr lang="en-US" sz="1600"/>
              <a:t>Erin Shield</a:t>
            </a:r>
          </a:p>
          <a:p>
            <a:pPr lvl="1"/>
            <a:r>
              <a:rPr lang="en-US" sz="1600"/>
              <a:t>Amy Spurrier</a:t>
            </a:r>
          </a:p>
          <a:p>
            <a:r>
              <a:rPr lang="en-US" sz="1800"/>
              <a:t>Sierra</a:t>
            </a:r>
          </a:p>
          <a:p>
            <a:pPr lvl="1"/>
            <a:r>
              <a:rPr lang="en-US" sz="1600"/>
              <a:t>Jeremy Goldstein (Chair)</a:t>
            </a:r>
          </a:p>
          <a:p>
            <a:pPr lvl="1"/>
            <a:r>
              <a:rPr lang="en-US" sz="1600"/>
              <a:t>Leslie Collie</a:t>
            </a:r>
          </a:p>
          <a:p>
            <a:pPr lvl="1"/>
            <a:r>
              <a:rPr lang="en-US" sz="1600"/>
              <a:t>Shawn Farrell</a:t>
            </a:r>
          </a:p>
          <a:p>
            <a:pPr lvl="1"/>
            <a:r>
              <a:rPr lang="en-US" sz="1600"/>
              <a:t>Xuemei Ge</a:t>
            </a:r>
          </a:p>
          <a:p>
            <a:pPr lvl="1"/>
            <a:r>
              <a:rPr lang="en-US" sz="1600"/>
              <a:t>Matthew Hill</a:t>
            </a:r>
          </a:p>
          <a:p>
            <a:pPr lvl="1"/>
            <a:r>
              <a:rPr lang="en-US" sz="1600"/>
              <a:t>Adam Hornsey</a:t>
            </a:r>
          </a:p>
          <a:p>
            <a:pPr lvl="1"/>
            <a:r>
              <a:rPr lang="en-US" sz="1600"/>
              <a:t>Linda Nilles</a:t>
            </a:r>
          </a:p>
          <a:p>
            <a:pPr lvl="1"/>
            <a:r>
              <a:rPr lang="en-US" sz="1600"/>
              <a:t>Carol Shaffer</a:t>
            </a:r>
          </a:p>
          <a:p>
            <a:pPr lvl="1"/>
            <a:r>
              <a:rPr lang="en-US" sz="1600"/>
              <a:t>Phil Shirley</a:t>
            </a:r>
          </a:p>
          <a:p>
            <a:pPr lvl="1"/>
            <a:r>
              <a:rPr lang="en-US" sz="1600"/>
              <a:t>Nicole </a:t>
            </a:r>
            <a:r>
              <a:rPr lang="en-US" sz="1600" err="1"/>
              <a:t>Turzillo</a:t>
            </a:r>
            <a:endParaRPr lang="en-US" sz="1600"/>
          </a:p>
          <a:p>
            <a:pPr lvl="1"/>
            <a:r>
              <a:rPr lang="en-US" sz="1600"/>
              <a:t>Elizabeth Wright</a:t>
            </a:r>
          </a:p>
          <a:p>
            <a:endParaRPr lang="en-US" sz="1800"/>
          </a:p>
          <a:p>
            <a:r>
              <a:rPr lang="en-US" sz="1800"/>
              <a:t>Vega Discover </a:t>
            </a:r>
          </a:p>
          <a:p>
            <a:pPr lvl="1"/>
            <a:r>
              <a:rPr lang="en-US" sz="1600"/>
              <a:t>Allison Sartwell (Chair)</a:t>
            </a:r>
          </a:p>
          <a:p>
            <a:pPr lvl="1"/>
            <a:r>
              <a:rPr lang="en-US" sz="1600"/>
              <a:t>Sarah Albers</a:t>
            </a:r>
          </a:p>
          <a:p>
            <a:pPr lvl="1"/>
            <a:r>
              <a:rPr lang="en-US" sz="1600"/>
              <a:t>Alissa Dornink</a:t>
            </a:r>
          </a:p>
          <a:p>
            <a:pPr lvl="1"/>
            <a:r>
              <a:rPr lang="en-US" sz="1600"/>
              <a:t>Matthew Etzel</a:t>
            </a:r>
          </a:p>
          <a:p>
            <a:pPr lvl="1"/>
            <a:r>
              <a:rPr lang="en-US" sz="1600"/>
              <a:t>Moira Lynn</a:t>
            </a:r>
          </a:p>
          <a:p>
            <a:pPr lvl="1"/>
            <a:r>
              <a:rPr lang="en-US" sz="1600"/>
              <a:t>Sarah Kasprzak</a:t>
            </a:r>
          </a:p>
          <a:p>
            <a:pPr lvl="1"/>
            <a:r>
              <a:rPr lang="en-US" sz="1600"/>
              <a:t>Eileen Keller</a:t>
            </a:r>
          </a:p>
          <a:p>
            <a:pPr lvl="1"/>
            <a:r>
              <a:rPr lang="en-US" sz="1600"/>
              <a:t>Shelby O'Hara</a:t>
            </a:r>
          </a:p>
          <a:p>
            <a:pPr lvl="1"/>
            <a:r>
              <a:rPr lang="en-US" sz="1600"/>
              <a:t>Aaron Paap</a:t>
            </a:r>
          </a:p>
          <a:p>
            <a:pPr lvl="1"/>
            <a:r>
              <a:rPr lang="en-US" sz="1600"/>
              <a:t>Alison </a:t>
            </a:r>
            <a:r>
              <a:rPr lang="en-US" sz="1600" err="1"/>
              <a:t>Pruntel</a:t>
            </a:r>
            <a:endParaRPr lang="en-US" sz="1600"/>
          </a:p>
          <a:p>
            <a:pPr lvl="1"/>
            <a:r>
              <a:rPr lang="en-US" sz="1600"/>
              <a:t>Bill Taylor</a:t>
            </a:r>
          </a:p>
          <a:p>
            <a:pPr lvl="1"/>
            <a:r>
              <a:rPr lang="en-US" sz="1600"/>
              <a:t>Aaron Thomas</a:t>
            </a:r>
          </a:p>
          <a:p>
            <a:endParaRPr lang="en-US" sz="1800"/>
          </a:p>
          <a:p>
            <a:r>
              <a:rPr lang="en-US" sz="1800"/>
              <a:t>Vega Promote</a:t>
            </a:r>
          </a:p>
          <a:p>
            <a:pPr lvl="1"/>
            <a:r>
              <a:rPr lang="en-US" sz="1600"/>
              <a:t>Michele Dimond (Co-Chair)</a:t>
            </a:r>
          </a:p>
          <a:p>
            <a:pPr lvl="1"/>
            <a:r>
              <a:rPr lang="en-US" sz="1600"/>
              <a:t>Jeremy Ljunggren (Co-Chair)</a:t>
            </a:r>
          </a:p>
          <a:p>
            <a:pPr lvl="1"/>
            <a:r>
              <a:rPr lang="en-US" sz="1600"/>
              <a:t>Jeff Garver</a:t>
            </a:r>
          </a:p>
          <a:p>
            <a:pPr lvl="1"/>
            <a:r>
              <a:rPr lang="en-US" sz="1600"/>
              <a:t>Julianne Smith</a:t>
            </a:r>
          </a:p>
        </p:txBody>
      </p:sp>
    </p:spTree>
    <p:extLst>
      <p:ext uri="{BB962C8B-B14F-4D97-AF65-F5344CB8AC3E}">
        <p14:creationId xmlns:p14="http://schemas.microsoft.com/office/powerpoint/2010/main" val="368869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D4EB-F23C-A384-A94C-4129AEE90CB6}"/>
            </a:ext>
          </a:extLst>
        </p:cNvPr>
        <p:cNvGrpSpPr/>
        <p:nvPr/>
      </p:nvGrpSpPr>
      <p:grpSpPr>
        <a:xfrm>
          <a:off x="0" y="0"/>
          <a:ext cx="0" cy="0"/>
          <a:chOff x="0" y="0"/>
          <a:chExt cx="0" cy="0"/>
        </a:xfrm>
      </p:grpSpPr>
      <p:pic>
        <p:nvPicPr>
          <p:cNvPr id="2" name="Picture 2" descr="Group work Stock Photos, Royalty Free ...">
            <a:extLst>
              <a:ext uri="{FF2B5EF4-FFF2-40B4-BE49-F238E27FC236}">
                <a16:creationId xmlns:a16="http://schemas.microsoft.com/office/drawing/2014/main" id="{77D5B6D2-7E74-6510-82AD-808ACF38F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61" y="1630717"/>
            <a:ext cx="6202679" cy="479187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4CE4ABB5-A176-1961-1B4B-10BE7028D7B5}"/>
              </a:ext>
            </a:extLst>
          </p:cNvPr>
          <p:cNvSpPr>
            <a:spLocks noGrp="1"/>
          </p:cNvSpPr>
          <p:nvPr>
            <p:ph type="title"/>
          </p:nvPr>
        </p:nvSpPr>
        <p:spPr/>
        <p:txBody>
          <a:bodyPr/>
          <a:lstStyle/>
          <a:p>
            <a:r>
              <a:rPr lang="en-US"/>
              <a:t>Interest in joining a working group?</a:t>
            </a:r>
            <a:endParaRPr lang="en-US">
              <a:solidFill>
                <a:srgbClr val="00223D"/>
              </a:solidFill>
            </a:endParaRPr>
          </a:p>
        </p:txBody>
      </p:sp>
      <p:sp>
        <p:nvSpPr>
          <p:cNvPr id="5" name="Rectangle 4">
            <a:extLst>
              <a:ext uri="{FF2B5EF4-FFF2-40B4-BE49-F238E27FC236}">
                <a16:creationId xmlns:a16="http://schemas.microsoft.com/office/drawing/2014/main" id="{B80F6434-61C5-FF47-2E39-66BEBBE2B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C5E98DB-B0BC-C70F-870F-4E4C27494582}"/>
              </a:ext>
            </a:extLst>
          </p:cNvPr>
          <p:cNvPicPr>
            <a:picLocks noChangeAspect="1"/>
          </p:cNvPicPr>
          <p:nvPr/>
        </p:nvPicPr>
        <p:blipFill>
          <a:blip r:embed="rId4"/>
          <a:stretch>
            <a:fillRect/>
          </a:stretch>
        </p:blipFill>
        <p:spPr>
          <a:xfrm>
            <a:off x="11266948" y="5945786"/>
            <a:ext cx="850338" cy="850338"/>
          </a:xfrm>
          <a:prstGeom prst="rect">
            <a:avLst/>
          </a:prstGeom>
        </p:spPr>
      </p:pic>
    </p:spTree>
    <p:extLst>
      <p:ext uri="{BB962C8B-B14F-4D97-AF65-F5344CB8AC3E}">
        <p14:creationId xmlns:p14="http://schemas.microsoft.com/office/powerpoint/2010/main" val="1162127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IUG_2026_PPT_template</Template>
  <Application>Microsoft Office PowerPoint</Application>
  <PresentationFormat>Widescreen</PresentationFormat>
  <Slides>10</Slides>
  <Notes>8</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MEEP Member Exclusive Enhancement Process</vt:lpstr>
      <vt:lpstr>Life of an Idea</vt:lpstr>
      <vt:lpstr>Idea Exchange</vt:lpstr>
      <vt:lpstr>MEEP Working Groups</vt:lpstr>
      <vt:lpstr>Election</vt:lpstr>
      <vt:lpstr>Winning Ideas Since IUG 2025</vt:lpstr>
      <vt:lpstr>Thanks to our 2025-2026 Working Groups!</vt:lpstr>
      <vt:lpstr>Interest in joining a working group?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Vancina</dc:creator>
  <cp:revision>1</cp:revision>
  <dcterms:created xsi:type="dcterms:W3CDTF">2026-03-03T14:52:55Z</dcterms:created>
  <dcterms:modified xsi:type="dcterms:W3CDTF">2026-04-14T13:50:43Z</dcterms:modified>
</cp:coreProperties>
</file>