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263" r:id="rId3"/>
    <p:sldId id="279" r:id="rId4"/>
    <p:sldId id="278" r:id="rId5"/>
    <p:sldId id="266" r:id="rId6"/>
    <p:sldId id="292" r:id="rId7"/>
    <p:sldId id="270" r:id="rId8"/>
    <p:sldId id="277" r:id="rId9"/>
    <p:sldId id="284" r:id="rId10"/>
    <p:sldId id="280" r:id="rId11"/>
    <p:sldId id="267" r:id="rId12"/>
    <p:sldId id="269" r:id="rId13"/>
    <p:sldId id="281" r:id="rId14"/>
    <p:sldId id="282" r:id="rId15"/>
    <p:sldId id="283" r:id="rId16"/>
    <p:sldId id="268" r:id="rId17"/>
    <p:sldId id="264" r:id="rId18"/>
    <p:sldId id="271" r:id="rId19"/>
    <p:sldId id="275" r:id="rId20"/>
    <p:sldId id="276" r:id="rId21"/>
    <p:sldId id="274" r:id="rId22"/>
    <p:sldId id="272" r:id="rId23"/>
    <p:sldId id="287" r:id="rId24"/>
    <p:sldId id="286" r:id="rId25"/>
    <p:sldId id="285" r:id="rId26"/>
    <p:sldId id="288" r:id="rId27"/>
    <p:sldId id="289" r:id="rId28"/>
    <p:sldId id="290" r:id="rId29"/>
    <p:sldId id="291" r:id="rId30"/>
    <p:sldId id="2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842"/>
    <a:srgbClr val="00223D"/>
    <a:srgbClr val="620E28"/>
    <a:srgbClr val="F3E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D1943-E161-054F-B8C5-A70295BB2281}" v="55" dt="2026-04-14T12:56:59.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81"/>
    <p:restoredTop sz="94712"/>
  </p:normalViewPr>
  <p:slideViewPr>
    <p:cSldViewPr snapToGrid="0">
      <p:cViewPr varScale="1">
        <p:scale>
          <a:sx n="115" d="100"/>
          <a:sy n="115" d="100"/>
        </p:scale>
        <p:origin x="7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Tonyan" userId="7a15daa1-3cf8-4cbe-b657-99fdfee11435" providerId="ADAL" clId="{A49BCF28-E749-5678-851E-0359FCEBFC3D}"/>
    <pc:docChg chg="undo custSel addSld delSld modSld sldOrd">
      <pc:chgData name="Joel Tonyan" userId="7a15daa1-3cf8-4cbe-b657-99fdfee11435" providerId="ADAL" clId="{A49BCF28-E749-5678-851E-0359FCEBFC3D}" dt="2026-04-14T12:57:05.706" v="5259" actId="1076"/>
      <pc:docMkLst>
        <pc:docMk/>
      </pc:docMkLst>
      <pc:sldChg chg="addSp delSp modSp mod setBg delDesignElem">
        <pc:chgData name="Joel Tonyan" userId="7a15daa1-3cf8-4cbe-b657-99fdfee11435" providerId="ADAL" clId="{A49BCF28-E749-5678-851E-0359FCEBFC3D}" dt="2026-04-14T11:47:05.829" v="5253" actId="113"/>
        <pc:sldMkLst>
          <pc:docMk/>
          <pc:sldMk cId="3116771671" sldId="263"/>
        </pc:sldMkLst>
        <pc:spChg chg="mod">
          <ac:chgData name="Joel Tonyan" userId="7a15daa1-3cf8-4cbe-b657-99fdfee11435" providerId="ADAL" clId="{A49BCF28-E749-5678-851E-0359FCEBFC3D}" dt="2026-04-10T19:34:56.159" v="4435" actId="1035"/>
          <ac:spMkLst>
            <pc:docMk/>
            <pc:sldMk cId="3116771671" sldId="263"/>
            <ac:spMk id="2" creationId="{4DE34605-170E-A862-84DA-12FF450A3BE5}"/>
          </ac:spMkLst>
        </pc:spChg>
        <pc:spChg chg="add mod">
          <ac:chgData name="Joel Tonyan" userId="7a15daa1-3cf8-4cbe-b657-99fdfee11435" providerId="ADAL" clId="{A49BCF28-E749-5678-851E-0359FCEBFC3D}" dt="2026-04-14T11:47:05.829" v="5253" actId="113"/>
          <ac:spMkLst>
            <pc:docMk/>
            <pc:sldMk cId="3116771671" sldId="263"/>
            <ac:spMk id="35" creationId="{B47570FB-9EC6-AA75-EE53-2B5CD4ACE7C1}"/>
          </ac:spMkLst>
        </pc:spChg>
      </pc:sldChg>
      <pc:sldChg chg="delSp modSp mod delDesignElem">
        <pc:chgData name="Joel Tonyan" userId="7a15daa1-3cf8-4cbe-b657-99fdfee11435" providerId="ADAL" clId="{A49BCF28-E749-5678-851E-0359FCEBFC3D}" dt="2026-04-09T19:24:03.664" v="3074"/>
        <pc:sldMkLst>
          <pc:docMk/>
          <pc:sldMk cId="1057721376" sldId="264"/>
        </pc:sldMkLst>
        <pc:spChg chg="mod">
          <ac:chgData name="Joel Tonyan" userId="7a15daa1-3cf8-4cbe-b657-99fdfee11435" providerId="ADAL" clId="{A49BCF28-E749-5678-851E-0359FCEBFC3D}" dt="2026-04-06T14:15:43.773" v="140" actId="20577"/>
          <ac:spMkLst>
            <pc:docMk/>
            <pc:sldMk cId="1057721376" sldId="264"/>
            <ac:spMk id="2" creationId="{105859A1-4E5B-DE18-CA68-73A3E290D8E1}"/>
          </ac:spMkLst>
        </pc:spChg>
      </pc:sldChg>
      <pc:sldChg chg="addSp delSp modSp mod delDesignElem">
        <pc:chgData name="Joel Tonyan" userId="7a15daa1-3cf8-4cbe-b657-99fdfee11435" providerId="ADAL" clId="{A49BCF28-E749-5678-851E-0359FCEBFC3D}" dt="2026-04-10T19:41:03.181" v="5076" actId="27636"/>
        <pc:sldMkLst>
          <pc:docMk/>
          <pc:sldMk cId="1780254063" sldId="266"/>
        </pc:sldMkLst>
        <pc:spChg chg="mod">
          <ac:chgData name="Joel Tonyan" userId="7a15daa1-3cf8-4cbe-b657-99fdfee11435" providerId="ADAL" clId="{A49BCF28-E749-5678-851E-0359FCEBFC3D}" dt="2026-04-10T19:41:03.181" v="5076" actId="27636"/>
          <ac:spMkLst>
            <pc:docMk/>
            <pc:sldMk cId="1780254063" sldId="266"/>
            <ac:spMk id="2" creationId="{DD764C39-1D6A-45AA-C9F2-ED3E245F0F97}"/>
          </ac:spMkLst>
        </pc:spChg>
      </pc:sldChg>
      <pc:sldChg chg="addSp delSp modSp mod ord delDesignElem">
        <pc:chgData name="Joel Tonyan" userId="7a15daa1-3cf8-4cbe-b657-99fdfee11435" providerId="ADAL" clId="{A49BCF28-E749-5678-851E-0359FCEBFC3D}" dt="2026-04-10T18:29:02.401" v="3634" actId="20577"/>
        <pc:sldMkLst>
          <pc:docMk/>
          <pc:sldMk cId="612742365" sldId="267"/>
        </pc:sldMkLst>
        <pc:spChg chg="mod">
          <ac:chgData name="Joel Tonyan" userId="7a15daa1-3cf8-4cbe-b657-99fdfee11435" providerId="ADAL" clId="{A49BCF28-E749-5678-851E-0359FCEBFC3D}" dt="2026-04-10T18:29:02.401" v="3634" actId="20577"/>
          <ac:spMkLst>
            <pc:docMk/>
            <pc:sldMk cId="612742365" sldId="267"/>
            <ac:spMk id="2" creationId="{2D06622F-A1DB-97D4-E071-7AAAA1532703}"/>
          </ac:spMkLst>
        </pc:spChg>
        <pc:spChg chg="add mod">
          <ac:chgData name="Joel Tonyan" userId="7a15daa1-3cf8-4cbe-b657-99fdfee11435" providerId="ADAL" clId="{A49BCF28-E749-5678-851E-0359FCEBFC3D}" dt="2026-04-09T19:24:54.683" v="3078" actId="13926"/>
          <ac:spMkLst>
            <pc:docMk/>
            <pc:sldMk cId="612742365" sldId="267"/>
            <ac:spMk id="7" creationId="{D5DB17A4-FADA-5D20-F231-737229603E4C}"/>
          </ac:spMkLst>
        </pc:spChg>
      </pc:sldChg>
      <pc:sldChg chg="modSp mod">
        <pc:chgData name="Joel Tonyan" userId="7a15daa1-3cf8-4cbe-b657-99fdfee11435" providerId="ADAL" clId="{A49BCF28-E749-5678-851E-0359FCEBFC3D}" dt="2026-04-09T19:44:26.834" v="3343" actId="13926"/>
        <pc:sldMkLst>
          <pc:docMk/>
          <pc:sldMk cId="2194920041" sldId="268"/>
        </pc:sldMkLst>
        <pc:spChg chg="mod">
          <ac:chgData name="Joel Tonyan" userId="7a15daa1-3cf8-4cbe-b657-99fdfee11435" providerId="ADAL" clId="{A49BCF28-E749-5678-851E-0359FCEBFC3D}" dt="2026-04-09T19:26:16.730" v="3088" actId="20577"/>
          <ac:spMkLst>
            <pc:docMk/>
            <pc:sldMk cId="2194920041" sldId="268"/>
            <ac:spMk id="2" creationId="{7BE15528-8744-DE45-76CB-AEE0AD999EEC}"/>
          </ac:spMkLst>
        </pc:spChg>
        <pc:spChg chg="mod">
          <ac:chgData name="Joel Tonyan" userId="7a15daa1-3cf8-4cbe-b657-99fdfee11435" providerId="ADAL" clId="{A49BCF28-E749-5678-851E-0359FCEBFC3D}" dt="2026-04-09T19:44:26.834" v="3343" actId="13926"/>
          <ac:spMkLst>
            <pc:docMk/>
            <pc:sldMk cId="2194920041" sldId="268"/>
            <ac:spMk id="3" creationId="{0F095388-29B5-8F56-74D2-DA65765C738B}"/>
          </ac:spMkLst>
        </pc:spChg>
      </pc:sldChg>
      <pc:sldChg chg="addSp delSp modSp mod ord">
        <pc:chgData name="Joel Tonyan" userId="7a15daa1-3cf8-4cbe-b657-99fdfee11435" providerId="ADAL" clId="{A49BCF28-E749-5678-851E-0359FCEBFC3D}" dt="2026-04-09T19:46:54.205" v="3346" actId="20578"/>
        <pc:sldMkLst>
          <pc:docMk/>
          <pc:sldMk cId="3867640468" sldId="269"/>
        </pc:sldMkLst>
        <pc:spChg chg="mod">
          <ac:chgData name="Joel Tonyan" userId="7a15daa1-3cf8-4cbe-b657-99fdfee11435" providerId="ADAL" clId="{A49BCF28-E749-5678-851E-0359FCEBFC3D}" dt="2026-04-09T19:37:18.260" v="3326" actId="20577"/>
          <ac:spMkLst>
            <pc:docMk/>
            <pc:sldMk cId="3867640468" sldId="269"/>
            <ac:spMk id="2" creationId="{1AD40967-0166-BBD6-1905-CB57B299E7B9}"/>
          </ac:spMkLst>
        </pc:spChg>
        <pc:spChg chg="add mod">
          <ac:chgData name="Joel Tonyan" userId="7a15daa1-3cf8-4cbe-b657-99fdfee11435" providerId="ADAL" clId="{A49BCF28-E749-5678-851E-0359FCEBFC3D}" dt="2026-04-09T19:42:26.351" v="3331" actId="13926"/>
          <ac:spMkLst>
            <pc:docMk/>
            <pc:sldMk cId="3867640468" sldId="269"/>
            <ac:spMk id="12" creationId="{8801D0AB-87CF-E2B2-B471-B88460E8DF32}"/>
          </ac:spMkLst>
        </pc:spChg>
      </pc:sldChg>
      <pc:sldChg chg="addSp delSp modSp new mod ord">
        <pc:chgData name="Joel Tonyan" userId="7a15daa1-3cf8-4cbe-b657-99fdfee11435" providerId="ADAL" clId="{A49BCF28-E749-5678-851E-0359FCEBFC3D}" dt="2026-04-14T12:57:05.706" v="5259" actId="1076"/>
        <pc:sldMkLst>
          <pc:docMk/>
          <pc:sldMk cId="2189996278" sldId="270"/>
        </pc:sldMkLst>
        <pc:spChg chg="mod">
          <ac:chgData name="Joel Tonyan" userId="7a15daa1-3cf8-4cbe-b657-99fdfee11435" providerId="ADAL" clId="{A49BCF28-E749-5678-851E-0359FCEBFC3D}" dt="2026-04-09T19:24:03.664" v="3074"/>
          <ac:spMkLst>
            <pc:docMk/>
            <pc:sldMk cId="2189996278" sldId="270"/>
            <ac:spMk id="2" creationId="{CF0A5AE1-F96D-AD38-46FC-12BA016C7798}"/>
          </ac:spMkLst>
        </pc:spChg>
        <pc:spChg chg="add mod">
          <ac:chgData name="Joel Tonyan" userId="7a15daa1-3cf8-4cbe-b657-99fdfee11435" providerId="ADAL" clId="{A49BCF28-E749-5678-851E-0359FCEBFC3D}" dt="2026-04-14T12:57:05.706" v="5259" actId="1076"/>
          <ac:spMkLst>
            <pc:docMk/>
            <pc:sldMk cId="2189996278" sldId="270"/>
            <ac:spMk id="5" creationId="{A22FC0E2-1C7A-4AB3-DB6E-E802E166A5E5}"/>
          </ac:spMkLst>
        </pc:spChg>
        <pc:picChg chg="add mod modCrop">
          <ac:chgData name="Joel Tonyan" userId="7a15daa1-3cf8-4cbe-b657-99fdfee11435" providerId="ADAL" clId="{A49BCF28-E749-5678-851E-0359FCEBFC3D}" dt="2026-04-14T12:56:37.880" v="5255" actId="1076"/>
          <ac:picMkLst>
            <pc:docMk/>
            <pc:sldMk cId="2189996278" sldId="270"/>
            <ac:picMk id="4" creationId="{C9F7EB17-95BE-EAF7-A0A4-E4EFA9825E10}"/>
          </ac:picMkLst>
        </pc:picChg>
      </pc:sldChg>
      <pc:sldChg chg="addSp delSp modSp add mod ord setBg delDesignElem">
        <pc:chgData name="Joel Tonyan" userId="7a15daa1-3cf8-4cbe-b657-99fdfee11435" providerId="ADAL" clId="{A49BCF28-E749-5678-851E-0359FCEBFC3D}" dt="2026-04-14T11:38:07.600" v="5247" actId="1076"/>
        <pc:sldMkLst>
          <pc:docMk/>
          <pc:sldMk cId="2722340835" sldId="271"/>
        </pc:sldMkLst>
        <pc:spChg chg="mod">
          <ac:chgData name="Joel Tonyan" userId="7a15daa1-3cf8-4cbe-b657-99fdfee11435" providerId="ADAL" clId="{A49BCF28-E749-5678-851E-0359FCEBFC3D}" dt="2026-04-10T19:16:05.385" v="3909" actId="1036"/>
          <ac:spMkLst>
            <pc:docMk/>
            <pc:sldMk cId="2722340835" sldId="271"/>
            <ac:spMk id="2" creationId="{D840D363-CD2B-1D77-9BDC-9C9792667298}"/>
          </ac:spMkLst>
        </pc:spChg>
        <pc:picChg chg="add mod modCrop">
          <ac:chgData name="Joel Tonyan" userId="7a15daa1-3cf8-4cbe-b657-99fdfee11435" providerId="ADAL" clId="{A49BCF28-E749-5678-851E-0359FCEBFC3D}" dt="2026-04-14T11:38:03.780" v="5246" actId="1440"/>
          <ac:picMkLst>
            <pc:docMk/>
            <pc:sldMk cId="2722340835" sldId="271"/>
            <ac:picMk id="3" creationId="{5144EF33-92CA-8460-25A5-31660877F444}"/>
          </ac:picMkLst>
        </pc:picChg>
        <pc:picChg chg="add del mod ord">
          <ac:chgData name="Joel Tonyan" userId="7a15daa1-3cf8-4cbe-b657-99fdfee11435" providerId="ADAL" clId="{A49BCF28-E749-5678-851E-0359FCEBFC3D}" dt="2026-04-14T11:37:37.138" v="5239" actId="478"/>
          <ac:picMkLst>
            <pc:docMk/>
            <pc:sldMk cId="2722340835" sldId="271"/>
            <ac:picMk id="4" creationId="{F0791379-65A8-FD24-E038-BDEEAED181FF}"/>
          </ac:picMkLst>
        </pc:picChg>
        <pc:picChg chg="add mod">
          <ac:chgData name="Joel Tonyan" userId="7a15daa1-3cf8-4cbe-b657-99fdfee11435" providerId="ADAL" clId="{A49BCF28-E749-5678-851E-0359FCEBFC3D}" dt="2026-04-14T11:38:07.600" v="5247" actId="1076"/>
          <ac:picMkLst>
            <pc:docMk/>
            <pc:sldMk cId="2722340835" sldId="271"/>
            <ac:picMk id="5" creationId="{486271A3-E31D-E86B-EAE1-C2BD2BC0CE35}"/>
          </ac:picMkLst>
        </pc:picChg>
      </pc:sldChg>
      <pc:sldChg chg="addSp delSp modSp add mod ord">
        <pc:chgData name="Joel Tonyan" userId="7a15daa1-3cf8-4cbe-b657-99fdfee11435" providerId="ADAL" clId="{A49BCF28-E749-5678-851E-0359FCEBFC3D}" dt="2026-04-10T19:18:32.942" v="4140" actId="1076"/>
        <pc:sldMkLst>
          <pc:docMk/>
          <pc:sldMk cId="3370735844" sldId="272"/>
        </pc:sldMkLst>
        <pc:spChg chg="mod">
          <ac:chgData name="Joel Tonyan" userId="7a15daa1-3cf8-4cbe-b657-99fdfee11435" providerId="ADAL" clId="{A49BCF28-E749-5678-851E-0359FCEBFC3D}" dt="2026-04-10T19:18:29.152" v="4139" actId="20577"/>
          <ac:spMkLst>
            <pc:docMk/>
            <pc:sldMk cId="3370735844" sldId="272"/>
            <ac:spMk id="2" creationId="{AE871064-119D-4045-827B-E28B736C1F98}"/>
          </ac:spMkLst>
        </pc:spChg>
        <pc:picChg chg="add mod">
          <ac:chgData name="Joel Tonyan" userId="7a15daa1-3cf8-4cbe-b657-99fdfee11435" providerId="ADAL" clId="{A49BCF28-E749-5678-851E-0359FCEBFC3D}" dt="2026-04-10T19:18:32.942" v="4140" actId="1076"/>
          <ac:picMkLst>
            <pc:docMk/>
            <pc:sldMk cId="3370735844" sldId="272"/>
            <ac:picMk id="5" creationId="{862C0336-D24F-C9FA-0A4C-8A531D5ABD5C}"/>
          </ac:picMkLst>
        </pc:picChg>
      </pc:sldChg>
      <pc:sldChg chg="addSp delSp modSp add mod ord setBg delDesignElem">
        <pc:chgData name="Joel Tonyan" userId="7a15daa1-3cf8-4cbe-b657-99fdfee11435" providerId="ADAL" clId="{A49BCF28-E749-5678-851E-0359FCEBFC3D}" dt="2026-04-14T12:49:12.554" v="5254" actId="20578"/>
        <pc:sldMkLst>
          <pc:docMk/>
          <pc:sldMk cId="3229743943" sldId="274"/>
        </pc:sldMkLst>
        <pc:spChg chg="mod">
          <ac:chgData name="Joel Tonyan" userId="7a15daa1-3cf8-4cbe-b657-99fdfee11435" providerId="ADAL" clId="{A49BCF28-E749-5678-851E-0359FCEBFC3D}" dt="2026-04-06T15:45:56.464" v="284" actId="14100"/>
          <ac:spMkLst>
            <pc:docMk/>
            <pc:sldMk cId="3229743943" sldId="274"/>
            <ac:spMk id="2" creationId="{358DE568-AA99-B586-9DE9-E89254756754}"/>
          </ac:spMkLst>
        </pc:spChg>
        <pc:picChg chg="add mod">
          <ac:chgData name="Joel Tonyan" userId="7a15daa1-3cf8-4cbe-b657-99fdfee11435" providerId="ADAL" clId="{A49BCF28-E749-5678-851E-0359FCEBFC3D}" dt="2026-04-10T19:13:37.144" v="3798" actId="1076"/>
          <ac:picMkLst>
            <pc:docMk/>
            <pc:sldMk cId="3229743943" sldId="274"/>
            <ac:picMk id="4" creationId="{8B8E781C-DCD5-0ADA-3DE4-6427F7854D3D}"/>
          </ac:picMkLst>
        </pc:picChg>
        <pc:picChg chg="add mod">
          <ac:chgData name="Joel Tonyan" userId="7a15daa1-3cf8-4cbe-b657-99fdfee11435" providerId="ADAL" clId="{A49BCF28-E749-5678-851E-0359FCEBFC3D}" dt="2026-04-10T19:13:33.545" v="3797" actId="1440"/>
          <ac:picMkLst>
            <pc:docMk/>
            <pc:sldMk cId="3229743943" sldId="274"/>
            <ac:picMk id="5" creationId="{B2B859D5-7658-BD26-791A-091972F3FC61}"/>
          </ac:picMkLst>
        </pc:picChg>
      </pc:sldChg>
      <pc:sldChg chg="addSp delSp modSp add mod">
        <pc:chgData name="Joel Tonyan" userId="7a15daa1-3cf8-4cbe-b657-99fdfee11435" providerId="ADAL" clId="{A49BCF28-E749-5678-851E-0359FCEBFC3D}" dt="2026-04-10T19:17:30.394" v="4077" actId="27636"/>
        <pc:sldMkLst>
          <pc:docMk/>
          <pc:sldMk cId="3831966527" sldId="275"/>
        </pc:sldMkLst>
        <pc:spChg chg="mod">
          <ac:chgData name="Joel Tonyan" userId="7a15daa1-3cf8-4cbe-b657-99fdfee11435" providerId="ADAL" clId="{A49BCF28-E749-5678-851E-0359FCEBFC3D}" dt="2026-04-10T19:17:30.394" v="4077" actId="27636"/>
          <ac:spMkLst>
            <pc:docMk/>
            <pc:sldMk cId="3831966527" sldId="275"/>
            <ac:spMk id="2" creationId="{C82B7CE7-F9F3-5DF8-A73A-292FA46A20AF}"/>
          </ac:spMkLst>
        </pc:spChg>
        <pc:picChg chg="add mod">
          <ac:chgData name="Joel Tonyan" userId="7a15daa1-3cf8-4cbe-b657-99fdfee11435" providerId="ADAL" clId="{A49BCF28-E749-5678-851E-0359FCEBFC3D}" dt="2026-04-10T19:17:08.152" v="4061" actId="1035"/>
          <ac:picMkLst>
            <pc:docMk/>
            <pc:sldMk cId="3831966527" sldId="275"/>
            <ac:picMk id="5" creationId="{54C3A279-A03B-E4C7-98AD-D565FBB03027}"/>
          </ac:picMkLst>
        </pc:picChg>
      </pc:sldChg>
      <pc:sldChg chg="addSp delSp modSp add mod ord">
        <pc:chgData name="Joel Tonyan" userId="7a15daa1-3cf8-4cbe-b657-99fdfee11435" providerId="ADAL" clId="{A49BCF28-E749-5678-851E-0359FCEBFC3D}" dt="2026-04-14T11:39:28.725" v="5248" actId="1076"/>
        <pc:sldMkLst>
          <pc:docMk/>
          <pc:sldMk cId="3413740222" sldId="276"/>
        </pc:sldMkLst>
        <pc:spChg chg="mod">
          <ac:chgData name="Joel Tonyan" userId="7a15daa1-3cf8-4cbe-b657-99fdfee11435" providerId="ADAL" clId="{A49BCF28-E749-5678-851E-0359FCEBFC3D}" dt="2026-04-10T19:17:56.248" v="4082" actId="20577"/>
          <ac:spMkLst>
            <pc:docMk/>
            <pc:sldMk cId="3413740222" sldId="276"/>
            <ac:spMk id="2" creationId="{63287114-FF89-8DA1-6E6D-1E5D991418EF}"/>
          </ac:spMkLst>
        </pc:spChg>
        <pc:picChg chg="add mod">
          <ac:chgData name="Joel Tonyan" userId="7a15daa1-3cf8-4cbe-b657-99fdfee11435" providerId="ADAL" clId="{A49BCF28-E749-5678-851E-0359FCEBFC3D}" dt="2026-04-14T11:39:28.725" v="5248" actId="1076"/>
          <ac:picMkLst>
            <pc:docMk/>
            <pc:sldMk cId="3413740222" sldId="276"/>
            <ac:picMk id="3" creationId="{13D55820-334A-7DDB-325E-E4B14DC41F70}"/>
          </ac:picMkLst>
        </pc:picChg>
      </pc:sldChg>
      <pc:sldChg chg="addSp delSp modSp add mod ord">
        <pc:chgData name="Joel Tonyan" userId="7a15daa1-3cf8-4cbe-b657-99fdfee11435" providerId="ADAL" clId="{A49BCF28-E749-5678-851E-0359FCEBFC3D}" dt="2026-04-09T19:24:03.664" v="3074"/>
        <pc:sldMkLst>
          <pc:docMk/>
          <pc:sldMk cId="926347800" sldId="277"/>
        </pc:sldMkLst>
        <pc:spChg chg="mod">
          <ac:chgData name="Joel Tonyan" userId="7a15daa1-3cf8-4cbe-b657-99fdfee11435" providerId="ADAL" clId="{A49BCF28-E749-5678-851E-0359FCEBFC3D}" dt="2026-04-09T19:24:03.664" v="3074"/>
          <ac:spMkLst>
            <pc:docMk/>
            <pc:sldMk cId="926347800" sldId="277"/>
            <ac:spMk id="2" creationId="{C3DF77C5-734E-ADBE-6EAD-7AEC659EBBD2}"/>
          </ac:spMkLst>
        </pc:spChg>
        <pc:picChg chg="add mod">
          <ac:chgData name="Joel Tonyan" userId="7a15daa1-3cf8-4cbe-b657-99fdfee11435" providerId="ADAL" clId="{A49BCF28-E749-5678-851E-0359FCEBFC3D}" dt="2026-04-09T19:10:37.432" v="2954" actId="14100"/>
          <ac:picMkLst>
            <pc:docMk/>
            <pc:sldMk cId="926347800" sldId="277"/>
            <ac:picMk id="6" creationId="{7A5175F7-E967-CB4A-1139-EEE09C07FFC0}"/>
          </ac:picMkLst>
        </pc:picChg>
      </pc:sldChg>
      <pc:sldChg chg="addSp delSp modSp new mod setBg delDesignElem">
        <pc:chgData name="Joel Tonyan" userId="7a15daa1-3cf8-4cbe-b657-99fdfee11435" providerId="ADAL" clId="{A49BCF28-E749-5678-851E-0359FCEBFC3D}" dt="2026-04-10T21:41:16.990" v="5204" actId="14100"/>
        <pc:sldMkLst>
          <pc:docMk/>
          <pc:sldMk cId="593526938" sldId="278"/>
        </pc:sldMkLst>
        <pc:spChg chg="mod">
          <ac:chgData name="Joel Tonyan" userId="7a15daa1-3cf8-4cbe-b657-99fdfee11435" providerId="ADAL" clId="{A49BCF28-E749-5678-851E-0359FCEBFC3D}" dt="2026-04-09T19:06:50.623" v="2850" actId="14100"/>
          <ac:spMkLst>
            <pc:docMk/>
            <pc:sldMk cId="593526938" sldId="278"/>
            <ac:spMk id="2" creationId="{663B1025-4EB2-08E6-E5B5-DCD14CE4ABC7}"/>
          </ac:spMkLst>
        </pc:spChg>
        <pc:spChg chg="mod">
          <ac:chgData name="Joel Tonyan" userId="7a15daa1-3cf8-4cbe-b657-99fdfee11435" providerId="ADAL" clId="{A49BCF28-E749-5678-851E-0359FCEBFC3D}" dt="2026-04-10T21:41:16.990" v="5204" actId="14100"/>
          <ac:spMkLst>
            <pc:docMk/>
            <pc:sldMk cId="593526938" sldId="278"/>
            <ac:spMk id="3" creationId="{B953B417-148D-5E6B-C4DA-13EEE3043AD4}"/>
          </ac:spMkLst>
        </pc:spChg>
      </pc:sldChg>
      <pc:sldChg chg="addSp delSp modSp add mod ord setBg delDesignElem">
        <pc:chgData name="Joel Tonyan" userId="7a15daa1-3cf8-4cbe-b657-99fdfee11435" providerId="ADAL" clId="{A49BCF28-E749-5678-851E-0359FCEBFC3D}" dt="2026-04-09T19:24:03.664" v="3074"/>
        <pc:sldMkLst>
          <pc:docMk/>
          <pc:sldMk cId="485665626" sldId="279"/>
        </pc:sldMkLst>
        <pc:spChg chg="mod">
          <ac:chgData name="Joel Tonyan" userId="7a15daa1-3cf8-4cbe-b657-99fdfee11435" providerId="ADAL" clId="{A49BCF28-E749-5678-851E-0359FCEBFC3D}" dt="2026-04-08T18:47:58.004" v="2190" actId="26606"/>
          <ac:spMkLst>
            <pc:docMk/>
            <pc:sldMk cId="485665626" sldId="279"/>
            <ac:spMk id="2" creationId="{FC22C739-B084-DFE8-955F-250C72C63AE0}"/>
          </ac:spMkLst>
        </pc:spChg>
        <pc:spChg chg="mod">
          <ac:chgData name="Joel Tonyan" userId="7a15daa1-3cf8-4cbe-b657-99fdfee11435" providerId="ADAL" clId="{A49BCF28-E749-5678-851E-0359FCEBFC3D}" dt="2026-04-08T18:47:58.004" v="2190" actId="26606"/>
          <ac:spMkLst>
            <pc:docMk/>
            <pc:sldMk cId="485665626" sldId="279"/>
            <ac:spMk id="3" creationId="{0F09029D-5404-9238-C312-A00F4B4E96C4}"/>
          </ac:spMkLst>
        </pc:spChg>
        <pc:picChg chg="add mod ord">
          <ac:chgData name="Joel Tonyan" userId="7a15daa1-3cf8-4cbe-b657-99fdfee11435" providerId="ADAL" clId="{A49BCF28-E749-5678-851E-0359FCEBFC3D}" dt="2026-04-08T18:47:58.004" v="2190" actId="26606"/>
          <ac:picMkLst>
            <pc:docMk/>
            <pc:sldMk cId="485665626" sldId="279"/>
            <ac:picMk id="5" creationId="{5724298B-3501-4B3E-C479-BC0CF05FDC8E}"/>
          </ac:picMkLst>
        </pc:picChg>
      </pc:sldChg>
      <pc:sldChg chg="addSp delSp modSp new mod ord">
        <pc:chgData name="Joel Tonyan" userId="7a15daa1-3cf8-4cbe-b657-99fdfee11435" providerId="ADAL" clId="{A49BCF28-E749-5678-851E-0359FCEBFC3D}" dt="2026-04-09T19:46:04.608" v="3345" actId="13926"/>
        <pc:sldMkLst>
          <pc:docMk/>
          <pc:sldMk cId="1947591659" sldId="280"/>
        </pc:sldMkLst>
        <pc:spChg chg="mod">
          <ac:chgData name="Joel Tonyan" userId="7a15daa1-3cf8-4cbe-b657-99fdfee11435" providerId="ADAL" clId="{A49BCF28-E749-5678-851E-0359FCEBFC3D}" dt="2026-04-09T15:49:16.282" v="2818" actId="14100"/>
          <ac:spMkLst>
            <pc:docMk/>
            <pc:sldMk cId="1947591659" sldId="280"/>
            <ac:spMk id="2" creationId="{C0E5BEEA-B53F-C92D-EBD2-D04A088440A4}"/>
          </ac:spMkLst>
        </pc:spChg>
        <pc:spChg chg="add mod">
          <ac:chgData name="Joel Tonyan" userId="7a15daa1-3cf8-4cbe-b657-99fdfee11435" providerId="ADAL" clId="{A49BCF28-E749-5678-851E-0359FCEBFC3D}" dt="2026-04-09T19:46:04.608" v="3345" actId="13926"/>
          <ac:spMkLst>
            <pc:docMk/>
            <pc:sldMk cId="1947591659" sldId="280"/>
            <ac:spMk id="10" creationId="{BF129974-E2FD-91D4-9EA2-ED400B81ADA6}"/>
          </ac:spMkLst>
        </pc:spChg>
      </pc:sldChg>
      <pc:sldChg chg="addSp delSp modSp add mod">
        <pc:chgData name="Joel Tonyan" userId="7a15daa1-3cf8-4cbe-b657-99fdfee11435" providerId="ADAL" clId="{A49BCF28-E749-5678-851E-0359FCEBFC3D}" dt="2026-04-09T19:33:43.914" v="3227" actId="1076"/>
        <pc:sldMkLst>
          <pc:docMk/>
          <pc:sldMk cId="2785015755" sldId="281"/>
        </pc:sldMkLst>
        <pc:spChg chg="mod">
          <ac:chgData name="Joel Tonyan" userId="7a15daa1-3cf8-4cbe-b657-99fdfee11435" providerId="ADAL" clId="{A49BCF28-E749-5678-851E-0359FCEBFC3D}" dt="2026-04-09T19:33:37.339" v="3226" actId="14100"/>
          <ac:spMkLst>
            <pc:docMk/>
            <pc:sldMk cId="2785015755" sldId="281"/>
            <ac:spMk id="2" creationId="{E45DC799-36F6-4050-D82D-59038E2F9FEA}"/>
          </ac:spMkLst>
        </pc:spChg>
        <pc:spChg chg="mod">
          <ac:chgData name="Joel Tonyan" userId="7a15daa1-3cf8-4cbe-b657-99fdfee11435" providerId="ADAL" clId="{A49BCF28-E749-5678-851E-0359FCEBFC3D}" dt="2026-04-09T19:33:43.914" v="3227" actId="1076"/>
          <ac:spMkLst>
            <pc:docMk/>
            <pc:sldMk cId="2785015755" sldId="281"/>
            <ac:spMk id="7" creationId="{1A0F6525-43AA-6771-602C-39CF24DCB7D4}"/>
          </ac:spMkLst>
        </pc:spChg>
      </pc:sldChg>
      <pc:sldChg chg="addSp delSp modSp add mod ord modClrScheme chgLayout">
        <pc:chgData name="Joel Tonyan" userId="7a15daa1-3cf8-4cbe-b657-99fdfee11435" providerId="ADAL" clId="{A49BCF28-E749-5678-851E-0359FCEBFC3D}" dt="2026-04-10T18:30:24.376" v="3639" actId="20578"/>
        <pc:sldMkLst>
          <pc:docMk/>
          <pc:sldMk cId="710285249" sldId="282"/>
        </pc:sldMkLst>
        <pc:spChg chg="mod ord">
          <ac:chgData name="Joel Tonyan" userId="7a15daa1-3cf8-4cbe-b657-99fdfee11435" providerId="ADAL" clId="{A49BCF28-E749-5678-851E-0359FCEBFC3D}" dt="2026-04-09T19:50:42.666" v="3420" actId="20577"/>
          <ac:spMkLst>
            <pc:docMk/>
            <pc:sldMk cId="710285249" sldId="282"/>
            <ac:spMk id="2" creationId="{6EA4DF24-522C-72F0-68D9-E3F8893FA981}"/>
          </ac:spMkLst>
        </pc:spChg>
        <pc:spChg chg="add del mod ord">
          <ac:chgData name="Joel Tonyan" userId="7a15daa1-3cf8-4cbe-b657-99fdfee11435" providerId="ADAL" clId="{A49BCF28-E749-5678-851E-0359FCEBFC3D}" dt="2026-04-10T18:29:58.864" v="3637" actId="255"/>
          <ac:spMkLst>
            <pc:docMk/>
            <pc:sldMk cId="710285249" sldId="282"/>
            <ac:spMk id="5" creationId="{A2B269C6-2899-1ADC-25C5-945D40536F5B}"/>
          </ac:spMkLst>
        </pc:spChg>
      </pc:sldChg>
      <pc:sldChg chg="modSp add mod ord">
        <pc:chgData name="Joel Tonyan" userId="7a15daa1-3cf8-4cbe-b657-99fdfee11435" providerId="ADAL" clId="{A49BCF28-E749-5678-851E-0359FCEBFC3D}" dt="2026-04-10T18:30:20.791" v="3638" actId="20578"/>
        <pc:sldMkLst>
          <pc:docMk/>
          <pc:sldMk cId="726005961" sldId="283"/>
        </pc:sldMkLst>
        <pc:spChg chg="mod">
          <ac:chgData name="Joel Tonyan" userId="7a15daa1-3cf8-4cbe-b657-99fdfee11435" providerId="ADAL" clId="{A49BCF28-E749-5678-851E-0359FCEBFC3D}" dt="2026-04-09T19:51:57.338" v="3504" actId="20577"/>
          <ac:spMkLst>
            <pc:docMk/>
            <pc:sldMk cId="726005961" sldId="283"/>
            <ac:spMk id="2" creationId="{B45C0166-6DDD-F560-9F36-0F9D628BEF37}"/>
          </ac:spMkLst>
        </pc:spChg>
        <pc:spChg chg="mod">
          <ac:chgData name="Joel Tonyan" userId="7a15daa1-3cf8-4cbe-b657-99fdfee11435" providerId="ADAL" clId="{A49BCF28-E749-5678-851E-0359FCEBFC3D}" dt="2026-04-09T19:53:45.689" v="3509" actId="13926"/>
          <ac:spMkLst>
            <pc:docMk/>
            <pc:sldMk cId="726005961" sldId="283"/>
            <ac:spMk id="5" creationId="{B843DB07-BB69-32E1-9AFF-25F880CB239C}"/>
          </ac:spMkLst>
        </pc:spChg>
      </pc:sldChg>
      <pc:sldChg chg="addSp delSp modSp add mod setBg addAnim delAnim">
        <pc:chgData name="Joel Tonyan" userId="7a15daa1-3cf8-4cbe-b657-99fdfee11435" providerId="ADAL" clId="{A49BCF28-E749-5678-851E-0359FCEBFC3D}" dt="2026-04-10T19:40:35.083" v="5052" actId="20577"/>
        <pc:sldMkLst>
          <pc:docMk/>
          <pc:sldMk cId="3151412323" sldId="284"/>
        </pc:sldMkLst>
        <pc:spChg chg="mod">
          <ac:chgData name="Joel Tonyan" userId="7a15daa1-3cf8-4cbe-b657-99fdfee11435" providerId="ADAL" clId="{A49BCF28-E749-5678-851E-0359FCEBFC3D}" dt="2026-04-10T19:40:35.083" v="5052" actId="20577"/>
          <ac:spMkLst>
            <pc:docMk/>
            <pc:sldMk cId="3151412323" sldId="284"/>
            <ac:spMk id="2" creationId="{462E3FBD-E4FA-F971-33A0-C7FC5482883F}"/>
          </ac:spMkLst>
        </pc:spChg>
        <pc:spChg chg="add mod">
          <ac:chgData name="Joel Tonyan" userId="7a15daa1-3cf8-4cbe-b657-99fdfee11435" providerId="ADAL" clId="{A49BCF28-E749-5678-851E-0359FCEBFC3D}" dt="2026-04-10T18:26:48.816" v="3619" actId="1076"/>
          <ac:spMkLst>
            <pc:docMk/>
            <pc:sldMk cId="3151412323" sldId="284"/>
            <ac:spMk id="4" creationId="{4B10C2FF-98C1-2871-6908-C4A657AE52DB}"/>
          </ac:spMkLst>
        </pc:spChg>
      </pc:sldChg>
      <pc:sldChg chg="addSp delSp modSp new mod">
        <pc:chgData name="Joel Tonyan" userId="7a15daa1-3cf8-4cbe-b657-99fdfee11435" providerId="ADAL" clId="{A49BCF28-E749-5678-851E-0359FCEBFC3D}" dt="2026-04-10T19:23:24.145" v="4203" actId="1076"/>
        <pc:sldMkLst>
          <pc:docMk/>
          <pc:sldMk cId="982840997" sldId="285"/>
        </pc:sldMkLst>
        <pc:spChg chg="mod">
          <ac:chgData name="Joel Tonyan" userId="7a15daa1-3cf8-4cbe-b657-99fdfee11435" providerId="ADAL" clId="{A49BCF28-E749-5678-851E-0359FCEBFC3D}" dt="2026-04-10T19:23:05.611" v="4199" actId="20577"/>
          <ac:spMkLst>
            <pc:docMk/>
            <pc:sldMk cId="982840997" sldId="285"/>
            <ac:spMk id="2" creationId="{7D53B756-B887-B81E-53AD-0AA37736A519}"/>
          </ac:spMkLst>
        </pc:spChg>
        <pc:picChg chg="add mod">
          <ac:chgData name="Joel Tonyan" userId="7a15daa1-3cf8-4cbe-b657-99fdfee11435" providerId="ADAL" clId="{A49BCF28-E749-5678-851E-0359FCEBFC3D}" dt="2026-04-10T19:23:24.145" v="4203" actId="1076"/>
          <ac:picMkLst>
            <pc:docMk/>
            <pc:sldMk cId="982840997" sldId="285"/>
            <ac:picMk id="4" creationId="{8E7C2FCC-BF26-C312-1ADF-D3F2E194AC35}"/>
          </ac:picMkLst>
        </pc:picChg>
      </pc:sldChg>
      <pc:sldChg chg="addSp delSp modSp add mod">
        <pc:chgData name="Joel Tonyan" userId="7a15daa1-3cf8-4cbe-b657-99fdfee11435" providerId="ADAL" clId="{A49BCF28-E749-5678-851E-0359FCEBFC3D}" dt="2026-04-10T19:19:33.551" v="4164" actId="20577"/>
        <pc:sldMkLst>
          <pc:docMk/>
          <pc:sldMk cId="4035709688" sldId="286"/>
        </pc:sldMkLst>
        <pc:spChg chg="mod">
          <ac:chgData name="Joel Tonyan" userId="7a15daa1-3cf8-4cbe-b657-99fdfee11435" providerId="ADAL" clId="{A49BCF28-E749-5678-851E-0359FCEBFC3D}" dt="2026-04-10T19:19:33.551" v="4164" actId="20577"/>
          <ac:spMkLst>
            <pc:docMk/>
            <pc:sldMk cId="4035709688" sldId="286"/>
            <ac:spMk id="2" creationId="{EC8F13F8-AA11-1876-EB6E-B31175B27DD2}"/>
          </ac:spMkLst>
        </pc:spChg>
        <pc:picChg chg="add mod modCrop">
          <ac:chgData name="Joel Tonyan" userId="7a15daa1-3cf8-4cbe-b657-99fdfee11435" providerId="ADAL" clId="{A49BCF28-E749-5678-851E-0359FCEBFC3D}" dt="2026-04-10T19:19:12.233" v="4151" actId="1076"/>
          <ac:picMkLst>
            <pc:docMk/>
            <pc:sldMk cId="4035709688" sldId="286"/>
            <ac:picMk id="3" creationId="{01505AA5-B552-5B9F-0B81-FD553EF8CEA3}"/>
          </ac:picMkLst>
        </pc:picChg>
      </pc:sldChg>
      <pc:sldChg chg="addSp delSp modSp add mod">
        <pc:chgData name="Joel Tonyan" userId="7a15daa1-3cf8-4cbe-b657-99fdfee11435" providerId="ADAL" clId="{A49BCF28-E749-5678-851E-0359FCEBFC3D}" dt="2026-04-10T19:19:01.078" v="4149" actId="20577"/>
        <pc:sldMkLst>
          <pc:docMk/>
          <pc:sldMk cId="3192684575" sldId="287"/>
        </pc:sldMkLst>
        <pc:spChg chg="mod">
          <ac:chgData name="Joel Tonyan" userId="7a15daa1-3cf8-4cbe-b657-99fdfee11435" providerId="ADAL" clId="{A49BCF28-E749-5678-851E-0359FCEBFC3D}" dt="2026-04-10T19:19:01.078" v="4149" actId="20577"/>
          <ac:spMkLst>
            <pc:docMk/>
            <pc:sldMk cId="3192684575" sldId="287"/>
            <ac:spMk id="2" creationId="{DD2AE401-7097-62BA-B7BD-26EBB720F9FC}"/>
          </ac:spMkLst>
        </pc:spChg>
        <pc:picChg chg="add mod">
          <ac:chgData name="Joel Tonyan" userId="7a15daa1-3cf8-4cbe-b657-99fdfee11435" providerId="ADAL" clId="{A49BCF28-E749-5678-851E-0359FCEBFC3D}" dt="2026-04-10T18:41:20.851" v="3762" actId="14100"/>
          <ac:picMkLst>
            <pc:docMk/>
            <pc:sldMk cId="3192684575" sldId="287"/>
            <ac:picMk id="3" creationId="{DC8ED5DD-0B48-CE7A-CB8E-040D4734B0FA}"/>
          </ac:picMkLst>
        </pc:picChg>
      </pc:sldChg>
      <pc:sldChg chg="addSp delSp modSp add mod">
        <pc:chgData name="Joel Tonyan" userId="7a15daa1-3cf8-4cbe-b657-99fdfee11435" providerId="ADAL" clId="{A49BCF28-E749-5678-851E-0359FCEBFC3D}" dt="2026-04-10T19:24:24.135" v="4229" actId="1035"/>
        <pc:sldMkLst>
          <pc:docMk/>
          <pc:sldMk cId="4004399537" sldId="288"/>
        </pc:sldMkLst>
        <pc:spChg chg="mod">
          <ac:chgData name="Joel Tonyan" userId="7a15daa1-3cf8-4cbe-b657-99fdfee11435" providerId="ADAL" clId="{A49BCF28-E749-5678-851E-0359FCEBFC3D}" dt="2026-04-10T19:24:24.135" v="4229" actId="1035"/>
          <ac:spMkLst>
            <pc:docMk/>
            <pc:sldMk cId="4004399537" sldId="288"/>
            <ac:spMk id="2" creationId="{7BC44895-D2CA-D467-B1AD-92F14DFCE683}"/>
          </ac:spMkLst>
        </pc:spChg>
        <pc:picChg chg="add mod">
          <ac:chgData name="Joel Tonyan" userId="7a15daa1-3cf8-4cbe-b657-99fdfee11435" providerId="ADAL" clId="{A49BCF28-E749-5678-851E-0359FCEBFC3D}" dt="2026-04-10T19:24:01.764" v="4224" actId="1076"/>
          <ac:picMkLst>
            <pc:docMk/>
            <pc:sldMk cId="4004399537" sldId="288"/>
            <ac:picMk id="3" creationId="{C048CC46-9838-FEFE-4D1E-147B92DDAEE7}"/>
          </ac:picMkLst>
        </pc:picChg>
      </pc:sldChg>
      <pc:sldChg chg="addSp delSp modSp add mod">
        <pc:chgData name="Joel Tonyan" userId="7a15daa1-3cf8-4cbe-b657-99fdfee11435" providerId="ADAL" clId="{A49BCF28-E749-5678-851E-0359FCEBFC3D}" dt="2026-04-10T19:25:39.379" v="4263" actId="14100"/>
        <pc:sldMkLst>
          <pc:docMk/>
          <pc:sldMk cId="4184081496" sldId="289"/>
        </pc:sldMkLst>
        <pc:spChg chg="mod">
          <ac:chgData name="Joel Tonyan" userId="7a15daa1-3cf8-4cbe-b657-99fdfee11435" providerId="ADAL" clId="{A49BCF28-E749-5678-851E-0359FCEBFC3D}" dt="2026-04-10T19:25:26.942" v="4260" actId="20577"/>
          <ac:spMkLst>
            <pc:docMk/>
            <pc:sldMk cId="4184081496" sldId="289"/>
            <ac:spMk id="2" creationId="{E9247061-14AB-B9DC-044A-3B5838B454CF}"/>
          </ac:spMkLst>
        </pc:spChg>
        <pc:picChg chg="add mod">
          <ac:chgData name="Joel Tonyan" userId="7a15daa1-3cf8-4cbe-b657-99fdfee11435" providerId="ADAL" clId="{A49BCF28-E749-5678-851E-0359FCEBFC3D}" dt="2026-04-10T19:25:39.379" v="4263" actId="14100"/>
          <ac:picMkLst>
            <pc:docMk/>
            <pc:sldMk cId="4184081496" sldId="289"/>
            <ac:picMk id="4" creationId="{92886D89-6ACC-CD85-4520-6A7C35CFE8D3}"/>
          </ac:picMkLst>
        </pc:picChg>
      </pc:sldChg>
      <pc:sldChg chg="addSp delSp modSp add mod">
        <pc:chgData name="Joel Tonyan" userId="7a15daa1-3cf8-4cbe-b657-99fdfee11435" providerId="ADAL" clId="{A49BCF28-E749-5678-851E-0359FCEBFC3D}" dt="2026-04-10T19:26:32.976" v="4269" actId="1440"/>
        <pc:sldMkLst>
          <pc:docMk/>
          <pc:sldMk cId="3386989628" sldId="290"/>
        </pc:sldMkLst>
        <pc:picChg chg="add mod">
          <ac:chgData name="Joel Tonyan" userId="7a15daa1-3cf8-4cbe-b657-99fdfee11435" providerId="ADAL" clId="{A49BCF28-E749-5678-851E-0359FCEBFC3D}" dt="2026-04-10T19:26:32.976" v="4269" actId="1440"/>
          <ac:picMkLst>
            <pc:docMk/>
            <pc:sldMk cId="3386989628" sldId="290"/>
            <ac:picMk id="3" creationId="{98DF965E-5341-6717-9899-44F89DFDEBD1}"/>
          </ac:picMkLst>
        </pc:picChg>
      </pc:sldChg>
      <pc:sldChg chg="addSp delSp modSp add mod">
        <pc:chgData name="Joel Tonyan" userId="7a15daa1-3cf8-4cbe-b657-99fdfee11435" providerId="ADAL" clId="{A49BCF28-E749-5678-851E-0359FCEBFC3D}" dt="2026-04-10T19:27:05.529" v="4275" actId="1440"/>
        <pc:sldMkLst>
          <pc:docMk/>
          <pc:sldMk cId="441552596" sldId="291"/>
        </pc:sldMkLst>
        <pc:picChg chg="add mod">
          <ac:chgData name="Joel Tonyan" userId="7a15daa1-3cf8-4cbe-b657-99fdfee11435" providerId="ADAL" clId="{A49BCF28-E749-5678-851E-0359FCEBFC3D}" dt="2026-04-10T19:27:05.529" v="4275" actId="1440"/>
          <ac:picMkLst>
            <pc:docMk/>
            <pc:sldMk cId="441552596" sldId="291"/>
            <ac:picMk id="4" creationId="{A1177C7E-7335-D8FF-34A8-098AD1F2830E}"/>
          </ac:picMkLst>
        </pc:picChg>
      </pc:sldChg>
      <pc:sldChg chg="addSp modSp add mod chgLayout">
        <pc:chgData name="Joel Tonyan" userId="7a15daa1-3cf8-4cbe-b657-99fdfee11435" providerId="ADAL" clId="{A49BCF28-E749-5678-851E-0359FCEBFC3D}" dt="2026-04-10T19:40:08.363" v="5041" actId="14100"/>
        <pc:sldMkLst>
          <pc:docMk/>
          <pc:sldMk cId="3919469316" sldId="292"/>
        </pc:sldMkLst>
        <pc:spChg chg="mod ord">
          <ac:chgData name="Joel Tonyan" userId="7a15daa1-3cf8-4cbe-b657-99fdfee11435" providerId="ADAL" clId="{A49BCF28-E749-5678-851E-0359FCEBFC3D}" dt="2026-04-10T19:37:01.843" v="4492" actId="27636"/>
          <ac:spMkLst>
            <pc:docMk/>
            <pc:sldMk cId="3919469316" sldId="292"/>
            <ac:spMk id="2" creationId="{90D4B0EB-312E-6B52-F288-A12D7CB68B99}"/>
          </ac:spMkLst>
        </pc:spChg>
        <pc:spChg chg="add mod ord">
          <ac:chgData name="Joel Tonyan" userId="7a15daa1-3cf8-4cbe-b657-99fdfee11435" providerId="ADAL" clId="{A49BCF28-E749-5678-851E-0359FCEBFC3D}" dt="2026-04-10T19:40:08.363" v="5041" actId="14100"/>
          <ac:spMkLst>
            <pc:docMk/>
            <pc:sldMk cId="3919469316" sldId="292"/>
            <ac:spMk id="3" creationId="{81EDF72F-8E0B-0EFA-4C4E-786E03A8D301}"/>
          </ac:spMkLst>
        </pc:spChg>
      </pc:sldChg>
      <pc:sldChg chg="addSp delSp modSp new mod setBg">
        <pc:chgData name="Joel Tonyan" userId="7a15daa1-3cf8-4cbe-b657-99fdfee11435" providerId="ADAL" clId="{A49BCF28-E749-5678-851E-0359FCEBFC3D}" dt="2026-04-10T21:38:46.061" v="5196" actId="14100"/>
        <pc:sldMkLst>
          <pc:docMk/>
          <pc:sldMk cId="155215508" sldId="293"/>
        </pc:sldMkLst>
        <pc:spChg chg="mod">
          <ac:chgData name="Joel Tonyan" userId="7a15daa1-3cf8-4cbe-b657-99fdfee11435" providerId="ADAL" clId="{A49BCF28-E749-5678-851E-0359FCEBFC3D}" dt="2026-04-10T21:38:22.773" v="5191" actId="26606"/>
          <ac:spMkLst>
            <pc:docMk/>
            <pc:sldMk cId="155215508" sldId="293"/>
            <ac:spMk id="2" creationId="{C56C8C0D-AA74-79A1-ED12-3DB093366189}"/>
          </ac:spMkLst>
        </pc:spChg>
        <pc:spChg chg="mod">
          <ac:chgData name="Joel Tonyan" userId="7a15daa1-3cf8-4cbe-b657-99fdfee11435" providerId="ADAL" clId="{A49BCF28-E749-5678-851E-0359FCEBFC3D}" dt="2026-04-10T21:38:46.061" v="5196" actId="14100"/>
          <ac:spMkLst>
            <pc:docMk/>
            <pc:sldMk cId="155215508" sldId="293"/>
            <ac:spMk id="3" creationId="{91DED7EE-8C10-39CC-4FB3-778A5B64072E}"/>
          </ac:spMkLst>
        </pc:spChg>
        <pc:spChg chg="add">
          <ac:chgData name="Joel Tonyan" userId="7a15daa1-3cf8-4cbe-b657-99fdfee11435" providerId="ADAL" clId="{A49BCF28-E749-5678-851E-0359FCEBFC3D}" dt="2026-04-10T21:38:22.773" v="5191" actId="26606"/>
          <ac:spMkLst>
            <pc:docMk/>
            <pc:sldMk cId="155215508" sldId="293"/>
            <ac:spMk id="51" creationId="{CBB2B1F0-0DD6-4744-9A46-7A344FB48E40}"/>
          </ac:spMkLst>
        </pc:spChg>
        <pc:spChg chg="add">
          <ac:chgData name="Joel Tonyan" userId="7a15daa1-3cf8-4cbe-b657-99fdfee11435" providerId="ADAL" clId="{A49BCF28-E749-5678-851E-0359FCEBFC3D}" dt="2026-04-10T21:38:22.773" v="5191" actId="26606"/>
          <ac:spMkLst>
            <pc:docMk/>
            <pc:sldMk cId="155215508" sldId="293"/>
            <ac:spMk id="52" creationId="{52D502E5-F6B4-4D58-B4AE-FC466FF15EE8}"/>
          </ac:spMkLst>
        </pc:spChg>
        <pc:spChg chg="add">
          <ac:chgData name="Joel Tonyan" userId="7a15daa1-3cf8-4cbe-b657-99fdfee11435" providerId="ADAL" clId="{A49BCF28-E749-5678-851E-0359FCEBFC3D}" dt="2026-04-10T21:38:22.773" v="5191" actId="26606"/>
          <ac:spMkLst>
            <pc:docMk/>
            <pc:sldMk cId="155215508" sldId="293"/>
            <ac:spMk id="53" creationId="{9DECDBF4-02B6-4BB4-B65B-B8107AD6A9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E792A-D199-4740-A380-51F76153B224}" type="datetimeFigureOut">
              <a:rPr lang="en-US" smtClean="0"/>
              <a:t>4/13/26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DACD6-92EE-45CE-A7B0-1F123E9D0438}" type="slidenum">
              <a:rPr lang="en-US" smtClean="0"/>
              <a:t>‹#›</a:t>
            </a:fld>
            <a:endParaRPr lang="en-US"/>
          </a:p>
        </p:txBody>
      </p:sp>
    </p:spTree>
    <p:extLst>
      <p:ext uri="{BB962C8B-B14F-4D97-AF65-F5344CB8AC3E}">
        <p14:creationId xmlns:p14="http://schemas.microsoft.com/office/powerpoint/2010/main" val="253603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5546-A0B0-873F-4B93-FA53C20388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C24A3-68F5-2154-88A1-C0A55B977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7784B3-3349-A367-1B72-022DA7F3A17A}"/>
              </a:ext>
            </a:extLst>
          </p:cNvPr>
          <p:cNvSpPr>
            <a:spLocks noGrp="1"/>
          </p:cNvSpPr>
          <p:nvPr>
            <p:ph type="dt" sz="half" idx="10"/>
          </p:nvPr>
        </p:nvSpPr>
        <p:spPr/>
        <p:txBody>
          <a:bodyPr/>
          <a:lstStyle/>
          <a:p>
            <a:fld id="{30B7B0CA-7F1D-7440-BF86-78A318A6FD35}" type="datetimeFigureOut">
              <a:rPr lang="en-US" smtClean="0"/>
              <a:t>4/13/26</a:t>
            </a:fld>
            <a:endParaRPr lang="en-US"/>
          </a:p>
        </p:txBody>
      </p:sp>
      <p:sp>
        <p:nvSpPr>
          <p:cNvPr id="5" name="Footer Placeholder 4">
            <a:extLst>
              <a:ext uri="{FF2B5EF4-FFF2-40B4-BE49-F238E27FC236}">
                <a16:creationId xmlns:a16="http://schemas.microsoft.com/office/drawing/2014/main" id="{E8CBA541-64FA-2A41-BF6F-DC1C11C4C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0787D-DE34-D87C-3D20-6C0A367B44C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91584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3D1-8316-934C-6FCE-EC7E53C74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0DCA6C-1811-6E5B-9D7A-CFB13BAB23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7F17C-55F6-C6D8-A3AA-852FACE03ADC}"/>
              </a:ext>
            </a:extLst>
          </p:cNvPr>
          <p:cNvSpPr>
            <a:spLocks noGrp="1"/>
          </p:cNvSpPr>
          <p:nvPr>
            <p:ph type="dt" sz="half" idx="10"/>
          </p:nvPr>
        </p:nvSpPr>
        <p:spPr/>
        <p:txBody>
          <a:bodyPr/>
          <a:lstStyle/>
          <a:p>
            <a:fld id="{30B7B0CA-7F1D-7440-BF86-78A318A6FD35}" type="datetimeFigureOut">
              <a:rPr lang="en-US" smtClean="0"/>
              <a:t>4/13/26</a:t>
            </a:fld>
            <a:endParaRPr lang="en-US"/>
          </a:p>
        </p:txBody>
      </p:sp>
      <p:sp>
        <p:nvSpPr>
          <p:cNvPr id="5" name="Footer Placeholder 4">
            <a:extLst>
              <a:ext uri="{FF2B5EF4-FFF2-40B4-BE49-F238E27FC236}">
                <a16:creationId xmlns:a16="http://schemas.microsoft.com/office/drawing/2014/main" id="{CC64D567-A274-009B-C5C9-D5BC50D85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48F02-32B7-DE2D-6644-DDBD450548A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7030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FADF4-3009-998F-AB58-F303A1B95A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E358A0-7843-12D9-EE79-1C71348AFD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B726E-DAB2-2FB7-3496-800113CEC606}"/>
              </a:ext>
            </a:extLst>
          </p:cNvPr>
          <p:cNvSpPr>
            <a:spLocks noGrp="1"/>
          </p:cNvSpPr>
          <p:nvPr>
            <p:ph type="dt" sz="half" idx="10"/>
          </p:nvPr>
        </p:nvSpPr>
        <p:spPr/>
        <p:txBody>
          <a:bodyPr/>
          <a:lstStyle/>
          <a:p>
            <a:fld id="{30B7B0CA-7F1D-7440-BF86-78A318A6FD35}" type="datetimeFigureOut">
              <a:rPr lang="en-US" smtClean="0"/>
              <a:t>4/13/26</a:t>
            </a:fld>
            <a:endParaRPr lang="en-US"/>
          </a:p>
        </p:txBody>
      </p:sp>
      <p:sp>
        <p:nvSpPr>
          <p:cNvPr id="5" name="Footer Placeholder 4">
            <a:extLst>
              <a:ext uri="{FF2B5EF4-FFF2-40B4-BE49-F238E27FC236}">
                <a16:creationId xmlns:a16="http://schemas.microsoft.com/office/drawing/2014/main" id="{586D6295-25E1-1251-4642-391038527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A1BF9-D6C7-DAE1-C614-8CB98DA0C28F}"/>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36058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0722-635C-6F57-F475-4C9D6989E3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07767-09FC-688D-E4DB-3B3667ADFC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52C65-A02E-C096-F624-81B71B05F27F}"/>
              </a:ext>
            </a:extLst>
          </p:cNvPr>
          <p:cNvSpPr>
            <a:spLocks noGrp="1"/>
          </p:cNvSpPr>
          <p:nvPr>
            <p:ph type="dt" sz="half" idx="10"/>
          </p:nvPr>
        </p:nvSpPr>
        <p:spPr/>
        <p:txBody>
          <a:bodyPr/>
          <a:lstStyle/>
          <a:p>
            <a:fld id="{30B7B0CA-7F1D-7440-BF86-78A318A6FD35}" type="datetimeFigureOut">
              <a:rPr lang="en-US" smtClean="0"/>
              <a:t>4/13/26</a:t>
            </a:fld>
            <a:endParaRPr lang="en-US"/>
          </a:p>
        </p:txBody>
      </p:sp>
      <p:sp>
        <p:nvSpPr>
          <p:cNvPr id="5" name="Footer Placeholder 4">
            <a:extLst>
              <a:ext uri="{FF2B5EF4-FFF2-40B4-BE49-F238E27FC236}">
                <a16:creationId xmlns:a16="http://schemas.microsoft.com/office/drawing/2014/main" id="{9A93D793-508C-7A97-962C-56B0EC1DB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5C939-BAFA-F0C8-9164-B4502ECA5AC4}"/>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65722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4210-2259-F5E8-FF94-506854DC90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AEA7DB-9680-B5D9-59D6-1508B26A55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DCE019-F28D-8B89-315B-C7377D987A1F}"/>
              </a:ext>
            </a:extLst>
          </p:cNvPr>
          <p:cNvSpPr>
            <a:spLocks noGrp="1"/>
          </p:cNvSpPr>
          <p:nvPr>
            <p:ph type="dt" sz="half" idx="10"/>
          </p:nvPr>
        </p:nvSpPr>
        <p:spPr/>
        <p:txBody>
          <a:bodyPr/>
          <a:lstStyle/>
          <a:p>
            <a:fld id="{30B7B0CA-7F1D-7440-BF86-78A318A6FD35}" type="datetimeFigureOut">
              <a:rPr lang="en-US" smtClean="0"/>
              <a:t>4/13/26</a:t>
            </a:fld>
            <a:endParaRPr lang="en-US"/>
          </a:p>
        </p:txBody>
      </p:sp>
      <p:sp>
        <p:nvSpPr>
          <p:cNvPr id="5" name="Footer Placeholder 4">
            <a:extLst>
              <a:ext uri="{FF2B5EF4-FFF2-40B4-BE49-F238E27FC236}">
                <a16:creationId xmlns:a16="http://schemas.microsoft.com/office/drawing/2014/main" id="{3A8A3B03-057F-F58E-D5EB-D9A59DF00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0021C-08DA-442C-76E4-736D9ECF4A95}"/>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59332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F825-B759-C3AA-9982-866C943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56AB7-2038-A70C-A5B2-AF71135241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0B5ABD-09CF-5CBD-4F63-C2AB60A051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F7A95-5A12-2A75-4E9B-E7E0A73C117C}"/>
              </a:ext>
            </a:extLst>
          </p:cNvPr>
          <p:cNvSpPr>
            <a:spLocks noGrp="1"/>
          </p:cNvSpPr>
          <p:nvPr>
            <p:ph type="dt" sz="half" idx="10"/>
          </p:nvPr>
        </p:nvSpPr>
        <p:spPr/>
        <p:txBody>
          <a:bodyPr/>
          <a:lstStyle/>
          <a:p>
            <a:fld id="{30B7B0CA-7F1D-7440-BF86-78A318A6FD35}" type="datetimeFigureOut">
              <a:rPr lang="en-US" smtClean="0"/>
              <a:t>4/13/26</a:t>
            </a:fld>
            <a:endParaRPr lang="en-US"/>
          </a:p>
        </p:txBody>
      </p:sp>
      <p:sp>
        <p:nvSpPr>
          <p:cNvPr id="6" name="Footer Placeholder 5">
            <a:extLst>
              <a:ext uri="{FF2B5EF4-FFF2-40B4-BE49-F238E27FC236}">
                <a16:creationId xmlns:a16="http://schemas.microsoft.com/office/drawing/2014/main" id="{665321FD-0397-42BE-8235-94E51D7FC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74E65-FC6A-29FB-70B5-F405D7993A3B}"/>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63745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8916-B5BB-A7D9-7A17-B277967704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583B3B-0B44-66A1-4A84-CBDB09F5B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6D406-9984-09E5-9B83-0B39C475B8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E915E0-9D33-9ECA-89E3-9CC077F70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79F8C-0231-44AC-6B23-94A5AE30FE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E38855-F9DF-D576-8457-22162804560A}"/>
              </a:ext>
            </a:extLst>
          </p:cNvPr>
          <p:cNvSpPr>
            <a:spLocks noGrp="1"/>
          </p:cNvSpPr>
          <p:nvPr>
            <p:ph type="dt" sz="half" idx="10"/>
          </p:nvPr>
        </p:nvSpPr>
        <p:spPr/>
        <p:txBody>
          <a:bodyPr/>
          <a:lstStyle/>
          <a:p>
            <a:fld id="{30B7B0CA-7F1D-7440-BF86-78A318A6FD35}" type="datetimeFigureOut">
              <a:rPr lang="en-US" smtClean="0"/>
              <a:t>4/13/26</a:t>
            </a:fld>
            <a:endParaRPr lang="en-US"/>
          </a:p>
        </p:txBody>
      </p:sp>
      <p:sp>
        <p:nvSpPr>
          <p:cNvPr id="8" name="Footer Placeholder 7">
            <a:extLst>
              <a:ext uri="{FF2B5EF4-FFF2-40B4-BE49-F238E27FC236}">
                <a16:creationId xmlns:a16="http://schemas.microsoft.com/office/drawing/2014/main" id="{9F170EEE-B57C-D2BF-D8F8-D9B8415CD5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2B8F2B-F16A-0573-6A83-11CC0F2B632D}"/>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80556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6569-E350-D295-6848-F8A135D842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336050-7FF0-C6F6-112C-772F06197071}"/>
              </a:ext>
            </a:extLst>
          </p:cNvPr>
          <p:cNvSpPr>
            <a:spLocks noGrp="1"/>
          </p:cNvSpPr>
          <p:nvPr>
            <p:ph type="dt" sz="half" idx="10"/>
          </p:nvPr>
        </p:nvSpPr>
        <p:spPr/>
        <p:txBody>
          <a:bodyPr/>
          <a:lstStyle/>
          <a:p>
            <a:fld id="{30B7B0CA-7F1D-7440-BF86-78A318A6FD35}" type="datetimeFigureOut">
              <a:rPr lang="en-US" smtClean="0"/>
              <a:t>4/13/26</a:t>
            </a:fld>
            <a:endParaRPr lang="en-US"/>
          </a:p>
        </p:txBody>
      </p:sp>
      <p:sp>
        <p:nvSpPr>
          <p:cNvPr id="4" name="Footer Placeholder 3">
            <a:extLst>
              <a:ext uri="{FF2B5EF4-FFF2-40B4-BE49-F238E27FC236}">
                <a16:creationId xmlns:a16="http://schemas.microsoft.com/office/drawing/2014/main" id="{0C60740C-6938-B0BD-E258-6D6756162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E41E3-FF6C-058B-3BD4-2271A4CA2ACC}"/>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78992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69C63-B11B-2B8C-367D-81E74AE9282B}"/>
              </a:ext>
            </a:extLst>
          </p:cNvPr>
          <p:cNvSpPr>
            <a:spLocks noGrp="1"/>
          </p:cNvSpPr>
          <p:nvPr>
            <p:ph type="dt" sz="half" idx="10"/>
          </p:nvPr>
        </p:nvSpPr>
        <p:spPr/>
        <p:txBody>
          <a:bodyPr/>
          <a:lstStyle/>
          <a:p>
            <a:fld id="{30B7B0CA-7F1D-7440-BF86-78A318A6FD35}" type="datetimeFigureOut">
              <a:rPr lang="en-US" smtClean="0"/>
              <a:t>4/13/26</a:t>
            </a:fld>
            <a:endParaRPr lang="en-US"/>
          </a:p>
        </p:txBody>
      </p:sp>
      <p:sp>
        <p:nvSpPr>
          <p:cNvPr id="3" name="Footer Placeholder 2">
            <a:extLst>
              <a:ext uri="{FF2B5EF4-FFF2-40B4-BE49-F238E27FC236}">
                <a16:creationId xmlns:a16="http://schemas.microsoft.com/office/drawing/2014/main" id="{3BADF0EE-CA44-6835-ABFE-CA7E6586A6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4EBE21-29E0-0354-D5EC-087E3C46284E}"/>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78403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4407-4B25-FCBE-57E4-A78292199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8E5552-7962-CC6F-6E3E-8B1C14835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E16A62-5B97-7A97-74CF-E161EAE8B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50EC4-4976-6539-FC2F-6FACBD6D65DB}"/>
              </a:ext>
            </a:extLst>
          </p:cNvPr>
          <p:cNvSpPr>
            <a:spLocks noGrp="1"/>
          </p:cNvSpPr>
          <p:nvPr>
            <p:ph type="dt" sz="half" idx="10"/>
          </p:nvPr>
        </p:nvSpPr>
        <p:spPr/>
        <p:txBody>
          <a:bodyPr/>
          <a:lstStyle/>
          <a:p>
            <a:fld id="{30B7B0CA-7F1D-7440-BF86-78A318A6FD35}" type="datetimeFigureOut">
              <a:rPr lang="en-US" smtClean="0"/>
              <a:t>4/13/26</a:t>
            </a:fld>
            <a:endParaRPr lang="en-US"/>
          </a:p>
        </p:txBody>
      </p:sp>
      <p:sp>
        <p:nvSpPr>
          <p:cNvPr id="6" name="Footer Placeholder 5">
            <a:extLst>
              <a:ext uri="{FF2B5EF4-FFF2-40B4-BE49-F238E27FC236}">
                <a16:creationId xmlns:a16="http://schemas.microsoft.com/office/drawing/2014/main" id="{5C5B1BB4-1AC6-8C66-ABC6-EEB41CA3E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F9FFF-E253-F74C-60B9-C27FB55F222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326848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9D88D-91FB-9C15-8A6A-169FC239A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98C644-9EAB-286C-9D20-C383922C4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BC56BC-D659-830F-3A76-5BB988EAA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AD851-A8CC-14F7-9E06-C50619BCA366}"/>
              </a:ext>
            </a:extLst>
          </p:cNvPr>
          <p:cNvSpPr>
            <a:spLocks noGrp="1"/>
          </p:cNvSpPr>
          <p:nvPr>
            <p:ph type="dt" sz="half" idx="10"/>
          </p:nvPr>
        </p:nvSpPr>
        <p:spPr/>
        <p:txBody>
          <a:bodyPr/>
          <a:lstStyle/>
          <a:p>
            <a:fld id="{30B7B0CA-7F1D-7440-BF86-78A318A6FD35}" type="datetimeFigureOut">
              <a:rPr lang="en-US" smtClean="0"/>
              <a:t>4/13/26</a:t>
            </a:fld>
            <a:endParaRPr lang="en-US"/>
          </a:p>
        </p:txBody>
      </p:sp>
      <p:sp>
        <p:nvSpPr>
          <p:cNvPr id="6" name="Footer Placeholder 5">
            <a:extLst>
              <a:ext uri="{FF2B5EF4-FFF2-40B4-BE49-F238E27FC236}">
                <a16:creationId xmlns:a16="http://schemas.microsoft.com/office/drawing/2014/main" id="{478CC1A1-6D99-CF83-3D14-7B7984A76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C82D1-29F8-6B10-A341-2799BA66AB3F}"/>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17165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5BE02-6075-4A94-5B95-AD21ADA81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705271-5EBA-2F49-618C-DC81BD18E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8F3C2-10B5-CD33-9F2E-FC974C78C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B7B0CA-7F1D-7440-BF86-78A318A6FD35}" type="datetimeFigureOut">
              <a:rPr lang="en-US" smtClean="0"/>
              <a:t>4/13/26</a:t>
            </a:fld>
            <a:endParaRPr lang="en-US"/>
          </a:p>
        </p:txBody>
      </p:sp>
      <p:sp>
        <p:nvSpPr>
          <p:cNvPr id="5" name="Footer Placeholder 4">
            <a:extLst>
              <a:ext uri="{FF2B5EF4-FFF2-40B4-BE49-F238E27FC236}">
                <a16:creationId xmlns:a16="http://schemas.microsoft.com/office/drawing/2014/main" id="{1A4173F1-0847-1BA0-F40A-4ED2D9310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5FD84E-E40C-73B8-7FB2-5206E969A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1E35B7-D1A3-FA48-9136-E65B2C08304D}" type="slidenum">
              <a:rPr lang="en-US" smtClean="0"/>
              <a:t>‹#›</a:t>
            </a:fld>
            <a:endParaRPr lang="en-US"/>
          </a:p>
        </p:txBody>
      </p:sp>
    </p:spTree>
    <p:extLst>
      <p:ext uri="{BB962C8B-B14F-4D97-AF65-F5344CB8AC3E}">
        <p14:creationId xmlns:p14="http://schemas.microsoft.com/office/powerpoint/2010/main" val="59665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ccs.libinsight.com/kflcircstats25onwar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inyurl.com/iug2026sampleou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tinyurl.com/iug2026circquer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1898F-4D0F-919F-D69B-72879BA74619}"/>
              </a:ext>
            </a:extLst>
          </p:cNvPr>
          <p:cNvSpPr/>
          <p:nvPr/>
        </p:nvSpPr>
        <p:spPr>
          <a:xfrm>
            <a:off x="3357250" y="0"/>
            <a:ext cx="8834750" cy="6858000"/>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1F9501-4654-8CF0-CEF7-2697A05CB704}"/>
              </a:ext>
            </a:extLst>
          </p:cNvPr>
          <p:cNvPicPr>
            <a:picLocks noChangeAspect="1"/>
          </p:cNvPicPr>
          <p:nvPr/>
        </p:nvPicPr>
        <p:blipFill>
          <a:blip r:embed="rId2"/>
          <a:stretch>
            <a:fillRect/>
          </a:stretch>
        </p:blipFill>
        <p:spPr>
          <a:xfrm>
            <a:off x="237500" y="2004002"/>
            <a:ext cx="2849993" cy="2849993"/>
          </a:xfrm>
          <a:prstGeom prst="rect">
            <a:avLst/>
          </a:prstGeom>
        </p:spPr>
      </p:pic>
      <p:sp>
        <p:nvSpPr>
          <p:cNvPr id="2" name="Title 1">
            <a:extLst>
              <a:ext uri="{FF2B5EF4-FFF2-40B4-BE49-F238E27FC236}">
                <a16:creationId xmlns:a16="http://schemas.microsoft.com/office/drawing/2014/main" id="{01BD3775-4F06-3D6F-F872-CC0186454DBE}"/>
              </a:ext>
            </a:extLst>
          </p:cNvPr>
          <p:cNvSpPr>
            <a:spLocks noGrp="1"/>
          </p:cNvSpPr>
          <p:nvPr>
            <p:ph type="ctrTitle"/>
          </p:nvPr>
        </p:nvSpPr>
        <p:spPr>
          <a:xfrm>
            <a:off x="4263237" y="367991"/>
            <a:ext cx="7190509" cy="3728282"/>
          </a:xfrm>
        </p:spPr>
        <p:txBody>
          <a:bodyPr>
            <a:normAutofit fontScale="90000"/>
          </a:bodyPr>
          <a:lstStyle/>
          <a:p>
            <a:r>
              <a:rPr lang="en-US" sz="7200" dirty="0">
                <a:solidFill>
                  <a:srgbClr val="00223D"/>
                </a:solidFill>
              </a:rPr>
              <a:t>Creating a Circulation Statistics Dashboard Using SQL and LibInsights</a:t>
            </a:r>
          </a:p>
        </p:txBody>
      </p:sp>
      <p:sp>
        <p:nvSpPr>
          <p:cNvPr id="6" name="Subtitle 5">
            <a:extLst>
              <a:ext uri="{FF2B5EF4-FFF2-40B4-BE49-F238E27FC236}">
                <a16:creationId xmlns:a16="http://schemas.microsoft.com/office/drawing/2014/main" id="{D6138A63-B70F-BF2F-B517-91379908FA8D}"/>
              </a:ext>
            </a:extLst>
          </p:cNvPr>
          <p:cNvSpPr>
            <a:spLocks noGrp="1"/>
          </p:cNvSpPr>
          <p:nvPr>
            <p:ph type="subTitle" idx="1"/>
          </p:nvPr>
        </p:nvSpPr>
        <p:spPr>
          <a:xfrm>
            <a:off x="4675689" y="4199447"/>
            <a:ext cx="6365607" cy="1851104"/>
          </a:xfrm>
        </p:spPr>
        <p:txBody>
          <a:bodyPr>
            <a:normAutofit/>
          </a:bodyPr>
          <a:lstStyle/>
          <a:p>
            <a:r>
              <a:rPr lang="en-US" b="1" dirty="0">
                <a:solidFill>
                  <a:srgbClr val="00223D"/>
                </a:solidFill>
              </a:rPr>
              <a:t>Joel Tonyan</a:t>
            </a:r>
          </a:p>
          <a:p>
            <a:r>
              <a:rPr lang="en-US" dirty="0">
                <a:solidFill>
                  <a:srgbClr val="00223D"/>
                </a:solidFill>
              </a:rPr>
              <a:t>Director of User Experience, </a:t>
            </a:r>
          </a:p>
          <a:p>
            <a:r>
              <a:rPr lang="en-US" dirty="0">
                <a:solidFill>
                  <a:srgbClr val="00223D"/>
                </a:solidFill>
              </a:rPr>
              <a:t>Kraemer Family Library</a:t>
            </a:r>
          </a:p>
          <a:p>
            <a:r>
              <a:rPr lang="en-US" dirty="0" err="1">
                <a:solidFill>
                  <a:srgbClr val="00223D"/>
                </a:solidFill>
              </a:rPr>
              <a:t>jtonyan@uccs.edu</a:t>
            </a:r>
            <a:endParaRPr lang="en-US" dirty="0">
              <a:solidFill>
                <a:srgbClr val="00223D"/>
              </a:solidFill>
            </a:endParaRPr>
          </a:p>
        </p:txBody>
      </p:sp>
    </p:spTree>
    <p:extLst>
      <p:ext uri="{BB962C8B-B14F-4D97-AF65-F5344CB8AC3E}">
        <p14:creationId xmlns:p14="http://schemas.microsoft.com/office/powerpoint/2010/main" val="168235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BEEA-B53F-C92D-EBD2-D04A088440A4}"/>
              </a:ext>
            </a:extLst>
          </p:cNvPr>
          <p:cNvSpPr>
            <a:spLocks noGrp="1"/>
          </p:cNvSpPr>
          <p:nvPr>
            <p:ph type="title"/>
          </p:nvPr>
        </p:nvSpPr>
        <p:spPr>
          <a:xfrm>
            <a:off x="838200" y="365125"/>
            <a:ext cx="10515600" cy="861509"/>
          </a:xfrm>
        </p:spPr>
        <p:txBody>
          <a:bodyPr>
            <a:normAutofit/>
          </a:bodyPr>
          <a:lstStyle/>
          <a:p>
            <a:r>
              <a:rPr lang="en-US" sz="3600" dirty="0"/>
              <a:t>Query: Limiting results to transactions from prior month</a:t>
            </a:r>
          </a:p>
        </p:txBody>
      </p:sp>
      <p:sp>
        <p:nvSpPr>
          <p:cNvPr id="10" name="TextBox 9">
            <a:extLst>
              <a:ext uri="{FF2B5EF4-FFF2-40B4-BE49-F238E27FC236}">
                <a16:creationId xmlns:a16="http://schemas.microsoft.com/office/drawing/2014/main" id="{BF129974-E2FD-91D4-9EA2-ED400B81ADA6}"/>
              </a:ext>
            </a:extLst>
          </p:cNvPr>
          <p:cNvSpPr txBox="1"/>
          <p:nvPr/>
        </p:nvSpPr>
        <p:spPr>
          <a:xfrm>
            <a:off x="974076" y="1253523"/>
            <a:ext cx="9116749" cy="4524315"/>
          </a:xfrm>
          <a:prstGeom prst="rect">
            <a:avLst/>
          </a:prstGeom>
          <a:noFill/>
        </p:spPr>
        <p:txBody>
          <a:bodyPr wrap="square">
            <a:spAutoFit/>
          </a:bodyPr>
          <a:lstStyle/>
          <a:p>
            <a:r>
              <a:rPr lang="en-US" dirty="0" err="1"/>
              <a:t>base_transactions</a:t>
            </a:r>
            <a:r>
              <a:rPr lang="en-US" dirty="0"/>
              <a:t> AS (</a:t>
            </a:r>
          </a:p>
          <a:p>
            <a:r>
              <a:rPr lang="en-US" dirty="0"/>
              <a:t>    </a:t>
            </a:r>
            <a:r>
              <a:rPr lang="en-US" dirty="0">
                <a:highlight>
                  <a:srgbClr val="FFFF00"/>
                </a:highlight>
              </a:rPr>
              <a:t>SELECT DISTINCT ON (</a:t>
            </a:r>
            <a:r>
              <a:rPr lang="en-US" dirty="0" err="1">
                <a:highlight>
                  <a:srgbClr val="FFFF00"/>
                </a:highlight>
              </a:rPr>
              <a:t>ct.transaction_gmt</a:t>
            </a:r>
            <a:r>
              <a:rPr lang="en-US" dirty="0">
                <a:highlight>
                  <a:srgbClr val="FFFF00"/>
                </a:highlight>
              </a:rPr>
              <a:t>, </a:t>
            </a:r>
            <a:r>
              <a:rPr lang="en-US" dirty="0" err="1">
                <a:highlight>
                  <a:srgbClr val="FFFF00"/>
                </a:highlight>
              </a:rPr>
              <a:t>irp.barcode</a:t>
            </a:r>
            <a:r>
              <a:rPr lang="en-US" dirty="0">
                <a:highlight>
                  <a:srgbClr val="FFFF00"/>
                </a:highlight>
              </a:rPr>
              <a:t>)</a:t>
            </a:r>
          </a:p>
          <a:p>
            <a:r>
              <a:rPr lang="en-US" dirty="0"/>
              <a:t>        </a:t>
            </a:r>
            <a:r>
              <a:rPr lang="en-US" dirty="0" err="1"/>
              <a:t>ct.transaction_gmt</a:t>
            </a:r>
            <a:r>
              <a:rPr lang="en-US" dirty="0"/>
              <a:t>,</a:t>
            </a:r>
          </a:p>
          <a:p>
            <a:r>
              <a:rPr lang="en-US" dirty="0"/>
              <a:t>        </a:t>
            </a:r>
            <a:r>
              <a:rPr lang="en-US" dirty="0" err="1"/>
              <a:t>ct.op_code</a:t>
            </a:r>
            <a:r>
              <a:rPr lang="en-US" dirty="0"/>
              <a:t>,</a:t>
            </a:r>
          </a:p>
          <a:p>
            <a:r>
              <a:rPr lang="en-US" dirty="0"/>
              <a:t>        </a:t>
            </a:r>
            <a:r>
              <a:rPr lang="en-US" dirty="0" err="1"/>
              <a:t>ct.application_name</a:t>
            </a:r>
            <a:r>
              <a:rPr lang="en-US" dirty="0"/>
              <a:t>,</a:t>
            </a:r>
          </a:p>
          <a:p>
            <a:r>
              <a:rPr lang="en-US" dirty="0"/>
              <a:t>        ct.stat_group_code_num,</a:t>
            </a:r>
          </a:p>
          <a:p>
            <a:r>
              <a:rPr lang="en-US" dirty="0"/>
              <a:t>        </a:t>
            </a:r>
            <a:r>
              <a:rPr lang="en-US" dirty="0" err="1"/>
              <a:t>ct.due_date_gmt</a:t>
            </a:r>
            <a:r>
              <a:rPr lang="en-US" dirty="0"/>
              <a:t>,</a:t>
            </a:r>
          </a:p>
          <a:p>
            <a:r>
              <a:rPr lang="en-US" dirty="0"/>
              <a:t>        </a:t>
            </a:r>
            <a:r>
              <a:rPr lang="en-US" dirty="0" err="1"/>
              <a:t>ct.patron_record_id</a:t>
            </a:r>
            <a:r>
              <a:rPr lang="en-US" dirty="0"/>
              <a:t>,</a:t>
            </a:r>
          </a:p>
          <a:p>
            <a:r>
              <a:rPr lang="en-US" dirty="0"/>
              <a:t>        </a:t>
            </a:r>
            <a:r>
              <a:rPr lang="en-US" dirty="0" err="1"/>
              <a:t>ct.item_record_id</a:t>
            </a:r>
            <a:r>
              <a:rPr lang="en-US" dirty="0"/>
              <a:t>,</a:t>
            </a:r>
          </a:p>
          <a:p>
            <a:r>
              <a:rPr lang="en-US" dirty="0"/>
              <a:t>        </a:t>
            </a:r>
            <a:r>
              <a:rPr lang="en-US" dirty="0" err="1"/>
              <a:t>ct.bib_record_id</a:t>
            </a:r>
            <a:r>
              <a:rPr lang="en-US" dirty="0"/>
              <a:t>,</a:t>
            </a:r>
          </a:p>
          <a:p>
            <a:r>
              <a:rPr lang="en-US" dirty="0"/>
              <a:t>        </a:t>
            </a:r>
            <a:r>
              <a:rPr lang="en-US" dirty="0" err="1"/>
              <a:t>irp.barcode</a:t>
            </a:r>
            <a:endParaRPr lang="en-US" dirty="0"/>
          </a:p>
          <a:p>
            <a:r>
              <a:rPr lang="en-US" dirty="0"/>
              <a:t>    FROM </a:t>
            </a:r>
            <a:r>
              <a:rPr lang="en-US" dirty="0" err="1"/>
              <a:t>sierra_view.circ_trans</a:t>
            </a:r>
            <a:r>
              <a:rPr lang="en-US" dirty="0"/>
              <a:t> </a:t>
            </a:r>
            <a:r>
              <a:rPr lang="en-US" dirty="0" err="1"/>
              <a:t>ct</a:t>
            </a:r>
            <a:endParaRPr lang="en-US" dirty="0"/>
          </a:p>
          <a:p>
            <a:r>
              <a:rPr lang="en-US" dirty="0"/>
              <a:t>    LEFT JOIN </a:t>
            </a:r>
            <a:r>
              <a:rPr lang="en-US" dirty="0" err="1"/>
              <a:t>sierra_view.item_record_property</a:t>
            </a:r>
            <a:r>
              <a:rPr lang="en-US" dirty="0"/>
              <a:t> </a:t>
            </a:r>
            <a:r>
              <a:rPr lang="en-US" dirty="0" err="1"/>
              <a:t>irp</a:t>
            </a:r>
            <a:endParaRPr lang="en-US" dirty="0"/>
          </a:p>
          <a:p>
            <a:r>
              <a:rPr lang="en-US" dirty="0"/>
              <a:t>        ON </a:t>
            </a:r>
            <a:r>
              <a:rPr lang="en-US" dirty="0" err="1"/>
              <a:t>ct.item_record_id</a:t>
            </a:r>
            <a:r>
              <a:rPr lang="en-US" dirty="0"/>
              <a:t> = </a:t>
            </a:r>
            <a:r>
              <a:rPr lang="en-US" dirty="0" err="1"/>
              <a:t>irp.item_record_id</a:t>
            </a:r>
            <a:endParaRPr lang="en-US" dirty="0"/>
          </a:p>
          <a:p>
            <a:r>
              <a:rPr lang="en-US" dirty="0"/>
              <a:t>    </a:t>
            </a:r>
            <a:r>
              <a:rPr lang="en-US" dirty="0">
                <a:highlight>
                  <a:srgbClr val="FFFF00"/>
                </a:highlight>
              </a:rPr>
              <a:t>WHERE </a:t>
            </a:r>
            <a:r>
              <a:rPr lang="en-US" dirty="0" err="1">
                <a:highlight>
                  <a:srgbClr val="FFFF00"/>
                </a:highlight>
              </a:rPr>
              <a:t>ct.transaction_gmt</a:t>
            </a:r>
            <a:r>
              <a:rPr lang="en-US" dirty="0">
                <a:highlight>
                  <a:srgbClr val="FFFF00"/>
                </a:highlight>
              </a:rPr>
              <a:t>::date &gt;= </a:t>
            </a:r>
            <a:r>
              <a:rPr lang="en-US" dirty="0" err="1">
                <a:highlight>
                  <a:srgbClr val="FFFF00"/>
                </a:highlight>
              </a:rPr>
              <a:t>date_trunc</a:t>
            </a:r>
            <a:r>
              <a:rPr lang="en-US" dirty="0">
                <a:highlight>
                  <a:srgbClr val="FFFF00"/>
                </a:highlight>
              </a:rPr>
              <a:t>('month', </a:t>
            </a:r>
            <a:r>
              <a:rPr lang="en-US" dirty="0" err="1">
                <a:highlight>
                  <a:srgbClr val="FFFF00"/>
                </a:highlight>
              </a:rPr>
              <a:t>current_date</a:t>
            </a:r>
            <a:r>
              <a:rPr lang="en-US" dirty="0">
                <a:highlight>
                  <a:srgbClr val="FFFF00"/>
                </a:highlight>
              </a:rPr>
              <a:t> - interval '1 month')</a:t>
            </a:r>
          </a:p>
          <a:p>
            <a:r>
              <a:rPr lang="en-US" dirty="0">
                <a:highlight>
                  <a:srgbClr val="FFFF00"/>
                </a:highlight>
              </a:rPr>
              <a:t>        AND </a:t>
            </a:r>
            <a:r>
              <a:rPr lang="en-US" dirty="0" err="1">
                <a:highlight>
                  <a:srgbClr val="FFFF00"/>
                </a:highlight>
              </a:rPr>
              <a:t>ct.transaction_gmt</a:t>
            </a:r>
            <a:r>
              <a:rPr lang="en-US" dirty="0">
                <a:highlight>
                  <a:srgbClr val="FFFF00"/>
                </a:highlight>
              </a:rPr>
              <a:t>::date &lt; </a:t>
            </a:r>
            <a:r>
              <a:rPr lang="en-US" dirty="0" err="1">
                <a:highlight>
                  <a:srgbClr val="FFFF00"/>
                </a:highlight>
              </a:rPr>
              <a:t>date_trunc</a:t>
            </a:r>
            <a:r>
              <a:rPr lang="en-US" dirty="0">
                <a:highlight>
                  <a:srgbClr val="FFFF00"/>
                </a:highlight>
              </a:rPr>
              <a:t>('month', </a:t>
            </a:r>
            <a:r>
              <a:rPr lang="en-US" dirty="0" err="1">
                <a:highlight>
                  <a:srgbClr val="FFFF00"/>
                </a:highlight>
              </a:rPr>
              <a:t>current_date</a:t>
            </a:r>
            <a:r>
              <a:rPr lang="en-US" dirty="0">
                <a:highlight>
                  <a:srgbClr val="FFFF00"/>
                </a:highlight>
              </a:rPr>
              <a:t>)</a:t>
            </a:r>
          </a:p>
        </p:txBody>
      </p:sp>
    </p:spTree>
    <p:extLst>
      <p:ext uri="{BB962C8B-B14F-4D97-AF65-F5344CB8AC3E}">
        <p14:creationId xmlns:p14="http://schemas.microsoft.com/office/powerpoint/2010/main" val="194759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5E2648-110A-3905-E813-430E93C82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6622F-A1DB-97D4-E071-7AAAA1532703}"/>
              </a:ext>
            </a:extLst>
          </p:cNvPr>
          <p:cNvSpPr>
            <a:spLocks noGrp="1"/>
          </p:cNvSpPr>
          <p:nvPr>
            <p:ph type="title"/>
          </p:nvPr>
        </p:nvSpPr>
        <p:spPr>
          <a:xfrm>
            <a:off x="413628" y="183936"/>
            <a:ext cx="10534650" cy="817403"/>
          </a:xfrm>
        </p:spPr>
        <p:txBody>
          <a:bodyPr vert="horz" lIns="91440" tIns="45720" rIns="91440" bIns="45720" rtlCol="0" anchor="b">
            <a:normAutofit fontScale="90000"/>
          </a:bodyPr>
          <a:lstStyle/>
          <a:p>
            <a:pPr algn="ctr"/>
            <a:r>
              <a:rPr lang="en-US" sz="3600" kern="1200" dirty="0">
                <a:solidFill>
                  <a:schemeClr val="tx1"/>
                </a:solidFill>
                <a:latin typeface="+mj-lt"/>
                <a:ea typeface="+mj-ea"/>
                <a:cs typeface="+mj-cs"/>
              </a:rPr>
              <a:t>Query: Extracting Time-Related Data and Transaction </a:t>
            </a:r>
            <a:r>
              <a:rPr lang="en-US" sz="3600" dirty="0"/>
              <a:t>T</a:t>
            </a:r>
            <a:r>
              <a:rPr lang="en-US" sz="3600" kern="1200" dirty="0">
                <a:solidFill>
                  <a:schemeClr val="tx1"/>
                </a:solidFill>
                <a:latin typeface="+mj-lt"/>
                <a:ea typeface="+mj-ea"/>
                <a:cs typeface="+mj-cs"/>
              </a:rPr>
              <a:t>ype</a:t>
            </a:r>
          </a:p>
        </p:txBody>
      </p:sp>
      <p:sp>
        <p:nvSpPr>
          <p:cNvPr id="7" name="TextBox 6">
            <a:extLst>
              <a:ext uri="{FF2B5EF4-FFF2-40B4-BE49-F238E27FC236}">
                <a16:creationId xmlns:a16="http://schemas.microsoft.com/office/drawing/2014/main" id="{D5DB17A4-FADA-5D20-F231-737229603E4C}"/>
              </a:ext>
            </a:extLst>
          </p:cNvPr>
          <p:cNvSpPr txBox="1"/>
          <p:nvPr/>
        </p:nvSpPr>
        <p:spPr>
          <a:xfrm>
            <a:off x="1446178" y="1041753"/>
            <a:ext cx="8469549" cy="5632311"/>
          </a:xfrm>
          <a:prstGeom prst="rect">
            <a:avLst/>
          </a:prstGeom>
          <a:noFill/>
        </p:spPr>
        <p:txBody>
          <a:bodyPr wrap="square">
            <a:spAutoFit/>
          </a:bodyPr>
          <a:lstStyle/>
          <a:p>
            <a:r>
              <a:rPr lang="en-US" dirty="0" err="1"/>
              <a:t>transaction_details</a:t>
            </a:r>
            <a:r>
              <a:rPr lang="en-US" dirty="0"/>
              <a:t> AS (</a:t>
            </a:r>
          </a:p>
          <a:p>
            <a:r>
              <a:rPr lang="en-US" dirty="0"/>
              <a:t>    SELECT </a:t>
            </a:r>
          </a:p>
          <a:p>
            <a:r>
              <a:rPr lang="en-US" dirty="0"/>
              <a:t>        </a:t>
            </a:r>
            <a:r>
              <a:rPr lang="en-US" dirty="0" err="1"/>
              <a:t>bt.</a:t>
            </a:r>
            <a:r>
              <a:rPr lang="en-US" dirty="0"/>
              <a:t>*,</a:t>
            </a:r>
          </a:p>
          <a:p>
            <a:r>
              <a:rPr lang="en-US" dirty="0"/>
              <a:t>        -- Date and time formatting</a:t>
            </a:r>
          </a:p>
          <a:p>
            <a:r>
              <a:rPr lang="en-US" dirty="0">
                <a:highlight>
                  <a:srgbClr val="FFFF00"/>
                </a:highlight>
              </a:rPr>
              <a:t>        </a:t>
            </a:r>
            <a:r>
              <a:rPr lang="en-US" dirty="0" err="1">
                <a:highlight>
                  <a:srgbClr val="FFFF00"/>
                </a:highlight>
              </a:rPr>
              <a:t>to_char</a:t>
            </a:r>
            <a:r>
              <a:rPr lang="en-US" dirty="0">
                <a:highlight>
                  <a:srgbClr val="FFFF00"/>
                </a:highlight>
              </a:rPr>
              <a:t>(</a:t>
            </a:r>
            <a:r>
              <a:rPr lang="en-US" dirty="0" err="1">
                <a:highlight>
                  <a:srgbClr val="FFFF00"/>
                </a:highlight>
              </a:rPr>
              <a:t>bt.transaction_gmt</a:t>
            </a:r>
            <a:r>
              <a:rPr lang="en-US" dirty="0">
                <a:highlight>
                  <a:srgbClr val="FFFF00"/>
                </a:highlight>
              </a:rPr>
              <a:t>, 'YYYY-MM-DD HH24:MI') as </a:t>
            </a:r>
            <a:r>
              <a:rPr lang="en-US" dirty="0" err="1">
                <a:highlight>
                  <a:srgbClr val="FFFF00"/>
                </a:highlight>
              </a:rPr>
              <a:t>transaction_date_and_time</a:t>
            </a:r>
            <a:r>
              <a:rPr lang="en-US" dirty="0">
                <a:highlight>
                  <a:srgbClr val="FFFF00"/>
                </a:highlight>
              </a:rPr>
              <a:t>,</a:t>
            </a:r>
          </a:p>
          <a:p>
            <a:r>
              <a:rPr lang="en-US" dirty="0">
                <a:highlight>
                  <a:srgbClr val="FFFF00"/>
                </a:highlight>
              </a:rPr>
              <a:t>        </a:t>
            </a:r>
            <a:r>
              <a:rPr lang="en-US" dirty="0" err="1">
                <a:highlight>
                  <a:srgbClr val="FFFF00"/>
                </a:highlight>
              </a:rPr>
              <a:t>to_char</a:t>
            </a:r>
            <a:r>
              <a:rPr lang="en-US" dirty="0">
                <a:highlight>
                  <a:srgbClr val="FFFF00"/>
                </a:highlight>
              </a:rPr>
              <a:t>(</a:t>
            </a:r>
            <a:r>
              <a:rPr lang="en-US" dirty="0" err="1">
                <a:highlight>
                  <a:srgbClr val="FFFF00"/>
                </a:highlight>
              </a:rPr>
              <a:t>bt.transaction_gmt</a:t>
            </a:r>
            <a:r>
              <a:rPr lang="en-US" dirty="0">
                <a:highlight>
                  <a:srgbClr val="FFFF00"/>
                </a:highlight>
              </a:rPr>
              <a:t>, 'YYYY-MM-DD') as </a:t>
            </a:r>
            <a:r>
              <a:rPr lang="en-US" dirty="0" err="1">
                <a:highlight>
                  <a:srgbClr val="FFFF00"/>
                </a:highlight>
              </a:rPr>
              <a:t>transaction_date</a:t>
            </a:r>
            <a:r>
              <a:rPr lang="en-US" dirty="0">
                <a:highlight>
                  <a:srgbClr val="FFFF00"/>
                </a:highlight>
              </a:rPr>
              <a:t>,</a:t>
            </a:r>
          </a:p>
          <a:p>
            <a:r>
              <a:rPr lang="en-US" dirty="0">
                <a:highlight>
                  <a:srgbClr val="FFFF00"/>
                </a:highlight>
              </a:rPr>
              <a:t>        </a:t>
            </a:r>
            <a:r>
              <a:rPr lang="en-US" dirty="0" err="1">
                <a:highlight>
                  <a:srgbClr val="FFFF00"/>
                </a:highlight>
              </a:rPr>
              <a:t>to_char</a:t>
            </a:r>
            <a:r>
              <a:rPr lang="en-US" dirty="0">
                <a:highlight>
                  <a:srgbClr val="FFFF00"/>
                </a:highlight>
              </a:rPr>
              <a:t>(</a:t>
            </a:r>
            <a:r>
              <a:rPr lang="en-US" dirty="0" err="1">
                <a:highlight>
                  <a:srgbClr val="FFFF00"/>
                </a:highlight>
              </a:rPr>
              <a:t>bt.transaction_gmt</a:t>
            </a:r>
            <a:r>
              <a:rPr lang="en-US" dirty="0">
                <a:highlight>
                  <a:srgbClr val="FFFF00"/>
                </a:highlight>
              </a:rPr>
              <a:t>, 'Day') as </a:t>
            </a:r>
            <a:r>
              <a:rPr lang="en-US" dirty="0" err="1">
                <a:highlight>
                  <a:srgbClr val="FFFF00"/>
                </a:highlight>
              </a:rPr>
              <a:t>transaction_day_of_week</a:t>
            </a:r>
            <a:r>
              <a:rPr lang="en-US" dirty="0">
                <a:highlight>
                  <a:srgbClr val="FFFF00"/>
                </a:highlight>
              </a:rPr>
              <a:t>,</a:t>
            </a:r>
          </a:p>
          <a:p>
            <a:r>
              <a:rPr lang="en-US" dirty="0">
                <a:highlight>
                  <a:srgbClr val="FFFF00"/>
                </a:highlight>
              </a:rPr>
              <a:t>        extract(hour from </a:t>
            </a:r>
            <a:r>
              <a:rPr lang="en-US" dirty="0" err="1">
                <a:highlight>
                  <a:srgbClr val="FFFF00"/>
                </a:highlight>
              </a:rPr>
              <a:t>bt.transaction_gmt</a:t>
            </a:r>
            <a:r>
              <a:rPr lang="en-US" dirty="0">
                <a:highlight>
                  <a:srgbClr val="FFFF00"/>
                </a:highlight>
              </a:rPr>
              <a:t>) as </a:t>
            </a:r>
            <a:r>
              <a:rPr lang="en-US" dirty="0" err="1">
                <a:highlight>
                  <a:srgbClr val="FFFF00"/>
                </a:highlight>
              </a:rPr>
              <a:t>transaction_hour_of_day</a:t>
            </a:r>
            <a:r>
              <a:rPr lang="en-US" dirty="0"/>
              <a:t>,</a:t>
            </a:r>
          </a:p>
          <a:p>
            <a:r>
              <a:rPr lang="en-US" dirty="0"/>
              <a:t>        </a:t>
            </a:r>
          </a:p>
          <a:p>
            <a:r>
              <a:rPr lang="en-US" dirty="0"/>
              <a:t>        -- Transaction type mapping</a:t>
            </a:r>
          </a:p>
          <a:p>
            <a:r>
              <a:rPr lang="en-US" dirty="0">
                <a:highlight>
                  <a:srgbClr val="00FF00"/>
                </a:highlight>
              </a:rPr>
              <a:t>        (CASE </a:t>
            </a:r>
          </a:p>
          <a:p>
            <a:r>
              <a:rPr lang="en-US" dirty="0">
                <a:highlight>
                  <a:srgbClr val="00FF00"/>
                </a:highlight>
              </a:rPr>
              <a:t>            WHEN </a:t>
            </a:r>
            <a:r>
              <a:rPr lang="en-US" dirty="0" err="1">
                <a:highlight>
                  <a:srgbClr val="00FF00"/>
                </a:highlight>
              </a:rPr>
              <a:t>bt.op_code</a:t>
            </a:r>
            <a:r>
              <a:rPr lang="en-US" dirty="0">
                <a:highlight>
                  <a:srgbClr val="00FF00"/>
                </a:highlight>
              </a:rPr>
              <a:t> = 'o' THEN 'Checkout'</a:t>
            </a:r>
          </a:p>
          <a:p>
            <a:r>
              <a:rPr lang="en-US" dirty="0">
                <a:highlight>
                  <a:srgbClr val="00FF00"/>
                </a:highlight>
              </a:rPr>
              <a:t>            WHEN </a:t>
            </a:r>
            <a:r>
              <a:rPr lang="en-US" dirty="0" err="1">
                <a:highlight>
                  <a:srgbClr val="00FF00"/>
                </a:highlight>
              </a:rPr>
              <a:t>bt.op_code</a:t>
            </a:r>
            <a:r>
              <a:rPr lang="en-US" dirty="0">
                <a:highlight>
                  <a:srgbClr val="00FF00"/>
                </a:highlight>
              </a:rPr>
              <a:t> LIKE 'n%' THEN 'Hold'</a:t>
            </a:r>
          </a:p>
          <a:p>
            <a:r>
              <a:rPr lang="en-US" dirty="0">
                <a:highlight>
                  <a:srgbClr val="00FF00"/>
                </a:highlight>
              </a:rPr>
              <a:t>            WHEN </a:t>
            </a:r>
            <a:r>
              <a:rPr lang="en-US" dirty="0" err="1">
                <a:highlight>
                  <a:srgbClr val="00FF00"/>
                </a:highlight>
              </a:rPr>
              <a:t>bt.op_code</a:t>
            </a:r>
            <a:r>
              <a:rPr lang="en-US" dirty="0">
                <a:highlight>
                  <a:srgbClr val="00FF00"/>
                </a:highlight>
              </a:rPr>
              <a:t> = 'f' THEN 'Filled Hold'</a:t>
            </a:r>
          </a:p>
          <a:p>
            <a:r>
              <a:rPr lang="en-US" dirty="0">
                <a:highlight>
                  <a:srgbClr val="00FF00"/>
                </a:highlight>
              </a:rPr>
              <a:t>            WHEN </a:t>
            </a:r>
            <a:r>
              <a:rPr lang="en-US" dirty="0" err="1">
                <a:highlight>
                  <a:srgbClr val="00FF00"/>
                </a:highlight>
              </a:rPr>
              <a:t>bt.op_code</a:t>
            </a:r>
            <a:r>
              <a:rPr lang="en-US" dirty="0">
                <a:highlight>
                  <a:srgbClr val="00FF00"/>
                </a:highlight>
              </a:rPr>
              <a:t> = '</a:t>
            </a:r>
            <a:r>
              <a:rPr lang="en-US" dirty="0" err="1">
                <a:highlight>
                  <a:srgbClr val="00FF00"/>
                </a:highlight>
              </a:rPr>
              <a:t>i</a:t>
            </a:r>
            <a:r>
              <a:rPr lang="en-US" dirty="0">
                <a:highlight>
                  <a:srgbClr val="00FF00"/>
                </a:highlight>
              </a:rPr>
              <a:t>' THEN '</a:t>
            </a:r>
            <a:r>
              <a:rPr lang="en-US" dirty="0" err="1">
                <a:highlight>
                  <a:srgbClr val="00FF00"/>
                </a:highlight>
              </a:rPr>
              <a:t>Checkin</a:t>
            </a:r>
            <a:r>
              <a:rPr lang="en-US" dirty="0">
                <a:highlight>
                  <a:srgbClr val="00FF00"/>
                </a:highlight>
              </a:rPr>
              <a:t>'</a:t>
            </a:r>
          </a:p>
          <a:p>
            <a:r>
              <a:rPr lang="en-US" dirty="0">
                <a:highlight>
                  <a:srgbClr val="00FF00"/>
                </a:highlight>
              </a:rPr>
              <a:t>            WHEN </a:t>
            </a:r>
            <a:r>
              <a:rPr lang="en-US" dirty="0" err="1">
                <a:highlight>
                  <a:srgbClr val="00FF00"/>
                </a:highlight>
              </a:rPr>
              <a:t>bt.op_code</a:t>
            </a:r>
            <a:r>
              <a:rPr lang="en-US" dirty="0">
                <a:highlight>
                  <a:srgbClr val="00FF00"/>
                </a:highlight>
              </a:rPr>
              <a:t> = 'r' THEN 'Renewal'</a:t>
            </a:r>
          </a:p>
          <a:p>
            <a:r>
              <a:rPr lang="en-US" dirty="0">
                <a:highlight>
                  <a:srgbClr val="00FF00"/>
                </a:highlight>
              </a:rPr>
              <a:t>            WHEN </a:t>
            </a:r>
            <a:r>
              <a:rPr lang="en-US" dirty="0" err="1">
                <a:highlight>
                  <a:srgbClr val="00FF00"/>
                </a:highlight>
              </a:rPr>
              <a:t>bt.op_code</a:t>
            </a:r>
            <a:r>
              <a:rPr lang="en-US" dirty="0">
                <a:highlight>
                  <a:srgbClr val="00FF00"/>
                </a:highlight>
              </a:rPr>
              <a:t> = 'u' THEN 'Internal Use Count'</a:t>
            </a:r>
          </a:p>
          <a:p>
            <a:r>
              <a:rPr lang="en-US" dirty="0">
                <a:highlight>
                  <a:srgbClr val="00FF00"/>
                </a:highlight>
              </a:rPr>
              <a:t>            ELSE </a:t>
            </a:r>
            <a:r>
              <a:rPr lang="en-US" dirty="0" err="1">
                <a:highlight>
                  <a:srgbClr val="00FF00"/>
                </a:highlight>
              </a:rPr>
              <a:t>bt.op_code</a:t>
            </a:r>
            <a:r>
              <a:rPr lang="en-US" dirty="0">
                <a:highlight>
                  <a:srgbClr val="00FF00"/>
                </a:highlight>
              </a:rPr>
              <a:t> </a:t>
            </a:r>
          </a:p>
          <a:p>
            <a:r>
              <a:rPr lang="en-US" dirty="0">
                <a:highlight>
                  <a:srgbClr val="00FF00"/>
                </a:highlight>
              </a:rPr>
              <a:t>        END) as </a:t>
            </a:r>
            <a:r>
              <a:rPr lang="en-US" dirty="0" err="1">
                <a:highlight>
                  <a:srgbClr val="00FF00"/>
                </a:highlight>
              </a:rPr>
              <a:t>transaction_type</a:t>
            </a:r>
            <a:r>
              <a:rPr lang="en-US" dirty="0">
                <a:highlight>
                  <a:srgbClr val="00FF00"/>
                </a:highlight>
              </a:rPr>
              <a:t>,</a:t>
            </a:r>
          </a:p>
        </p:txBody>
      </p:sp>
    </p:spTree>
    <p:extLst>
      <p:ext uri="{BB962C8B-B14F-4D97-AF65-F5344CB8AC3E}">
        <p14:creationId xmlns:p14="http://schemas.microsoft.com/office/powerpoint/2010/main" val="61274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0967-0166-BBD6-1905-CB57B299E7B9}"/>
              </a:ext>
            </a:extLst>
          </p:cNvPr>
          <p:cNvSpPr>
            <a:spLocks noGrp="1"/>
          </p:cNvSpPr>
          <p:nvPr>
            <p:ph type="title"/>
          </p:nvPr>
        </p:nvSpPr>
        <p:spPr>
          <a:xfrm>
            <a:off x="273186" y="118691"/>
            <a:ext cx="11834508" cy="923331"/>
          </a:xfrm>
        </p:spPr>
        <p:txBody>
          <a:bodyPr>
            <a:normAutofit/>
          </a:bodyPr>
          <a:lstStyle/>
          <a:p>
            <a:r>
              <a:rPr lang="en-US" sz="3200" dirty="0"/>
              <a:t>Query: Distinguishing between Local and INN-REACH Patrons</a:t>
            </a:r>
          </a:p>
        </p:txBody>
      </p:sp>
      <p:sp>
        <p:nvSpPr>
          <p:cNvPr id="12" name="TextBox 11">
            <a:extLst>
              <a:ext uri="{FF2B5EF4-FFF2-40B4-BE49-F238E27FC236}">
                <a16:creationId xmlns:a16="http://schemas.microsoft.com/office/drawing/2014/main" id="{8801D0AB-87CF-E2B2-B471-B88460E8DF32}"/>
              </a:ext>
            </a:extLst>
          </p:cNvPr>
          <p:cNvSpPr txBox="1"/>
          <p:nvPr/>
        </p:nvSpPr>
        <p:spPr>
          <a:xfrm>
            <a:off x="765242" y="855939"/>
            <a:ext cx="9798996" cy="5262979"/>
          </a:xfrm>
          <a:prstGeom prst="rect">
            <a:avLst/>
          </a:prstGeom>
          <a:noFill/>
        </p:spPr>
        <p:txBody>
          <a:bodyPr wrap="square">
            <a:spAutoFit/>
          </a:bodyPr>
          <a:lstStyle/>
          <a:p>
            <a:r>
              <a:rPr lang="en-US" sz="1600" dirty="0" err="1"/>
              <a:t>patron_info</a:t>
            </a:r>
            <a:r>
              <a:rPr lang="en-US" sz="1600" dirty="0"/>
              <a:t> AS (</a:t>
            </a:r>
          </a:p>
          <a:p>
            <a:r>
              <a:rPr lang="en-US" sz="1600" dirty="0"/>
              <a:t>    SELECT </a:t>
            </a:r>
          </a:p>
          <a:p>
            <a:r>
              <a:rPr lang="en-US" sz="1600" dirty="0"/>
              <a:t>        td.*,</a:t>
            </a:r>
          </a:p>
          <a:p>
            <a:r>
              <a:rPr lang="en-US" sz="1600" dirty="0"/>
              <a:t>        </a:t>
            </a:r>
            <a:r>
              <a:rPr lang="en-US" sz="1600" dirty="0" err="1"/>
              <a:t>pr.id</a:t>
            </a:r>
            <a:r>
              <a:rPr lang="en-US" sz="1600" dirty="0"/>
              <a:t> as </a:t>
            </a:r>
            <a:r>
              <a:rPr lang="en-US" sz="1600" dirty="0" err="1"/>
              <a:t>patron_anonymized_id</a:t>
            </a:r>
            <a:r>
              <a:rPr lang="en-US" sz="1600" dirty="0"/>
              <a:t>,</a:t>
            </a:r>
          </a:p>
          <a:p>
            <a:r>
              <a:rPr lang="en-US" sz="1600" dirty="0"/>
              <a:t>        </a:t>
            </a:r>
            <a:r>
              <a:rPr lang="en-US" sz="1600" dirty="0" err="1"/>
              <a:t>pr.home_library_code</a:t>
            </a:r>
            <a:r>
              <a:rPr lang="en-US" sz="1600" dirty="0"/>
              <a:t>,</a:t>
            </a:r>
          </a:p>
          <a:p>
            <a:r>
              <a:rPr lang="en-US" sz="1600" dirty="0"/>
              <a:t>        </a:t>
            </a:r>
          </a:p>
          <a:p>
            <a:r>
              <a:rPr lang="en-US" sz="1600" dirty="0"/>
              <a:t>        -- Patron category classification</a:t>
            </a:r>
          </a:p>
          <a:p>
            <a:r>
              <a:rPr lang="en-US" sz="1600" dirty="0">
                <a:highlight>
                  <a:srgbClr val="FFFF00"/>
                </a:highlight>
              </a:rPr>
              <a:t>        (CASE </a:t>
            </a:r>
          </a:p>
          <a:p>
            <a:r>
              <a:rPr lang="en-US" sz="1600" dirty="0">
                <a:highlight>
                  <a:srgbClr val="FFFF00"/>
                </a:highlight>
              </a:rPr>
              <a:t>            WHEN </a:t>
            </a:r>
            <a:r>
              <a:rPr lang="en-US" sz="1600" dirty="0" err="1">
                <a:highlight>
                  <a:srgbClr val="FFFF00"/>
                </a:highlight>
              </a:rPr>
              <a:t>pr.home_library_code</a:t>
            </a:r>
            <a:r>
              <a:rPr lang="en-US" sz="1600" dirty="0">
                <a:highlight>
                  <a:srgbClr val="FFFF00"/>
                </a:highlight>
              </a:rPr>
              <a:t> = 'circ' THEN 'UCCS Patron'</a:t>
            </a:r>
          </a:p>
          <a:p>
            <a:r>
              <a:rPr lang="en-US" sz="1600" dirty="0">
                <a:highlight>
                  <a:srgbClr val="FFFF00"/>
                </a:highlight>
              </a:rPr>
              <a:t>            WHEN </a:t>
            </a:r>
            <a:r>
              <a:rPr lang="en-US" sz="1600" dirty="0" err="1">
                <a:highlight>
                  <a:srgbClr val="FFFF00"/>
                </a:highlight>
              </a:rPr>
              <a:t>pr.home_library_code</a:t>
            </a:r>
            <a:r>
              <a:rPr lang="en-US" sz="1600" dirty="0">
                <a:highlight>
                  <a:srgbClr val="FFFF00"/>
                </a:highlight>
              </a:rPr>
              <a:t> IS NULL THEN 'Internal Use Count'</a:t>
            </a:r>
          </a:p>
          <a:p>
            <a:r>
              <a:rPr lang="en-US" sz="1600" dirty="0">
                <a:highlight>
                  <a:srgbClr val="FFFF00"/>
                </a:highlight>
              </a:rPr>
              <a:t>            ELSE 'Prospector Patron' </a:t>
            </a:r>
          </a:p>
          <a:p>
            <a:r>
              <a:rPr lang="en-US" sz="1600" dirty="0">
                <a:highlight>
                  <a:srgbClr val="FFFF00"/>
                </a:highlight>
              </a:rPr>
              <a:t>        END) as </a:t>
            </a:r>
            <a:r>
              <a:rPr lang="en-US" sz="1600" dirty="0" err="1">
                <a:highlight>
                  <a:srgbClr val="FFFF00"/>
                </a:highlight>
              </a:rPr>
              <a:t>patron_category</a:t>
            </a:r>
            <a:r>
              <a:rPr lang="en-US" sz="1600" dirty="0">
                <a:highlight>
                  <a:srgbClr val="FFFF00"/>
                </a:highlight>
              </a:rPr>
              <a:t>,</a:t>
            </a:r>
          </a:p>
          <a:p>
            <a:r>
              <a:rPr lang="en-US" sz="1600" dirty="0"/>
              <a:t>        </a:t>
            </a:r>
          </a:p>
          <a:p>
            <a:r>
              <a:rPr lang="en-US" sz="1600" dirty="0"/>
              <a:t>        -- Home library display</a:t>
            </a:r>
          </a:p>
          <a:p>
            <a:r>
              <a:rPr lang="en-US" sz="1600" dirty="0">
                <a:highlight>
                  <a:srgbClr val="00FF00"/>
                </a:highlight>
              </a:rPr>
              <a:t>        (CASE </a:t>
            </a:r>
          </a:p>
          <a:p>
            <a:r>
              <a:rPr lang="en-US" sz="1600" dirty="0">
                <a:highlight>
                  <a:srgbClr val="00FF00"/>
                </a:highlight>
              </a:rPr>
              <a:t>            WHEN </a:t>
            </a:r>
            <a:r>
              <a:rPr lang="en-US" sz="1600" dirty="0" err="1">
                <a:highlight>
                  <a:srgbClr val="00FF00"/>
                </a:highlight>
              </a:rPr>
              <a:t>pr.home_library_code</a:t>
            </a:r>
            <a:r>
              <a:rPr lang="en-US" sz="1600" dirty="0">
                <a:highlight>
                  <a:srgbClr val="00FF00"/>
                </a:highlight>
              </a:rPr>
              <a:t> = 'circ' THEN 'Kraemer Family Library' </a:t>
            </a:r>
          </a:p>
          <a:p>
            <a:r>
              <a:rPr lang="en-US" sz="1600" dirty="0">
                <a:highlight>
                  <a:srgbClr val="00FF00"/>
                </a:highlight>
              </a:rPr>
              <a:t>            ELSE </a:t>
            </a:r>
            <a:r>
              <a:rPr lang="en-US" sz="1600" dirty="0" err="1">
                <a:highlight>
                  <a:srgbClr val="00FF00"/>
                </a:highlight>
              </a:rPr>
              <a:t>pr.home_library_code</a:t>
            </a:r>
            <a:r>
              <a:rPr lang="en-US" sz="1600" dirty="0">
                <a:highlight>
                  <a:srgbClr val="00FF00"/>
                </a:highlight>
              </a:rPr>
              <a:t> </a:t>
            </a:r>
          </a:p>
          <a:p>
            <a:r>
              <a:rPr lang="en-US" sz="1600" dirty="0">
                <a:highlight>
                  <a:srgbClr val="00FF00"/>
                </a:highlight>
              </a:rPr>
              <a:t>        END) as </a:t>
            </a:r>
            <a:r>
              <a:rPr lang="en-US" sz="1600" dirty="0" err="1">
                <a:highlight>
                  <a:srgbClr val="00FF00"/>
                </a:highlight>
              </a:rPr>
              <a:t>home_library</a:t>
            </a:r>
            <a:r>
              <a:rPr lang="en-US" sz="1600" dirty="0">
                <a:highlight>
                  <a:srgbClr val="00FF00"/>
                </a:highlight>
              </a:rPr>
              <a:t>,</a:t>
            </a:r>
          </a:p>
          <a:p>
            <a:r>
              <a:rPr lang="en-US" sz="1600" dirty="0"/>
              <a:t>        </a:t>
            </a:r>
          </a:p>
          <a:p>
            <a:r>
              <a:rPr lang="en-US" sz="1600" dirty="0"/>
              <a:t>        </a:t>
            </a:r>
            <a:r>
              <a:rPr lang="en-US" sz="1600" dirty="0" err="1"/>
              <a:t>ppn.description</a:t>
            </a:r>
            <a:r>
              <a:rPr lang="en-US" sz="1600" dirty="0"/>
              <a:t> as </a:t>
            </a:r>
            <a:r>
              <a:rPr lang="en-US" sz="1600" dirty="0" err="1"/>
              <a:t>ptype</a:t>
            </a:r>
            <a:r>
              <a:rPr lang="en-US" sz="1600" dirty="0"/>
              <a:t>,</a:t>
            </a:r>
          </a:p>
          <a:p>
            <a:r>
              <a:rPr lang="en-US" sz="1600" dirty="0"/>
              <a:t>        </a:t>
            </a:r>
            <a:r>
              <a:rPr lang="en-US" sz="1600" dirty="0" err="1"/>
              <a:t>udpm.name</a:t>
            </a:r>
            <a:r>
              <a:rPr lang="en-US" sz="1600" dirty="0"/>
              <a:t> as pcode1</a:t>
            </a:r>
          </a:p>
        </p:txBody>
      </p:sp>
    </p:spTree>
    <p:extLst>
      <p:ext uri="{BB962C8B-B14F-4D97-AF65-F5344CB8AC3E}">
        <p14:creationId xmlns:p14="http://schemas.microsoft.com/office/powerpoint/2010/main" val="386764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4299C0-4D5F-6371-44A0-8AE07DF44F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DC799-36F6-4050-D82D-59038E2F9FEA}"/>
              </a:ext>
            </a:extLst>
          </p:cNvPr>
          <p:cNvSpPr>
            <a:spLocks noGrp="1"/>
          </p:cNvSpPr>
          <p:nvPr>
            <p:ph type="title"/>
          </p:nvPr>
        </p:nvSpPr>
        <p:spPr>
          <a:xfrm>
            <a:off x="413627" y="397945"/>
            <a:ext cx="10534650" cy="1015808"/>
          </a:xfrm>
        </p:spPr>
        <p:txBody>
          <a:bodyPr vert="horz" lIns="91440" tIns="45720" rIns="91440" bIns="45720" rtlCol="0" anchor="b">
            <a:normAutofit fontScale="90000"/>
          </a:bodyPr>
          <a:lstStyle/>
          <a:p>
            <a:pPr algn="ctr"/>
            <a:r>
              <a:rPr lang="en-US" sz="3600" kern="1200" dirty="0">
                <a:solidFill>
                  <a:schemeClr val="tx1"/>
                </a:solidFill>
                <a:latin typeface="+mj-lt"/>
                <a:ea typeface="+mj-ea"/>
                <a:cs typeface="+mj-cs"/>
              </a:rPr>
              <a:t>Query: Determining Local vs. </a:t>
            </a:r>
            <a:r>
              <a:rPr lang="en-US" sz="3600" dirty="0"/>
              <a:t>INN-REACH checkouts</a:t>
            </a:r>
            <a:br>
              <a:rPr lang="en-US" sz="3600" dirty="0"/>
            </a:br>
            <a:r>
              <a:rPr lang="en-US" sz="3600" dirty="0"/>
              <a:t>and Calculating Age of Item at Checkout</a:t>
            </a:r>
            <a:endParaRPr lang="en-US" sz="3600"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1A0F6525-43AA-6771-602C-39CF24DCB7D4}"/>
              </a:ext>
            </a:extLst>
          </p:cNvPr>
          <p:cNvSpPr txBox="1"/>
          <p:nvPr/>
        </p:nvSpPr>
        <p:spPr>
          <a:xfrm>
            <a:off x="1861225" y="1413753"/>
            <a:ext cx="8469549" cy="4801314"/>
          </a:xfrm>
          <a:prstGeom prst="rect">
            <a:avLst/>
          </a:prstGeom>
          <a:noFill/>
        </p:spPr>
        <p:txBody>
          <a:bodyPr wrap="square">
            <a:spAutoFit/>
          </a:bodyPr>
          <a:lstStyle/>
          <a:p>
            <a:r>
              <a:rPr lang="en-US" dirty="0" err="1"/>
              <a:t>item_details</a:t>
            </a:r>
            <a:r>
              <a:rPr lang="en-US" dirty="0"/>
              <a:t> AS (</a:t>
            </a:r>
          </a:p>
          <a:p>
            <a:r>
              <a:rPr lang="en-US" dirty="0"/>
              <a:t>SELECT </a:t>
            </a:r>
          </a:p>
          <a:p>
            <a:r>
              <a:rPr lang="en-US" dirty="0"/>
              <a:t>pc.*,</a:t>
            </a:r>
          </a:p>
          <a:p>
            <a:r>
              <a:rPr lang="en-US" dirty="0" err="1"/>
              <a:t>ir.checkout_total</a:t>
            </a:r>
            <a:r>
              <a:rPr lang="en-US" dirty="0"/>
              <a:t>,</a:t>
            </a:r>
          </a:p>
          <a:p>
            <a:r>
              <a:rPr lang="en-US" dirty="0" err="1"/>
              <a:t>ir.virtual_item_central_code_num</a:t>
            </a:r>
            <a:r>
              <a:rPr lang="en-US" dirty="0"/>
              <a:t>,</a:t>
            </a:r>
          </a:p>
          <a:p>
            <a:r>
              <a:rPr lang="en-US" dirty="0" err="1"/>
              <a:t>ir.itype_code_num</a:t>
            </a:r>
            <a:r>
              <a:rPr lang="en-US" dirty="0"/>
              <a:t>,</a:t>
            </a:r>
          </a:p>
          <a:p>
            <a:r>
              <a:rPr lang="en-US" dirty="0" err="1"/>
              <a:t>ir.location_code</a:t>
            </a:r>
            <a:r>
              <a:rPr lang="en-US" dirty="0"/>
              <a:t>,</a:t>
            </a:r>
          </a:p>
          <a:p>
            <a:r>
              <a:rPr lang="en-US" dirty="0" err="1"/>
              <a:t>irp.call_number</a:t>
            </a:r>
            <a:r>
              <a:rPr lang="en-US" dirty="0"/>
              <a:t>,</a:t>
            </a:r>
          </a:p>
          <a:p>
            <a:r>
              <a:rPr lang="en-US" dirty="0" err="1"/>
              <a:t>irp.call_number_norm</a:t>
            </a:r>
            <a:r>
              <a:rPr lang="en-US" dirty="0"/>
              <a:t>,</a:t>
            </a:r>
          </a:p>
          <a:p>
            <a:r>
              <a:rPr lang="en-US" dirty="0" err="1"/>
              <a:t>irm.creation_date_gmt</a:t>
            </a:r>
            <a:r>
              <a:rPr lang="en-US" dirty="0"/>
              <a:t> as </a:t>
            </a:r>
            <a:r>
              <a:rPr lang="en-US" dirty="0" err="1"/>
              <a:t>item_creation_date</a:t>
            </a:r>
            <a:r>
              <a:rPr lang="en-US" dirty="0"/>
              <a:t>,</a:t>
            </a:r>
          </a:p>
          <a:p>
            <a:r>
              <a:rPr lang="en-US" dirty="0"/>
              <a:t>-- Local vs Prospector classification</a:t>
            </a:r>
          </a:p>
          <a:p>
            <a:r>
              <a:rPr lang="en-US" dirty="0">
                <a:highlight>
                  <a:srgbClr val="FFFF00"/>
                </a:highlight>
              </a:rPr>
              <a:t>(CASE </a:t>
            </a:r>
          </a:p>
          <a:p>
            <a:r>
              <a:rPr lang="en-US" dirty="0">
                <a:highlight>
                  <a:srgbClr val="FFFF00"/>
                </a:highlight>
              </a:rPr>
              <a:t>WHEN </a:t>
            </a:r>
            <a:r>
              <a:rPr lang="en-US" dirty="0" err="1">
                <a:highlight>
                  <a:srgbClr val="FFFF00"/>
                </a:highlight>
              </a:rPr>
              <a:t>ir.virtual_item_central_code_num</a:t>
            </a:r>
            <a:r>
              <a:rPr lang="en-US" dirty="0">
                <a:highlight>
                  <a:srgbClr val="FFFF00"/>
                </a:highlight>
              </a:rPr>
              <a:t> = 0 THEN 'Locally Owned' </a:t>
            </a:r>
          </a:p>
          <a:p>
            <a:r>
              <a:rPr lang="en-US" dirty="0">
                <a:highlight>
                  <a:srgbClr val="FFFF00"/>
                </a:highlight>
              </a:rPr>
              <a:t>ELSE 'Prospector' </a:t>
            </a:r>
          </a:p>
          <a:p>
            <a:r>
              <a:rPr lang="en-US" dirty="0"/>
              <a:t>END) as </a:t>
            </a:r>
            <a:r>
              <a:rPr lang="en-US" dirty="0" err="1"/>
              <a:t>locally_owned_or_prospector_item</a:t>
            </a:r>
            <a:r>
              <a:rPr lang="en-US" dirty="0"/>
              <a:t>,</a:t>
            </a:r>
          </a:p>
          <a:p>
            <a:r>
              <a:rPr lang="en-US" dirty="0"/>
              <a:t>-- Age of item at checkout</a:t>
            </a:r>
          </a:p>
          <a:p>
            <a:r>
              <a:rPr lang="en-US" dirty="0">
                <a:highlight>
                  <a:srgbClr val="00FF00"/>
                </a:highlight>
              </a:rPr>
              <a:t>age(</a:t>
            </a:r>
            <a:r>
              <a:rPr lang="en-US" dirty="0" err="1">
                <a:highlight>
                  <a:srgbClr val="00FF00"/>
                </a:highlight>
              </a:rPr>
              <a:t>pc.transaction_gmt</a:t>
            </a:r>
            <a:r>
              <a:rPr lang="en-US" dirty="0">
                <a:highlight>
                  <a:srgbClr val="00FF00"/>
                </a:highlight>
              </a:rPr>
              <a:t>, </a:t>
            </a:r>
            <a:r>
              <a:rPr lang="en-US" dirty="0" err="1">
                <a:highlight>
                  <a:srgbClr val="00FF00"/>
                </a:highlight>
              </a:rPr>
              <a:t>irm.creation_date_gmt</a:t>
            </a:r>
            <a:r>
              <a:rPr lang="en-US" dirty="0">
                <a:highlight>
                  <a:srgbClr val="00FF00"/>
                </a:highlight>
              </a:rPr>
              <a:t>) as </a:t>
            </a:r>
            <a:r>
              <a:rPr lang="en-US" dirty="0" err="1">
                <a:highlight>
                  <a:srgbClr val="00FF00"/>
                </a:highlight>
              </a:rPr>
              <a:t>age_of_item_at_checkout</a:t>
            </a:r>
            <a:endParaRPr lang="en-US" dirty="0">
              <a:highlight>
                <a:srgbClr val="00FF00"/>
              </a:highlight>
            </a:endParaRPr>
          </a:p>
        </p:txBody>
      </p:sp>
    </p:spTree>
    <p:extLst>
      <p:ext uri="{BB962C8B-B14F-4D97-AF65-F5344CB8AC3E}">
        <p14:creationId xmlns:p14="http://schemas.microsoft.com/office/powerpoint/2010/main" val="278501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B5A0B-2A01-AEB8-873C-89B588E62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4DF24-522C-72F0-68D9-E3F8893FA981}"/>
              </a:ext>
            </a:extLst>
          </p:cNvPr>
          <p:cNvSpPr>
            <a:spLocks noGrp="1"/>
          </p:cNvSpPr>
          <p:nvPr>
            <p:ph type="title"/>
          </p:nvPr>
        </p:nvSpPr>
        <p:spPr/>
        <p:txBody>
          <a:bodyPr/>
          <a:lstStyle/>
          <a:p>
            <a:r>
              <a:rPr lang="en-US" dirty="0"/>
              <a:t>Query: Grabbing Bib Call Number</a:t>
            </a:r>
          </a:p>
        </p:txBody>
      </p:sp>
      <p:sp>
        <p:nvSpPr>
          <p:cNvPr id="5" name="Content Placeholder 4">
            <a:extLst>
              <a:ext uri="{FF2B5EF4-FFF2-40B4-BE49-F238E27FC236}">
                <a16:creationId xmlns:a16="http://schemas.microsoft.com/office/drawing/2014/main" id="{A2B269C6-2899-1ADC-25C5-945D40536F5B}"/>
              </a:ext>
            </a:extLst>
          </p:cNvPr>
          <p:cNvSpPr>
            <a:spLocks noGrp="1"/>
          </p:cNvSpPr>
          <p:nvPr>
            <p:ph idx="1"/>
          </p:nvPr>
        </p:nvSpPr>
        <p:spPr>
          <a:xfrm>
            <a:off x="838200" y="1546765"/>
            <a:ext cx="9343417" cy="4685421"/>
          </a:xfrm>
        </p:spPr>
        <p:txBody>
          <a:bodyPr>
            <a:noAutofit/>
          </a:bodyPr>
          <a:lstStyle/>
          <a:p>
            <a:pPr marL="0" indent="0">
              <a:spcBef>
                <a:spcPts val="0"/>
              </a:spcBef>
              <a:buNone/>
            </a:pPr>
            <a:r>
              <a:rPr lang="en-US" sz="2000" dirty="0" err="1"/>
              <a:t>call_number_data</a:t>
            </a:r>
            <a:r>
              <a:rPr lang="en-US" sz="2000" dirty="0"/>
              <a:t> AS (</a:t>
            </a:r>
          </a:p>
          <a:p>
            <a:pPr marL="0" indent="0">
              <a:spcBef>
                <a:spcPts val="0"/>
              </a:spcBef>
              <a:buNone/>
            </a:pPr>
            <a:r>
              <a:rPr lang="en-US" sz="2000" dirty="0">
                <a:highlight>
                  <a:srgbClr val="FFFF00"/>
                </a:highlight>
              </a:rPr>
              <a:t>    SELECT </a:t>
            </a:r>
          </a:p>
          <a:p>
            <a:pPr marL="0" indent="0">
              <a:spcBef>
                <a:spcPts val="0"/>
              </a:spcBef>
              <a:buNone/>
            </a:pPr>
            <a:r>
              <a:rPr lang="en-US" sz="2000" dirty="0">
                <a:highlight>
                  <a:srgbClr val="FFFF00"/>
                </a:highlight>
              </a:rPr>
              <a:t>        bd.*,</a:t>
            </a:r>
          </a:p>
          <a:p>
            <a:pPr marL="0" indent="0">
              <a:spcBef>
                <a:spcPts val="0"/>
              </a:spcBef>
              <a:buNone/>
            </a:pPr>
            <a:r>
              <a:rPr lang="en-US" sz="2000" dirty="0">
                <a:highlight>
                  <a:srgbClr val="FFFF00"/>
                </a:highlight>
              </a:rPr>
              <a:t>        </a:t>
            </a:r>
            <a:r>
              <a:rPr lang="en-US" sz="2000" dirty="0" err="1">
                <a:highlight>
                  <a:srgbClr val="FFFF00"/>
                </a:highlight>
              </a:rPr>
              <a:t>brcnp.call_number_prefix</a:t>
            </a:r>
            <a:r>
              <a:rPr lang="en-US" sz="2000" dirty="0">
                <a:highlight>
                  <a:srgbClr val="FFFF00"/>
                </a:highlight>
              </a:rPr>
              <a:t> as </a:t>
            </a:r>
            <a:r>
              <a:rPr lang="en-US" sz="2000" dirty="0" err="1">
                <a:highlight>
                  <a:srgbClr val="FFFF00"/>
                </a:highlight>
              </a:rPr>
              <a:t>bib_call_number_prefix</a:t>
            </a:r>
            <a:r>
              <a:rPr lang="en-US" sz="2000" dirty="0">
                <a:highlight>
                  <a:srgbClr val="FFFF00"/>
                </a:highlight>
              </a:rPr>
              <a:t>,</a:t>
            </a:r>
          </a:p>
          <a:p>
            <a:pPr marL="0" indent="0">
              <a:spcBef>
                <a:spcPts val="0"/>
              </a:spcBef>
              <a:buNone/>
            </a:pPr>
            <a:r>
              <a:rPr lang="en-US" sz="2000" dirty="0">
                <a:highlight>
                  <a:srgbClr val="FFFF00"/>
                </a:highlight>
              </a:rPr>
              <a:t>        </a:t>
            </a:r>
            <a:r>
              <a:rPr lang="en-US" sz="2000" dirty="0" err="1">
                <a:highlight>
                  <a:srgbClr val="FFFF00"/>
                </a:highlight>
              </a:rPr>
              <a:t>loc_a.content</a:t>
            </a:r>
            <a:r>
              <a:rPr lang="en-US" sz="2000" dirty="0">
                <a:highlight>
                  <a:srgbClr val="FFFF00"/>
                </a:highlight>
              </a:rPr>
              <a:t> as </a:t>
            </a:r>
            <a:r>
              <a:rPr lang="en-US" sz="2000" dirty="0" err="1">
                <a:highlight>
                  <a:srgbClr val="FFFF00"/>
                </a:highlight>
              </a:rPr>
              <a:t>loc_a</a:t>
            </a:r>
            <a:r>
              <a:rPr lang="en-US" sz="2000" dirty="0">
                <a:highlight>
                  <a:srgbClr val="FFFF00"/>
                </a:highlight>
              </a:rPr>
              <a:t>,</a:t>
            </a:r>
          </a:p>
          <a:p>
            <a:pPr marL="0" indent="0">
              <a:spcBef>
                <a:spcPts val="0"/>
              </a:spcBef>
              <a:buNone/>
            </a:pPr>
            <a:r>
              <a:rPr lang="en-US" sz="2000" dirty="0">
                <a:highlight>
                  <a:srgbClr val="FFFF00"/>
                </a:highlight>
              </a:rPr>
              <a:t>        </a:t>
            </a:r>
            <a:r>
              <a:rPr lang="en-US" sz="2000" dirty="0" err="1">
                <a:highlight>
                  <a:srgbClr val="FFFF00"/>
                </a:highlight>
              </a:rPr>
              <a:t>loc_b.content</a:t>
            </a:r>
            <a:r>
              <a:rPr lang="en-US" sz="2000" dirty="0">
                <a:highlight>
                  <a:srgbClr val="FFFF00"/>
                </a:highlight>
              </a:rPr>
              <a:t> as </a:t>
            </a:r>
            <a:r>
              <a:rPr lang="en-US" sz="2000" dirty="0" err="1">
                <a:highlight>
                  <a:srgbClr val="FFFF00"/>
                </a:highlight>
              </a:rPr>
              <a:t>loc_b</a:t>
            </a:r>
            <a:r>
              <a:rPr lang="en-US" sz="2000" dirty="0">
                <a:highlight>
                  <a:srgbClr val="FFFF00"/>
                </a:highlight>
              </a:rPr>
              <a:t>,</a:t>
            </a:r>
          </a:p>
          <a:p>
            <a:pPr marL="0" indent="0">
              <a:spcBef>
                <a:spcPts val="0"/>
              </a:spcBef>
              <a:buNone/>
            </a:pPr>
            <a:r>
              <a:rPr lang="en-US" sz="2000" dirty="0"/>
              <a:t>        </a:t>
            </a:r>
          </a:p>
          <a:p>
            <a:pPr marL="0" indent="0">
              <a:spcBef>
                <a:spcPts val="0"/>
              </a:spcBef>
              <a:buNone/>
            </a:pPr>
            <a:r>
              <a:rPr lang="en-US" sz="2000" dirty="0"/>
              <a:t>        -- Combine LOC A and B subfields for full call number</a:t>
            </a:r>
          </a:p>
          <a:p>
            <a:pPr marL="0" indent="0">
              <a:spcBef>
                <a:spcPts val="0"/>
              </a:spcBef>
              <a:buNone/>
            </a:pPr>
            <a:r>
              <a:rPr lang="en-US" sz="2000" dirty="0">
                <a:highlight>
                  <a:srgbClr val="00FF00"/>
                </a:highlight>
              </a:rPr>
              <a:t>        (CASE </a:t>
            </a:r>
          </a:p>
          <a:p>
            <a:pPr marL="0" indent="0">
              <a:spcBef>
                <a:spcPts val="0"/>
              </a:spcBef>
              <a:buNone/>
            </a:pPr>
            <a:r>
              <a:rPr lang="en-US" sz="2000" dirty="0">
                <a:highlight>
                  <a:srgbClr val="00FF00"/>
                </a:highlight>
              </a:rPr>
              <a:t>            WHEN </a:t>
            </a:r>
            <a:r>
              <a:rPr lang="en-US" sz="2000" dirty="0" err="1">
                <a:highlight>
                  <a:srgbClr val="00FF00"/>
                </a:highlight>
              </a:rPr>
              <a:t>loc_a.content</a:t>
            </a:r>
            <a:r>
              <a:rPr lang="en-US" sz="2000" dirty="0">
                <a:highlight>
                  <a:srgbClr val="00FF00"/>
                </a:highlight>
              </a:rPr>
              <a:t> IS NOT NULL AND </a:t>
            </a:r>
            <a:r>
              <a:rPr lang="en-US" sz="2000" dirty="0" err="1">
                <a:highlight>
                  <a:srgbClr val="00FF00"/>
                </a:highlight>
              </a:rPr>
              <a:t>loc_b.content</a:t>
            </a:r>
            <a:r>
              <a:rPr lang="en-US" sz="2000" dirty="0">
                <a:highlight>
                  <a:srgbClr val="00FF00"/>
                </a:highlight>
              </a:rPr>
              <a:t> IS NOT NULL </a:t>
            </a:r>
          </a:p>
          <a:p>
            <a:pPr marL="0" indent="0">
              <a:spcBef>
                <a:spcPts val="0"/>
              </a:spcBef>
              <a:buNone/>
            </a:pPr>
            <a:r>
              <a:rPr lang="en-US" sz="2000" dirty="0">
                <a:highlight>
                  <a:srgbClr val="00FF00"/>
                </a:highlight>
              </a:rPr>
              <a:t>            THEN CONCAT(</a:t>
            </a:r>
            <a:r>
              <a:rPr lang="en-US" sz="2000" dirty="0" err="1">
                <a:highlight>
                  <a:srgbClr val="00FF00"/>
                </a:highlight>
              </a:rPr>
              <a:t>loc_a.content</a:t>
            </a:r>
            <a:r>
              <a:rPr lang="en-US" sz="2000" dirty="0">
                <a:highlight>
                  <a:srgbClr val="00FF00"/>
                </a:highlight>
              </a:rPr>
              <a:t>, ' ', </a:t>
            </a:r>
            <a:r>
              <a:rPr lang="en-US" sz="2000" dirty="0" err="1">
                <a:highlight>
                  <a:srgbClr val="00FF00"/>
                </a:highlight>
              </a:rPr>
              <a:t>loc_b.content</a:t>
            </a:r>
            <a:r>
              <a:rPr lang="en-US" sz="2000" dirty="0">
                <a:highlight>
                  <a:srgbClr val="00FF00"/>
                </a:highlight>
              </a:rPr>
              <a:t>) </a:t>
            </a:r>
          </a:p>
          <a:p>
            <a:pPr marL="0" indent="0">
              <a:spcBef>
                <a:spcPts val="0"/>
              </a:spcBef>
              <a:buNone/>
            </a:pPr>
            <a:r>
              <a:rPr lang="en-US" sz="2000" dirty="0">
                <a:highlight>
                  <a:srgbClr val="00FF00"/>
                </a:highlight>
              </a:rPr>
              <a:t>            ELSE NULL </a:t>
            </a:r>
          </a:p>
          <a:p>
            <a:pPr marL="0" indent="0">
              <a:spcBef>
                <a:spcPts val="0"/>
              </a:spcBef>
              <a:buNone/>
            </a:pPr>
            <a:r>
              <a:rPr lang="en-US" sz="2000" dirty="0">
                <a:highlight>
                  <a:srgbClr val="00FF00"/>
                </a:highlight>
              </a:rPr>
              <a:t>        END) as </a:t>
            </a:r>
            <a:r>
              <a:rPr lang="en-US" sz="2000" dirty="0" err="1">
                <a:highlight>
                  <a:srgbClr val="00FF00"/>
                </a:highlight>
              </a:rPr>
              <a:t>bib_call_number</a:t>
            </a:r>
            <a:r>
              <a:rPr lang="en-US" sz="2000" dirty="0">
                <a:highlight>
                  <a:srgbClr val="00FF00"/>
                </a:highlight>
              </a:rPr>
              <a:t>,</a:t>
            </a:r>
          </a:p>
        </p:txBody>
      </p:sp>
    </p:spTree>
    <p:extLst>
      <p:ext uri="{BB962C8B-B14F-4D97-AF65-F5344CB8AC3E}">
        <p14:creationId xmlns:p14="http://schemas.microsoft.com/office/powerpoint/2010/main" val="71028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01061-497B-4109-F236-CD51FC5EB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C0166-6DDD-F560-9F36-0F9D628BEF37}"/>
              </a:ext>
            </a:extLst>
          </p:cNvPr>
          <p:cNvSpPr>
            <a:spLocks noGrp="1"/>
          </p:cNvSpPr>
          <p:nvPr>
            <p:ph type="title"/>
          </p:nvPr>
        </p:nvSpPr>
        <p:spPr/>
        <p:txBody>
          <a:bodyPr/>
          <a:lstStyle/>
          <a:p>
            <a:r>
              <a:rPr lang="en-US" dirty="0"/>
              <a:t>Query: Grabbing Order Record Info</a:t>
            </a:r>
          </a:p>
        </p:txBody>
      </p:sp>
      <p:sp>
        <p:nvSpPr>
          <p:cNvPr id="5" name="Content Placeholder 4">
            <a:extLst>
              <a:ext uri="{FF2B5EF4-FFF2-40B4-BE49-F238E27FC236}">
                <a16:creationId xmlns:a16="http://schemas.microsoft.com/office/drawing/2014/main" id="{B843DB07-BB69-32E1-9AFF-25F880CB239C}"/>
              </a:ext>
            </a:extLst>
          </p:cNvPr>
          <p:cNvSpPr>
            <a:spLocks noGrp="1"/>
          </p:cNvSpPr>
          <p:nvPr>
            <p:ph idx="1"/>
          </p:nvPr>
        </p:nvSpPr>
        <p:spPr>
          <a:xfrm>
            <a:off x="838200" y="1546765"/>
            <a:ext cx="9343417" cy="4685421"/>
          </a:xfrm>
        </p:spPr>
        <p:txBody>
          <a:bodyPr>
            <a:noAutofit/>
          </a:bodyPr>
          <a:lstStyle/>
          <a:p>
            <a:pPr marL="0" indent="0">
              <a:lnSpc>
                <a:spcPct val="100000"/>
              </a:lnSpc>
              <a:spcBef>
                <a:spcPts val="0"/>
              </a:spcBef>
              <a:buNone/>
            </a:pPr>
            <a:r>
              <a:rPr lang="en-US" sz="1400" dirty="0" err="1"/>
              <a:t>order_info</a:t>
            </a:r>
            <a:r>
              <a:rPr lang="en-US" sz="1400" dirty="0"/>
              <a:t> AS (</a:t>
            </a:r>
          </a:p>
          <a:p>
            <a:pPr marL="0" indent="0">
              <a:lnSpc>
                <a:spcPct val="100000"/>
              </a:lnSpc>
              <a:spcBef>
                <a:spcPts val="0"/>
              </a:spcBef>
              <a:buNone/>
            </a:pPr>
            <a:r>
              <a:rPr lang="en-US" sz="1400" dirty="0"/>
              <a:t>    SELECT </a:t>
            </a:r>
          </a:p>
          <a:p>
            <a:pPr marL="0" indent="0">
              <a:lnSpc>
                <a:spcPct val="100000"/>
              </a:lnSpc>
              <a:spcBef>
                <a:spcPts val="0"/>
              </a:spcBef>
              <a:buNone/>
            </a:pPr>
            <a:r>
              <a:rPr lang="en-US" sz="1400" dirty="0"/>
              <a:t>        lat.*,</a:t>
            </a:r>
          </a:p>
          <a:p>
            <a:pPr marL="0" indent="0">
              <a:lnSpc>
                <a:spcPct val="100000"/>
              </a:lnSpc>
              <a:spcBef>
                <a:spcPts val="0"/>
              </a:spcBef>
              <a:buNone/>
            </a:pPr>
            <a:r>
              <a:rPr lang="en-US" sz="1400" dirty="0">
                <a:highlight>
                  <a:srgbClr val="FFFF00"/>
                </a:highlight>
              </a:rPr>
              <a:t>        </a:t>
            </a:r>
            <a:r>
              <a:rPr lang="en-US" sz="1400" dirty="0" err="1">
                <a:highlight>
                  <a:srgbClr val="FFFF00"/>
                </a:highlight>
              </a:rPr>
              <a:t>o.order_date_gmt</a:t>
            </a:r>
            <a:r>
              <a:rPr lang="en-US" sz="1400" dirty="0">
                <a:highlight>
                  <a:srgbClr val="FFFF00"/>
                </a:highlight>
              </a:rPr>
              <a:t>,</a:t>
            </a:r>
          </a:p>
          <a:p>
            <a:pPr marL="0" indent="0">
              <a:lnSpc>
                <a:spcPct val="100000"/>
              </a:lnSpc>
              <a:spcBef>
                <a:spcPts val="0"/>
              </a:spcBef>
              <a:buNone/>
            </a:pPr>
            <a:r>
              <a:rPr lang="en-US" sz="1400" dirty="0">
                <a:highlight>
                  <a:srgbClr val="FFFF00"/>
                </a:highlight>
              </a:rPr>
              <a:t>        </a:t>
            </a:r>
            <a:r>
              <a:rPr lang="en-US" sz="1400" dirty="0" err="1">
                <a:highlight>
                  <a:srgbClr val="FFFF00"/>
                </a:highlight>
              </a:rPr>
              <a:t>fmu.name</a:t>
            </a:r>
            <a:r>
              <a:rPr lang="en-US" sz="1400" dirty="0">
                <a:highlight>
                  <a:srgbClr val="FFFF00"/>
                </a:highlight>
              </a:rPr>
              <a:t> as fund,</a:t>
            </a:r>
          </a:p>
          <a:p>
            <a:pPr marL="0" indent="0">
              <a:lnSpc>
                <a:spcPct val="100000"/>
              </a:lnSpc>
              <a:spcBef>
                <a:spcPts val="0"/>
              </a:spcBef>
              <a:buNone/>
            </a:pPr>
            <a:r>
              <a:rPr lang="en-US" sz="1400" dirty="0">
                <a:highlight>
                  <a:srgbClr val="FFFF00"/>
                </a:highlight>
              </a:rPr>
              <a:t>        </a:t>
            </a:r>
            <a:r>
              <a:rPr lang="en-US" sz="1400" dirty="0" err="1">
                <a:highlight>
                  <a:srgbClr val="FFFF00"/>
                </a:highlight>
              </a:rPr>
              <a:t>irl.paid_amt</a:t>
            </a:r>
            <a:endParaRPr lang="en-US" sz="1400" dirty="0">
              <a:highlight>
                <a:srgbClr val="FFFF00"/>
              </a:highlight>
            </a:endParaRPr>
          </a:p>
          <a:p>
            <a:pPr marL="0" indent="0">
              <a:lnSpc>
                <a:spcPct val="100000"/>
              </a:lnSpc>
              <a:spcBef>
                <a:spcPts val="0"/>
              </a:spcBef>
              <a:buNone/>
            </a:pPr>
            <a:r>
              <a:rPr lang="en-US" sz="1400" dirty="0"/>
              <a:t>    FROM </a:t>
            </a:r>
            <a:r>
              <a:rPr lang="en-US" sz="1400" dirty="0" err="1"/>
              <a:t>location_and_types</a:t>
            </a:r>
            <a:r>
              <a:rPr lang="en-US" sz="1400" dirty="0"/>
              <a:t> </a:t>
            </a:r>
            <a:r>
              <a:rPr lang="en-US" sz="1400" dirty="0" err="1"/>
              <a:t>lat</a:t>
            </a:r>
            <a:endParaRPr lang="en-US" sz="1400" dirty="0"/>
          </a:p>
          <a:p>
            <a:pPr marL="0" indent="0">
              <a:lnSpc>
                <a:spcPct val="100000"/>
              </a:lnSpc>
              <a:spcBef>
                <a:spcPts val="0"/>
              </a:spcBef>
              <a:buNone/>
            </a:pPr>
            <a:r>
              <a:rPr lang="en-US" sz="1400" dirty="0"/>
              <a:t>    LEFT JOIN </a:t>
            </a:r>
            <a:r>
              <a:rPr lang="en-US" sz="1400" dirty="0" err="1"/>
              <a:t>sierra_view.bib_record_order_record_link</a:t>
            </a:r>
            <a:r>
              <a:rPr lang="en-US" sz="1400" dirty="0"/>
              <a:t> </a:t>
            </a:r>
            <a:r>
              <a:rPr lang="en-US" sz="1400" dirty="0" err="1"/>
              <a:t>brorl</a:t>
            </a:r>
            <a:endParaRPr lang="en-US" sz="1400" dirty="0"/>
          </a:p>
          <a:p>
            <a:pPr marL="0" indent="0">
              <a:lnSpc>
                <a:spcPct val="100000"/>
              </a:lnSpc>
              <a:spcBef>
                <a:spcPts val="0"/>
              </a:spcBef>
              <a:buNone/>
            </a:pPr>
            <a:r>
              <a:rPr lang="en-US" sz="1400" dirty="0"/>
              <a:t>        ON </a:t>
            </a:r>
            <a:r>
              <a:rPr lang="en-US" sz="1400" dirty="0" err="1"/>
              <a:t>lat.bib_record_id</a:t>
            </a:r>
            <a:r>
              <a:rPr lang="en-US" sz="1400" dirty="0"/>
              <a:t> = </a:t>
            </a:r>
            <a:r>
              <a:rPr lang="en-US" sz="1400" dirty="0" err="1"/>
              <a:t>brorl.bib_record_id</a:t>
            </a:r>
            <a:endParaRPr lang="en-US" sz="1400" dirty="0"/>
          </a:p>
          <a:p>
            <a:pPr marL="0" indent="0">
              <a:lnSpc>
                <a:spcPct val="100000"/>
              </a:lnSpc>
              <a:spcBef>
                <a:spcPts val="0"/>
              </a:spcBef>
              <a:buNone/>
            </a:pPr>
            <a:r>
              <a:rPr lang="en-US" sz="1400" dirty="0"/>
              <a:t>    LEFT JOIN </a:t>
            </a:r>
            <a:r>
              <a:rPr lang="en-US" sz="1400" dirty="0" err="1"/>
              <a:t>sierra_view.order_record</a:t>
            </a:r>
            <a:r>
              <a:rPr lang="en-US" sz="1400" dirty="0"/>
              <a:t> o</a:t>
            </a:r>
          </a:p>
          <a:p>
            <a:pPr marL="0" indent="0">
              <a:lnSpc>
                <a:spcPct val="100000"/>
              </a:lnSpc>
              <a:spcBef>
                <a:spcPts val="0"/>
              </a:spcBef>
              <a:buNone/>
            </a:pPr>
            <a:r>
              <a:rPr lang="en-US" sz="1400" dirty="0"/>
              <a:t>        ON </a:t>
            </a:r>
            <a:r>
              <a:rPr lang="en-US" sz="1400" dirty="0" err="1"/>
              <a:t>brorl.order_record_id</a:t>
            </a:r>
            <a:r>
              <a:rPr lang="en-US" sz="1400" dirty="0"/>
              <a:t> = </a:t>
            </a:r>
            <a:r>
              <a:rPr lang="en-US" sz="1400" dirty="0" err="1"/>
              <a:t>o.record_id</a:t>
            </a:r>
            <a:endParaRPr lang="en-US" sz="1400" dirty="0"/>
          </a:p>
          <a:p>
            <a:pPr marL="0" indent="0">
              <a:lnSpc>
                <a:spcPct val="100000"/>
              </a:lnSpc>
              <a:spcBef>
                <a:spcPts val="0"/>
              </a:spcBef>
              <a:buNone/>
            </a:pPr>
            <a:r>
              <a:rPr lang="en-US" sz="1400" dirty="0"/>
              <a:t>    LEFT JOIN </a:t>
            </a:r>
            <a:r>
              <a:rPr lang="en-US" sz="1400" dirty="0" err="1"/>
              <a:t>sierra_view.order_record_cmf</a:t>
            </a:r>
            <a:r>
              <a:rPr lang="en-US" sz="1400" dirty="0"/>
              <a:t> orc</a:t>
            </a:r>
          </a:p>
          <a:p>
            <a:pPr marL="0" indent="0">
              <a:lnSpc>
                <a:spcPct val="100000"/>
              </a:lnSpc>
              <a:spcBef>
                <a:spcPts val="0"/>
              </a:spcBef>
              <a:buNone/>
            </a:pPr>
            <a:r>
              <a:rPr lang="en-US" sz="1400" dirty="0"/>
              <a:t>        ON </a:t>
            </a:r>
            <a:r>
              <a:rPr lang="en-US" sz="1400" dirty="0" err="1"/>
              <a:t>o.id</a:t>
            </a:r>
            <a:r>
              <a:rPr lang="en-US" sz="1400" dirty="0"/>
              <a:t> = </a:t>
            </a:r>
            <a:r>
              <a:rPr lang="en-US" sz="1400" dirty="0" err="1"/>
              <a:t>orc.order_record_id</a:t>
            </a:r>
            <a:endParaRPr lang="en-US" sz="1400" dirty="0"/>
          </a:p>
          <a:p>
            <a:pPr marL="0" indent="0">
              <a:lnSpc>
                <a:spcPct val="100000"/>
              </a:lnSpc>
              <a:spcBef>
                <a:spcPts val="0"/>
              </a:spcBef>
              <a:buNone/>
            </a:pPr>
            <a:r>
              <a:rPr lang="en-US" sz="1400" dirty="0"/>
              <a:t>    LEFT JOIN </a:t>
            </a:r>
            <a:r>
              <a:rPr lang="en-US" sz="1400" dirty="0" err="1"/>
              <a:t>sierra_view.fund_master</a:t>
            </a:r>
            <a:r>
              <a:rPr lang="en-US" sz="1400" dirty="0"/>
              <a:t> </a:t>
            </a:r>
            <a:r>
              <a:rPr lang="en-US" sz="1400" dirty="0" err="1"/>
              <a:t>fm</a:t>
            </a:r>
            <a:endParaRPr lang="en-US" sz="1400" dirty="0"/>
          </a:p>
          <a:p>
            <a:pPr marL="0" indent="0">
              <a:lnSpc>
                <a:spcPct val="100000"/>
              </a:lnSpc>
              <a:spcBef>
                <a:spcPts val="0"/>
              </a:spcBef>
              <a:buNone/>
            </a:pPr>
            <a:r>
              <a:rPr lang="en-US" sz="1400" dirty="0"/>
              <a:t>        ON CAST(</a:t>
            </a:r>
            <a:r>
              <a:rPr lang="en-US" sz="1400" dirty="0" err="1"/>
              <a:t>orc.fund_code</a:t>
            </a:r>
            <a:r>
              <a:rPr lang="en-US" sz="1400" dirty="0"/>
              <a:t> AS int) = </a:t>
            </a:r>
            <a:r>
              <a:rPr lang="en-US" sz="1400" dirty="0" err="1"/>
              <a:t>fm.code_num</a:t>
            </a:r>
            <a:endParaRPr lang="en-US" sz="1400" dirty="0"/>
          </a:p>
          <a:p>
            <a:pPr marL="0" indent="0">
              <a:lnSpc>
                <a:spcPct val="100000"/>
              </a:lnSpc>
              <a:spcBef>
                <a:spcPts val="0"/>
              </a:spcBef>
              <a:buNone/>
            </a:pPr>
            <a:r>
              <a:rPr lang="en-US" sz="1400" dirty="0"/>
              <a:t>    LEFT JOIN </a:t>
            </a:r>
            <a:r>
              <a:rPr lang="en-US" sz="1400" dirty="0" err="1"/>
              <a:t>sierra_view.fund_myuser</a:t>
            </a:r>
            <a:r>
              <a:rPr lang="en-US" sz="1400" dirty="0"/>
              <a:t> </a:t>
            </a:r>
            <a:r>
              <a:rPr lang="en-US" sz="1400" dirty="0" err="1"/>
              <a:t>fmu</a:t>
            </a:r>
            <a:endParaRPr lang="en-US" sz="1400" dirty="0"/>
          </a:p>
          <a:p>
            <a:pPr marL="0" indent="0">
              <a:lnSpc>
                <a:spcPct val="100000"/>
              </a:lnSpc>
              <a:spcBef>
                <a:spcPts val="0"/>
              </a:spcBef>
              <a:buNone/>
            </a:pPr>
            <a:r>
              <a:rPr lang="en-US" sz="1400" dirty="0"/>
              <a:t>        ON </a:t>
            </a:r>
            <a:r>
              <a:rPr lang="en-US" sz="1400" dirty="0" err="1"/>
              <a:t>fm.id</a:t>
            </a:r>
            <a:r>
              <a:rPr lang="en-US" sz="1400" dirty="0"/>
              <a:t> = </a:t>
            </a:r>
            <a:r>
              <a:rPr lang="en-US" sz="1400" dirty="0" err="1"/>
              <a:t>fmu.fund_master_id</a:t>
            </a:r>
            <a:endParaRPr lang="en-US" sz="1400" dirty="0"/>
          </a:p>
          <a:p>
            <a:pPr marL="0" indent="0">
              <a:lnSpc>
                <a:spcPct val="100000"/>
              </a:lnSpc>
              <a:spcBef>
                <a:spcPts val="0"/>
              </a:spcBef>
              <a:buNone/>
            </a:pPr>
            <a:r>
              <a:rPr lang="en-US" sz="1400" dirty="0"/>
              <a:t>    LEFT JOIN </a:t>
            </a:r>
            <a:r>
              <a:rPr lang="en-US" sz="1400" dirty="0" err="1"/>
              <a:t>sierra_view.record_metadata</a:t>
            </a:r>
            <a:r>
              <a:rPr lang="en-US" sz="1400" dirty="0"/>
              <a:t> </a:t>
            </a:r>
            <a:r>
              <a:rPr lang="en-US" sz="1400" dirty="0" err="1"/>
              <a:t>orm</a:t>
            </a:r>
            <a:endParaRPr lang="en-US" sz="1400" dirty="0"/>
          </a:p>
          <a:p>
            <a:pPr marL="0" indent="0">
              <a:lnSpc>
                <a:spcPct val="100000"/>
              </a:lnSpc>
              <a:spcBef>
                <a:spcPts val="0"/>
              </a:spcBef>
              <a:buNone/>
            </a:pPr>
            <a:r>
              <a:rPr lang="en-US" sz="1400" dirty="0"/>
              <a:t>        ON </a:t>
            </a:r>
            <a:r>
              <a:rPr lang="en-US" sz="1400" dirty="0" err="1"/>
              <a:t>o.id</a:t>
            </a:r>
            <a:r>
              <a:rPr lang="en-US" sz="1400" dirty="0"/>
              <a:t> = </a:t>
            </a:r>
            <a:r>
              <a:rPr lang="en-US" sz="1400" dirty="0" err="1"/>
              <a:t>orm.id</a:t>
            </a:r>
            <a:endParaRPr lang="en-US" sz="1400" dirty="0"/>
          </a:p>
          <a:p>
            <a:pPr marL="0" indent="0">
              <a:spcBef>
                <a:spcPts val="0"/>
              </a:spcBef>
              <a:buNone/>
            </a:pPr>
            <a:r>
              <a:rPr lang="en-US" sz="1600" dirty="0"/>
              <a:t>    LEFT JOIN </a:t>
            </a:r>
            <a:r>
              <a:rPr lang="en-US" sz="1600" dirty="0" err="1"/>
              <a:t>sierra_view.invoice_record_line</a:t>
            </a:r>
            <a:r>
              <a:rPr lang="en-US" sz="1600" dirty="0"/>
              <a:t> </a:t>
            </a:r>
            <a:r>
              <a:rPr lang="en-US" sz="1600" dirty="0" err="1"/>
              <a:t>irl</a:t>
            </a:r>
            <a:endParaRPr lang="en-US" sz="1600" dirty="0"/>
          </a:p>
          <a:p>
            <a:pPr marL="0" indent="0">
              <a:spcBef>
                <a:spcPts val="0"/>
              </a:spcBef>
              <a:buNone/>
            </a:pPr>
            <a:r>
              <a:rPr lang="en-US" sz="1600" dirty="0"/>
              <a:t>        ON </a:t>
            </a:r>
            <a:r>
              <a:rPr lang="en-US" sz="1600" dirty="0" err="1"/>
              <a:t>orm.id</a:t>
            </a:r>
            <a:r>
              <a:rPr lang="en-US" sz="1600" dirty="0"/>
              <a:t> = </a:t>
            </a:r>
            <a:r>
              <a:rPr lang="en-US" sz="1600" dirty="0" err="1"/>
              <a:t>irl.order_record_metadata_id</a:t>
            </a:r>
            <a:endParaRPr lang="en-US" sz="1600" dirty="0"/>
          </a:p>
          <a:p>
            <a:pPr marL="0" indent="0">
              <a:spcBef>
                <a:spcPts val="0"/>
              </a:spcBef>
              <a:buNone/>
            </a:pPr>
            <a:r>
              <a:rPr lang="en-US" sz="1600" dirty="0"/>
              <a:t>),</a:t>
            </a:r>
            <a:endParaRPr lang="en-US" sz="1600" dirty="0">
              <a:highlight>
                <a:srgbClr val="00FF00"/>
              </a:highlight>
            </a:endParaRPr>
          </a:p>
        </p:txBody>
      </p:sp>
    </p:spTree>
    <p:extLst>
      <p:ext uri="{BB962C8B-B14F-4D97-AF65-F5344CB8AC3E}">
        <p14:creationId xmlns:p14="http://schemas.microsoft.com/office/powerpoint/2010/main" val="72600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5528-8744-DE45-76CB-AEE0AD999EEC}"/>
              </a:ext>
            </a:extLst>
          </p:cNvPr>
          <p:cNvSpPr>
            <a:spLocks noGrp="1"/>
          </p:cNvSpPr>
          <p:nvPr>
            <p:ph type="title"/>
          </p:nvPr>
        </p:nvSpPr>
        <p:spPr/>
        <p:txBody>
          <a:bodyPr/>
          <a:lstStyle/>
          <a:p>
            <a:r>
              <a:rPr lang="en-US" dirty="0"/>
              <a:t>Query: Calculating Cost Per Use</a:t>
            </a:r>
          </a:p>
        </p:txBody>
      </p:sp>
      <p:sp>
        <p:nvSpPr>
          <p:cNvPr id="3" name="Content Placeholder 2">
            <a:extLst>
              <a:ext uri="{FF2B5EF4-FFF2-40B4-BE49-F238E27FC236}">
                <a16:creationId xmlns:a16="http://schemas.microsoft.com/office/drawing/2014/main" id="{0F095388-29B5-8F56-74D2-DA65765C738B}"/>
              </a:ext>
            </a:extLst>
          </p:cNvPr>
          <p:cNvSpPr>
            <a:spLocks noGrp="1"/>
          </p:cNvSpPr>
          <p:nvPr>
            <p:ph idx="1"/>
          </p:nvPr>
        </p:nvSpPr>
        <p:spPr/>
        <p:txBody>
          <a:bodyPr>
            <a:normAutofit/>
          </a:bodyPr>
          <a:lstStyle/>
          <a:p>
            <a:pPr marL="0" indent="0">
              <a:buNone/>
            </a:pPr>
            <a:r>
              <a:rPr lang="en-US" sz="2400" dirty="0"/>
              <a:t> -- Calculate total cost per item using proper aggregation</a:t>
            </a:r>
          </a:p>
          <a:p>
            <a:pPr marL="0" indent="0">
              <a:buNone/>
            </a:pPr>
            <a:r>
              <a:rPr lang="en-US" sz="2400" dirty="0">
                <a:highlight>
                  <a:srgbClr val="FFFF00"/>
                </a:highlight>
              </a:rPr>
              <a:t>        ROUND(SUM(DISTINCT </a:t>
            </a:r>
            <a:r>
              <a:rPr lang="en-US" sz="2400" dirty="0" err="1">
                <a:highlight>
                  <a:srgbClr val="FFFF00"/>
                </a:highlight>
              </a:rPr>
              <a:t>oi.paid_amt</a:t>
            </a:r>
            <a:r>
              <a:rPr lang="en-US" sz="2400" dirty="0">
                <a:highlight>
                  <a:srgbClr val="FFFF00"/>
                </a:highlight>
              </a:rPr>
              <a:t>), 2) as </a:t>
            </a:r>
            <a:r>
              <a:rPr lang="en-US" sz="2400" dirty="0" err="1">
                <a:highlight>
                  <a:srgbClr val="FFFF00"/>
                </a:highlight>
              </a:rPr>
              <a:t>cost_of_item</a:t>
            </a:r>
            <a:r>
              <a:rPr lang="en-US" sz="2400" dirty="0">
                <a:highlight>
                  <a:srgbClr val="FFFF00"/>
                </a:highlight>
              </a:rPr>
              <a:t>,</a:t>
            </a:r>
          </a:p>
          <a:p>
            <a:pPr marL="0" indent="0">
              <a:buNone/>
            </a:pPr>
            <a:r>
              <a:rPr lang="en-US" sz="2400" dirty="0"/>
              <a:t>    </a:t>
            </a:r>
          </a:p>
          <a:p>
            <a:pPr marL="0" indent="0">
              <a:buNone/>
            </a:pPr>
            <a:r>
              <a:rPr lang="en-US" sz="2400" dirty="0"/>
              <a:t>        -- Calculate cost per use (only if item has checkouts and cost data)</a:t>
            </a:r>
          </a:p>
          <a:p>
            <a:pPr marL="0" indent="0">
              <a:buNone/>
            </a:pPr>
            <a:r>
              <a:rPr lang="en-US" sz="2400" dirty="0">
                <a:highlight>
                  <a:srgbClr val="00FF00"/>
                </a:highlight>
              </a:rPr>
              <a:t>        (CASE </a:t>
            </a:r>
          </a:p>
          <a:p>
            <a:pPr marL="0" indent="0">
              <a:buNone/>
            </a:pPr>
            <a:r>
              <a:rPr lang="en-US" sz="2400" dirty="0">
                <a:highlight>
                  <a:srgbClr val="00FF00"/>
                </a:highlight>
              </a:rPr>
              <a:t>            WHEN </a:t>
            </a:r>
            <a:r>
              <a:rPr lang="en-US" sz="2400" dirty="0" err="1">
                <a:highlight>
                  <a:srgbClr val="00FF00"/>
                </a:highlight>
              </a:rPr>
              <a:t>oi.checkout_total</a:t>
            </a:r>
            <a:r>
              <a:rPr lang="en-US" sz="2400" dirty="0">
                <a:highlight>
                  <a:srgbClr val="00FF00"/>
                </a:highlight>
              </a:rPr>
              <a:t> &gt; 0 AND COUNT(</a:t>
            </a:r>
            <a:r>
              <a:rPr lang="en-US" sz="2400" dirty="0" err="1">
                <a:highlight>
                  <a:srgbClr val="00FF00"/>
                </a:highlight>
              </a:rPr>
              <a:t>oi.paid_amt</a:t>
            </a:r>
            <a:r>
              <a:rPr lang="en-US" sz="2400" dirty="0">
                <a:highlight>
                  <a:srgbClr val="00FF00"/>
                </a:highlight>
              </a:rPr>
              <a:t>) &gt; 0</a:t>
            </a:r>
          </a:p>
          <a:p>
            <a:pPr marL="0" indent="0">
              <a:buNone/>
            </a:pPr>
            <a:r>
              <a:rPr lang="en-US" sz="2400" dirty="0">
                <a:highlight>
                  <a:srgbClr val="00FF00"/>
                </a:highlight>
              </a:rPr>
              <a:t>            THEN ROUND(SUM(DISTINCT </a:t>
            </a:r>
            <a:r>
              <a:rPr lang="en-US" sz="2400" dirty="0" err="1">
                <a:highlight>
                  <a:srgbClr val="00FF00"/>
                </a:highlight>
              </a:rPr>
              <a:t>oi.paid_amt</a:t>
            </a:r>
            <a:r>
              <a:rPr lang="en-US" sz="2400" dirty="0">
                <a:highlight>
                  <a:srgbClr val="00FF00"/>
                </a:highlight>
              </a:rPr>
              <a:t>) / </a:t>
            </a:r>
            <a:r>
              <a:rPr lang="en-US" sz="2400" dirty="0" err="1">
                <a:highlight>
                  <a:srgbClr val="00FF00"/>
                </a:highlight>
              </a:rPr>
              <a:t>oi.checkout_total</a:t>
            </a:r>
            <a:r>
              <a:rPr lang="en-US" sz="2400" dirty="0">
                <a:highlight>
                  <a:srgbClr val="00FF00"/>
                </a:highlight>
              </a:rPr>
              <a:t>, 2)::text</a:t>
            </a:r>
          </a:p>
          <a:p>
            <a:pPr marL="0" indent="0">
              <a:buNone/>
            </a:pPr>
            <a:r>
              <a:rPr lang="en-US" sz="2400" dirty="0">
                <a:highlight>
                  <a:srgbClr val="00FF00"/>
                </a:highlight>
              </a:rPr>
              <a:t>            ELSE NULL </a:t>
            </a:r>
          </a:p>
          <a:p>
            <a:pPr marL="0" indent="0">
              <a:buNone/>
            </a:pPr>
            <a:r>
              <a:rPr lang="en-US" sz="2400" dirty="0">
                <a:highlight>
                  <a:srgbClr val="00FF00"/>
                </a:highlight>
              </a:rPr>
              <a:t>        END) as </a:t>
            </a:r>
            <a:r>
              <a:rPr lang="en-US" sz="2400" dirty="0" err="1">
                <a:highlight>
                  <a:srgbClr val="00FF00"/>
                </a:highlight>
              </a:rPr>
              <a:t>item_all_time_cost_per_use</a:t>
            </a:r>
            <a:endParaRPr lang="en-US" sz="2400" dirty="0">
              <a:highlight>
                <a:srgbClr val="00FF00"/>
              </a:highlight>
            </a:endParaRPr>
          </a:p>
        </p:txBody>
      </p:sp>
    </p:spTree>
    <p:extLst>
      <p:ext uri="{BB962C8B-B14F-4D97-AF65-F5344CB8AC3E}">
        <p14:creationId xmlns:p14="http://schemas.microsoft.com/office/powerpoint/2010/main" val="2194920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859A1-4E5B-DE18-CA68-73A3E290D8E1}"/>
              </a:ext>
            </a:extLst>
          </p:cNvPr>
          <p:cNvSpPr>
            <a:spLocks noGrp="1"/>
          </p:cNvSpPr>
          <p:nvPr>
            <p:ph type="title"/>
          </p:nvPr>
        </p:nvSpPr>
        <p:spPr>
          <a:xfrm>
            <a:off x="1137034" y="609597"/>
            <a:ext cx="9392421" cy="1330841"/>
          </a:xfrm>
        </p:spPr>
        <p:txBody>
          <a:bodyPr>
            <a:normAutofit/>
          </a:bodyPr>
          <a:lstStyle/>
          <a:p>
            <a:r>
              <a:rPr lang="en-US" dirty="0" err="1"/>
              <a:t>LibInsight</a:t>
            </a:r>
            <a:r>
              <a:rPr lang="en-US" dirty="0"/>
              <a:t> Dashboard</a:t>
            </a:r>
          </a:p>
        </p:txBody>
      </p:sp>
      <p:sp>
        <p:nvSpPr>
          <p:cNvPr id="3" name="Content Placeholder 2">
            <a:extLst>
              <a:ext uri="{FF2B5EF4-FFF2-40B4-BE49-F238E27FC236}">
                <a16:creationId xmlns:a16="http://schemas.microsoft.com/office/drawing/2014/main" id="{2C415E11-021A-DD69-7078-052D592E1B73}"/>
              </a:ext>
            </a:extLst>
          </p:cNvPr>
          <p:cNvSpPr>
            <a:spLocks noGrp="1"/>
          </p:cNvSpPr>
          <p:nvPr>
            <p:ph idx="1"/>
          </p:nvPr>
        </p:nvSpPr>
        <p:spPr>
          <a:xfrm>
            <a:off x="684129" y="2198362"/>
            <a:ext cx="5855216" cy="3917773"/>
          </a:xfrm>
        </p:spPr>
        <p:txBody>
          <a:bodyPr>
            <a:normAutofit/>
          </a:bodyPr>
          <a:lstStyle/>
          <a:p>
            <a:r>
              <a:rPr lang="en-US" sz="2000" dirty="0"/>
              <a:t>Publicly available at: </a:t>
            </a:r>
            <a:r>
              <a:rPr lang="en-US" sz="2000" dirty="0">
                <a:hlinkClick r:id="rId2"/>
              </a:rPr>
              <a:t>https://uccs.libinsight.com/kflcircstats25onward</a:t>
            </a:r>
            <a:r>
              <a:rPr lang="en-US" sz="2000" dirty="0"/>
              <a:t> </a:t>
            </a:r>
          </a:p>
          <a:p>
            <a:r>
              <a:rPr lang="en-US" sz="2000" dirty="0"/>
              <a:t>Displays monthly and total circulation statistics</a:t>
            </a:r>
          </a:p>
          <a:p>
            <a:r>
              <a:rPr lang="en-US" sz="2000" dirty="0"/>
              <a:t>Distinguishes between local and INN-REACH checkouts</a:t>
            </a:r>
          </a:p>
          <a:p>
            <a:r>
              <a:rPr lang="en-US" sz="2000" dirty="0"/>
              <a:t>Breaks down circulation stats by patron type, shelving location, fund code, call number range, time of day, day of week, etc. </a:t>
            </a:r>
          </a:p>
        </p:txBody>
      </p:sp>
      <p:pic>
        <p:nvPicPr>
          <p:cNvPr id="4" name="Picture 3">
            <a:extLst>
              <a:ext uri="{FF2B5EF4-FFF2-40B4-BE49-F238E27FC236}">
                <a16:creationId xmlns:a16="http://schemas.microsoft.com/office/drawing/2014/main" id="{B979FDC3-CEA2-B196-5BC4-6A972858DA6D}"/>
              </a:ext>
            </a:extLst>
          </p:cNvPr>
          <p:cNvPicPr>
            <a:picLocks noChangeAspect="1"/>
          </p:cNvPicPr>
          <p:nvPr/>
        </p:nvPicPr>
        <p:blipFill>
          <a:blip r:embed="rId3"/>
          <a:stretch>
            <a:fillRect/>
          </a:stretch>
        </p:blipFill>
        <p:spPr>
          <a:xfrm>
            <a:off x="6539345" y="2033717"/>
            <a:ext cx="5373618" cy="3721229"/>
          </a:xfrm>
          <a:prstGeom prst="rect">
            <a:avLst/>
          </a:prstGeom>
        </p:spPr>
      </p:pic>
    </p:spTree>
    <p:extLst>
      <p:ext uri="{BB962C8B-B14F-4D97-AF65-F5344CB8AC3E}">
        <p14:creationId xmlns:p14="http://schemas.microsoft.com/office/powerpoint/2010/main" val="1057721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435B6D-5EDE-0388-2498-7D8A05B61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0D363-CD2B-1D77-9BDC-9C9792667298}"/>
              </a:ext>
            </a:extLst>
          </p:cNvPr>
          <p:cNvSpPr>
            <a:spLocks noGrp="1"/>
          </p:cNvSpPr>
          <p:nvPr>
            <p:ph type="title"/>
          </p:nvPr>
        </p:nvSpPr>
        <p:spPr>
          <a:xfrm>
            <a:off x="838200" y="287068"/>
            <a:ext cx="10515600" cy="1860400"/>
          </a:xfrm>
        </p:spPr>
        <p:txBody>
          <a:bodyPr vert="horz" lIns="91440" tIns="45720" rIns="91440" bIns="45720" rtlCol="0" anchor="ctr">
            <a:normAutofit/>
          </a:bodyPr>
          <a:lstStyle/>
          <a:p>
            <a:r>
              <a:rPr lang="en-US" sz="5200" kern="1200" dirty="0">
                <a:solidFill>
                  <a:schemeClr val="tx1"/>
                </a:solidFill>
                <a:latin typeface="+mj-lt"/>
                <a:ea typeface="+mj-ea"/>
                <a:cs typeface="+mj-cs"/>
              </a:rPr>
              <a:t>Building the Dataset in </a:t>
            </a:r>
            <a:r>
              <a:rPr lang="en-US" sz="5200" kern="1200" dirty="0" err="1">
                <a:solidFill>
                  <a:schemeClr val="tx1"/>
                </a:solidFill>
                <a:latin typeface="+mj-lt"/>
                <a:ea typeface="+mj-ea"/>
                <a:cs typeface="+mj-cs"/>
              </a:rPr>
              <a:t>LibInsight</a:t>
            </a:r>
            <a:r>
              <a:rPr lang="en-US" sz="5200" kern="1200" dirty="0">
                <a:solidFill>
                  <a:schemeClr val="tx1"/>
                </a:solidFill>
                <a:latin typeface="+mj-lt"/>
                <a:ea typeface="+mj-ea"/>
                <a:cs typeface="+mj-cs"/>
              </a:rPr>
              <a:t>: </a:t>
            </a:r>
            <a:br>
              <a:rPr lang="en-US" sz="5200" kern="1200" dirty="0">
                <a:solidFill>
                  <a:schemeClr val="tx1"/>
                </a:solidFill>
                <a:latin typeface="+mj-lt"/>
                <a:ea typeface="+mj-ea"/>
                <a:cs typeface="+mj-cs"/>
              </a:rPr>
            </a:br>
            <a:r>
              <a:rPr lang="en-US" sz="5200" kern="1200" dirty="0">
                <a:solidFill>
                  <a:schemeClr val="tx1"/>
                </a:solidFill>
                <a:latin typeface="+mj-lt"/>
                <a:ea typeface="+mj-ea"/>
                <a:cs typeface="+mj-cs"/>
              </a:rPr>
              <a:t>Creating a New Dataset</a:t>
            </a:r>
          </a:p>
        </p:txBody>
      </p:sp>
      <p:pic>
        <p:nvPicPr>
          <p:cNvPr id="5" name="Picture 4">
            <a:extLst>
              <a:ext uri="{FF2B5EF4-FFF2-40B4-BE49-F238E27FC236}">
                <a16:creationId xmlns:a16="http://schemas.microsoft.com/office/drawing/2014/main" id="{486271A3-E31D-E86B-EAE1-C2BD2BC0CE35}"/>
              </a:ext>
            </a:extLst>
          </p:cNvPr>
          <p:cNvPicPr>
            <a:picLocks noChangeAspect="1"/>
          </p:cNvPicPr>
          <p:nvPr/>
        </p:nvPicPr>
        <p:blipFill>
          <a:blip r:embed="rId2"/>
          <a:stretch>
            <a:fillRect/>
          </a:stretch>
        </p:blipFill>
        <p:spPr>
          <a:xfrm>
            <a:off x="838200" y="2289098"/>
            <a:ext cx="5828261" cy="378836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5144EF33-92CA-8460-25A5-31660877F444}"/>
              </a:ext>
            </a:extLst>
          </p:cNvPr>
          <p:cNvPicPr>
            <a:picLocks noChangeAspect="1"/>
          </p:cNvPicPr>
          <p:nvPr/>
        </p:nvPicPr>
        <p:blipFill>
          <a:blip r:embed="rId3"/>
          <a:srcRect t="11434"/>
          <a:stretch>
            <a:fillRect/>
          </a:stretch>
        </p:blipFill>
        <p:spPr>
          <a:xfrm>
            <a:off x="7524204" y="1859673"/>
            <a:ext cx="3343567" cy="4359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2340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D28AC-E560-9EE1-F601-88C54B4DD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2B7CE7-F9F3-5DF8-A73A-292FA46A20AF}"/>
              </a:ext>
            </a:extLst>
          </p:cNvPr>
          <p:cNvSpPr>
            <a:spLocks noGrp="1"/>
          </p:cNvSpPr>
          <p:nvPr>
            <p:ph type="title"/>
          </p:nvPr>
        </p:nvSpPr>
        <p:spPr/>
        <p:txBody>
          <a:bodyPr>
            <a:normAutofit/>
          </a:bodyPr>
          <a:lstStyle/>
          <a:p>
            <a:r>
              <a:rPr lang="en-US" dirty="0"/>
              <a:t>Building the Dataset in </a:t>
            </a:r>
            <a:r>
              <a:rPr lang="en-US" dirty="0" err="1"/>
              <a:t>LibInsight</a:t>
            </a:r>
            <a:r>
              <a:rPr lang="en-US" dirty="0"/>
              <a:t>: Importing a CSV to Map Columns to in Dataset Fields</a:t>
            </a:r>
          </a:p>
        </p:txBody>
      </p:sp>
      <p:pic>
        <p:nvPicPr>
          <p:cNvPr id="5" name="Picture 4">
            <a:extLst>
              <a:ext uri="{FF2B5EF4-FFF2-40B4-BE49-F238E27FC236}">
                <a16:creationId xmlns:a16="http://schemas.microsoft.com/office/drawing/2014/main" id="{54C3A279-A03B-E4C7-98AD-D565FBB03027}"/>
              </a:ext>
            </a:extLst>
          </p:cNvPr>
          <p:cNvPicPr>
            <a:picLocks noChangeAspect="1"/>
          </p:cNvPicPr>
          <p:nvPr/>
        </p:nvPicPr>
        <p:blipFill>
          <a:blip r:embed="rId2"/>
          <a:stretch>
            <a:fillRect/>
          </a:stretch>
        </p:blipFill>
        <p:spPr>
          <a:xfrm>
            <a:off x="2319452" y="1800638"/>
            <a:ext cx="7266198" cy="4503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196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34605-170E-A862-84DA-12FF450A3BE5}"/>
              </a:ext>
            </a:extLst>
          </p:cNvPr>
          <p:cNvSpPr>
            <a:spLocks noGrp="1"/>
          </p:cNvSpPr>
          <p:nvPr>
            <p:ph type="title"/>
          </p:nvPr>
        </p:nvSpPr>
        <p:spPr>
          <a:xfrm>
            <a:off x="1115568" y="347922"/>
            <a:ext cx="10168128" cy="733750"/>
          </a:xfrm>
        </p:spPr>
        <p:txBody>
          <a:bodyPr>
            <a:normAutofit/>
          </a:bodyPr>
          <a:lstStyle/>
          <a:p>
            <a:r>
              <a:rPr lang="en-US" sz="4000" dirty="0"/>
              <a:t>Objectives</a:t>
            </a:r>
          </a:p>
        </p:txBody>
      </p:sp>
      <p:sp>
        <p:nvSpPr>
          <p:cNvPr id="35" name="Content Placeholder 2">
            <a:extLst>
              <a:ext uri="{FF2B5EF4-FFF2-40B4-BE49-F238E27FC236}">
                <a16:creationId xmlns:a16="http://schemas.microsoft.com/office/drawing/2014/main" id="{B47570FB-9EC6-AA75-EE53-2B5CD4ACE7C1}"/>
              </a:ext>
            </a:extLst>
          </p:cNvPr>
          <p:cNvSpPr>
            <a:spLocks noGrp="1"/>
          </p:cNvSpPr>
          <p:nvPr>
            <p:ph idx="1"/>
          </p:nvPr>
        </p:nvSpPr>
        <p:spPr>
          <a:xfrm>
            <a:off x="1115568" y="1706136"/>
            <a:ext cx="10168128" cy="4470827"/>
          </a:xfrm>
        </p:spPr>
        <p:txBody>
          <a:bodyPr>
            <a:normAutofit/>
          </a:bodyPr>
          <a:lstStyle/>
          <a:p>
            <a:r>
              <a:rPr lang="en-US" sz="2400" b="1" dirty="0"/>
              <a:t>Introduction</a:t>
            </a:r>
          </a:p>
          <a:p>
            <a:r>
              <a:rPr lang="en-US" sz="2400" b="1" dirty="0"/>
              <a:t>Itemized Checkouts Query</a:t>
            </a:r>
          </a:p>
          <a:p>
            <a:pPr lvl="1"/>
            <a:r>
              <a:rPr lang="en-US" dirty="0"/>
              <a:t>Sample Output</a:t>
            </a:r>
          </a:p>
          <a:p>
            <a:pPr lvl="1"/>
            <a:r>
              <a:rPr lang="en-US" dirty="0"/>
              <a:t>Overview of the Query</a:t>
            </a:r>
          </a:p>
          <a:p>
            <a:r>
              <a:rPr lang="en-US" sz="2400" b="1" dirty="0"/>
              <a:t>LibInsights Dashboard</a:t>
            </a:r>
          </a:p>
          <a:p>
            <a:r>
              <a:rPr lang="en-US" sz="2400" b="1" dirty="0"/>
              <a:t>Building the Dataset</a:t>
            </a:r>
          </a:p>
          <a:p>
            <a:r>
              <a:rPr lang="en-US" sz="2400" b="1" dirty="0"/>
              <a:t>Analyzing the Dataset</a:t>
            </a:r>
          </a:p>
          <a:p>
            <a:r>
              <a:rPr lang="en-US" sz="2400" b="1" dirty="0"/>
              <a:t>Building the Dashboard</a:t>
            </a:r>
          </a:p>
          <a:p>
            <a:r>
              <a:rPr lang="en-US" sz="2400" b="1" dirty="0"/>
              <a:t>Questions?</a:t>
            </a:r>
          </a:p>
        </p:txBody>
      </p:sp>
    </p:spTree>
    <p:extLst>
      <p:ext uri="{BB962C8B-B14F-4D97-AF65-F5344CB8AC3E}">
        <p14:creationId xmlns:p14="http://schemas.microsoft.com/office/powerpoint/2010/main" val="3116771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27095-025F-485F-2D7B-DAB5FC4CE2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87114-FF89-8DA1-6E6D-1E5D991418EF}"/>
              </a:ext>
            </a:extLst>
          </p:cNvPr>
          <p:cNvSpPr>
            <a:spLocks noGrp="1"/>
          </p:cNvSpPr>
          <p:nvPr>
            <p:ph type="title"/>
          </p:nvPr>
        </p:nvSpPr>
        <p:spPr/>
        <p:txBody>
          <a:bodyPr>
            <a:normAutofit/>
          </a:bodyPr>
          <a:lstStyle/>
          <a:p>
            <a:r>
              <a:rPr lang="en-US" sz="3600" dirty="0"/>
              <a:t>Building the Dataset in </a:t>
            </a:r>
            <a:r>
              <a:rPr lang="en-US" sz="3600" dirty="0" err="1"/>
              <a:t>LibInsight</a:t>
            </a:r>
            <a:r>
              <a:rPr lang="en-US" sz="3600" dirty="0"/>
              <a:t>: </a:t>
            </a:r>
            <a:br>
              <a:rPr lang="en-US" sz="3600" dirty="0"/>
            </a:br>
            <a:r>
              <a:rPr lang="en-US" sz="3600" dirty="0"/>
              <a:t>Assigning a Data Type for each Field</a:t>
            </a:r>
          </a:p>
        </p:txBody>
      </p:sp>
      <p:pic>
        <p:nvPicPr>
          <p:cNvPr id="3" name="Picture 2">
            <a:extLst>
              <a:ext uri="{FF2B5EF4-FFF2-40B4-BE49-F238E27FC236}">
                <a16:creationId xmlns:a16="http://schemas.microsoft.com/office/drawing/2014/main" id="{13D55820-334A-7DDB-325E-E4B14DC41F70}"/>
              </a:ext>
            </a:extLst>
          </p:cNvPr>
          <p:cNvPicPr>
            <a:picLocks noChangeAspect="1"/>
          </p:cNvPicPr>
          <p:nvPr/>
        </p:nvPicPr>
        <p:blipFill>
          <a:blip r:embed="rId2"/>
          <a:stretch>
            <a:fillRect/>
          </a:stretch>
        </p:blipFill>
        <p:spPr>
          <a:xfrm>
            <a:off x="838200" y="1690688"/>
            <a:ext cx="10286444" cy="4343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3740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52695C-7D42-71E4-7D8C-47A3C4EFD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DE568-AA99-B586-9DE9-E89254756754}"/>
              </a:ext>
            </a:extLst>
          </p:cNvPr>
          <p:cNvSpPr>
            <a:spLocks noGrp="1"/>
          </p:cNvSpPr>
          <p:nvPr>
            <p:ph type="title"/>
          </p:nvPr>
        </p:nvSpPr>
        <p:spPr>
          <a:xfrm>
            <a:off x="838200" y="365125"/>
            <a:ext cx="10515600" cy="1333646"/>
          </a:xfrm>
        </p:spPr>
        <p:txBody>
          <a:bodyPr vert="horz" lIns="91440" tIns="45720" rIns="91440" bIns="45720" rtlCol="0" anchor="ctr">
            <a:normAutofit/>
          </a:bodyPr>
          <a:lstStyle/>
          <a:p>
            <a:r>
              <a:rPr lang="en-US" sz="5200" kern="1200" dirty="0">
                <a:solidFill>
                  <a:schemeClr val="tx1"/>
                </a:solidFill>
                <a:latin typeface="+mj-lt"/>
                <a:ea typeface="+mj-ea"/>
                <a:cs typeface="+mj-cs"/>
              </a:rPr>
              <a:t>Defining Select Fields</a:t>
            </a:r>
          </a:p>
        </p:txBody>
      </p:sp>
      <p:pic>
        <p:nvPicPr>
          <p:cNvPr id="4" name="Picture 3">
            <a:extLst>
              <a:ext uri="{FF2B5EF4-FFF2-40B4-BE49-F238E27FC236}">
                <a16:creationId xmlns:a16="http://schemas.microsoft.com/office/drawing/2014/main" id="{8B8E781C-DCD5-0ADA-3DE4-6427F7854D3D}"/>
              </a:ext>
            </a:extLst>
          </p:cNvPr>
          <p:cNvPicPr>
            <a:picLocks noChangeAspect="1"/>
          </p:cNvPicPr>
          <p:nvPr/>
        </p:nvPicPr>
        <p:blipFill>
          <a:blip r:embed="rId2"/>
          <a:stretch>
            <a:fillRect/>
          </a:stretch>
        </p:blipFill>
        <p:spPr>
          <a:xfrm>
            <a:off x="838200" y="1636329"/>
            <a:ext cx="4647420" cy="457770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2B859D5-7658-BD26-791A-091972F3FC61}"/>
              </a:ext>
            </a:extLst>
          </p:cNvPr>
          <p:cNvPicPr>
            <a:picLocks noChangeAspect="1"/>
          </p:cNvPicPr>
          <p:nvPr/>
        </p:nvPicPr>
        <p:blipFill>
          <a:blip r:embed="rId3"/>
          <a:stretch>
            <a:fillRect/>
          </a:stretch>
        </p:blipFill>
        <p:spPr>
          <a:xfrm>
            <a:off x="6094474" y="1636329"/>
            <a:ext cx="4962731" cy="4640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9743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3E360-84E0-FC80-31C3-B2F359695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71064-119D-4045-827B-E28B736C1F98}"/>
              </a:ext>
            </a:extLst>
          </p:cNvPr>
          <p:cNvSpPr>
            <a:spLocks noGrp="1"/>
          </p:cNvSpPr>
          <p:nvPr>
            <p:ph type="title"/>
          </p:nvPr>
        </p:nvSpPr>
        <p:spPr>
          <a:xfrm>
            <a:off x="400318" y="365125"/>
            <a:ext cx="10515600" cy="1325563"/>
          </a:xfrm>
        </p:spPr>
        <p:txBody>
          <a:bodyPr/>
          <a:lstStyle/>
          <a:p>
            <a:r>
              <a:rPr lang="en-US" dirty="0"/>
              <a:t>Analyzing the Dataset in </a:t>
            </a:r>
            <a:r>
              <a:rPr lang="en-US" dirty="0" err="1"/>
              <a:t>LibInsight</a:t>
            </a:r>
            <a:r>
              <a:rPr lang="en-US" dirty="0"/>
              <a:t>: </a:t>
            </a:r>
            <a:br>
              <a:rPr lang="en-US" dirty="0"/>
            </a:br>
            <a:r>
              <a:rPr lang="en-US" dirty="0"/>
              <a:t>Viewing the Data for an Individual Field</a:t>
            </a:r>
          </a:p>
        </p:txBody>
      </p:sp>
      <p:pic>
        <p:nvPicPr>
          <p:cNvPr id="5" name="Picture 4">
            <a:extLst>
              <a:ext uri="{FF2B5EF4-FFF2-40B4-BE49-F238E27FC236}">
                <a16:creationId xmlns:a16="http://schemas.microsoft.com/office/drawing/2014/main" id="{862C0336-D24F-C9FA-0A4C-8A531D5ABD5C}"/>
              </a:ext>
            </a:extLst>
          </p:cNvPr>
          <p:cNvPicPr>
            <a:picLocks noChangeAspect="1"/>
          </p:cNvPicPr>
          <p:nvPr/>
        </p:nvPicPr>
        <p:blipFill>
          <a:blip r:embed="rId2"/>
          <a:stretch>
            <a:fillRect/>
          </a:stretch>
        </p:blipFill>
        <p:spPr>
          <a:xfrm>
            <a:off x="400318" y="1779898"/>
            <a:ext cx="11351921" cy="40511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0735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34F37-DDDD-ED85-748D-E3296625E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AE401-7097-62BA-B7BD-26EBB720F9FC}"/>
              </a:ext>
            </a:extLst>
          </p:cNvPr>
          <p:cNvSpPr>
            <a:spLocks noGrp="1"/>
          </p:cNvSpPr>
          <p:nvPr>
            <p:ph type="title"/>
          </p:nvPr>
        </p:nvSpPr>
        <p:spPr>
          <a:xfrm>
            <a:off x="400318" y="365125"/>
            <a:ext cx="10515600" cy="1325563"/>
          </a:xfrm>
        </p:spPr>
        <p:txBody>
          <a:bodyPr/>
          <a:lstStyle/>
          <a:p>
            <a:r>
              <a:rPr lang="en-US" dirty="0"/>
              <a:t>Analyzing the Dataset in </a:t>
            </a:r>
            <a:r>
              <a:rPr lang="en-US" dirty="0" err="1"/>
              <a:t>LibInsight</a:t>
            </a:r>
            <a:r>
              <a:rPr lang="en-US" dirty="0"/>
              <a:t>: </a:t>
            </a:r>
            <a:br>
              <a:rPr lang="en-US" dirty="0"/>
            </a:br>
            <a:r>
              <a:rPr lang="en-US" dirty="0"/>
              <a:t>Viewing the Data for an Individual Field, contd.</a:t>
            </a:r>
          </a:p>
        </p:txBody>
      </p:sp>
      <p:pic>
        <p:nvPicPr>
          <p:cNvPr id="3" name="Picture 2">
            <a:extLst>
              <a:ext uri="{FF2B5EF4-FFF2-40B4-BE49-F238E27FC236}">
                <a16:creationId xmlns:a16="http://schemas.microsoft.com/office/drawing/2014/main" id="{DC8ED5DD-0B48-CE7A-CB8E-040D4734B0FA}"/>
              </a:ext>
            </a:extLst>
          </p:cNvPr>
          <p:cNvPicPr>
            <a:picLocks noChangeAspect="1"/>
          </p:cNvPicPr>
          <p:nvPr/>
        </p:nvPicPr>
        <p:blipFill>
          <a:blip r:embed="rId2"/>
          <a:stretch>
            <a:fillRect/>
          </a:stretch>
        </p:blipFill>
        <p:spPr>
          <a:xfrm>
            <a:off x="427250" y="1834390"/>
            <a:ext cx="11337500" cy="35103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2684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F0FF7-68BE-5D19-D4DB-3AF2A28DD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F13F8-AA11-1876-EB6E-B31175B27DD2}"/>
              </a:ext>
            </a:extLst>
          </p:cNvPr>
          <p:cNvSpPr>
            <a:spLocks noGrp="1"/>
          </p:cNvSpPr>
          <p:nvPr>
            <p:ph type="title"/>
          </p:nvPr>
        </p:nvSpPr>
        <p:spPr>
          <a:xfrm>
            <a:off x="606380" y="352246"/>
            <a:ext cx="10515600" cy="1325563"/>
          </a:xfrm>
        </p:spPr>
        <p:txBody>
          <a:bodyPr/>
          <a:lstStyle/>
          <a:p>
            <a:r>
              <a:rPr lang="en-US" dirty="0"/>
              <a:t>Analyzing the Dataset in </a:t>
            </a:r>
            <a:r>
              <a:rPr lang="en-US" dirty="0" err="1"/>
              <a:t>LibInsight</a:t>
            </a:r>
            <a:r>
              <a:rPr lang="en-US" dirty="0"/>
              <a:t>: Crosstabs</a:t>
            </a:r>
          </a:p>
        </p:txBody>
      </p:sp>
      <p:pic>
        <p:nvPicPr>
          <p:cNvPr id="3" name="Picture 2">
            <a:extLst>
              <a:ext uri="{FF2B5EF4-FFF2-40B4-BE49-F238E27FC236}">
                <a16:creationId xmlns:a16="http://schemas.microsoft.com/office/drawing/2014/main" id="{01505AA5-B552-5B9F-0B81-FD553EF8CEA3}"/>
              </a:ext>
            </a:extLst>
          </p:cNvPr>
          <p:cNvPicPr>
            <a:picLocks noChangeAspect="1"/>
          </p:cNvPicPr>
          <p:nvPr/>
        </p:nvPicPr>
        <p:blipFill>
          <a:blip r:embed="rId2"/>
          <a:srcRect t="7788"/>
          <a:stretch>
            <a:fillRect/>
          </a:stretch>
        </p:blipFill>
        <p:spPr>
          <a:xfrm>
            <a:off x="606380" y="1544522"/>
            <a:ext cx="10800009" cy="4875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5709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B756-B887-B81E-53AD-0AA37736A519}"/>
              </a:ext>
            </a:extLst>
          </p:cNvPr>
          <p:cNvSpPr>
            <a:spLocks noGrp="1"/>
          </p:cNvSpPr>
          <p:nvPr>
            <p:ph type="title"/>
          </p:nvPr>
        </p:nvSpPr>
        <p:spPr/>
        <p:txBody>
          <a:bodyPr/>
          <a:lstStyle/>
          <a:p>
            <a:r>
              <a:rPr lang="en-US" dirty="0"/>
              <a:t>Building the Dashboard in </a:t>
            </a:r>
            <a:r>
              <a:rPr lang="en-US" dirty="0" err="1"/>
              <a:t>LibInsight</a:t>
            </a:r>
            <a:r>
              <a:rPr lang="en-US" dirty="0"/>
              <a:t>: </a:t>
            </a:r>
            <a:br>
              <a:rPr lang="en-US" dirty="0"/>
            </a:br>
            <a:r>
              <a:rPr lang="en-US" dirty="0"/>
              <a:t>Creating a New Dashboard</a:t>
            </a:r>
          </a:p>
        </p:txBody>
      </p:sp>
      <p:pic>
        <p:nvPicPr>
          <p:cNvPr id="4" name="Picture 3">
            <a:extLst>
              <a:ext uri="{FF2B5EF4-FFF2-40B4-BE49-F238E27FC236}">
                <a16:creationId xmlns:a16="http://schemas.microsoft.com/office/drawing/2014/main" id="{8E7C2FCC-BF26-C312-1ADF-D3F2E194AC35}"/>
              </a:ext>
            </a:extLst>
          </p:cNvPr>
          <p:cNvPicPr>
            <a:picLocks noChangeAspect="1"/>
          </p:cNvPicPr>
          <p:nvPr/>
        </p:nvPicPr>
        <p:blipFill>
          <a:blip r:embed="rId2"/>
          <a:stretch>
            <a:fillRect/>
          </a:stretch>
        </p:blipFill>
        <p:spPr>
          <a:xfrm>
            <a:off x="2471161" y="1819477"/>
            <a:ext cx="6531171" cy="4366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2840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F2D0D-9631-67D5-D11B-9F9CF9DB04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44895-D2CA-D467-B1AD-92F14DFCE683}"/>
              </a:ext>
            </a:extLst>
          </p:cNvPr>
          <p:cNvSpPr>
            <a:spLocks noGrp="1"/>
          </p:cNvSpPr>
          <p:nvPr>
            <p:ph type="title"/>
          </p:nvPr>
        </p:nvSpPr>
        <p:spPr>
          <a:xfrm>
            <a:off x="838200" y="300730"/>
            <a:ext cx="10515600" cy="1325563"/>
          </a:xfrm>
        </p:spPr>
        <p:txBody>
          <a:bodyPr/>
          <a:lstStyle/>
          <a:p>
            <a:r>
              <a:rPr lang="en-US" dirty="0"/>
              <a:t>Building the Dashboard in </a:t>
            </a:r>
            <a:r>
              <a:rPr lang="en-US" dirty="0" err="1"/>
              <a:t>LibInsight</a:t>
            </a:r>
            <a:r>
              <a:rPr lang="en-US" dirty="0"/>
              <a:t>: </a:t>
            </a:r>
            <a:br>
              <a:rPr lang="en-US" dirty="0"/>
            </a:br>
            <a:r>
              <a:rPr lang="en-US" dirty="0"/>
              <a:t>Creating a Row</a:t>
            </a:r>
          </a:p>
        </p:txBody>
      </p:sp>
      <p:pic>
        <p:nvPicPr>
          <p:cNvPr id="3" name="Picture 2">
            <a:extLst>
              <a:ext uri="{FF2B5EF4-FFF2-40B4-BE49-F238E27FC236}">
                <a16:creationId xmlns:a16="http://schemas.microsoft.com/office/drawing/2014/main" id="{C048CC46-9838-FEFE-4D1E-147B92DDAEE7}"/>
              </a:ext>
            </a:extLst>
          </p:cNvPr>
          <p:cNvPicPr>
            <a:picLocks noChangeAspect="1"/>
          </p:cNvPicPr>
          <p:nvPr/>
        </p:nvPicPr>
        <p:blipFill>
          <a:blip r:embed="rId2"/>
          <a:stretch>
            <a:fillRect/>
          </a:stretch>
        </p:blipFill>
        <p:spPr>
          <a:xfrm>
            <a:off x="934791" y="1690688"/>
            <a:ext cx="9999372" cy="4709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4399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10E70-14E8-449D-FACC-BC36E9FC0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47061-14AB-B9DC-044A-3B5838B454CF}"/>
              </a:ext>
            </a:extLst>
          </p:cNvPr>
          <p:cNvSpPr>
            <a:spLocks noGrp="1"/>
          </p:cNvSpPr>
          <p:nvPr>
            <p:ph type="title"/>
          </p:nvPr>
        </p:nvSpPr>
        <p:spPr>
          <a:xfrm>
            <a:off x="838200" y="300730"/>
            <a:ext cx="10515600" cy="1325563"/>
          </a:xfrm>
        </p:spPr>
        <p:txBody>
          <a:bodyPr/>
          <a:lstStyle/>
          <a:p>
            <a:r>
              <a:rPr lang="en-US" dirty="0"/>
              <a:t>Building the Dashboard in </a:t>
            </a:r>
            <a:r>
              <a:rPr lang="en-US" dirty="0" err="1"/>
              <a:t>LibInsight</a:t>
            </a:r>
            <a:r>
              <a:rPr lang="en-US" dirty="0"/>
              <a:t>: </a:t>
            </a:r>
            <a:br>
              <a:rPr lang="en-US" dirty="0"/>
            </a:br>
            <a:r>
              <a:rPr lang="en-US" dirty="0"/>
              <a:t>Creating a Row, contd.</a:t>
            </a:r>
          </a:p>
        </p:txBody>
      </p:sp>
      <p:pic>
        <p:nvPicPr>
          <p:cNvPr id="4" name="Picture 3">
            <a:extLst>
              <a:ext uri="{FF2B5EF4-FFF2-40B4-BE49-F238E27FC236}">
                <a16:creationId xmlns:a16="http://schemas.microsoft.com/office/drawing/2014/main" id="{92886D89-6ACC-CD85-4520-6A7C35CFE8D3}"/>
              </a:ext>
            </a:extLst>
          </p:cNvPr>
          <p:cNvPicPr>
            <a:picLocks noChangeAspect="1"/>
          </p:cNvPicPr>
          <p:nvPr/>
        </p:nvPicPr>
        <p:blipFill>
          <a:blip r:embed="rId2"/>
          <a:stretch>
            <a:fillRect/>
          </a:stretch>
        </p:blipFill>
        <p:spPr>
          <a:xfrm>
            <a:off x="965915" y="1626293"/>
            <a:ext cx="7598536" cy="4855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4081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FDD03-F1BD-40DA-C08D-ACFD1C8D0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1AEB5E-5186-E03E-0754-A9339C2AC1F9}"/>
              </a:ext>
            </a:extLst>
          </p:cNvPr>
          <p:cNvSpPr>
            <a:spLocks noGrp="1"/>
          </p:cNvSpPr>
          <p:nvPr>
            <p:ph type="title"/>
          </p:nvPr>
        </p:nvSpPr>
        <p:spPr>
          <a:xfrm>
            <a:off x="838200" y="300730"/>
            <a:ext cx="10515600" cy="1325563"/>
          </a:xfrm>
        </p:spPr>
        <p:txBody>
          <a:bodyPr/>
          <a:lstStyle/>
          <a:p>
            <a:r>
              <a:rPr lang="en-US" dirty="0"/>
              <a:t>Building the Dashboard in </a:t>
            </a:r>
            <a:r>
              <a:rPr lang="en-US" dirty="0" err="1"/>
              <a:t>LibInsight</a:t>
            </a:r>
            <a:r>
              <a:rPr lang="en-US" dirty="0"/>
              <a:t>: </a:t>
            </a:r>
            <a:br>
              <a:rPr lang="en-US" dirty="0"/>
            </a:br>
            <a:r>
              <a:rPr lang="en-US" dirty="0"/>
              <a:t>Creating a Row, contd.</a:t>
            </a:r>
          </a:p>
        </p:txBody>
      </p:sp>
      <p:pic>
        <p:nvPicPr>
          <p:cNvPr id="3" name="Picture 2">
            <a:extLst>
              <a:ext uri="{FF2B5EF4-FFF2-40B4-BE49-F238E27FC236}">
                <a16:creationId xmlns:a16="http://schemas.microsoft.com/office/drawing/2014/main" id="{98DF965E-5341-6717-9899-44F89DFDEBD1}"/>
              </a:ext>
            </a:extLst>
          </p:cNvPr>
          <p:cNvPicPr>
            <a:picLocks noChangeAspect="1"/>
          </p:cNvPicPr>
          <p:nvPr/>
        </p:nvPicPr>
        <p:blipFill>
          <a:blip r:embed="rId2"/>
          <a:stretch>
            <a:fillRect/>
          </a:stretch>
        </p:blipFill>
        <p:spPr>
          <a:xfrm>
            <a:off x="1019399" y="1626293"/>
            <a:ext cx="6985000" cy="4889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6989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0D2E3-E615-30D0-9667-C9A31B9C2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2FF7B-03D2-5497-32B4-B23A6D95E224}"/>
              </a:ext>
            </a:extLst>
          </p:cNvPr>
          <p:cNvSpPr>
            <a:spLocks noGrp="1"/>
          </p:cNvSpPr>
          <p:nvPr>
            <p:ph type="title"/>
          </p:nvPr>
        </p:nvSpPr>
        <p:spPr>
          <a:xfrm>
            <a:off x="838200" y="300730"/>
            <a:ext cx="10515600" cy="1325563"/>
          </a:xfrm>
        </p:spPr>
        <p:txBody>
          <a:bodyPr/>
          <a:lstStyle/>
          <a:p>
            <a:r>
              <a:rPr lang="en-US" dirty="0"/>
              <a:t>Building the Dashboard in </a:t>
            </a:r>
            <a:r>
              <a:rPr lang="en-US" dirty="0" err="1"/>
              <a:t>LibInsight</a:t>
            </a:r>
            <a:r>
              <a:rPr lang="en-US" dirty="0"/>
              <a:t>: </a:t>
            </a:r>
            <a:br>
              <a:rPr lang="en-US" dirty="0"/>
            </a:br>
            <a:r>
              <a:rPr lang="en-US" dirty="0"/>
              <a:t>Creating a Row, contd.</a:t>
            </a:r>
          </a:p>
        </p:txBody>
      </p:sp>
      <p:pic>
        <p:nvPicPr>
          <p:cNvPr id="4" name="Picture 3">
            <a:extLst>
              <a:ext uri="{FF2B5EF4-FFF2-40B4-BE49-F238E27FC236}">
                <a16:creationId xmlns:a16="http://schemas.microsoft.com/office/drawing/2014/main" id="{A1177C7E-7335-D8FF-34A8-098AD1F2830E}"/>
              </a:ext>
            </a:extLst>
          </p:cNvPr>
          <p:cNvPicPr>
            <a:picLocks noChangeAspect="1"/>
          </p:cNvPicPr>
          <p:nvPr/>
        </p:nvPicPr>
        <p:blipFill>
          <a:blip r:embed="rId2"/>
          <a:stretch>
            <a:fillRect/>
          </a:stretch>
        </p:blipFill>
        <p:spPr>
          <a:xfrm>
            <a:off x="842493" y="1626292"/>
            <a:ext cx="6601496" cy="4991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155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0387C0-4EB7-92D8-48E3-19705A52B57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724298B-3501-4B3E-C479-BC0CF05FDC8E}"/>
              </a:ext>
            </a:extLst>
          </p:cNvPr>
          <p:cNvPicPr>
            <a:picLocks noChangeAspect="1"/>
          </p:cNvPicPr>
          <p:nvPr/>
        </p:nvPicPr>
        <p:blipFill>
          <a:blip r:embed="rId2"/>
          <a:srcRect l="18532" r="10327" b="-1"/>
          <a:stretch>
            <a:fillRect/>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2" name="Title 1">
            <a:extLst>
              <a:ext uri="{FF2B5EF4-FFF2-40B4-BE49-F238E27FC236}">
                <a16:creationId xmlns:a16="http://schemas.microsoft.com/office/drawing/2014/main" id="{FC22C739-B084-DFE8-955F-250C72C63AE0}"/>
              </a:ext>
            </a:extLst>
          </p:cNvPr>
          <p:cNvSpPr>
            <a:spLocks noGrp="1"/>
          </p:cNvSpPr>
          <p:nvPr>
            <p:ph type="title"/>
          </p:nvPr>
        </p:nvSpPr>
        <p:spPr>
          <a:xfrm>
            <a:off x="374904" y="856488"/>
            <a:ext cx="4992624" cy="1243584"/>
          </a:xfrm>
        </p:spPr>
        <p:txBody>
          <a:bodyPr anchor="ctr">
            <a:normAutofit/>
          </a:bodyPr>
          <a:lstStyle/>
          <a:p>
            <a:r>
              <a:rPr lang="en-US" sz="3400"/>
              <a:t>Introduction</a:t>
            </a:r>
          </a:p>
        </p:txBody>
      </p:sp>
      <p:sp>
        <p:nvSpPr>
          <p:cNvPr id="3" name="Content Placeholder 2">
            <a:extLst>
              <a:ext uri="{FF2B5EF4-FFF2-40B4-BE49-F238E27FC236}">
                <a16:creationId xmlns:a16="http://schemas.microsoft.com/office/drawing/2014/main" id="{0F09029D-5404-9238-C312-A00F4B4E96C4}"/>
              </a:ext>
            </a:extLst>
          </p:cNvPr>
          <p:cNvSpPr>
            <a:spLocks noGrp="1"/>
          </p:cNvSpPr>
          <p:nvPr>
            <p:ph idx="1"/>
          </p:nvPr>
        </p:nvSpPr>
        <p:spPr>
          <a:xfrm>
            <a:off x="374904" y="2522949"/>
            <a:ext cx="5065776" cy="3402363"/>
          </a:xfrm>
        </p:spPr>
        <p:txBody>
          <a:bodyPr anchor="t">
            <a:normAutofit/>
          </a:bodyPr>
          <a:lstStyle/>
          <a:p>
            <a:pPr marL="0" indent="0">
              <a:buNone/>
            </a:pPr>
            <a:r>
              <a:rPr lang="en-US" sz="2000" b="1"/>
              <a:t>About the Kraemer Family Library</a:t>
            </a:r>
          </a:p>
          <a:p>
            <a:pPr>
              <a:buFont typeface="Wingdings" pitchFamily="2" charset="2"/>
              <a:buChar char="§"/>
            </a:pPr>
            <a:r>
              <a:rPr lang="en-US" sz="2000"/>
              <a:t>Academic library that serves 11,000 users, including students, faculty, and staff, as well as members of the greater community</a:t>
            </a:r>
          </a:p>
          <a:p>
            <a:pPr>
              <a:buFont typeface="Wingdings" pitchFamily="2" charset="2"/>
              <a:buChar char="§"/>
            </a:pPr>
            <a:r>
              <a:rPr lang="en-US" sz="2000"/>
              <a:t>Participates in Prospector via INN-REACH, a consortia borrowing program in Colorado and Wyoming</a:t>
            </a:r>
          </a:p>
          <a:p>
            <a:pPr lvl="1">
              <a:buFont typeface="Wingdings" pitchFamily="2" charset="2"/>
              <a:buChar char="§"/>
            </a:pPr>
            <a:r>
              <a:rPr lang="en-US" sz="2000"/>
              <a:t>Net lender on Prospector</a:t>
            </a:r>
          </a:p>
        </p:txBody>
      </p:sp>
    </p:spTree>
    <p:extLst>
      <p:ext uri="{BB962C8B-B14F-4D97-AF65-F5344CB8AC3E}">
        <p14:creationId xmlns:p14="http://schemas.microsoft.com/office/powerpoint/2010/main" val="485665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C8C0D-AA74-79A1-ED12-3DB093366189}"/>
              </a:ext>
            </a:extLst>
          </p:cNvPr>
          <p:cNvSpPr>
            <a:spLocks noGrp="1"/>
          </p:cNvSpPr>
          <p:nvPr>
            <p:ph type="title"/>
          </p:nvPr>
        </p:nvSpPr>
        <p:spPr>
          <a:xfrm>
            <a:off x="841248" y="426720"/>
            <a:ext cx="10506456" cy="1919141"/>
          </a:xfrm>
        </p:spPr>
        <p:txBody>
          <a:bodyPr anchor="b">
            <a:normAutofit/>
          </a:bodyPr>
          <a:lstStyle/>
          <a:p>
            <a:r>
              <a:rPr lang="en-US" sz="6000" b="1"/>
              <a:t>Thank you! </a:t>
            </a:r>
          </a:p>
        </p:txBody>
      </p:sp>
      <p:sp>
        <p:nvSpPr>
          <p:cNvPr id="52" name="Rectangle 5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3" name="Rectangle 5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1DED7EE-8C10-39CC-4FB3-778A5B64072E}"/>
              </a:ext>
            </a:extLst>
          </p:cNvPr>
          <p:cNvSpPr>
            <a:spLocks noGrp="1"/>
          </p:cNvSpPr>
          <p:nvPr>
            <p:ph idx="1"/>
          </p:nvPr>
        </p:nvSpPr>
        <p:spPr>
          <a:xfrm>
            <a:off x="841248" y="3337269"/>
            <a:ext cx="10509504" cy="2684390"/>
          </a:xfrm>
        </p:spPr>
        <p:txBody>
          <a:bodyPr>
            <a:normAutofit/>
          </a:bodyPr>
          <a:lstStyle/>
          <a:p>
            <a:pPr marL="0" indent="0">
              <a:buNone/>
            </a:pPr>
            <a:r>
              <a:rPr lang="en-US" sz="3600" b="1" dirty="0"/>
              <a:t>Questions?</a:t>
            </a:r>
          </a:p>
          <a:p>
            <a:pPr marL="9525" lvl="1" indent="0">
              <a:buNone/>
            </a:pPr>
            <a:br>
              <a:rPr lang="en-US" sz="3600" b="1" dirty="0"/>
            </a:br>
            <a:r>
              <a:rPr lang="en-US" sz="3600" dirty="0"/>
              <a:t>Joel Tonyan</a:t>
            </a:r>
          </a:p>
          <a:p>
            <a:pPr marL="9525" lvl="1" indent="0">
              <a:buNone/>
            </a:pPr>
            <a:r>
              <a:rPr lang="en-US" sz="3600" b="1" dirty="0" err="1"/>
              <a:t>jtonyan@uccs.edu</a:t>
            </a:r>
            <a:endParaRPr lang="en-US" sz="3600" b="1" dirty="0"/>
          </a:p>
        </p:txBody>
      </p:sp>
    </p:spTree>
    <p:extLst>
      <p:ext uri="{BB962C8B-B14F-4D97-AF65-F5344CB8AC3E}">
        <p14:creationId xmlns:p14="http://schemas.microsoft.com/office/powerpoint/2010/main" val="15521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1025-4EB2-08E6-E5B5-DCD14CE4ABC7}"/>
              </a:ext>
            </a:extLst>
          </p:cNvPr>
          <p:cNvSpPr>
            <a:spLocks noGrp="1"/>
          </p:cNvSpPr>
          <p:nvPr>
            <p:ph type="title"/>
          </p:nvPr>
        </p:nvSpPr>
        <p:spPr>
          <a:xfrm>
            <a:off x="761800" y="762001"/>
            <a:ext cx="5334197" cy="1164076"/>
          </a:xfrm>
        </p:spPr>
        <p:txBody>
          <a:bodyPr anchor="ctr">
            <a:normAutofit/>
          </a:bodyPr>
          <a:lstStyle/>
          <a:p>
            <a:r>
              <a:rPr lang="en-US" sz="4000" dirty="0"/>
              <a:t>Introduction, contd. </a:t>
            </a:r>
          </a:p>
        </p:txBody>
      </p:sp>
      <p:sp>
        <p:nvSpPr>
          <p:cNvPr id="3" name="Content Placeholder 2">
            <a:extLst>
              <a:ext uri="{FF2B5EF4-FFF2-40B4-BE49-F238E27FC236}">
                <a16:creationId xmlns:a16="http://schemas.microsoft.com/office/drawing/2014/main" id="{B953B417-148D-5E6B-C4DA-13EEE3043AD4}"/>
              </a:ext>
            </a:extLst>
          </p:cNvPr>
          <p:cNvSpPr>
            <a:spLocks noGrp="1"/>
          </p:cNvSpPr>
          <p:nvPr>
            <p:ph idx="1"/>
          </p:nvPr>
        </p:nvSpPr>
        <p:spPr>
          <a:xfrm>
            <a:off x="761800" y="1628078"/>
            <a:ext cx="5750512" cy="4612001"/>
          </a:xfrm>
        </p:spPr>
        <p:txBody>
          <a:bodyPr anchor="ctr">
            <a:noAutofit/>
          </a:bodyPr>
          <a:lstStyle/>
          <a:p>
            <a:pPr marL="0" indent="0">
              <a:buNone/>
            </a:pPr>
            <a:r>
              <a:rPr lang="en-US" sz="1800" b="1" dirty="0"/>
              <a:t>Information Need</a:t>
            </a:r>
          </a:p>
          <a:p>
            <a:pPr marL="0" indent="0">
              <a:buNone/>
            </a:pPr>
            <a:r>
              <a:rPr lang="en-US" sz="1800" dirty="0"/>
              <a:t>The Kraemer Family Library needed a dashboard of our circulation statistics that displayed a monthly report of checkouts by patron type, shelving location, item type, fund code, and call number prefix that allowed us to track checkouts by time of day and day of week. </a:t>
            </a:r>
          </a:p>
          <a:p>
            <a:pPr marL="0" indent="0">
              <a:buNone/>
            </a:pPr>
            <a:r>
              <a:rPr lang="en-US" sz="1800" b="1" dirty="0"/>
              <a:t>Solution</a:t>
            </a:r>
          </a:p>
          <a:p>
            <a:pPr>
              <a:buFont typeface="Wingdings" pitchFamily="2" charset="2"/>
              <a:buChar char="§"/>
            </a:pPr>
            <a:r>
              <a:rPr lang="en-US" sz="1800" dirty="0"/>
              <a:t>Custom Sierra SQL query to produce monthly spreadsheets that listed listed each checkout for the prior month and the required information for each transaction</a:t>
            </a:r>
          </a:p>
          <a:p>
            <a:pPr>
              <a:buFont typeface="Wingdings" pitchFamily="2" charset="2"/>
              <a:buChar char="§"/>
            </a:pPr>
            <a:r>
              <a:rPr lang="en-US" sz="1800" dirty="0"/>
              <a:t>Import spreadsheets into a custom dataset in </a:t>
            </a:r>
            <a:r>
              <a:rPr lang="en-US" sz="1800" dirty="0" err="1"/>
              <a:t>SpringShare’s</a:t>
            </a:r>
            <a:r>
              <a:rPr lang="en-US" sz="1800" dirty="0"/>
              <a:t> </a:t>
            </a:r>
            <a:r>
              <a:rPr lang="en-US" sz="1800" dirty="0" err="1"/>
              <a:t>LibInsight</a:t>
            </a:r>
            <a:r>
              <a:rPr lang="en-US" sz="1800" dirty="0"/>
              <a:t> product</a:t>
            </a:r>
          </a:p>
          <a:p>
            <a:pPr>
              <a:buFont typeface="Wingdings" pitchFamily="2" charset="2"/>
              <a:buChar char="§"/>
            </a:pPr>
            <a:r>
              <a:rPr lang="en-US" sz="1800" dirty="0"/>
              <a:t>Custom Dashboard in </a:t>
            </a:r>
            <a:r>
              <a:rPr lang="en-US" sz="1800" dirty="0" err="1"/>
              <a:t>LibInsight</a:t>
            </a:r>
            <a:r>
              <a:rPr lang="en-US" sz="1800" dirty="0"/>
              <a:t> to visualize needed data</a:t>
            </a:r>
          </a:p>
        </p:txBody>
      </p:sp>
      <p:pic>
        <p:nvPicPr>
          <p:cNvPr id="35" name="Picture 34" descr="Magnifying glass showing decling performance">
            <a:extLst>
              <a:ext uri="{FF2B5EF4-FFF2-40B4-BE49-F238E27FC236}">
                <a16:creationId xmlns:a16="http://schemas.microsoft.com/office/drawing/2014/main" id="{40A4B4D1-364E-46E1-6EA3-DDE6D4F76752}"/>
              </a:ext>
            </a:extLst>
          </p:cNvPr>
          <p:cNvPicPr>
            <a:picLocks noChangeAspect="1"/>
          </p:cNvPicPr>
          <p:nvPr/>
        </p:nvPicPr>
        <p:blipFill>
          <a:blip r:embed="rId2"/>
          <a:srcRect l="17521" r="30642"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59352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195709-3E1C-1976-257A-BF4E7D05A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64C39-1D6A-45AA-C9F2-ED3E245F0F97}"/>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Itemized Monthly Checkouts Query</a:t>
            </a:r>
          </a:p>
        </p:txBody>
      </p:sp>
    </p:spTree>
    <p:extLst>
      <p:ext uri="{BB962C8B-B14F-4D97-AF65-F5344CB8AC3E}">
        <p14:creationId xmlns:p14="http://schemas.microsoft.com/office/powerpoint/2010/main" val="178025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968A35-B761-0B56-E3E5-642957F988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4B0EB-312E-6B52-F288-A12D7CB68B99}"/>
              </a:ext>
            </a:extLst>
          </p:cNvPr>
          <p:cNvSpPr>
            <a:spLocks noGrp="1"/>
          </p:cNvSpPr>
          <p:nvPr>
            <p:ph type="title"/>
          </p:nvPr>
        </p:nvSpPr>
        <p:spPr>
          <a:xfrm>
            <a:off x="838200" y="365125"/>
            <a:ext cx="10515600" cy="2210650"/>
          </a:xfrm>
        </p:spPr>
        <p:txBody>
          <a:bodyPr vert="horz" lIns="91440" tIns="45720" rIns="91440" bIns="45720" rtlCol="0" anchor="ctr">
            <a:normAutofit/>
          </a:bodyPr>
          <a:lstStyle/>
          <a:p>
            <a:pPr algn="ctr"/>
            <a:r>
              <a:rPr lang="en-US" sz="7200" dirty="0"/>
              <a:t>Querying the Circulation Transactions Table</a:t>
            </a:r>
            <a:endParaRPr lang="en-US" sz="72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81EDF72F-8E0B-0EFA-4C4E-786E03A8D301}"/>
              </a:ext>
            </a:extLst>
          </p:cNvPr>
          <p:cNvSpPr>
            <a:spLocks noGrp="1"/>
          </p:cNvSpPr>
          <p:nvPr>
            <p:ph idx="1"/>
          </p:nvPr>
        </p:nvSpPr>
        <p:spPr>
          <a:xfrm>
            <a:off x="838200" y="2877015"/>
            <a:ext cx="10515600" cy="3299948"/>
          </a:xfrm>
        </p:spPr>
        <p:txBody>
          <a:bodyPr/>
          <a:lstStyle/>
          <a:p>
            <a:r>
              <a:rPr lang="en-US" dirty="0"/>
              <a:t>By Default, the Circulation Transaction Table in Sierra SQL only retains two weeks of transaction data.</a:t>
            </a:r>
          </a:p>
          <a:p>
            <a:r>
              <a:rPr lang="en-US" dirty="0"/>
              <a:t>If you contact Innovative, depending on the size of your library and the number of transactions it does a day, they will increase you the retention period up to 180 days. </a:t>
            </a:r>
          </a:p>
          <a:p>
            <a:r>
              <a:rPr lang="en-US" dirty="0"/>
              <a:t>Regardless, you will need to be capturing circ data periodically, before the retention period passes.</a:t>
            </a:r>
          </a:p>
        </p:txBody>
      </p:sp>
    </p:spTree>
    <p:extLst>
      <p:ext uri="{BB962C8B-B14F-4D97-AF65-F5344CB8AC3E}">
        <p14:creationId xmlns:p14="http://schemas.microsoft.com/office/powerpoint/2010/main" val="391946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5AE1-F96D-AD38-46FC-12BA016C7798}"/>
              </a:ext>
            </a:extLst>
          </p:cNvPr>
          <p:cNvSpPr>
            <a:spLocks noGrp="1"/>
          </p:cNvSpPr>
          <p:nvPr>
            <p:ph type="title"/>
          </p:nvPr>
        </p:nvSpPr>
        <p:spPr/>
        <p:txBody>
          <a:bodyPr/>
          <a:lstStyle/>
          <a:p>
            <a:r>
              <a:rPr lang="en-US" dirty="0"/>
              <a:t>Itemized Checkouts Query: Sample Output</a:t>
            </a:r>
          </a:p>
        </p:txBody>
      </p:sp>
      <p:pic>
        <p:nvPicPr>
          <p:cNvPr id="4" name="Content Placeholder 3">
            <a:extLst>
              <a:ext uri="{FF2B5EF4-FFF2-40B4-BE49-F238E27FC236}">
                <a16:creationId xmlns:a16="http://schemas.microsoft.com/office/drawing/2014/main" id="{C9F7EB17-95BE-EAF7-A0A4-E4EFA9825E10}"/>
              </a:ext>
            </a:extLst>
          </p:cNvPr>
          <p:cNvPicPr>
            <a:picLocks noGrp="1" noChangeAspect="1"/>
          </p:cNvPicPr>
          <p:nvPr>
            <p:ph idx="1"/>
          </p:nvPr>
        </p:nvPicPr>
        <p:blipFill>
          <a:blip r:embed="rId2"/>
          <a:srcRect r="12972"/>
          <a:stretch>
            <a:fillRect/>
          </a:stretch>
        </p:blipFill>
        <p:spPr>
          <a:xfrm>
            <a:off x="373627" y="2210325"/>
            <a:ext cx="11444745" cy="2636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A22FC0E2-1C7A-4AB3-DB6E-E802E166A5E5}"/>
              </a:ext>
            </a:extLst>
          </p:cNvPr>
          <p:cNvSpPr txBox="1"/>
          <p:nvPr/>
        </p:nvSpPr>
        <p:spPr>
          <a:xfrm>
            <a:off x="3046141" y="5485729"/>
            <a:ext cx="6099716" cy="523220"/>
          </a:xfrm>
          <a:prstGeom prst="rect">
            <a:avLst/>
          </a:prstGeom>
          <a:noFill/>
        </p:spPr>
        <p:txBody>
          <a:bodyPr wrap="square">
            <a:spAutoFit/>
          </a:bodyPr>
          <a:lstStyle/>
          <a:p>
            <a:r>
              <a:rPr lang="en-US" sz="2800" dirty="0">
                <a:hlinkClick r:id="rId3"/>
              </a:rPr>
              <a:t>https://tinyurl.com/iug2026sampleout</a:t>
            </a:r>
            <a:endParaRPr lang="en-US" sz="2800" dirty="0"/>
          </a:p>
        </p:txBody>
      </p:sp>
    </p:spTree>
    <p:extLst>
      <p:ext uri="{BB962C8B-B14F-4D97-AF65-F5344CB8AC3E}">
        <p14:creationId xmlns:p14="http://schemas.microsoft.com/office/powerpoint/2010/main" val="218999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E5839-F9DF-D70C-D0C4-0059429DA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F77C5-734E-ADBE-6EAD-7AEC659EBBD2}"/>
              </a:ext>
            </a:extLst>
          </p:cNvPr>
          <p:cNvSpPr>
            <a:spLocks noGrp="1"/>
          </p:cNvSpPr>
          <p:nvPr>
            <p:ph type="title"/>
          </p:nvPr>
        </p:nvSpPr>
        <p:spPr/>
        <p:txBody>
          <a:bodyPr>
            <a:normAutofit/>
          </a:bodyPr>
          <a:lstStyle/>
          <a:p>
            <a:r>
              <a:rPr lang="en-US" sz="4000" dirty="0"/>
              <a:t>Itemized Checkouts Query: Sample Output, contd. </a:t>
            </a:r>
          </a:p>
        </p:txBody>
      </p:sp>
      <p:pic>
        <p:nvPicPr>
          <p:cNvPr id="6" name="Picture 5">
            <a:extLst>
              <a:ext uri="{FF2B5EF4-FFF2-40B4-BE49-F238E27FC236}">
                <a16:creationId xmlns:a16="http://schemas.microsoft.com/office/drawing/2014/main" id="{7A5175F7-E967-CB4A-1139-EEE09C07FFC0}"/>
              </a:ext>
            </a:extLst>
          </p:cNvPr>
          <p:cNvPicPr>
            <a:picLocks noChangeAspect="1"/>
          </p:cNvPicPr>
          <p:nvPr/>
        </p:nvPicPr>
        <p:blipFill>
          <a:blip r:embed="rId2"/>
          <a:stretch>
            <a:fillRect/>
          </a:stretch>
        </p:blipFill>
        <p:spPr>
          <a:xfrm>
            <a:off x="488263" y="1775205"/>
            <a:ext cx="11278340" cy="31210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6347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82133-DA30-339A-CF6B-ECBFD4504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E3FBD-E4FA-F971-33A0-C7FC5482883F}"/>
              </a:ext>
            </a:extLst>
          </p:cNvPr>
          <p:cNvSpPr>
            <a:spLocks noGrp="1"/>
          </p:cNvSpPr>
          <p:nvPr>
            <p:ph type="title"/>
          </p:nvPr>
        </p:nvSpPr>
        <p:spPr/>
        <p:txBody>
          <a:bodyPr>
            <a:normAutofit/>
          </a:bodyPr>
          <a:lstStyle/>
          <a:p>
            <a:pPr algn="ctr"/>
            <a:r>
              <a:rPr lang="en-US" sz="5400" dirty="0"/>
              <a:t>Itemized Monthly Checkouts Query</a:t>
            </a:r>
          </a:p>
        </p:txBody>
      </p:sp>
      <p:sp>
        <p:nvSpPr>
          <p:cNvPr id="4" name="TextBox 3">
            <a:extLst>
              <a:ext uri="{FF2B5EF4-FFF2-40B4-BE49-F238E27FC236}">
                <a16:creationId xmlns:a16="http://schemas.microsoft.com/office/drawing/2014/main" id="{4B10C2FF-98C1-2871-6908-C4A657AE52DB}"/>
              </a:ext>
            </a:extLst>
          </p:cNvPr>
          <p:cNvSpPr txBox="1"/>
          <p:nvPr/>
        </p:nvSpPr>
        <p:spPr>
          <a:xfrm>
            <a:off x="1691503" y="2952818"/>
            <a:ext cx="9130991" cy="1138773"/>
          </a:xfrm>
          <a:prstGeom prst="rect">
            <a:avLst/>
          </a:prstGeom>
          <a:noFill/>
        </p:spPr>
        <p:txBody>
          <a:bodyPr wrap="square">
            <a:spAutoFit/>
          </a:bodyPr>
          <a:lstStyle/>
          <a:p>
            <a:r>
              <a:rPr lang="en-US" sz="2800" b="1" dirty="0"/>
              <a:t>Available at:</a:t>
            </a:r>
            <a:br>
              <a:rPr lang="en-US" dirty="0"/>
            </a:br>
            <a:r>
              <a:rPr lang="en-US" sz="4000" dirty="0">
                <a:hlinkClick r:id="rId2"/>
              </a:rPr>
              <a:t>https://</a:t>
            </a:r>
            <a:r>
              <a:rPr lang="en-US" sz="4000" dirty="0" err="1">
                <a:hlinkClick r:id="rId2"/>
              </a:rPr>
              <a:t>tinyurl.com</a:t>
            </a:r>
            <a:r>
              <a:rPr lang="en-US" sz="4000" dirty="0">
                <a:hlinkClick r:id="rId2"/>
              </a:rPr>
              <a:t>/iug2026circquery</a:t>
            </a:r>
            <a:endParaRPr lang="en-US" sz="4000" dirty="0"/>
          </a:p>
        </p:txBody>
      </p:sp>
    </p:spTree>
    <p:extLst>
      <p:ext uri="{BB962C8B-B14F-4D97-AF65-F5344CB8AC3E}">
        <p14:creationId xmlns:p14="http://schemas.microsoft.com/office/powerpoint/2010/main" val="3151412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 2026 PPT template" id="{BA4BCBE3-25E0-4778-AF3C-E513E8CEEA7C}" vid="{E1BE4A6A-C8DC-4AD0-BACA-A2C24286B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2209</TotalTime>
  <Words>1700</Words>
  <Application>Microsoft Macintosh PowerPoint</Application>
  <PresentationFormat>Widescreen</PresentationFormat>
  <Paragraphs>182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Aptos Display</vt:lpstr>
      <vt:lpstr>Arial</vt:lpstr>
      <vt:lpstr>Calibri</vt:lpstr>
      <vt:lpstr>Wingdings</vt:lpstr>
      <vt:lpstr>Office Theme</vt:lpstr>
      <vt:lpstr>Creating a Circulation Statistics Dashboard Using SQL and LibInsights</vt:lpstr>
      <vt:lpstr>Objectives</vt:lpstr>
      <vt:lpstr>Introduction</vt:lpstr>
      <vt:lpstr>Introduction, contd. </vt:lpstr>
      <vt:lpstr>Itemized Monthly Checkouts Query</vt:lpstr>
      <vt:lpstr>Querying the Circulation Transactions Table</vt:lpstr>
      <vt:lpstr>Itemized Checkouts Query: Sample Output</vt:lpstr>
      <vt:lpstr>Itemized Checkouts Query: Sample Output, contd. </vt:lpstr>
      <vt:lpstr>Itemized Monthly Checkouts Query</vt:lpstr>
      <vt:lpstr>Query: Limiting results to transactions from prior month</vt:lpstr>
      <vt:lpstr>Query: Extracting Time-Related Data and Transaction Type</vt:lpstr>
      <vt:lpstr>Query: Distinguishing between Local and INN-REACH Patrons</vt:lpstr>
      <vt:lpstr>Query: Determining Local vs. INN-REACH checkouts and Calculating Age of Item at Checkout</vt:lpstr>
      <vt:lpstr>Query: Grabbing Bib Call Number</vt:lpstr>
      <vt:lpstr>Query: Grabbing Order Record Info</vt:lpstr>
      <vt:lpstr>Query: Calculating Cost Per Use</vt:lpstr>
      <vt:lpstr>LibInsight Dashboard</vt:lpstr>
      <vt:lpstr>Building the Dataset in LibInsight:  Creating a New Dataset</vt:lpstr>
      <vt:lpstr>Building the Dataset in LibInsight: Importing a CSV to Map Columns to in Dataset Fields</vt:lpstr>
      <vt:lpstr>Building the Dataset in LibInsight:  Assigning a Data Type for each Field</vt:lpstr>
      <vt:lpstr>Defining Select Fields</vt:lpstr>
      <vt:lpstr>Analyzing the Dataset in LibInsight:  Viewing the Data for an Individual Field</vt:lpstr>
      <vt:lpstr>Analyzing the Dataset in LibInsight:  Viewing the Data for an Individual Field, contd.</vt:lpstr>
      <vt:lpstr>Analyzing the Dataset in LibInsight: Crosstabs</vt:lpstr>
      <vt:lpstr>Building the Dashboard in LibInsight:  Creating a New Dashboard</vt:lpstr>
      <vt:lpstr>Building the Dashboard in LibInsight:  Creating a Row</vt:lpstr>
      <vt:lpstr>Building the Dashboard in LibInsight:  Creating a Row, contd.</vt:lpstr>
      <vt:lpstr>Building the Dashboard in LibInsight:  Creating a Row, contd.</vt:lpstr>
      <vt:lpstr>Building the Dashboard in LibInsight:  Creating a Row, contd.</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Joel Tonyan</dc:creator>
  <cp:lastModifiedBy>Joel Tonyan</cp:lastModifiedBy>
  <cp:revision>2</cp:revision>
  <dcterms:created xsi:type="dcterms:W3CDTF">2026-03-27T13:56:34Z</dcterms:created>
  <dcterms:modified xsi:type="dcterms:W3CDTF">2026-04-14T12:57:09Z</dcterms:modified>
</cp:coreProperties>
</file>