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58" r:id="rId5"/>
    <p:sldId id="270" r:id="rId6"/>
    <p:sldId id="269" r:id="rId7"/>
    <p:sldId id="292" r:id="rId8"/>
    <p:sldId id="265" r:id="rId9"/>
    <p:sldId id="283" r:id="rId10"/>
    <p:sldId id="284" r:id="rId11"/>
    <p:sldId id="282" r:id="rId12"/>
    <p:sldId id="285" r:id="rId13"/>
    <p:sldId id="287" r:id="rId14"/>
    <p:sldId id="288" r:id="rId15"/>
    <p:sldId id="291" r:id="rId16"/>
    <p:sldId id="276" r:id="rId17"/>
    <p:sldId id="278" r:id="rId18"/>
    <p:sldId id="279" r:id="rId19"/>
    <p:sldId id="280" r:id="rId20"/>
    <p:sldId id="281" r:id="rId21"/>
    <p:sldId id="290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842"/>
    <a:srgbClr val="00223D"/>
    <a:srgbClr val="620E28"/>
    <a:srgbClr val="F3E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4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954F-483E-43AD-BEFC-83AA839E0C26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E7997ED-470D-4026-A0B9-59D64BDAE538}">
      <dgm:prSet/>
      <dgm:spPr/>
      <dgm:t>
        <a:bodyPr/>
        <a:lstStyle/>
        <a:p>
          <a:r>
            <a:rPr lang="en-US" dirty="0"/>
            <a:t>Look for the string in the doc</a:t>
          </a:r>
        </a:p>
      </dgm:t>
    </dgm:pt>
    <dgm:pt modelId="{061D9823-1616-4A8F-A921-7830F61ADEF8}" type="parTrans" cxnId="{49D3792F-EA87-40FA-BE56-13828BD7AB05}">
      <dgm:prSet/>
      <dgm:spPr/>
      <dgm:t>
        <a:bodyPr/>
        <a:lstStyle/>
        <a:p>
          <a:endParaRPr lang="en-US"/>
        </a:p>
      </dgm:t>
    </dgm:pt>
    <dgm:pt modelId="{2F4618EB-4417-438C-89EC-7B64BFF8CBC0}" type="sibTrans" cxnId="{49D3792F-EA87-40FA-BE56-13828BD7AB05}">
      <dgm:prSet/>
      <dgm:spPr/>
      <dgm:t>
        <a:bodyPr/>
        <a:lstStyle/>
        <a:p>
          <a:endParaRPr lang="en-US"/>
        </a:p>
      </dgm:t>
    </dgm:pt>
    <dgm:pt modelId="{ED22C9D1-AD30-4187-B8F4-E996E218A0F3}">
      <dgm:prSet/>
      <dgm:spPr/>
      <dgm:t>
        <a:bodyPr/>
        <a:lstStyle/>
        <a:p>
          <a:r>
            <a:rPr lang="en-US" dirty="0"/>
            <a:t>Search the ISBN online or OCLC </a:t>
          </a:r>
        </a:p>
      </dgm:t>
    </dgm:pt>
    <dgm:pt modelId="{807DA0F9-89BB-40AB-B369-B87C5075710A}" type="parTrans" cxnId="{19B263B7-BFB7-4333-8076-2B1FEC1B0004}">
      <dgm:prSet/>
      <dgm:spPr/>
      <dgm:t>
        <a:bodyPr/>
        <a:lstStyle/>
        <a:p>
          <a:endParaRPr lang="en-US"/>
        </a:p>
      </dgm:t>
    </dgm:pt>
    <dgm:pt modelId="{50489273-6C5E-4BAE-BF10-A7D219A660A2}" type="sibTrans" cxnId="{19B263B7-BFB7-4333-8076-2B1FEC1B0004}">
      <dgm:prSet/>
      <dgm:spPr/>
      <dgm:t>
        <a:bodyPr/>
        <a:lstStyle/>
        <a:p>
          <a:endParaRPr lang="en-US"/>
        </a:p>
      </dgm:t>
    </dgm:pt>
    <dgm:pt modelId="{F55C500E-3C59-4CB3-9534-3635C46F3CC2}" type="pres">
      <dgm:prSet presAssocID="{B914954F-483E-43AD-BEFC-83AA839E0C26}" presName="linear" presStyleCnt="0">
        <dgm:presLayoutVars>
          <dgm:animLvl val="lvl"/>
          <dgm:resizeHandles val="exact"/>
        </dgm:presLayoutVars>
      </dgm:prSet>
      <dgm:spPr/>
    </dgm:pt>
    <dgm:pt modelId="{EA9B7781-C165-44CA-9778-28F1DBBFF6A3}" type="pres">
      <dgm:prSet presAssocID="{BE7997ED-470D-4026-A0B9-59D64BDAE5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052D96-05CB-40F2-A7F0-F0CB703E00A6}" type="pres">
      <dgm:prSet presAssocID="{2F4618EB-4417-438C-89EC-7B64BFF8CBC0}" presName="spacer" presStyleCnt="0"/>
      <dgm:spPr/>
    </dgm:pt>
    <dgm:pt modelId="{EBC92D15-772E-483E-A22A-6980DA2E69F5}" type="pres">
      <dgm:prSet presAssocID="{ED22C9D1-AD30-4187-B8F4-E996E218A0F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9D3792F-EA87-40FA-BE56-13828BD7AB05}" srcId="{B914954F-483E-43AD-BEFC-83AA839E0C26}" destId="{BE7997ED-470D-4026-A0B9-59D64BDAE538}" srcOrd="0" destOrd="0" parTransId="{061D9823-1616-4A8F-A921-7830F61ADEF8}" sibTransId="{2F4618EB-4417-438C-89EC-7B64BFF8CBC0}"/>
    <dgm:cxn modelId="{F7607253-2AEE-47B6-95E9-A1DE87A9E235}" type="presOf" srcId="{B914954F-483E-43AD-BEFC-83AA839E0C26}" destId="{F55C500E-3C59-4CB3-9534-3635C46F3CC2}" srcOrd="0" destOrd="0" presId="urn:microsoft.com/office/officeart/2005/8/layout/vList2"/>
    <dgm:cxn modelId="{C4E4D5A6-1061-44A4-8127-73E2E421C775}" type="presOf" srcId="{ED22C9D1-AD30-4187-B8F4-E996E218A0F3}" destId="{EBC92D15-772E-483E-A22A-6980DA2E69F5}" srcOrd="0" destOrd="0" presId="urn:microsoft.com/office/officeart/2005/8/layout/vList2"/>
    <dgm:cxn modelId="{19B263B7-BFB7-4333-8076-2B1FEC1B0004}" srcId="{B914954F-483E-43AD-BEFC-83AA839E0C26}" destId="{ED22C9D1-AD30-4187-B8F4-E996E218A0F3}" srcOrd="1" destOrd="0" parTransId="{807DA0F9-89BB-40AB-B369-B87C5075710A}" sibTransId="{50489273-6C5E-4BAE-BF10-A7D219A660A2}"/>
    <dgm:cxn modelId="{6024DBF3-1426-45DE-B6B4-2843281F8FD7}" type="presOf" srcId="{BE7997ED-470D-4026-A0B9-59D64BDAE538}" destId="{EA9B7781-C165-44CA-9778-28F1DBBFF6A3}" srcOrd="0" destOrd="0" presId="urn:microsoft.com/office/officeart/2005/8/layout/vList2"/>
    <dgm:cxn modelId="{8DCA9527-9936-4EA9-8A6A-6FAB551DCA8F}" type="presParOf" srcId="{F55C500E-3C59-4CB3-9534-3635C46F3CC2}" destId="{EA9B7781-C165-44CA-9778-28F1DBBFF6A3}" srcOrd="0" destOrd="0" presId="urn:microsoft.com/office/officeart/2005/8/layout/vList2"/>
    <dgm:cxn modelId="{2EAE6F8E-1651-4E27-B8A2-4178BC2D69F7}" type="presParOf" srcId="{F55C500E-3C59-4CB3-9534-3635C46F3CC2}" destId="{BE052D96-05CB-40F2-A7F0-F0CB703E00A6}" srcOrd="1" destOrd="0" presId="urn:microsoft.com/office/officeart/2005/8/layout/vList2"/>
    <dgm:cxn modelId="{207E3D54-CCFD-46E6-85EE-C7C78EF1C3AC}" type="presParOf" srcId="{F55C500E-3C59-4CB3-9534-3635C46F3CC2}" destId="{EBC92D15-772E-483E-A22A-6980DA2E69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B7781-C165-44CA-9778-28F1DBBFF6A3}">
      <dsp:nvSpPr>
        <dsp:cNvPr id="0" name=""/>
        <dsp:cNvSpPr/>
      </dsp:nvSpPr>
      <dsp:spPr>
        <a:xfrm>
          <a:off x="0" y="33259"/>
          <a:ext cx="6666833" cy="2506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Look for the string in the doc</a:t>
          </a:r>
        </a:p>
      </dsp:txBody>
      <dsp:txXfrm>
        <a:off x="122340" y="155599"/>
        <a:ext cx="6422153" cy="2261460"/>
      </dsp:txXfrm>
    </dsp:sp>
    <dsp:sp modelId="{EBC92D15-772E-483E-A22A-6980DA2E69F5}">
      <dsp:nvSpPr>
        <dsp:cNvPr id="0" name=""/>
        <dsp:cNvSpPr/>
      </dsp:nvSpPr>
      <dsp:spPr>
        <a:xfrm>
          <a:off x="0" y="2720839"/>
          <a:ext cx="6666833" cy="25061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Search the ISBN online or OCLC </a:t>
          </a:r>
        </a:p>
      </dsp:txBody>
      <dsp:txXfrm>
        <a:off x="122340" y="2843179"/>
        <a:ext cx="6422153" cy="226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792A-D199-4740-A380-51F76153B22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DACD6-92EE-45CE-A7B0-1F123E9D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314FB-D3E2-B5BE-7A54-6688E059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CABD8-34B5-A01E-51D3-792F9966F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67D6E7-1CA7-9EFB-A8D2-2EC49F8F3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36231-03C5-A4E8-8E05-71DEF9DF9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D9050-B7D6-178C-0148-CDC8413EE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3B0E8-2FE5-880B-45EE-C6AD6593B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0655D-20FE-710C-8DFB-E36914687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054BC-D35E-3835-18DF-2B8499B2C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5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FE467-0746-19C0-B25F-0B5145AA7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F469A-ADCE-F388-F11B-F8216B1A4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9E492-BE32-CB2B-166F-9CA902DDF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7795D-1902-1645-C344-4FA60CD88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1C35-36C1-865B-6C40-00247A86A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60D2A-ABD3-A97F-0923-52AC437FF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AF73F-8736-4531-6BFE-ED2D809AC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670FE-171C-7783-7D92-A5AEC405B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7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39A87-FA50-E9F2-4614-F64350ED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126E6-6AB0-DFC8-3CA7-899FE51C8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8EE46-7D29-135D-7878-A95C21DBF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33ED1-2B4B-7EA0-09C7-A9AFBF085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F3FE8-0C4C-B6C5-C2BA-88ED28DB4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A6F0E-A578-7398-32F2-B4706A008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6E4A7-6E10-44B2-D768-3741A91C2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33EE-DEE9-FF83-2F45-FD8DB52CF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6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2C8C-A3E0-BFF9-01D1-74C6B1A1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649BE-59B1-7615-8B0E-24C80318D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A4C62-6032-35F1-A681-960F34187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803F5-BC0D-8DB5-79B8-1B448BD62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0F3B9-4361-D849-B61E-E66ACA5A9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96C02-D9D3-B81E-6310-458E39D6D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25F30-71D1-7CBB-8048-EAFEBB0AF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0A0F3-BA9D-DCA0-04D8-78D8DE768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3A16-11B5-6433-AB41-9C82A5BB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FBFE1-D4F6-6273-2976-294A06B41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1DDC6-BEE4-D66C-9B22-AC9F169E6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8F4EB-1C6A-985B-BC67-04B250C81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3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AE3-A527-D56A-30F2-120D732E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39C15-72F1-9AF1-D969-852E7076C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ED4D8-F8EE-1E99-F848-6AB6C75BF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E902C-2A38-2A2A-A4E1-7D71E7B0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16CF0-4BBA-EB65-2570-54598143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F623C-E232-5D24-4C43-C32504D03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C8565-7A31-CB91-EC9F-85A2B61F3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16844-14E6-B0F8-A688-4BB7DAB7D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17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E729-5BA5-453B-5F12-25BC05E0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A7314-6BCF-BEC3-3ED2-471029392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35994-F559-75D4-69C0-77BEC7FD3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BA79A-A256-AC95-7791-C27F0E2CA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40F7-7354-2F19-3871-3D114FC1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3C6E3-8317-F5B2-095A-AFE295835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3F01A-91FF-21B4-243F-62CBCC157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8FA52-6B48-F8F0-A6DF-2D3385708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0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C3F9A-AC91-FAB9-B2C9-BF32A5F47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0FB80-B5C5-AEA5-9A7A-A40B6514B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B1868-1E9B-65DD-5411-FA3CA0A1B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E2D43-115D-ABA8-14F0-7F09FEE6E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8868-BF6A-B15C-35CE-E28B7F40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7198E-E9FC-05B9-9BD5-BD38744A2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28A93-9864-FF99-7D6F-DB2AFC04E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FF4AF-C5DA-D97A-E7B7-BCA16E72C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5F6E-0D2E-BB04-C57F-BA6B6FCC4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58C11-4D77-1053-825D-5FCF4CA6D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F910E-5CD7-E8D8-2E60-C5794B8A8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8023C-0976-ECC1-DE9B-4B233D6F6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4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E1996-CF09-CBA4-3002-26036CB6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35BEF-D7DD-2CB7-CCC4-E70F70262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98405-9539-2DED-CB94-1B94C8BA1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A9DF-1AC0-DCAE-AD75-A18917B58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7798-094D-7B40-5AE3-6C993545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7A826-DD20-4F26-5AAD-37D85FF3D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43DD3-8028-D3B8-32F2-E92172467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8091D-81DB-2E73-BB15-742AFFE53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801CC-EF9A-2657-03D4-1FD021381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23AF0-DD77-A6CB-92E5-5C094D881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CEC42-BFB3-5D88-EA31-D5339BE77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286A-5266-72F4-42DF-C4BC89900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ACD6-92EE-45CE-A7B0-1F123E9D04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5546-A0B0-873F-4B93-FA53C2038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24A3-68F5-2154-88A1-C0A55B977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84B3-3349-A367-1B72-022DA7F3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A541-64FA-2A41-BF6F-DC1C11C4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787D-DE34-D87C-3D20-6C0A367B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C3D1-8316-934C-6FCE-EC7E53C7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DCA6C-1811-6E5B-9D7A-CFB13BAB2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F17C-55F6-C6D8-A3AA-852FACE0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D567-A274-009B-C5C9-D5BC50D8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48F02-32B7-DE2D-6644-DDBD4505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FADF4-3009-998F-AB58-F303A1B95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358A0-7843-12D9-EE79-1C71348AF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726E-DAB2-2FB7-3496-800113CE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6295-25E1-1251-4642-39103852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1BF9-D6C7-DAE1-C614-8CB98DA0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0722-635C-6F57-F475-4C9D6989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7767-09FC-688D-E4DB-3B3667AD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52C65-A02E-C096-F624-81B71B05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D793-508C-7A97-962C-56B0EC1D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C939-BAFA-F0C8-9164-B4502ECA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4210-2259-F5E8-FF94-506854DC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EA7DB-9680-B5D9-59D6-1508B26A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E019-F28D-8B89-315B-C7377D98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3B03-057F-F58E-D5EB-D9A59DF0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0021C-08DA-442C-76E4-736D9ECF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F825-B759-C3AA-9982-866C9431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6AB7-2038-A70C-A5B2-AF7113524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5ABD-09CF-5CBD-4F63-C2AB60A05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F7A95-5A12-2A75-4E9B-E7E0A73C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321FD-0397-42BE-8235-94E51D7F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74E65-FC6A-29FB-70B5-F405D799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16-B5BB-A7D9-7A17-B2779677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3B3B-0B44-66A1-4A84-CBDB09F5B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6D406-9984-09E5-9B83-0B39C475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915E0-9D33-9ECA-89E3-9CC077F7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79F8C-0231-44AC-6B23-94A5AE30F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38855-F9DF-D576-8457-2216280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70EEE-B57C-D2BF-D8F8-D9B8415C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B8F2B-F16A-0573-6A83-11CC0F2B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6569-E350-D295-6848-F8A135D8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36050-7FF0-C6F6-112C-772F0619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0740C-6938-B0BD-E258-6D675616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E41E3-FF6C-058B-3BD4-2271A4CA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69C63-B11B-2B8C-367D-81E74AE9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DF0EE-CA44-6835-ABFE-CA7E6586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BE21-29E0-0354-D5EC-087E3C46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4407-4B25-FCBE-57E4-A7829219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5552-7962-CC6F-6E3E-8B1C14835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16A62-5B97-7A97-74CF-E161EAE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50EC4-4976-6539-FC2F-6FACBD6D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B1BB4-1AC6-8C66-ABC6-EEB41CA3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F9FFF-E253-F74C-60B9-C27FB55F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D88D-91FB-9C15-8A6A-169FC239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8C644-9EAB-286C-9D20-C383922C4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C56BC-D659-830F-3A76-5BB988EA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D851-A8CC-14F7-9E06-C50619BC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CC1A1-6D99-CF83-3D14-7B7984A7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C82D1-29F8-6B10-A341-2799BA6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5BE02-6075-4A94-5B95-AD21ADA8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05271-5EBA-2F49-618C-DC81BD18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8F3C2-10B5-CD33-9F2E-FC974C78C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7B0CA-7F1D-7440-BF86-78A318A6F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73F1-0847-1BA0-F40A-4ED2D9310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FD84E-E40C-73B8-7FB2-5206E969A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motorg-my.sharepoint.com/:w:/g/personal/lloyd_marmot_org/IQDuZQ4s6HemQagDTQbcqFlJAR6PmCXw7EkBV5RrDwf5TgU?e=RnVXA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mot-support.atlassian.net/wiki/x/AYBa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5D531-77C5-B367-4A58-F265383B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42" y="407963"/>
            <a:ext cx="6528115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87E57-636F-9E5B-8EDD-4B9705215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8F9E52A-5313-A2EC-E1A6-0AD90920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Brute Force Method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AD309-4690-065C-9629-2743E84F2F18}"/>
              </a:ext>
            </a:extLst>
          </p:cNvPr>
          <p:cNvSpPr txBox="1"/>
          <p:nvPr/>
        </p:nvSpPr>
        <p:spPr>
          <a:xfrm>
            <a:off x="660042" y="806824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JSON for this search can be downloaded from the Sched page for this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EC927-411E-53E5-D48F-92407730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1676756"/>
            <a:ext cx="7225748" cy="35044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1CEF69-4305-7327-9705-9EBF51726047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7282BD-8229-9C94-7FC8-3BE4F5952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25AB-E74B-D781-6EF4-9FAC76BE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1459A3-00A3-73D8-EBA1-DE47EB38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23D"/>
                </a:solidFill>
              </a:rPr>
              <a:t>Examples			Problems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2A56-BF1F-323D-AA13-0E483AD1F15F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63842"/>
                </a:solidFill>
                <a:hlinkClick r:id="rId3"/>
              </a:rPr>
              <a:t>Word Doc</a:t>
            </a:r>
            <a:endParaRPr lang="en-US" sz="3200" dirty="0">
              <a:solidFill>
                <a:srgbClr val="26384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2171ED-0955-FEE1-5AD8-0543DC56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B65A37-5C9F-AD52-62C2-6DD8C4EF8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522181"/>
            <a:ext cx="3652624" cy="435133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0BFDAFE-67E8-86F6-6DB3-5CB334958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50105"/>
              </p:ext>
            </p:extLst>
          </p:nvPr>
        </p:nvGraphicFramePr>
        <p:xfrm>
          <a:off x="5516778" y="1522181"/>
          <a:ext cx="4368800" cy="425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75959758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913989049"/>
                    </a:ext>
                  </a:extLst>
                </a:gridCol>
              </a:tblGrid>
              <a:tr h="410487">
                <a:tc>
                  <a:txBody>
                    <a:bodyPr/>
                    <a:lstStyle/>
                    <a:p>
                      <a:r>
                        <a:rPr lang="en-US" sz="1600" kern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Characters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be: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73361"/>
                  </a:ext>
                </a:extLst>
              </a:tr>
              <a:tr h="76823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Ã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or ©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6859"/>
                  </a:ext>
                </a:extLst>
              </a:tr>
              <a:tr h="76823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©ℓ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ß or à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33260"/>
                  </a:ext>
                </a:extLst>
              </a:tr>
              <a:tr h="76823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℗þ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or '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15969"/>
                  </a:ext>
                </a:extLst>
              </a:tr>
              <a:tr h="76823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ℓ́ℓ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or ' or --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471205"/>
                  </a:ext>
                </a:extLst>
              </a:tr>
              <a:tr h="76823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©Œ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 or ŏ</a:t>
                      </a:r>
                      <a:endParaRPr lang="en-US" sz="1600" kern="0" spc="5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2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122DF-A5E4-7D1E-B748-58F36389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01886CB-FDB9-4F38-88E9-123EDDAC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1652"/>
            <a:ext cx="5072063" cy="3680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a record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CTRL-f to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90120-1AA9-BAED-F911-E3818228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8529"/>
            <a:ext cx="5608320" cy="3816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774AB5-3F76-5DAA-A25C-45817DF3D913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26C4EF-E334-EF1B-C551-ECEBE90F9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5A35E9-6684-CE4C-6AA0-DE53AC2E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8B7B3B-FAE7-602C-6722-21891828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Find the correct character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C0EEE-C08F-B716-42CB-7350CCDB372A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9476EC-382A-3BFB-43F6-1F173806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graphicFrame>
        <p:nvGraphicFramePr>
          <p:cNvPr id="26" name="Content Placeholder 23">
            <a:extLst>
              <a:ext uri="{FF2B5EF4-FFF2-40B4-BE49-F238E27FC236}">
                <a16:creationId xmlns:a16="http://schemas.microsoft.com/office/drawing/2014/main" id="{6E047C59-8A8E-46DB-3042-633DCD2A7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57038"/>
              </p:ext>
            </p:extLst>
          </p:nvPr>
        </p:nvGraphicFramePr>
        <p:xfrm>
          <a:off x="4781490" y="613280"/>
          <a:ext cx="6666833" cy="52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863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06A6C-2B7A-9373-22AA-274D8B1A6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A4A6384-CAE7-D452-4272-C2E60806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Search for other bad strings in the same record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C6A109D-3D33-D4ED-9330-A634A010A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6744" y="1675227"/>
            <a:ext cx="9898512" cy="4394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034CB-4960-0C53-16E9-7FA6EA1FAEE0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896AFA-4AED-9231-B607-DEDB44194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7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7F36B-DB31-7B76-C59D-DB016368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1F035BD-F2E5-9FE1-7485-E3C7EFAF5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6F75EC6-E031-3ED9-ABB2-0D843FA9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Find the correct replacement for new strings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27011-70D6-93A0-956A-A230891AD145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8820F-3EAC-B018-1196-8ADF19D0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  <p:sp>
        <p:nvSpPr>
          <p:cNvPr id="6" name="Content Placeholder 23">
            <a:extLst>
              <a:ext uri="{FF2B5EF4-FFF2-40B4-BE49-F238E27FC236}">
                <a16:creationId xmlns:a16="http://schemas.microsoft.com/office/drawing/2014/main" id="{E5A55A98-F7B2-D0D4-30CE-692DADDDAD6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 them in the doc</a:t>
            </a:r>
          </a:p>
          <a:p>
            <a:pPr lvl="1"/>
            <a:r>
              <a:rPr lang="en-US" dirty="0"/>
              <a:t>If they are not in the doc, add them when you find the correct character</a:t>
            </a:r>
          </a:p>
          <a:p>
            <a:r>
              <a:rPr lang="en-US" dirty="0"/>
              <a:t>Search the book online or OCLC to find the correct character</a:t>
            </a:r>
          </a:p>
          <a:p>
            <a:pPr lvl="2"/>
            <a:r>
              <a:rPr lang="en-US" dirty="0"/>
              <a:t>From Sierra: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OCLC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17015-C7DC-4DFB-5BC4-4BFC0919C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040" y="3744338"/>
            <a:ext cx="5102840" cy="36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24E7A-70E4-BD8B-8E09-377AB33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040" y="4782188"/>
            <a:ext cx="4684272" cy="6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2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F2BC1-A8E9-6341-ADF5-17B481271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1443201-ECA5-3CAD-53F5-82E7FE64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1967266"/>
            <a:ext cx="282448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Search for the new string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Copy the JSON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8D827B8-D996-15F4-E9E0-75CDA229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656224"/>
            <a:ext cx="6780700" cy="55432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B7337C-B874-3A78-7F4C-A12A540BF5AD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489D7-925C-5E05-9AA1-81BD28966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5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E660D-15A7-1F0B-1DE7-DBD56354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0AD091-7ED3-1DD6-2047-A5623263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Paste in Notepad++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38FD4E8-6FC9-3A8B-DF26-A2072CAB9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2734" y="301752"/>
            <a:ext cx="3842746" cy="55949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8D1524-61A0-19B4-6640-F51321E34458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9456D9-78B1-37BD-1D36-6B54A6452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5BE64-FBAD-B00B-9CB8-5A4D8A9A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961C323-8EAF-E188-AD2A-978E2849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 and Replace previous string for next one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F3FDDD8-C45B-AB4C-0041-750A05E09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316" y="1508665"/>
            <a:ext cx="6780700" cy="38383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9ABE30-10BD-80BA-C5AE-4F3FB3BF3B8A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CEDD4E-97BB-7E3A-5A50-733E0B059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10D56-7CCC-4404-109D-61F8AB8E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5AAF84-A08C-EA59-DA24-A3ED2308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Paste the new version back into Create Lists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AF37B70-BC01-E327-426A-A2AAD017B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5627" y="643466"/>
            <a:ext cx="4644078" cy="5568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9ABC7E-8E6F-AEAC-05D7-0A99FAAB6FEF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5DC65D-E595-D30B-00CB-F9130B5D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1898F-4D0F-919F-D69B-72879BA74619}"/>
              </a:ext>
            </a:extLst>
          </p:cNvPr>
          <p:cNvSpPr/>
          <p:nvPr/>
        </p:nvSpPr>
        <p:spPr>
          <a:xfrm>
            <a:off x="3357250" y="0"/>
            <a:ext cx="8834750" cy="6858000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F9501-4654-8CF0-CEF7-2697A05C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0" y="2004002"/>
            <a:ext cx="2849993" cy="2849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D3775-4F06-3D6F-F872-CC0186454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3241" y="2072243"/>
            <a:ext cx="7190509" cy="143771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223D"/>
                </a:solidFill>
              </a:rPr>
              <a:t>Two Sierra Tricks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138A63-B70F-BF2F-B517-91379908F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7486" y="3428998"/>
            <a:ext cx="5722018" cy="103612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23D"/>
                </a:solidFill>
              </a:rPr>
              <a:t>Lloyd Chittenden</a:t>
            </a:r>
          </a:p>
          <a:p>
            <a:r>
              <a:rPr lang="en-US" dirty="0">
                <a:solidFill>
                  <a:srgbClr val="00223D"/>
                </a:solidFill>
              </a:rPr>
              <a:t>Sarah </a:t>
            </a:r>
            <a:r>
              <a:rPr lang="en-US" dirty="0" err="1">
                <a:solidFill>
                  <a:srgbClr val="00223D"/>
                </a:solidFill>
              </a:rPr>
              <a:t>Furger</a:t>
            </a:r>
            <a:endParaRPr lang="en-US" dirty="0">
              <a:solidFill>
                <a:srgbClr val="00223D"/>
              </a:solidFill>
            </a:endParaRPr>
          </a:p>
          <a:p>
            <a:r>
              <a:rPr lang="en-US" dirty="0"/>
              <a:t>Carol Hassler</a:t>
            </a:r>
            <a:endParaRPr lang="en-US" dirty="0">
              <a:solidFill>
                <a:srgbClr val="0022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5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CAF630-BD45-CC5F-C848-233AC2D60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C3F9AB-F20E-C505-BD65-7F195076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the search will find the next string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CE5ABAE-851F-9EEE-1961-673A7D17F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786733"/>
            <a:ext cx="10905066" cy="4171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E1332F-4A72-E329-8F20-D61DEB721EFE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EB76DD-E6D2-E705-A0F6-4446CE10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1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29CDA-5FFC-8A7E-7CEC-A5B04679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7D367D-A9A4-60C3-026B-743B6957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0040"/>
            <a:ext cx="5330952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Repeat for all known strings in the doc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B0C30-3591-1141-C373-005F52A3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392" y="320040"/>
            <a:ext cx="2399671" cy="59814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735F4F-DF09-304C-8D07-3F9199198D0E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7A65E7-3535-C8EA-C79B-BC389C1BD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16B7B-FED6-4CFC-C143-78F650BE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CA389B6-50C0-8696-F0D6-3277EC389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E90370-EC58-EBEC-F867-817406189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B97D9A-426B-8AB1-DDF9-F9C54BEA0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85B900D-25C6-4A6C-E2B7-D5F92B24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BA415EF-1CD0-455F-779A-D64EA117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1" name="Graphic 212">
            <a:extLst>
              <a:ext uri="{FF2B5EF4-FFF2-40B4-BE49-F238E27FC236}">
                <a16:creationId xmlns:a16="http://schemas.microsoft.com/office/drawing/2014/main" id="{8D27A6AB-13F9-A6C3-66B9-24D7FC771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5B137972-B0E2-4C30-E215-4AA5E41F8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45" name="Graphic 190">
            <a:extLst>
              <a:ext uri="{FF2B5EF4-FFF2-40B4-BE49-F238E27FC236}">
                <a16:creationId xmlns:a16="http://schemas.microsoft.com/office/drawing/2014/main" id="{F726BB8D-FECB-29E9-1A67-B30C45B81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F1E13E9-7E19-4517-751B-76AA8FE0C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373FD0D-FE4B-928C-DB8A-96D6F2C60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5102AE0E-8396-AAEB-871C-0372827C0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2E54948-B2C6-9D12-FB45-653620100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3" name="Graphic 4">
            <a:extLst>
              <a:ext uri="{FF2B5EF4-FFF2-40B4-BE49-F238E27FC236}">
                <a16:creationId xmlns:a16="http://schemas.microsoft.com/office/drawing/2014/main" id="{4DEBE933-4EF0-C84A-B218-571FB2CD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833B305-42FF-3C24-3CF2-96CAD598D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F80BAAC-073D-0933-B01B-7D91EB1C7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7FC10C6-4970-367F-8086-1848CDE8E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E6C35FE-E4B9-4F00-3AB2-FE8F6418E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A879BA-BEFE-091C-2489-4F8C029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E648710-B2FC-68E3-66BC-BBBBB3B4F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F775E58-847C-CFF7-7A80-A00988A1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C2C52ED-5A0B-D9F5-B117-DFA995E06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0A041A1-2E90-0959-E775-AE314DAAC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F999D6A-948A-4DD7-A0FC-61C942F7C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EF0050-69B5-958B-D8E9-419820281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455C1B-7EFD-C845-BC59-83BD672E2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D43848B-9B00-CA25-8639-9A4B6B0C1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3879519-5038-ECA4-5C24-91ECA3890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F4AC0C0-0EE1-D3B3-FA27-6F92E3BC2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F485AFB-498D-DB0E-6367-99298F355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7612203-3E5E-E16D-C2BB-68211BC10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2C0607-25C6-545B-9E53-06D6C2E66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6336653-F713-0791-A118-85C25B6CA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304E5-F1CC-0F3D-9F73-4ED18DB02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2BF356-398F-3354-D115-B4CF37948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318EFBC-8B74-B21C-AE10-EB6BD7B4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2B9C3E5-A64B-90F3-DF05-430ADDAD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0999FF0-4423-D215-17F6-2F6695EE0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55702C3-C4B9-0E45-5C7D-0D222E91A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FBD9066-72F8-7CB1-704D-01E9751C2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085C50E-CF1C-D036-82B9-A5713D9F6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F82827-7DB3-B25A-6EED-985E5B882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955FFA2-76CF-5375-ADCD-558221226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214308-5C5F-2006-D3D9-0A43BC51C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821460A-DC17-FDE2-FA92-2A340299F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0C15D3-DAC1-6D24-7CA1-757CD79EB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18E4210-767C-B985-8CB6-460700A38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E629FF-47AC-FFE0-51B4-1445B80FA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DC38C8A-8EB7-D5DD-461E-1282096B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23679D7-3776-1148-8FB9-49C4A7825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3A60EEA-1857-8AC5-C1AC-337BEA7C5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152C245-55DA-3E47-3AAC-F6AABDA3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E2FAB0-51A2-1F76-3365-8AE30A70C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878E65F-8BC4-EF63-1EE9-DE78ED521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72633C8-5E2D-5FA0-0DF3-721DBBD52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21E9968-DEB0-C691-C225-3B37BF990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900C45-7A7F-6DB1-F6D6-348582CA1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FC0FEAF-A7EC-2D8B-0A47-F6A51D732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175B788-55E1-D62A-0939-318F1BB2E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62285E-D16C-1197-8FF7-C814BE76F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B06A6BD-64D0-B859-EA3E-693E09B5D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A8741B-0826-AFEA-BE25-0D5CA0B28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3C582B0-FFF1-45C7-C486-642937961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CE8A83B-47E5-97C7-12DC-4CC9FA16E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3922709-0077-91AF-014F-731D7FA0C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D7F91C7-C01F-C06B-07D0-09D65924C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02A074E-74CD-F487-DC3C-E67C9145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B59301E-DF8F-8404-3068-F41CCA234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C67F602-BBF8-4D0C-F9FF-C2533D784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1A46D36-BC25-A5F1-BBDC-7C8F90BA3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DB18C09-502E-5074-5710-3199C8EA0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B60C1C2-7E2E-731C-4F12-56BE3FF98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A10CFA2-D1A6-1335-7DA3-91BDB949C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E527D56-CEF7-3670-1BB0-3D97097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E72DC93-66A8-DF93-5154-B45B4EE6D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3D5818E-9337-1B9C-7881-86FE16A3F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BC4F41-4A46-9836-82C8-833C2409C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15B9244-CEE6-7510-BDA3-704D2AB22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B8DD20C-7D65-8A58-F74E-2485CA700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430D535-E4B2-BE94-683A-D9FF2F59B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4E2DF99-2B60-9C24-F902-7717C7F98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0D99A60-7C96-CE00-FA9D-711806590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421C740-33EE-D896-AF47-4C805FB2F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1AB4F3-8B2E-27C4-1371-BA6856366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9500588-6F1C-DDED-873D-2D49E97F1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6C93084-08B2-3CC5-B769-A07EA8B2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E926ABA-89C9-03F1-A73A-58C21544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63318CD-E4D4-8CD8-1DDF-915258CB3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D4099B4-04AF-EDF5-609D-E18E6E37E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95B89C6-D4CC-3568-2413-B5CF678D7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51C72DE-6DF2-7A13-A169-0A35F7A85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93380D-3A52-163E-91C1-7DBA5F15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9BABB8A-278C-F93A-3CBD-1C7B3DC56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70E3E40-DA06-5DBB-A4DD-3A8A0884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65F5F16-D9B5-B1BB-7126-A8D6DFE10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0C86D82-890C-F066-B5ED-FE5EA9340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9CA46E9-445E-9A4A-AB9A-7562EBFC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0A23427-C167-7E89-AE86-CE2C41EA9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AF59301-013A-1D3F-6EA3-41450333B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C0CFF33-C3BE-9AA8-9407-E002787F8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E46E260-9883-8032-CE0A-0DDC9B3E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921A218-0312-020A-FBFF-53DE0B772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19B85F2-E7FD-B080-97EC-76F7B2577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BAEC9C5-D814-3EBF-1ADA-5CED9DBE3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B1566C3-51F1-B125-A764-8CD6CA336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892CCD-FBEB-FC97-082E-4FAEB363D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8C71809-3F38-C534-C85B-695ED3EB3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1066FD8-C858-22EA-1333-0B4B51A57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E33821E-17C0-72EE-CCF2-BEDD13626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D20B52D-8579-B857-995E-8AC1F1C7A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2651F35-A4E7-2D00-A657-6484A74AD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41D147F-4D86-F9FD-AE8E-435BFED34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06682A3-F96F-2539-05B4-713D8EE6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A82A5A9-97AE-7C90-2EDF-D6AB6E379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9CA907-2337-71E8-E252-8C35A5E5A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58AF383-F1DA-1A9E-A0A2-292FC10E5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BD47C60-DF99-F135-7885-42B985BF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3BF9DC5-0C42-E4BF-FAF1-3B065A84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BA49919-8B77-E65E-0708-F18BFD966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D292B5B-BEC8-A6BC-4778-318AD5F7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E47A020-7D3C-730E-6BFD-16ADD6E53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68CFBB0-0E35-DA32-1C59-EA2759271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45F713-E4EE-A575-DC6D-F7D4BD6F1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38D5A1F-70CA-4873-ADE6-C01C1FF5D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B54A321-DD8A-BB1B-5854-B85A181F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4513918-87DD-4C1C-C43A-79A516D76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1737BCB-ABFA-CB87-BC0F-6D47AB8B4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D8F93C1-3D3B-F13E-A070-BF0F0A30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A6739CE-F298-3C87-4019-688C45E51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A5D6803-914B-2107-B559-41CC04A68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0671161-4498-A06F-5FC4-EC8D658EF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65AC319-3E59-4D85-4352-243100605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A01A77F-CA6A-3ACC-8A30-0B1A7B3C5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8B0AC1D-306C-8B94-9DA9-7919F68D1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495974F-4118-B8A2-A055-689FBDF2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995E1C8-1C68-7D21-6DA4-3A7DCD5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1DB5109-1A31-56AE-0C83-44FD2EB2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74361FF-4BFC-03F3-35D7-90D5630D7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66718F5-2278-0B14-4D35-E9690DB06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62201C8-721F-9E5E-B1EE-51D2FD8F7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C28290D-06F8-5DBF-4CB4-A53658184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17A1A36-86F8-ACC1-6BF8-9FD3F2097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58B1E49-D936-B3D2-AD45-54D0F7905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AA8A0D-0C4D-E3EE-CDA4-833DDBC5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B6C8BC-0870-D46A-C491-5C504E2D0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1636610-3009-4655-159B-5423ABB61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9DE9612-7382-F039-7D7E-ECB072886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D74207A-3DE1-0833-14D2-A98769E51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9ACCBF3-A19D-C823-8F78-F53380DC6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6810E72-22BE-A831-F42D-A57EF50E4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E90BD8D-FF1E-8514-3595-DC3EB2530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41C7B42-70B7-DEFB-10B7-36CD86B7B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1609E5A-4371-E68A-1E2D-EFA4B79D6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E36B33C-6614-0329-AB72-2CF12E154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563232B-EB26-105B-9334-66B33EA47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B828EF8-977B-AF0B-6DC9-DA7FA6CC8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4CAA59C-0F00-7F0A-BDD3-A0CA5D5B5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4387971-6DC9-690D-02AF-BD02C2CD7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1EBBEB1-73C4-4EB7-CC8F-379AAC87C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CB7C1BA-B92E-F786-7DF9-77D3EE2FE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17C6B64-DCC9-8C51-283F-5A69D4B93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C4431DA-2002-AD36-A1BC-93F0A20D9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B6EECE7-CBB2-0BA0-9F7D-5373B7FC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7F1EC4E-9B50-CC74-B8FA-DF7F449D2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AE5D6F4-481B-F844-C7EE-7FC4E8CAE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D9A6BC0-3DB6-0FB2-EDF5-7AF1F010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801BE65-D720-E638-68E9-27FAC5DB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73FDAE6-4C68-9214-7D8F-910DECEA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E09F528-A9BC-C6B9-9E91-A8027672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7D22003-2F07-A128-4798-AA799E30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76A6205-827A-B03A-D096-C44B9718E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1C5A98A-16A4-B130-FAFC-3F37A588E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8AFA226-C121-4164-7CC2-7BB387A15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61B486C-9E62-BD08-823F-29FB60D49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E5797C-6772-A3B4-DF96-B0DE2B925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BED1D6A-0B1C-6612-86EA-D9FE3C000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2F5809E-D328-9ADE-8B9C-30583E1EA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010E1FF-3535-AFEE-5B52-BF1D2788E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0A93DDD-BDD6-6079-5E1E-BD47257FD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0E6FE9-C6A8-1F55-7BCF-E5CD2F6B2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85546E8-3803-1FF9-FE46-52F6B417F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A12B20E-9905-FB50-618E-89A6373C8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8759F891-11F8-0FC8-2441-0C50A1A81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BF0F2ED-AB04-2B8E-5FA9-5A830710C414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A07C60-7806-A687-E367-1E58FDAF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CA10A-E54B-3249-D62A-CB9F29B58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FF602FF1-0C81-A870-D0D0-593D48DB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Marmot Library Network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6C093E5-956C-B9E7-AFCA-5C8A8A9A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We are a consortium of 36 libraries on 2 Sierra servers.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7 Academic Libraries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3 School Districts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26 Public Libraries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F5CC1-FF4C-780D-FD2E-37E2E9079D59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9BE3D4-91AF-65DC-2DA8-BB351148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DE5AA96-A1E2-424B-B98F-DF321364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First Trick – PuTTY Map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95C7490-2FDB-B74A-C31E-269BB0BE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240" y="577061"/>
            <a:ext cx="5409184" cy="545797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 lot of functions are still in the text-based admin system accessible via PuTTY.</a:t>
            </a:r>
          </a:p>
          <a:p>
            <a:r>
              <a:rPr lang="en-US" sz="2000" dirty="0">
                <a:solidFill>
                  <a:schemeClr val="tx2"/>
                </a:solidFill>
              </a:rPr>
              <a:t>It can be hard to keep track of where to find various functions because Sierra documentation never tells you how to access any functions in text-based.</a:t>
            </a:r>
          </a:p>
          <a:p>
            <a:r>
              <a:rPr lang="en-US" sz="2000" dirty="0">
                <a:solidFill>
                  <a:schemeClr val="tx2"/>
                </a:solidFill>
              </a:rPr>
              <a:t>I simply copied the text of all the pages of my text-based into a document to create a keyword searchable map of my system so I can find things.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06853-5B7D-556D-60A7-9B2A966C3921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E69FC6-D07E-8774-63E8-736E5F5FC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7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7C312-4D3E-1E72-A8EE-790164F35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44762D4-E764-59B1-26F0-A455EC6D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781" b="-1"/>
          <a:stretch>
            <a:fillRect/>
          </a:stretch>
        </p:blipFill>
        <p:spPr>
          <a:xfrm>
            <a:off x="290418" y="-8356"/>
            <a:ext cx="11144671" cy="5873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D901F1-F6DA-9880-36DF-1B6C41D63CCE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5B201-DEC9-12DA-FF05-917E3D5F5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10E1-E3B4-1952-CD6F-C456F8D1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687801D-5823-C297-29F6-79F1887E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4977865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Note the path to each screen as you paste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A9639-6B9D-52E3-2C78-C51A9A1B11D1}"/>
              </a:ext>
            </a:extLst>
          </p:cNvPr>
          <p:cNvSpPr txBox="1"/>
          <p:nvPr/>
        </p:nvSpPr>
        <p:spPr>
          <a:xfrm>
            <a:off x="804672" y="4547033"/>
            <a:ext cx="9163757" cy="4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Link to Marmot PuTTY maps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22BD9B0-CCFF-F90B-169D-F71004948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8048" y="2300287"/>
            <a:ext cx="10555905" cy="150421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77890BA-D2CD-4EAB-E3DF-A53D3060E2F8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CE882D-3143-33DD-D726-0E8562E17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1BEA6-8E59-30E3-A54A-713F003F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50F5EA-EB28-8569-FAE5-A3DC5831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 about PuTTY map</a:t>
            </a:r>
          </a:p>
        </p:txBody>
      </p:sp>
      <p:pic>
        <p:nvPicPr>
          <p:cNvPr id="226" name="Graphic 225" descr="Questions">
            <a:extLst>
              <a:ext uri="{FF2B5EF4-FFF2-40B4-BE49-F238E27FC236}">
                <a16:creationId xmlns:a16="http://schemas.microsoft.com/office/drawing/2014/main" id="{AE1006D8-71A5-8426-6E88-9078DCAD1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338875A-105D-23A0-F9DB-6520563ED480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2729A9-93F9-74DE-760D-6898153D7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95DDF-4E61-54CE-D76A-BD78115C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EA2CBE-7AF4-D2BF-1BCE-B71E9CA6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Second Trick – Search for bad diacritics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C7FECCF-9FC7-382A-3630-01CA0DE4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Records should be loaded in Sierra in UTF8</a:t>
            </a:r>
          </a:p>
          <a:p>
            <a:r>
              <a:rPr lang="en-US" sz="2000"/>
              <a:t>If a MARC8 file is loaded, the diacritics come out very bad</a:t>
            </a:r>
          </a:p>
          <a:p>
            <a:r>
              <a:rPr lang="en-US" sz="2000"/>
              <a:t>Mistakes happen</a:t>
            </a:r>
          </a:p>
          <a:p>
            <a:r>
              <a:rPr lang="en-US" sz="2000"/>
              <a:t>MARC8 records get loaded</a:t>
            </a:r>
          </a:p>
          <a:p>
            <a:r>
              <a:rPr lang="en-US" sz="2000"/>
              <a:t>Some vendors won’t send UTF8 at all</a:t>
            </a:r>
          </a:p>
          <a:p>
            <a:r>
              <a:rPr lang="en-US" sz="2000"/>
              <a:t>It is easy to make a mistake in MarcEdit and create a MARC8 file</a:t>
            </a:r>
          </a:p>
          <a:p>
            <a:r>
              <a:rPr lang="en-US" sz="2000"/>
              <a:t>Lots of sources of MARC8 and bad diacritics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6345D-5B83-B869-EB26-08489F1BED2F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BCDC38-0A35-63C1-485B-A25EC2A89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C4990-5B65-1481-1095-59473968B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0FCCEFB-4601-6D3B-259E-17681669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Note: fix your load profile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A4B4227-BA52-E241-1965-38C4BC89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920" y="61876"/>
            <a:ext cx="6054287" cy="613365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If you have a vendor who only supplies MARC-8, it is possible to set your profile to load them correctly:</a:t>
            </a:r>
          </a:p>
          <a:p>
            <a:pPr lvl="1"/>
            <a:r>
              <a:rPr lang="en-US" sz="1800" dirty="0"/>
              <a:t>Disable the line that looks to LDR bit 9 for UTF status:</a:t>
            </a:r>
          </a:p>
          <a:p>
            <a:pPr lvl="2"/>
            <a:r>
              <a:rPr lang="en-US" sz="1800" dirty="0"/>
              <a:t>#|||0|0| | |0|n|G|0|@leader_utf8="y“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Include these lines to set MARC-8:</a:t>
            </a:r>
          </a:p>
          <a:p>
            <a:pPr lvl="2"/>
            <a:r>
              <a:rPr lang="en-US" sz="1800" dirty="0"/>
              <a:t>|||0|0| | |0|n|G|0|@</a:t>
            </a:r>
            <a:r>
              <a:rPr lang="en-US" sz="1800" dirty="0" err="1"/>
              <a:t>diac</a:t>
            </a:r>
            <a:r>
              <a:rPr lang="en-US" sz="1800" dirty="0"/>
              <a:t>=""</a:t>
            </a:r>
          </a:p>
          <a:p>
            <a:pPr lvl="2"/>
            <a:r>
              <a:rPr lang="en-US" sz="1800" dirty="0"/>
              <a:t>|||0|0| | |0|n|G|0|@</a:t>
            </a:r>
            <a:r>
              <a:rPr lang="en-US" sz="1800" dirty="0" err="1"/>
              <a:t>diac_sub_table</a:t>
            </a:r>
            <a:r>
              <a:rPr lang="en-US" sz="1800" dirty="0"/>
              <a:t>="win1252"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F2040-462B-1949-517E-5ABF77E60C0E}"/>
              </a:ext>
            </a:extLst>
          </p:cNvPr>
          <p:cNvSpPr/>
          <p:nvPr/>
        </p:nvSpPr>
        <p:spPr>
          <a:xfrm>
            <a:off x="0" y="5873519"/>
            <a:ext cx="12192000" cy="984482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88ABA-A2DC-2ED1-F7CD-8DB302192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48" y="5945786"/>
            <a:ext cx="850338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4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 2026 PPT template" id="{BA4BCBE3-25E0-4778-AF3C-E513E8CEEA7C}" vid="{E1BE4A6A-C8DC-4AD0-BACA-A2C24286B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IUG_2026_PPT_template</Template>
  <TotalTime>1469</TotalTime>
  <Words>494</Words>
  <Application>Microsoft Office PowerPoint</Application>
  <PresentationFormat>Widescreen</PresentationFormat>
  <Paragraphs>88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Two Sierra Tricks</vt:lpstr>
      <vt:lpstr>Marmot Library Network</vt:lpstr>
      <vt:lpstr>First Trick – PuTTY Map</vt:lpstr>
      <vt:lpstr>PowerPoint Presentation</vt:lpstr>
      <vt:lpstr>Note the path to each screen as you paste it</vt:lpstr>
      <vt:lpstr>Questions about PuTTY map</vt:lpstr>
      <vt:lpstr>Second Trick – Search for bad diacritics</vt:lpstr>
      <vt:lpstr>Note: fix your load profile</vt:lpstr>
      <vt:lpstr>Brute Force Method</vt:lpstr>
      <vt:lpstr>Examples   Problems</vt:lpstr>
      <vt:lpstr>Open a record  CTRL-f to search</vt:lpstr>
      <vt:lpstr>Find the correct character</vt:lpstr>
      <vt:lpstr>Search for other bad strings in the same record</vt:lpstr>
      <vt:lpstr>Find the correct replacement for new strings</vt:lpstr>
      <vt:lpstr>Search for the new string  Copy the JSON</vt:lpstr>
      <vt:lpstr>Paste in Notepad++</vt:lpstr>
      <vt:lpstr>Find and Replace previous string for next one</vt:lpstr>
      <vt:lpstr>Paste the new version back into Create Lists</vt:lpstr>
      <vt:lpstr>Now the search will find the next string</vt:lpstr>
      <vt:lpstr>Repeat for all known strings in the doc</vt:lpstr>
      <vt:lpstr>Questions?</vt:lpstr>
    </vt:vector>
  </TitlesOfParts>
  <Company>Marmot Library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Lloyd Chittenden</dc:creator>
  <cp:lastModifiedBy>Lloyd Chittenden</cp:lastModifiedBy>
  <cp:revision>11</cp:revision>
  <dcterms:created xsi:type="dcterms:W3CDTF">2026-03-02T21:07:20Z</dcterms:created>
  <dcterms:modified xsi:type="dcterms:W3CDTF">2026-04-10T18:01:07Z</dcterms:modified>
</cp:coreProperties>
</file>