
<file path=[Content_Types].xml><?xml version="1.0" encoding="utf-8"?>
<Types xmlns="http://schemas.openxmlformats.org/package/2006/content-types">
  <Default Extension="emf" ContentType="image/x-emf"/>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embedTrueTypeFonts="1" saveSubsetFonts="1" autoCompressPictures="0">
  <p:sldMasterIdLst>
    <p:sldMasterId id="2147483648" r:id="rId1"/>
  </p:sldMasterIdLst>
  <p:notesMasterIdLst>
    <p:notesMasterId r:id="rId56"/>
  </p:notesMasterIdLst>
  <p:sldIdLst>
    <p:sldId id="256" r:id="rId2"/>
    <p:sldId id="2147483582" r:id="rId3"/>
    <p:sldId id="2147483588" r:id="rId4"/>
    <p:sldId id="259" r:id="rId5"/>
    <p:sldId id="2147483597" r:id="rId6"/>
    <p:sldId id="265" r:id="rId7"/>
    <p:sldId id="2147483583" r:id="rId8"/>
    <p:sldId id="2147483584" r:id="rId9"/>
    <p:sldId id="2147483598" r:id="rId10"/>
    <p:sldId id="2147483590" r:id="rId11"/>
    <p:sldId id="2147483602" r:id="rId12"/>
    <p:sldId id="2147483593" r:id="rId13"/>
    <p:sldId id="2147483592" r:id="rId14"/>
    <p:sldId id="2147483594" r:id="rId15"/>
    <p:sldId id="2147483595" r:id="rId16"/>
    <p:sldId id="2147483596" r:id="rId17"/>
    <p:sldId id="2147483600" r:id="rId18"/>
    <p:sldId id="2147483611" r:id="rId19"/>
    <p:sldId id="2147483609" r:id="rId20"/>
    <p:sldId id="2147483610" r:id="rId21"/>
    <p:sldId id="2147483603" r:id="rId22"/>
    <p:sldId id="307" r:id="rId23"/>
    <p:sldId id="2147483604" r:id="rId24"/>
    <p:sldId id="2147483581" r:id="rId25"/>
    <p:sldId id="308" r:id="rId26"/>
    <p:sldId id="2147483575" r:id="rId27"/>
    <p:sldId id="2147483574" r:id="rId28"/>
    <p:sldId id="2147483605" r:id="rId29"/>
    <p:sldId id="2147483577" r:id="rId30"/>
    <p:sldId id="2147483606" r:id="rId31"/>
    <p:sldId id="2147483578" r:id="rId32"/>
    <p:sldId id="2147483607" r:id="rId33"/>
    <p:sldId id="2147483589" r:id="rId34"/>
    <p:sldId id="2147483608" r:id="rId35"/>
    <p:sldId id="2147483591" r:id="rId36"/>
    <p:sldId id="2147483576" r:id="rId37"/>
    <p:sldId id="2147483579" r:id="rId38"/>
    <p:sldId id="2147483586" r:id="rId39"/>
    <p:sldId id="2147483587" r:id="rId40"/>
    <p:sldId id="310" r:id="rId41"/>
    <p:sldId id="311" r:id="rId42"/>
    <p:sldId id="312" r:id="rId43"/>
    <p:sldId id="313" r:id="rId44"/>
    <p:sldId id="314" r:id="rId45"/>
    <p:sldId id="315" r:id="rId46"/>
    <p:sldId id="316" r:id="rId47"/>
    <p:sldId id="317" r:id="rId48"/>
    <p:sldId id="318" r:id="rId49"/>
    <p:sldId id="319" r:id="rId50"/>
    <p:sldId id="320" r:id="rId51"/>
    <p:sldId id="321" r:id="rId52"/>
    <p:sldId id="322" r:id="rId53"/>
    <p:sldId id="323" r:id="rId54"/>
    <p:sldId id="324" r:id="rId55"/>
  </p:sldIdLst>
  <p:sldSz cx="12192000" cy="6858000"/>
  <p:notesSz cx="6858000" cy="9144000"/>
  <p:embeddedFontLst>
    <p:embeddedFont>
      <p:font typeface="Amazon Ember Display" panose="020F0603020204020204" pitchFamily="34" charset="0"/>
      <p:regular r:id="rId57"/>
      <p:bold r:id="rId58"/>
      <p:italic r:id="rId59"/>
      <p:boldItalic r:id="rId60"/>
    </p:embeddedFont>
    <p:embeddedFont>
      <p:font typeface="Century Gothic" panose="020B0502020202020204" pitchFamily="34" charset="0"/>
      <p:regular r:id="rId61"/>
      <p:bold r:id="rId62"/>
      <p:italic r:id="rId63"/>
      <p:boldItalic r:id="rId64"/>
    </p:embeddedFont>
    <p:embeddedFont>
      <p:font typeface="Play" pitchFamily="2" charset="0"/>
      <p:regular r:id="rId65"/>
      <p:bold r:id="rId66"/>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82" roundtripDataSignature="AMtx7mi0WChAqn0/Jv1s2MiQ/zSWc97Ykg=="/>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2"/>
    <p:restoredTop sz="68990"/>
  </p:normalViewPr>
  <p:slideViewPr>
    <p:cSldViewPr snapToGrid="0">
      <p:cViewPr varScale="1">
        <p:scale>
          <a:sx n="108" d="100"/>
          <a:sy n="108" d="100"/>
        </p:scale>
        <p:origin x="1712" y="20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font" Target="fonts/font7.fntdata"/><Relationship Id="rId84"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font" Target="fonts/font2.fntdata"/><Relationship Id="rId66" Type="http://schemas.openxmlformats.org/officeDocument/2006/relationships/font" Target="fonts/font10.fntdata"/><Relationship Id="rId5" Type="http://schemas.openxmlformats.org/officeDocument/2006/relationships/slide" Target="slides/slide4.xml"/><Relationship Id="rId61" Type="http://schemas.openxmlformats.org/officeDocument/2006/relationships/font" Target="fonts/font5.fntdata"/><Relationship Id="rId82" Type="http://customschemas.google.com/relationships/presentationmetadata" Target="metadata"/><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notesMaster" Target="notesMasters/notesMaster1.xml"/><Relationship Id="rId64" Type="http://schemas.openxmlformats.org/officeDocument/2006/relationships/font" Target="fonts/font8.fntdata"/><Relationship Id="rId8" Type="http://schemas.openxmlformats.org/officeDocument/2006/relationships/slide" Target="slides/slide7.xml"/><Relationship Id="rId51" Type="http://schemas.openxmlformats.org/officeDocument/2006/relationships/slide" Target="slides/slide50.xml"/><Relationship Id="rId85"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font" Target="fonts/font3.fntdata"/><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font" Target="fonts/font6.fntdata"/><Relationship Id="rId83"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font" Target="fonts/font1.fntdata"/><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font" Target="fonts/font4.fntdata"/><Relationship Id="rId65" Type="http://schemas.openxmlformats.org/officeDocument/2006/relationships/font" Target="fonts/font9.fntdata"/><Relationship Id="rId86"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438150" y="457200"/>
            <a:ext cx="5981700" cy="3363913"/>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419100" y="4197679"/>
            <a:ext cx="6000750" cy="4328803"/>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Play"/>
                <a:ea typeface="Play"/>
                <a:cs typeface="Play"/>
                <a:sym typeface="Play"/>
              </a:defRPr>
            </a:lvl1pPr>
            <a:lvl2pPr marL="914400" marR="0" lvl="1" indent="-304800" algn="l" rtl="0">
              <a:spcBef>
                <a:spcPts val="300"/>
              </a:spcBef>
              <a:spcAft>
                <a:spcPts val="0"/>
              </a:spcAft>
              <a:buClr>
                <a:schemeClr val="dk1"/>
              </a:buClr>
              <a:buSzPts val="1200"/>
              <a:buFont typeface="Arial"/>
              <a:buChar char="•"/>
              <a:defRPr sz="1200" b="0" i="0" u="none" strike="noStrike" cap="none">
                <a:solidFill>
                  <a:schemeClr val="dk1"/>
                </a:solidFill>
                <a:latin typeface="Play"/>
                <a:ea typeface="Play"/>
                <a:cs typeface="Play"/>
                <a:sym typeface="Play"/>
              </a:defRPr>
            </a:lvl2pPr>
            <a:lvl3pPr marL="1371600" marR="0" lvl="2" indent="-304800" algn="l" rtl="0">
              <a:spcBef>
                <a:spcPts val="300"/>
              </a:spcBef>
              <a:spcAft>
                <a:spcPts val="0"/>
              </a:spcAft>
              <a:buClr>
                <a:schemeClr val="dk1"/>
              </a:buClr>
              <a:buSzPts val="1200"/>
              <a:buFont typeface="Arial"/>
              <a:buChar char="•"/>
              <a:defRPr sz="1200" b="0" i="0" u="none" strike="noStrike" cap="none">
                <a:solidFill>
                  <a:schemeClr val="dk1"/>
                </a:solidFill>
                <a:latin typeface="Play"/>
                <a:ea typeface="Play"/>
                <a:cs typeface="Play"/>
                <a:sym typeface="Play"/>
              </a:defRPr>
            </a:lvl3pPr>
            <a:lvl4pPr marL="1828800" marR="0" lvl="3" indent="-304800" algn="l" rtl="0">
              <a:spcBef>
                <a:spcPts val="300"/>
              </a:spcBef>
              <a:spcAft>
                <a:spcPts val="0"/>
              </a:spcAft>
              <a:buClr>
                <a:schemeClr val="dk1"/>
              </a:buClr>
              <a:buSzPts val="1200"/>
              <a:buFont typeface="Arial"/>
              <a:buChar char="•"/>
              <a:defRPr sz="1200" b="0" i="0" u="none" strike="noStrike" cap="none">
                <a:solidFill>
                  <a:schemeClr val="dk1"/>
                </a:solidFill>
                <a:latin typeface="Play"/>
                <a:ea typeface="Play"/>
                <a:cs typeface="Play"/>
                <a:sym typeface="Play"/>
              </a:defRPr>
            </a:lvl4pPr>
            <a:lvl5pPr marL="2286000" marR="0" lvl="4" indent="-304800" algn="l" rtl="0">
              <a:spcBef>
                <a:spcPts val="300"/>
              </a:spcBef>
              <a:spcAft>
                <a:spcPts val="0"/>
              </a:spcAft>
              <a:buClr>
                <a:schemeClr val="dk1"/>
              </a:buClr>
              <a:buSzPts val="1200"/>
              <a:buFont typeface="Arial"/>
              <a:buChar char="•"/>
              <a:defRPr sz="1200" b="0" i="0" u="none" strike="noStrike" cap="none">
                <a:solidFill>
                  <a:schemeClr val="dk1"/>
                </a:solidFill>
                <a:latin typeface="Play"/>
                <a:ea typeface="Play"/>
                <a:cs typeface="Play"/>
                <a:sym typeface="Play"/>
              </a:defRPr>
            </a:lvl5pPr>
            <a:lvl6pPr marL="2743200" marR="0" lvl="5" indent="-228600" algn="l" rtl="0">
              <a:spcBef>
                <a:spcPts val="300"/>
              </a:spcBef>
              <a:spcAft>
                <a:spcPts val="0"/>
              </a:spcAft>
              <a:buSzPts val="1400"/>
              <a:buNone/>
              <a:defRPr sz="1200" b="0" i="0" u="none" strike="noStrike" cap="none">
                <a:solidFill>
                  <a:schemeClr val="dk1"/>
                </a:solidFill>
                <a:latin typeface="Arial"/>
                <a:ea typeface="Arial"/>
                <a:cs typeface="Arial"/>
                <a:sym typeface="Arial"/>
              </a:defRPr>
            </a:lvl6pPr>
            <a:lvl7pPr marL="3200400" marR="0" lvl="6" indent="-228600" algn="l" rtl="0">
              <a:spcBef>
                <a:spcPts val="0"/>
              </a:spcBef>
              <a:spcAft>
                <a:spcPts val="0"/>
              </a:spcAft>
              <a:buSzPts val="1400"/>
              <a:buNone/>
              <a:defRPr sz="1200" b="0" i="0" u="none" strike="noStrike" cap="none">
                <a:solidFill>
                  <a:schemeClr val="dk1"/>
                </a:solidFill>
                <a:latin typeface="Arial"/>
                <a:ea typeface="Arial"/>
                <a:cs typeface="Arial"/>
                <a:sym typeface="Arial"/>
              </a:defRPr>
            </a:lvl7pPr>
            <a:lvl8pPr marL="3657600" marR="0" lvl="7" indent="-228600" algn="l" rtl="0">
              <a:spcBef>
                <a:spcPts val="0"/>
              </a:spcBef>
              <a:spcAft>
                <a:spcPts val="0"/>
              </a:spcAft>
              <a:buSzPts val="1400"/>
              <a:buNone/>
              <a:defRPr sz="1200" b="0" i="0" u="none" strike="noStrike" cap="none">
                <a:solidFill>
                  <a:schemeClr val="dk1"/>
                </a:solidFill>
                <a:latin typeface="Arial"/>
                <a:ea typeface="Arial"/>
                <a:cs typeface="Arial"/>
                <a:sym typeface="Arial"/>
              </a:defRPr>
            </a:lvl8pPr>
            <a:lvl9pPr marL="4114800" marR="0" lvl="8" indent="-228600" algn="l" rtl="0">
              <a:spcBef>
                <a:spcPts val="0"/>
              </a:spcBef>
              <a:spcAft>
                <a:spcPts val="0"/>
              </a:spcAft>
              <a:buSzPts val="1400"/>
              <a:buNone/>
              <a:defRPr sz="1200" b="0" i="0" u="none" strike="noStrike" cap="none">
                <a:solidFill>
                  <a:schemeClr val="dk1"/>
                </a:solidFill>
                <a:latin typeface="Arial"/>
                <a:ea typeface="Arial"/>
                <a:cs typeface="Arial"/>
                <a:sym typeface="Arial"/>
              </a:defRPr>
            </a:lvl9pPr>
          </a:lstStyle>
          <a:p>
            <a:endParaRPr/>
          </a:p>
        </p:txBody>
      </p:sp>
      <p:sp>
        <p:nvSpPr>
          <p:cNvPr id="5" name="Google Shape;5;n"/>
          <p:cNvSpPr txBox="1">
            <a:spLocks noGrp="1"/>
          </p:cNvSpPr>
          <p:nvPr>
            <p:ph type="sldNum" idx="12"/>
          </p:nvPr>
        </p:nvSpPr>
        <p:spPr>
          <a:xfrm>
            <a:off x="1943100" y="8685213"/>
            <a:ext cx="2971800" cy="458787"/>
          </a:xfrm>
          <a:prstGeom prst="rect">
            <a:avLst/>
          </a:prstGeom>
          <a:noFill/>
          <a:ln>
            <a:noFill/>
          </a:ln>
        </p:spPr>
        <p:txBody>
          <a:bodyPr spcFirstLastPara="1" wrap="square" lIns="91425" tIns="45700" rIns="91425" bIns="45700" anchor="b" anchorCtr="0">
            <a:noAutofit/>
          </a:bodyPr>
          <a:lstStyle/>
          <a:p>
            <a:pPr marL="0" marR="0" lvl="0" indent="0" algn="ctr" rtl="0">
              <a:spcBef>
                <a:spcPts val="0"/>
              </a:spcBef>
              <a:spcAft>
                <a:spcPts val="0"/>
              </a:spcAft>
              <a:buNone/>
            </a:pPr>
            <a:fld id="{00000000-1234-1234-1234-123412341234}" type="slidenum">
              <a:rPr lang="en-US" sz="1000" b="0" i="0" u="none" strike="noStrike" cap="none">
                <a:solidFill>
                  <a:schemeClr val="dk1"/>
                </a:solidFill>
                <a:latin typeface="Play"/>
                <a:ea typeface="Play"/>
                <a:cs typeface="Play"/>
                <a:sym typeface="Play"/>
              </a:rPr>
              <a:t>‹#›</a:t>
            </a:fld>
            <a:endParaRPr sz="1000" b="0" i="0" u="none" strike="noStrike" cap="none">
              <a:solidFill>
                <a:schemeClr val="dk1"/>
              </a:solidFill>
              <a:latin typeface="Play"/>
              <a:ea typeface="Play"/>
              <a:cs typeface="Play"/>
              <a:sym typeface="Play"/>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extLst>
    <p:ext uri="{620B2872-D7B9-4A21-9093-7833F8D536E1}">
      <p15:sldGuideLst xmlns:p15="http://schemas.microsoft.com/office/powerpoint/2012/main">
        <p15:guide id="1" pos="2160">
          <p15:clr>
            <a:srgbClr val="F26B43"/>
          </p15:clr>
        </p15:guide>
        <p15:guide id="2" orient="horz" pos="2880">
          <p15:clr>
            <a:srgbClr val="F26B43"/>
          </p15:clr>
        </p15:guide>
        <p15:guide id="3" pos="264">
          <p15:clr>
            <a:srgbClr val="F26B43"/>
          </p15:clr>
        </p15:guide>
        <p15:guide id="4" pos="4056">
          <p15:clr>
            <a:srgbClr val="F26B43"/>
          </p15:clr>
        </p15:guide>
        <p15:guide id="5" orient="horz" pos="288">
          <p15:clr>
            <a:srgbClr val="F26B43"/>
          </p15:clr>
        </p15:guide>
        <p15:guide id="6" orient="horz" pos="2640">
          <p15:clr>
            <a:srgbClr val="F26B43"/>
          </p15:clr>
        </p15:guide>
      </p15:sldGuideLst>
    </p:ext>
  </p:extLst>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3" Type="http://schemas.openxmlformats.org/officeDocument/2006/relationships/hyperlink" Target="https://valkey.io/topics/pubsub/" TargetMode="External"/><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Google Shape;85;g3588a3ccce8_2_0:notes"/>
          <p:cNvSpPr>
            <a:spLocks noGrp="1" noRot="1" noChangeAspect="1"/>
          </p:cNvSpPr>
          <p:nvPr>
            <p:ph type="sldImg" idx="2"/>
          </p:nvPr>
        </p:nvSpPr>
        <p:spPr>
          <a:xfrm>
            <a:off x="438150" y="457200"/>
            <a:ext cx="5981700" cy="3363913"/>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86" name="Google Shape;86;g3588a3ccce8_2_0:notes"/>
          <p:cNvSpPr txBox="1">
            <a:spLocks noGrp="1"/>
          </p:cNvSpPr>
          <p:nvPr>
            <p:ph type="body" idx="1"/>
          </p:nvPr>
        </p:nvSpPr>
        <p:spPr>
          <a:xfrm>
            <a:off x="419100" y="4197679"/>
            <a:ext cx="6000750" cy="4328803"/>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87" name="Google Shape;87;g3588a3ccce8_2_0:notes"/>
          <p:cNvSpPr txBox="1">
            <a:spLocks noGrp="1"/>
          </p:cNvSpPr>
          <p:nvPr>
            <p:ph type="sldNum" idx="12"/>
          </p:nvPr>
        </p:nvSpPr>
        <p:spPr>
          <a:xfrm>
            <a:off x="1943100" y="8685213"/>
            <a:ext cx="2971800" cy="458787"/>
          </a:xfrm>
          <a:prstGeom prst="rect">
            <a:avLst/>
          </a:prstGeom>
          <a:noFill/>
          <a:ln>
            <a:noFill/>
          </a:ln>
        </p:spPr>
        <p:txBody>
          <a:bodyPr spcFirstLastPara="1" wrap="square" lIns="91425" tIns="45700" rIns="91425" bIns="45700" anchor="b" anchorCtr="0">
            <a:noAutofit/>
          </a:bodyPr>
          <a:lstStyle/>
          <a:p>
            <a:pPr marL="0" lvl="0" indent="0" algn="ctr" rtl="0">
              <a:spcBef>
                <a:spcPts val="0"/>
              </a:spcBef>
              <a:spcAft>
                <a:spcPts val="0"/>
              </a:spcAft>
              <a:buNone/>
            </a:pPr>
            <a:fld id="{00000000-1234-1234-1234-123412341234}" type="slidenum">
              <a:rPr lang="en-US"/>
              <a:t>1</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idx="12"/>
          </p:nvPr>
        </p:nvSpPr>
        <p:spPr/>
        <p:txBody>
          <a:bodyPr/>
          <a:lstStyle/>
          <a:p>
            <a:pPr marL="0" marR="0" lvl="0" indent="0" algn="ctr" rtl="0">
              <a:spcBef>
                <a:spcPts val="0"/>
              </a:spcBef>
              <a:spcAft>
                <a:spcPts val="0"/>
              </a:spcAft>
              <a:buNone/>
            </a:pPr>
            <a:fld id="{00000000-1234-1234-1234-123412341234}" type="slidenum">
              <a:rPr lang="en-US" sz="1000" b="0" i="0" u="none" strike="noStrike" cap="none" smtClean="0">
                <a:solidFill>
                  <a:schemeClr val="dk1"/>
                </a:solidFill>
                <a:latin typeface="Play"/>
                <a:ea typeface="Play"/>
                <a:cs typeface="Play"/>
                <a:sym typeface="Play"/>
              </a:rPr>
              <a:t>2</a:t>
            </a:fld>
            <a:endParaRPr lang="en-US" sz="1000" b="0" i="0" u="none" strike="noStrike" cap="none">
              <a:solidFill>
                <a:schemeClr val="dk1"/>
              </a:solidFill>
              <a:latin typeface="Play"/>
              <a:ea typeface="Play"/>
              <a:cs typeface="Play"/>
              <a:sym typeface="Play"/>
            </a:endParaRPr>
          </a:p>
        </p:txBody>
      </p:sp>
    </p:spTree>
    <p:extLst>
      <p:ext uri="{BB962C8B-B14F-4D97-AF65-F5344CB8AC3E}">
        <p14:creationId xmlns:p14="http://schemas.microsoft.com/office/powerpoint/2010/main" val="21058566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EDE335-9752-3698-D91B-3DEC02A9852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64E7D4A-59E9-33B5-BC40-5C5F0862920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196F427-A128-88B8-515D-571B2C84D19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D30AA16-9865-4B79-A208-4BFE2AE25A9B}"/>
              </a:ext>
            </a:extLst>
          </p:cNvPr>
          <p:cNvSpPr>
            <a:spLocks noGrp="1"/>
          </p:cNvSpPr>
          <p:nvPr>
            <p:ph type="sldNum" idx="12"/>
          </p:nvPr>
        </p:nvSpPr>
        <p:spPr/>
        <p:txBody>
          <a:bodyPr/>
          <a:lstStyle/>
          <a:p>
            <a:pPr marL="0" marR="0" lvl="0" indent="0" algn="ctr" rtl="0">
              <a:spcBef>
                <a:spcPts val="0"/>
              </a:spcBef>
              <a:spcAft>
                <a:spcPts val="0"/>
              </a:spcAft>
              <a:buNone/>
            </a:pPr>
            <a:fld id="{00000000-1234-1234-1234-123412341234}" type="slidenum">
              <a:rPr lang="en-US" sz="1000" b="0" i="0" u="none" strike="noStrike" cap="none" smtClean="0">
                <a:solidFill>
                  <a:schemeClr val="dk1"/>
                </a:solidFill>
                <a:latin typeface="Play"/>
                <a:ea typeface="Play"/>
                <a:cs typeface="Play"/>
                <a:sym typeface="Play"/>
              </a:rPr>
              <a:t>3</a:t>
            </a:fld>
            <a:endParaRPr lang="en-US" sz="1000" b="0" i="0" u="none" strike="noStrike" cap="none">
              <a:solidFill>
                <a:schemeClr val="dk1"/>
              </a:solidFill>
              <a:latin typeface="Play"/>
              <a:ea typeface="Play"/>
              <a:cs typeface="Play"/>
              <a:sym typeface="Play"/>
            </a:endParaRPr>
          </a:p>
        </p:txBody>
      </p:sp>
    </p:spTree>
    <p:extLst>
      <p:ext uri="{BB962C8B-B14F-4D97-AF65-F5344CB8AC3E}">
        <p14:creationId xmlns:p14="http://schemas.microsoft.com/office/powerpoint/2010/main" val="5520624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
        <p:cNvGrpSpPr/>
        <p:nvPr/>
      </p:nvGrpSpPr>
      <p:grpSpPr>
        <a:xfrm>
          <a:off x="0" y="0"/>
          <a:ext cx="0" cy="0"/>
          <a:chOff x="0" y="0"/>
          <a:chExt cx="0" cy="0"/>
        </a:xfrm>
      </p:grpSpPr>
      <p:sp>
        <p:nvSpPr>
          <p:cNvPr id="108" name="Google Shape;108;g3588a3ccce8_2_21:notes"/>
          <p:cNvSpPr>
            <a:spLocks noGrp="1" noRot="1" noChangeAspect="1"/>
          </p:cNvSpPr>
          <p:nvPr>
            <p:ph type="sldImg" idx="2"/>
          </p:nvPr>
        </p:nvSpPr>
        <p:spPr>
          <a:xfrm>
            <a:off x="438150" y="457200"/>
            <a:ext cx="5981700" cy="3363913"/>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9" name="Google Shape;109;g3588a3ccce8_2_21:notes"/>
          <p:cNvSpPr txBox="1">
            <a:spLocks noGrp="1"/>
          </p:cNvSpPr>
          <p:nvPr>
            <p:ph type="body" idx="1"/>
          </p:nvPr>
        </p:nvSpPr>
        <p:spPr>
          <a:xfrm>
            <a:off x="419100" y="4197679"/>
            <a:ext cx="6000750" cy="4328803"/>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10" name="Google Shape;110;g3588a3ccce8_2_21:notes"/>
          <p:cNvSpPr txBox="1">
            <a:spLocks noGrp="1"/>
          </p:cNvSpPr>
          <p:nvPr>
            <p:ph type="sldNum" idx="12"/>
          </p:nvPr>
        </p:nvSpPr>
        <p:spPr>
          <a:xfrm>
            <a:off x="1943100" y="8685213"/>
            <a:ext cx="2971800" cy="458787"/>
          </a:xfrm>
          <a:prstGeom prst="rect">
            <a:avLst/>
          </a:prstGeom>
          <a:noFill/>
          <a:ln>
            <a:noFill/>
          </a:ln>
        </p:spPr>
        <p:txBody>
          <a:bodyPr spcFirstLastPara="1" wrap="square" lIns="91425" tIns="45700" rIns="91425" bIns="45700" anchor="b" anchorCtr="0">
            <a:noAutofit/>
          </a:bodyPr>
          <a:lstStyle/>
          <a:p>
            <a:pPr marL="0" lvl="0" indent="0" algn="ctr" rtl="0">
              <a:spcBef>
                <a:spcPts val="0"/>
              </a:spcBef>
              <a:spcAft>
                <a:spcPts val="0"/>
              </a:spcAft>
              <a:buNone/>
            </a:pPr>
            <a:fld id="{00000000-1234-1234-1234-123412341234}" type="slidenum">
              <a:rPr lang="en-US"/>
              <a:t>4</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
          <a:extLst>
            <a:ext uri="{FF2B5EF4-FFF2-40B4-BE49-F238E27FC236}">
              <a16:creationId xmlns:a16="http://schemas.microsoft.com/office/drawing/2014/main" id="{96AD1220-9B69-9EBD-CF9A-EA33EDE18D3B}"/>
            </a:ext>
          </a:extLst>
        </p:cNvPr>
        <p:cNvGrpSpPr/>
        <p:nvPr/>
      </p:nvGrpSpPr>
      <p:grpSpPr>
        <a:xfrm>
          <a:off x="0" y="0"/>
          <a:ext cx="0" cy="0"/>
          <a:chOff x="0" y="0"/>
          <a:chExt cx="0" cy="0"/>
        </a:xfrm>
      </p:grpSpPr>
      <p:sp>
        <p:nvSpPr>
          <p:cNvPr id="108" name="Google Shape;108;g3588a3ccce8_2_21:notes">
            <a:extLst>
              <a:ext uri="{FF2B5EF4-FFF2-40B4-BE49-F238E27FC236}">
                <a16:creationId xmlns:a16="http://schemas.microsoft.com/office/drawing/2014/main" id="{D1D42789-94B9-376B-1AA5-6F26D9ACC14A}"/>
              </a:ext>
            </a:extLst>
          </p:cNvPr>
          <p:cNvSpPr>
            <a:spLocks noGrp="1" noRot="1" noChangeAspect="1"/>
          </p:cNvSpPr>
          <p:nvPr>
            <p:ph type="sldImg" idx="2"/>
          </p:nvPr>
        </p:nvSpPr>
        <p:spPr>
          <a:xfrm>
            <a:off x="438150" y="457200"/>
            <a:ext cx="5981700" cy="3363913"/>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9" name="Google Shape;109;g3588a3ccce8_2_21:notes">
            <a:extLst>
              <a:ext uri="{FF2B5EF4-FFF2-40B4-BE49-F238E27FC236}">
                <a16:creationId xmlns:a16="http://schemas.microsoft.com/office/drawing/2014/main" id="{639FA64F-D503-646B-758A-EB6FB4F7E896}"/>
              </a:ext>
            </a:extLst>
          </p:cNvPr>
          <p:cNvSpPr txBox="1">
            <a:spLocks noGrp="1"/>
          </p:cNvSpPr>
          <p:nvPr>
            <p:ph type="body" idx="1"/>
          </p:nvPr>
        </p:nvSpPr>
        <p:spPr>
          <a:xfrm>
            <a:off x="419100" y="4197679"/>
            <a:ext cx="6000750" cy="4328803"/>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10" name="Google Shape;110;g3588a3ccce8_2_21:notes">
            <a:extLst>
              <a:ext uri="{FF2B5EF4-FFF2-40B4-BE49-F238E27FC236}">
                <a16:creationId xmlns:a16="http://schemas.microsoft.com/office/drawing/2014/main" id="{EC4888C1-9E7F-AF9D-5911-B66E82345708}"/>
              </a:ext>
            </a:extLst>
          </p:cNvPr>
          <p:cNvSpPr txBox="1">
            <a:spLocks noGrp="1"/>
          </p:cNvSpPr>
          <p:nvPr>
            <p:ph type="sldNum" idx="12"/>
          </p:nvPr>
        </p:nvSpPr>
        <p:spPr>
          <a:xfrm>
            <a:off x="1943100" y="8685213"/>
            <a:ext cx="2971800" cy="458787"/>
          </a:xfrm>
          <a:prstGeom prst="rect">
            <a:avLst/>
          </a:prstGeom>
          <a:noFill/>
          <a:ln>
            <a:noFill/>
          </a:ln>
        </p:spPr>
        <p:txBody>
          <a:bodyPr spcFirstLastPara="1" wrap="square" lIns="91425" tIns="45700" rIns="91425" bIns="45700" anchor="b" anchorCtr="0">
            <a:noAutofit/>
          </a:bodyPr>
          <a:lstStyle/>
          <a:p>
            <a:pPr marL="0" lvl="0" indent="0" algn="ctr" rtl="0">
              <a:spcBef>
                <a:spcPts val="0"/>
              </a:spcBef>
              <a:spcAft>
                <a:spcPts val="0"/>
              </a:spcAft>
              <a:buNone/>
            </a:pPr>
            <a:fld id="{00000000-1234-1234-1234-123412341234}" type="slidenum">
              <a:rPr lang="en-US"/>
              <a:t>5</a:t>
            </a:fld>
            <a:endParaRPr/>
          </a:p>
        </p:txBody>
      </p:sp>
    </p:spTree>
    <p:extLst>
      <p:ext uri="{BB962C8B-B14F-4D97-AF65-F5344CB8AC3E}">
        <p14:creationId xmlns:p14="http://schemas.microsoft.com/office/powerpoint/2010/main" val="260853952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6"/>
        <p:cNvGrpSpPr/>
        <p:nvPr/>
      </p:nvGrpSpPr>
      <p:grpSpPr>
        <a:xfrm>
          <a:off x="0" y="0"/>
          <a:ext cx="0" cy="0"/>
          <a:chOff x="0" y="0"/>
          <a:chExt cx="0" cy="0"/>
        </a:xfrm>
      </p:grpSpPr>
      <p:sp>
        <p:nvSpPr>
          <p:cNvPr id="197" name="Google Shape;197;g3588a3ccce8_2_104:notes"/>
          <p:cNvSpPr>
            <a:spLocks noGrp="1" noRot="1" noChangeAspect="1"/>
          </p:cNvSpPr>
          <p:nvPr>
            <p:ph type="sldImg" idx="2"/>
          </p:nvPr>
        </p:nvSpPr>
        <p:spPr>
          <a:xfrm>
            <a:off x="438150" y="457200"/>
            <a:ext cx="5981700" cy="3363913"/>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98" name="Google Shape;198;g3588a3ccce8_2_104:notes"/>
          <p:cNvSpPr txBox="1">
            <a:spLocks noGrp="1"/>
          </p:cNvSpPr>
          <p:nvPr>
            <p:ph type="body" idx="1"/>
          </p:nvPr>
        </p:nvSpPr>
        <p:spPr>
          <a:xfrm>
            <a:off x="419100" y="4197679"/>
            <a:ext cx="6000750" cy="4328803"/>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99" name="Google Shape;199;g3588a3ccce8_2_104:notes"/>
          <p:cNvSpPr txBox="1">
            <a:spLocks noGrp="1"/>
          </p:cNvSpPr>
          <p:nvPr>
            <p:ph type="sldNum" idx="12"/>
          </p:nvPr>
        </p:nvSpPr>
        <p:spPr>
          <a:xfrm>
            <a:off x="1943100" y="8685213"/>
            <a:ext cx="2971800" cy="458787"/>
          </a:xfrm>
          <a:prstGeom prst="rect">
            <a:avLst/>
          </a:prstGeom>
          <a:noFill/>
          <a:ln>
            <a:noFill/>
          </a:ln>
        </p:spPr>
        <p:txBody>
          <a:bodyPr spcFirstLastPara="1" wrap="square" lIns="91425" tIns="45700" rIns="91425" bIns="45700" anchor="b" anchorCtr="0">
            <a:noAutofit/>
          </a:bodyPr>
          <a:lstStyle/>
          <a:p>
            <a:pPr marL="0" lvl="0" indent="0" algn="ctr" rtl="0">
              <a:spcBef>
                <a:spcPts val="0"/>
              </a:spcBef>
              <a:spcAft>
                <a:spcPts val="0"/>
              </a:spcAft>
              <a:buNone/>
            </a:pPr>
            <a:fld id="{00000000-1234-1234-1234-123412341234}" type="slidenum">
              <a:rPr lang="en-US"/>
              <a:t>6</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6">
          <a:extLst>
            <a:ext uri="{FF2B5EF4-FFF2-40B4-BE49-F238E27FC236}">
              <a16:creationId xmlns:a16="http://schemas.microsoft.com/office/drawing/2014/main" id="{88B3F0AF-16F3-6145-35CC-6642A74E385F}"/>
            </a:ext>
          </a:extLst>
        </p:cNvPr>
        <p:cNvGrpSpPr/>
        <p:nvPr/>
      </p:nvGrpSpPr>
      <p:grpSpPr>
        <a:xfrm>
          <a:off x="0" y="0"/>
          <a:ext cx="0" cy="0"/>
          <a:chOff x="0" y="0"/>
          <a:chExt cx="0" cy="0"/>
        </a:xfrm>
      </p:grpSpPr>
      <p:sp>
        <p:nvSpPr>
          <p:cNvPr id="197" name="Google Shape;197;g3588a3ccce8_2_104:notes">
            <a:extLst>
              <a:ext uri="{FF2B5EF4-FFF2-40B4-BE49-F238E27FC236}">
                <a16:creationId xmlns:a16="http://schemas.microsoft.com/office/drawing/2014/main" id="{1EE32BDF-4832-7D73-7361-9E6CE68F1B19}"/>
              </a:ext>
            </a:extLst>
          </p:cNvPr>
          <p:cNvSpPr>
            <a:spLocks noGrp="1" noRot="1" noChangeAspect="1"/>
          </p:cNvSpPr>
          <p:nvPr>
            <p:ph type="sldImg" idx="2"/>
          </p:nvPr>
        </p:nvSpPr>
        <p:spPr>
          <a:xfrm>
            <a:off x="438150" y="457200"/>
            <a:ext cx="5981700" cy="3363913"/>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98" name="Google Shape;198;g3588a3ccce8_2_104:notes">
            <a:extLst>
              <a:ext uri="{FF2B5EF4-FFF2-40B4-BE49-F238E27FC236}">
                <a16:creationId xmlns:a16="http://schemas.microsoft.com/office/drawing/2014/main" id="{BA68725A-ADA1-A9DC-2B62-9E695E85423C}"/>
              </a:ext>
            </a:extLst>
          </p:cNvPr>
          <p:cNvSpPr txBox="1">
            <a:spLocks noGrp="1"/>
          </p:cNvSpPr>
          <p:nvPr>
            <p:ph type="body" idx="1"/>
          </p:nvPr>
        </p:nvSpPr>
        <p:spPr>
          <a:xfrm>
            <a:off x="419100" y="4197679"/>
            <a:ext cx="6000750" cy="4328803"/>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99" name="Google Shape;199;g3588a3ccce8_2_104:notes">
            <a:extLst>
              <a:ext uri="{FF2B5EF4-FFF2-40B4-BE49-F238E27FC236}">
                <a16:creationId xmlns:a16="http://schemas.microsoft.com/office/drawing/2014/main" id="{A2480A4C-3ABC-61DA-85C2-50C77473F59F}"/>
              </a:ext>
            </a:extLst>
          </p:cNvPr>
          <p:cNvSpPr txBox="1">
            <a:spLocks noGrp="1"/>
          </p:cNvSpPr>
          <p:nvPr>
            <p:ph type="sldNum" idx="12"/>
          </p:nvPr>
        </p:nvSpPr>
        <p:spPr>
          <a:xfrm>
            <a:off x="1943100" y="8685213"/>
            <a:ext cx="2971800" cy="458787"/>
          </a:xfrm>
          <a:prstGeom prst="rect">
            <a:avLst/>
          </a:prstGeom>
          <a:noFill/>
          <a:ln>
            <a:noFill/>
          </a:ln>
        </p:spPr>
        <p:txBody>
          <a:bodyPr spcFirstLastPara="1" wrap="square" lIns="91425" tIns="45700" rIns="91425" bIns="45700" anchor="b" anchorCtr="0">
            <a:noAutofit/>
          </a:bodyPr>
          <a:lstStyle/>
          <a:p>
            <a:pPr marL="0" lvl="0" indent="0" algn="ctr" rtl="0">
              <a:spcBef>
                <a:spcPts val="0"/>
              </a:spcBef>
              <a:spcAft>
                <a:spcPts val="0"/>
              </a:spcAft>
              <a:buNone/>
            </a:pPr>
            <a:fld id="{00000000-1234-1234-1234-123412341234}" type="slidenum">
              <a:rPr lang="en-US"/>
              <a:t>7</a:t>
            </a:fld>
            <a:endParaRPr/>
          </a:p>
        </p:txBody>
      </p:sp>
    </p:spTree>
    <p:extLst>
      <p:ext uri="{BB962C8B-B14F-4D97-AF65-F5344CB8AC3E}">
        <p14:creationId xmlns:p14="http://schemas.microsoft.com/office/powerpoint/2010/main" val="385981174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6">
          <a:extLst>
            <a:ext uri="{FF2B5EF4-FFF2-40B4-BE49-F238E27FC236}">
              <a16:creationId xmlns:a16="http://schemas.microsoft.com/office/drawing/2014/main" id="{9A4C5298-F0A0-2841-4D4C-7E97A3FCFB7D}"/>
            </a:ext>
          </a:extLst>
        </p:cNvPr>
        <p:cNvGrpSpPr/>
        <p:nvPr/>
      </p:nvGrpSpPr>
      <p:grpSpPr>
        <a:xfrm>
          <a:off x="0" y="0"/>
          <a:ext cx="0" cy="0"/>
          <a:chOff x="0" y="0"/>
          <a:chExt cx="0" cy="0"/>
        </a:xfrm>
      </p:grpSpPr>
      <p:sp>
        <p:nvSpPr>
          <p:cNvPr id="197" name="Google Shape;197;g3588a3ccce8_2_104:notes">
            <a:extLst>
              <a:ext uri="{FF2B5EF4-FFF2-40B4-BE49-F238E27FC236}">
                <a16:creationId xmlns:a16="http://schemas.microsoft.com/office/drawing/2014/main" id="{F46494CB-894E-B0ED-52BC-E49C6396FAA7}"/>
              </a:ext>
            </a:extLst>
          </p:cNvPr>
          <p:cNvSpPr>
            <a:spLocks noGrp="1" noRot="1" noChangeAspect="1"/>
          </p:cNvSpPr>
          <p:nvPr>
            <p:ph type="sldImg" idx="2"/>
          </p:nvPr>
        </p:nvSpPr>
        <p:spPr>
          <a:xfrm>
            <a:off x="438150" y="457200"/>
            <a:ext cx="5981700" cy="3363913"/>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98" name="Google Shape;198;g3588a3ccce8_2_104:notes">
            <a:extLst>
              <a:ext uri="{FF2B5EF4-FFF2-40B4-BE49-F238E27FC236}">
                <a16:creationId xmlns:a16="http://schemas.microsoft.com/office/drawing/2014/main" id="{911473DA-992B-0CED-F8F6-7C879F7AF8A7}"/>
              </a:ext>
            </a:extLst>
          </p:cNvPr>
          <p:cNvSpPr txBox="1">
            <a:spLocks noGrp="1"/>
          </p:cNvSpPr>
          <p:nvPr>
            <p:ph type="body" idx="1"/>
          </p:nvPr>
        </p:nvSpPr>
        <p:spPr>
          <a:xfrm>
            <a:off x="419100" y="4197679"/>
            <a:ext cx="6000750" cy="4328803"/>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99" name="Google Shape;199;g3588a3ccce8_2_104:notes">
            <a:extLst>
              <a:ext uri="{FF2B5EF4-FFF2-40B4-BE49-F238E27FC236}">
                <a16:creationId xmlns:a16="http://schemas.microsoft.com/office/drawing/2014/main" id="{687D3F99-18CD-94B6-8E0F-616FDC663FB9}"/>
              </a:ext>
            </a:extLst>
          </p:cNvPr>
          <p:cNvSpPr txBox="1">
            <a:spLocks noGrp="1"/>
          </p:cNvSpPr>
          <p:nvPr>
            <p:ph type="sldNum" idx="12"/>
          </p:nvPr>
        </p:nvSpPr>
        <p:spPr>
          <a:xfrm>
            <a:off x="1943100" y="8685213"/>
            <a:ext cx="2971800" cy="458787"/>
          </a:xfrm>
          <a:prstGeom prst="rect">
            <a:avLst/>
          </a:prstGeom>
          <a:noFill/>
          <a:ln>
            <a:noFill/>
          </a:ln>
        </p:spPr>
        <p:txBody>
          <a:bodyPr spcFirstLastPara="1" wrap="square" lIns="91425" tIns="45700" rIns="91425" bIns="45700" anchor="b" anchorCtr="0">
            <a:noAutofit/>
          </a:bodyPr>
          <a:lstStyle/>
          <a:p>
            <a:pPr marL="0" lvl="0" indent="0" algn="ctr" rtl="0">
              <a:spcBef>
                <a:spcPts val="0"/>
              </a:spcBef>
              <a:spcAft>
                <a:spcPts val="0"/>
              </a:spcAft>
              <a:buNone/>
            </a:pPr>
            <a:fld id="{00000000-1234-1234-1234-123412341234}" type="slidenum">
              <a:rPr lang="en-US"/>
              <a:t>8</a:t>
            </a:fld>
            <a:endParaRPr/>
          </a:p>
        </p:txBody>
      </p:sp>
    </p:spTree>
    <p:extLst>
      <p:ext uri="{BB962C8B-B14F-4D97-AF65-F5344CB8AC3E}">
        <p14:creationId xmlns:p14="http://schemas.microsoft.com/office/powerpoint/2010/main" val="73235430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6">
          <a:extLst>
            <a:ext uri="{FF2B5EF4-FFF2-40B4-BE49-F238E27FC236}">
              <a16:creationId xmlns:a16="http://schemas.microsoft.com/office/drawing/2014/main" id="{D9F1DE82-7CE3-74F8-B8EF-7253DAC24AFE}"/>
            </a:ext>
          </a:extLst>
        </p:cNvPr>
        <p:cNvGrpSpPr/>
        <p:nvPr/>
      </p:nvGrpSpPr>
      <p:grpSpPr>
        <a:xfrm>
          <a:off x="0" y="0"/>
          <a:ext cx="0" cy="0"/>
          <a:chOff x="0" y="0"/>
          <a:chExt cx="0" cy="0"/>
        </a:xfrm>
      </p:grpSpPr>
      <p:sp>
        <p:nvSpPr>
          <p:cNvPr id="197" name="Google Shape;197;g3588a3ccce8_2_104:notes">
            <a:extLst>
              <a:ext uri="{FF2B5EF4-FFF2-40B4-BE49-F238E27FC236}">
                <a16:creationId xmlns:a16="http://schemas.microsoft.com/office/drawing/2014/main" id="{892BA412-8EDE-16F9-2FCB-15253AF6C97E}"/>
              </a:ext>
            </a:extLst>
          </p:cNvPr>
          <p:cNvSpPr>
            <a:spLocks noGrp="1" noRot="1" noChangeAspect="1"/>
          </p:cNvSpPr>
          <p:nvPr>
            <p:ph type="sldImg" idx="2"/>
          </p:nvPr>
        </p:nvSpPr>
        <p:spPr>
          <a:xfrm>
            <a:off x="438150" y="457200"/>
            <a:ext cx="5981700" cy="3363913"/>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98" name="Google Shape;198;g3588a3ccce8_2_104:notes">
            <a:extLst>
              <a:ext uri="{FF2B5EF4-FFF2-40B4-BE49-F238E27FC236}">
                <a16:creationId xmlns:a16="http://schemas.microsoft.com/office/drawing/2014/main" id="{2FFAA99A-B9AF-A2DB-9129-6DF6A373A10D}"/>
              </a:ext>
            </a:extLst>
          </p:cNvPr>
          <p:cNvSpPr txBox="1">
            <a:spLocks noGrp="1"/>
          </p:cNvSpPr>
          <p:nvPr>
            <p:ph type="body" idx="1"/>
          </p:nvPr>
        </p:nvSpPr>
        <p:spPr>
          <a:xfrm>
            <a:off x="419100" y="4197679"/>
            <a:ext cx="6000750" cy="4328803"/>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99" name="Google Shape;199;g3588a3ccce8_2_104:notes">
            <a:extLst>
              <a:ext uri="{FF2B5EF4-FFF2-40B4-BE49-F238E27FC236}">
                <a16:creationId xmlns:a16="http://schemas.microsoft.com/office/drawing/2014/main" id="{8A37AC26-CD92-0449-BD5E-271B94E6A24D}"/>
              </a:ext>
            </a:extLst>
          </p:cNvPr>
          <p:cNvSpPr txBox="1">
            <a:spLocks noGrp="1"/>
          </p:cNvSpPr>
          <p:nvPr>
            <p:ph type="sldNum" idx="12"/>
          </p:nvPr>
        </p:nvSpPr>
        <p:spPr>
          <a:xfrm>
            <a:off x="1943100" y="8685213"/>
            <a:ext cx="2971800" cy="458787"/>
          </a:xfrm>
          <a:prstGeom prst="rect">
            <a:avLst/>
          </a:prstGeom>
          <a:noFill/>
          <a:ln>
            <a:noFill/>
          </a:ln>
        </p:spPr>
        <p:txBody>
          <a:bodyPr spcFirstLastPara="1" wrap="square" lIns="91425" tIns="45700" rIns="91425" bIns="45700" anchor="b" anchorCtr="0">
            <a:noAutofit/>
          </a:bodyPr>
          <a:lstStyle/>
          <a:p>
            <a:pPr marL="0" lvl="0" indent="0" algn="ctr" rtl="0">
              <a:spcBef>
                <a:spcPts val="0"/>
              </a:spcBef>
              <a:spcAft>
                <a:spcPts val="0"/>
              </a:spcAft>
              <a:buNone/>
            </a:pPr>
            <a:fld id="{00000000-1234-1234-1234-123412341234}" type="slidenum">
              <a:rPr lang="en-US"/>
              <a:t>9</a:t>
            </a:fld>
            <a:endParaRPr/>
          </a:p>
        </p:txBody>
      </p:sp>
    </p:spTree>
    <p:extLst>
      <p:ext uri="{BB962C8B-B14F-4D97-AF65-F5344CB8AC3E}">
        <p14:creationId xmlns:p14="http://schemas.microsoft.com/office/powerpoint/2010/main" val="34288912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6">
          <a:extLst>
            <a:ext uri="{FF2B5EF4-FFF2-40B4-BE49-F238E27FC236}">
              <a16:creationId xmlns:a16="http://schemas.microsoft.com/office/drawing/2014/main" id="{63A6844E-0BAC-33A6-BBEB-9008F2166A60}"/>
            </a:ext>
          </a:extLst>
        </p:cNvPr>
        <p:cNvGrpSpPr/>
        <p:nvPr/>
      </p:nvGrpSpPr>
      <p:grpSpPr>
        <a:xfrm>
          <a:off x="0" y="0"/>
          <a:ext cx="0" cy="0"/>
          <a:chOff x="0" y="0"/>
          <a:chExt cx="0" cy="0"/>
        </a:xfrm>
      </p:grpSpPr>
      <p:sp>
        <p:nvSpPr>
          <p:cNvPr id="197" name="Google Shape;197;g3588a3ccce8_2_104:notes">
            <a:extLst>
              <a:ext uri="{FF2B5EF4-FFF2-40B4-BE49-F238E27FC236}">
                <a16:creationId xmlns:a16="http://schemas.microsoft.com/office/drawing/2014/main" id="{5406E49F-44B2-C88D-E2CD-185DBEBB8D2F}"/>
              </a:ext>
            </a:extLst>
          </p:cNvPr>
          <p:cNvSpPr>
            <a:spLocks noGrp="1" noRot="1" noChangeAspect="1"/>
          </p:cNvSpPr>
          <p:nvPr>
            <p:ph type="sldImg" idx="2"/>
          </p:nvPr>
        </p:nvSpPr>
        <p:spPr>
          <a:xfrm>
            <a:off x="438150" y="457200"/>
            <a:ext cx="5981700" cy="3363913"/>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98" name="Google Shape;198;g3588a3ccce8_2_104:notes">
            <a:extLst>
              <a:ext uri="{FF2B5EF4-FFF2-40B4-BE49-F238E27FC236}">
                <a16:creationId xmlns:a16="http://schemas.microsoft.com/office/drawing/2014/main" id="{E7E58BEE-AED6-A855-7DA3-820593A103DB}"/>
              </a:ext>
            </a:extLst>
          </p:cNvPr>
          <p:cNvSpPr txBox="1">
            <a:spLocks noGrp="1"/>
          </p:cNvSpPr>
          <p:nvPr>
            <p:ph type="body" idx="1"/>
          </p:nvPr>
        </p:nvSpPr>
        <p:spPr>
          <a:xfrm>
            <a:off x="419100" y="4197679"/>
            <a:ext cx="6000750" cy="4328803"/>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dirty="0"/>
              <a:t>Talk about connection storms</a:t>
            </a:r>
            <a:endParaRPr dirty="0"/>
          </a:p>
        </p:txBody>
      </p:sp>
      <p:sp>
        <p:nvSpPr>
          <p:cNvPr id="199" name="Google Shape;199;g3588a3ccce8_2_104:notes">
            <a:extLst>
              <a:ext uri="{FF2B5EF4-FFF2-40B4-BE49-F238E27FC236}">
                <a16:creationId xmlns:a16="http://schemas.microsoft.com/office/drawing/2014/main" id="{4B7C7BA2-84B3-18B7-3766-1B20D6E49E4E}"/>
              </a:ext>
            </a:extLst>
          </p:cNvPr>
          <p:cNvSpPr txBox="1">
            <a:spLocks noGrp="1"/>
          </p:cNvSpPr>
          <p:nvPr>
            <p:ph type="sldNum" idx="12"/>
          </p:nvPr>
        </p:nvSpPr>
        <p:spPr>
          <a:xfrm>
            <a:off x="1943100" y="8685213"/>
            <a:ext cx="2971800" cy="458787"/>
          </a:xfrm>
          <a:prstGeom prst="rect">
            <a:avLst/>
          </a:prstGeom>
          <a:noFill/>
          <a:ln>
            <a:noFill/>
          </a:ln>
        </p:spPr>
        <p:txBody>
          <a:bodyPr spcFirstLastPara="1" wrap="square" lIns="91425" tIns="45700" rIns="91425" bIns="45700" anchor="b" anchorCtr="0">
            <a:noAutofit/>
          </a:bodyPr>
          <a:lstStyle/>
          <a:p>
            <a:pPr marL="0" lvl="0" indent="0" algn="ctr" rtl="0">
              <a:spcBef>
                <a:spcPts val="0"/>
              </a:spcBef>
              <a:spcAft>
                <a:spcPts val="0"/>
              </a:spcAft>
              <a:buNone/>
            </a:pPr>
            <a:fld id="{00000000-1234-1234-1234-123412341234}" type="slidenum">
              <a:rPr lang="en-US"/>
              <a:t>10</a:t>
            </a:fld>
            <a:endParaRPr/>
          </a:p>
        </p:txBody>
      </p:sp>
    </p:spTree>
    <p:extLst>
      <p:ext uri="{BB962C8B-B14F-4D97-AF65-F5344CB8AC3E}">
        <p14:creationId xmlns:p14="http://schemas.microsoft.com/office/powerpoint/2010/main" val="22952599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6">
          <a:extLst>
            <a:ext uri="{FF2B5EF4-FFF2-40B4-BE49-F238E27FC236}">
              <a16:creationId xmlns:a16="http://schemas.microsoft.com/office/drawing/2014/main" id="{E3E607C3-3A30-2EAE-0C44-840DEFA772DD}"/>
            </a:ext>
          </a:extLst>
        </p:cNvPr>
        <p:cNvGrpSpPr/>
        <p:nvPr/>
      </p:nvGrpSpPr>
      <p:grpSpPr>
        <a:xfrm>
          <a:off x="0" y="0"/>
          <a:ext cx="0" cy="0"/>
          <a:chOff x="0" y="0"/>
          <a:chExt cx="0" cy="0"/>
        </a:xfrm>
      </p:grpSpPr>
      <p:sp>
        <p:nvSpPr>
          <p:cNvPr id="197" name="Google Shape;197;g3588a3ccce8_2_104:notes">
            <a:extLst>
              <a:ext uri="{FF2B5EF4-FFF2-40B4-BE49-F238E27FC236}">
                <a16:creationId xmlns:a16="http://schemas.microsoft.com/office/drawing/2014/main" id="{A1C00798-C1D8-1A9F-3716-40866605791E}"/>
              </a:ext>
            </a:extLst>
          </p:cNvPr>
          <p:cNvSpPr>
            <a:spLocks noGrp="1" noRot="1" noChangeAspect="1"/>
          </p:cNvSpPr>
          <p:nvPr>
            <p:ph type="sldImg" idx="2"/>
          </p:nvPr>
        </p:nvSpPr>
        <p:spPr>
          <a:xfrm>
            <a:off x="438150" y="457200"/>
            <a:ext cx="5981700" cy="3363913"/>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98" name="Google Shape;198;g3588a3ccce8_2_104:notes">
            <a:extLst>
              <a:ext uri="{FF2B5EF4-FFF2-40B4-BE49-F238E27FC236}">
                <a16:creationId xmlns:a16="http://schemas.microsoft.com/office/drawing/2014/main" id="{D79CBC62-5A20-79C1-2010-3C3CB3FB53DC}"/>
              </a:ext>
            </a:extLst>
          </p:cNvPr>
          <p:cNvSpPr txBox="1">
            <a:spLocks noGrp="1"/>
          </p:cNvSpPr>
          <p:nvPr>
            <p:ph type="body" idx="1"/>
          </p:nvPr>
        </p:nvSpPr>
        <p:spPr>
          <a:xfrm>
            <a:off x="419100" y="4197679"/>
            <a:ext cx="6000750" cy="4328803"/>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dirty="0"/>
              <a:t>Talk about connection storms</a:t>
            </a:r>
            <a:endParaRPr dirty="0"/>
          </a:p>
        </p:txBody>
      </p:sp>
      <p:sp>
        <p:nvSpPr>
          <p:cNvPr id="199" name="Google Shape;199;g3588a3ccce8_2_104:notes">
            <a:extLst>
              <a:ext uri="{FF2B5EF4-FFF2-40B4-BE49-F238E27FC236}">
                <a16:creationId xmlns:a16="http://schemas.microsoft.com/office/drawing/2014/main" id="{23B7D22A-41F4-3162-E683-BBFE2273C16E}"/>
              </a:ext>
            </a:extLst>
          </p:cNvPr>
          <p:cNvSpPr txBox="1">
            <a:spLocks noGrp="1"/>
          </p:cNvSpPr>
          <p:nvPr>
            <p:ph type="sldNum" idx="12"/>
          </p:nvPr>
        </p:nvSpPr>
        <p:spPr>
          <a:xfrm>
            <a:off x="1943100" y="8685213"/>
            <a:ext cx="2971800" cy="458787"/>
          </a:xfrm>
          <a:prstGeom prst="rect">
            <a:avLst/>
          </a:prstGeom>
          <a:noFill/>
          <a:ln>
            <a:noFill/>
          </a:ln>
        </p:spPr>
        <p:txBody>
          <a:bodyPr spcFirstLastPara="1" wrap="square" lIns="91425" tIns="45700" rIns="91425" bIns="45700" anchor="b" anchorCtr="0">
            <a:noAutofit/>
          </a:bodyPr>
          <a:lstStyle/>
          <a:p>
            <a:pPr marL="0" lvl="0" indent="0" algn="ctr" rtl="0">
              <a:spcBef>
                <a:spcPts val="0"/>
              </a:spcBef>
              <a:spcAft>
                <a:spcPts val="0"/>
              </a:spcAft>
              <a:buNone/>
            </a:pPr>
            <a:fld id="{00000000-1234-1234-1234-123412341234}" type="slidenum">
              <a:rPr lang="en-US"/>
              <a:t>11</a:t>
            </a:fld>
            <a:endParaRPr/>
          </a:p>
        </p:txBody>
      </p:sp>
    </p:spTree>
    <p:extLst>
      <p:ext uri="{BB962C8B-B14F-4D97-AF65-F5344CB8AC3E}">
        <p14:creationId xmlns:p14="http://schemas.microsoft.com/office/powerpoint/2010/main" val="178861637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7615B9-0852-40A0-732C-4A0994E777C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D18F039-86B2-16C5-BC35-4476DEC40F3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8A02133-2388-5F0A-F224-1B92ED412452}"/>
              </a:ext>
            </a:extLst>
          </p:cNvPr>
          <p:cNvSpPr>
            <a:spLocks noGrp="1"/>
          </p:cNvSpPr>
          <p:nvPr>
            <p:ph type="body" idx="1"/>
          </p:nvPr>
        </p:nvSpPr>
        <p:spPr/>
        <p:txBody>
          <a:bodyPr/>
          <a:lstStyle/>
          <a:p>
            <a:r>
              <a:rPr lang="en-US" dirty="0"/>
              <a:t>Talk a little bit about the operator. Try it out and make sure it works as expected.</a:t>
            </a:r>
          </a:p>
        </p:txBody>
      </p:sp>
      <p:sp>
        <p:nvSpPr>
          <p:cNvPr id="4" name="Slide Number Placeholder 3">
            <a:extLst>
              <a:ext uri="{FF2B5EF4-FFF2-40B4-BE49-F238E27FC236}">
                <a16:creationId xmlns:a16="http://schemas.microsoft.com/office/drawing/2014/main" id="{04E3CFB6-B166-140F-A79F-4BE1BEC662DF}"/>
              </a:ext>
            </a:extLst>
          </p:cNvPr>
          <p:cNvSpPr>
            <a:spLocks noGrp="1"/>
          </p:cNvSpPr>
          <p:nvPr>
            <p:ph type="sldNum" idx="12"/>
          </p:nvPr>
        </p:nvSpPr>
        <p:spPr/>
        <p:txBody>
          <a:bodyPr/>
          <a:lstStyle/>
          <a:p>
            <a:pPr marL="0" marR="0" lvl="0" indent="0" algn="ctr" rtl="0">
              <a:spcBef>
                <a:spcPts val="0"/>
              </a:spcBef>
              <a:spcAft>
                <a:spcPts val="0"/>
              </a:spcAft>
              <a:buNone/>
            </a:pPr>
            <a:fld id="{00000000-1234-1234-1234-123412341234}" type="slidenum">
              <a:rPr lang="en-US" sz="1000" b="0" i="0" u="none" strike="noStrike" cap="none" smtClean="0">
                <a:solidFill>
                  <a:schemeClr val="dk1"/>
                </a:solidFill>
                <a:latin typeface="Play"/>
                <a:ea typeface="Play"/>
                <a:cs typeface="Play"/>
                <a:sym typeface="Play"/>
              </a:rPr>
              <a:t>12</a:t>
            </a:fld>
            <a:endParaRPr lang="en-US" sz="1000" b="0" i="0" u="none" strike="noStrike" cap="none">
              <a:solidFill>
                <a:schemeClr val="dk1"/>
              </a:solidFill>
              <a:latin typeface="Play"/>
              <a:ea typeface="Play"/>
              <a:cs typeface="Play"/>
              <a:sym typeface="Play"/>
            </a:endParaRPr>
          </a:p>
        </p:txBody>
      </p:sp>
    </p:spTree>
    <p:extLst>
      <p:ext uri="{BB962C8B-B14F-4D97-AF65-F5344CB8AC3E}">
        <p14:creationId xmlns:p14="http://schemas.microsoft.com/office/powerpoint/2010/main" val="236125050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CFA065-D9BB-2F44-1C2F-A5B0ACDAAB4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5F803BD-6371-F1E1-3CE6-82F1EB7B73F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A3769C7-4C1E-7132-5CA6-AB825DCDEAA7}"/>
              </a:ext>
            </a:extLst>
          </p:cNvPr>
          <p:cNvSpPr>
            <a:spLocks noGrp="1"/>
          </p:cNvSpPr>
          <p:nvPr>
            <p:ph type="body" idx="1"/>
          </p:nvPr>
        </p:nvSpPr>
        <p:spPr/>
        <p:txBody>
          <a:bodyPr/>
          <a:lstStyle/>
          <a:p>
            <a:r>
              <a:rPr lang="en-US" dirty="0"/>
              <a:t>Talk a little bit about the operator. Try it out and make sure it works as expected.</a:t>
            </a:r>
          </a:p>
        </p:txBody>
      </p:sp>
      <p:sp>
        <p:nvSpPr>
          <p:cNvPr id="4" name="Slide Number Placeholder 3">
            <a:extLst>
              <a:ext uri="{FF2B5EF4-FFF2-40B4-BE49-F238E27FC236}">
                <a16:creationId xmlns:a16="http://schemas.microsoft.com/office/drawing/2014/main" id="{84DC44F1-6996-C714-99F0-320F13A6844B}"/>
              </a:ext>
            </a:extLst>
          </p:cNvPr>
          <p:cNvSpPr>
            <a:spLocks noGrp="1"/>
          </p:cNvSpPr>
          <p:nvPr>
            <p:ph type="sldNum" idx="12"/>
          </p:nvPr>
        </p:nvSpPr>
        <p:spPr/>
        <p:txBody>
          <a:bodyPr/>
          <a:lstStyle/>
          <a:p>
            <a:pPr marL="0" marR="0" lvl="0" indent="0" algn="ctr" rtl="0">
              <a:spcBef>
                <a:spcPts val="0"/>
              </a:spcBef>
              <a:spcAft>
                <a:spcPts val="0"/>
              </a:spcAft>
              <a:buNone/>
            </a:pPr>
            <a:fld id="{00000000-1234-1234-1234-123412341234}" type="slidenum">
              <a:rPr lang="en-US" sz="1000" b="0" i="0" u="none" strike="noStrike" cap="none" smtClean="0">
                <a:solidFill>
                  <a:schemeClr val="dk1"/>
                </a:solidFill>
                <a:latin typeface="Play"/>
                <a:ea typeface="Play"/>
                <a:cs typeface="Play"/>
                <a:sym typeface="Play"/>
              </a:rPr>
              <a:t>13</a:t>
            </a:fld>
            <a:endParaRPr lang="en-US" sz="1000" b="0" i="0" u="none" strike="noStrike" cap="none">
              <a:solidFill>
                <a:schemeClr val="dk1"/>
              </a:solidFill>
              <a:latin typeface="Play"/>
              <a:ea typeface="Play"/>
              <a:cs typeface="Play"/>
              <a:sym typeface="Play"/>
            </a:endParaRPr>
          </a:p>
        </p:txBody>
      </p:sp>
    </p:spTree>
    <p:extLst>
      <p:ext uri="{BB962C8B-B14F-4D97-AF65-F5344CB8AC3E}">
        <p14:creationId xmlns:p14="http://schemas.microsoft.com/office/powerpoint/2010/main" val="396798740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8C884F-6946-C2E6-6FEF-4D5ED277246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F0EEB9D-450F-A54A-0CBD-EFB65804508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EA9477B-BB04-0348-187A-73FE7977995F}"/>
              </a:ext>
            </a:extLst>
          </p:cNvPr>
          <p:cNvSpPr>
            <a:spLocks noGrp="1"/>
          </p:cNvSpPr>
          <p:nvPr>
            <p:ph type="body" idx="1"/>
          </p:nvPr>
        </p:nvSpPr>
        <p:spPr/>
        <p:txBody>
          <a:bodyPr/>
          <a:lstStyle/>
          <a:p>
            <a:r>
              <a:rPr lang="en-US" dirty="0"/>
              <a:t>Talk a little bit about the operator. Try it out and make sure it works as expected.</a:t>
            </a:r>
          </a:p>
        </p:txBody>
      </p:sp>
      <p:sp>
        <p:nvSpPr>
          <p:cNvPr id="4" name="Slide Number Placeholder 3">
            <a:extLst>
              <a:ext uri="{FF2B5EF4-FFF2-40B4-BE49-F238E27FC236}">
                <a16:creationId xmlns:a16="http://schemas.microsoft.com/office/drawing/2014/main" id="{9250FF90-9076-D7AF-8D25-79CEC3E7A5E6}"/>
              </a:ext>
            </a:extLst>
          </p:cNvPr>
          <p:cNvSpPr>
            <a:spLocks noGrp="1"/>
          </p:cNvSpPr>
          <p:nvPr>
            <p:ph type="sldNum" idx="12"/>
          </p:nvPr>
        </p:nvSpPr>
        <p:spPr/>
        <p:txBody>
          <a:bodyPr/>
          <a:lstStyle/>
          <a:p>
            <a:pPr marL="0" marR="0" lvl="0" indent="0" algn="ctr" rtl="0">
              <a:spcBef>
                <a:spcPts val="0"/>
              </a:spcBef>
              <a:spcAft>
                <a:spcPts val="0"/>
              </a:spcAft>
              <a:buNone/>
            </a:pPr>
            <a:fld id="{00000000-1234-1234-1234-123412341234}" type="slidenum">
              <a:rPr lang="en-US" sz="1000" b="0" i="0" u="none" strike="noStrike" cap="none" smtClean="0">
                <a:solidFill>
                  <a:schemeClr val="dk1"/>
                </a:solidFill>
                <a:latin typeface="Play"/>
                <a:ea typeface="Play"/>
                <a:cs typeface="Play"/>
                <a:sym typeface="Play"/>
              </a:rPr>
              <a:t>14</a:t>
            </a:fld>
            <a:endParaRPr lang="en-US" sz="1000" b="0" i="0" u="none" strike="noStrike" cap="none">
              <a:solidFill>
                <a:schemeClr val="dk1"/>
              </a:solidFill>
              <a:latin typeface="Play"/>
              <a:ea typeface="Play"/>
              <a:cs typeface="Play"/>
              <a:sym typeface="Play"/>
            </a:endParaRPr>
          </a:p>
        </p:txBody>
      </p:sp>
    </p:spTree>
    <p:extLst>
      <p:ext uri="{BB962C8B-B14F-4D97-AF65-F5344CB8AC3E}">
        <p14:creationId xmlns:p14="http://schemas.microsoft.com/office/powerpoint/2010/main" val="316968026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674B93-B616-FAE1-8DCA-DF06B2F0E6A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314B3E4-82D1-C6F6-339B-4543AC947EA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975C025-8493-7FAB-CE73-A1A4EF690886}"/>
              </a:ext>
            </a:extLst>
          </p:cNvPr>
          <p:cNvSpPr>
            <a:spLocks noGrp="1"/>
          </p:cNvSpPr>
          <p:nvPr>
            <p:ph type="body" idx="1"/>
          </p:nvPr>
        </p:nvSpPr>
        <p:spPr/>
        <p:txBody>
          <a:bodyPr/>
          <a:lstStyle/>
          <a:p>
            <a:r>
              <a:rPr lang="en-US" dirty="0"/>
              <a:t>Talk a little bit about the operator. Try it out and make sure it works as expected.</a:t>
            </a:r>
          </a:p>
        </p:txBody>
      </p:sp>
      <p:sp>
        <p:nvSpPr>
          <p:cNvPr id="4" name="Slide Number Placeholder 3">
            <a:extLst>
              <a:ext uri="{FF2B5EF4-FFF2-40B4-BE49-F238E27FC236}">
                <a16:creationId xmlns:a16="http://schemas.microsoft.com/office/drawing/2014/main" id="{450C1668-37D9-0060-BF83-6097A8DCB8B7}"/>
              </a:ext>
            </a:extLst>
          </p:cNvPr>
          <p:cNvSpPr>
            <a:spLocks noGrp="1"/>
          </p:cNvSpPr>
          <p:nvPr>
            <p:ph type="sldNum" idx="12"/>
          </p:nvPr>
        </p:nvSpPr>
        <p:spPr/>
        <p:txBody>
          <a:bodyPr/>
          <a:lstStyle/>
          <a:p>
            <a:pPr marL="0" marR="0" lvl="0" indent="0" algn="ctr" rtl="0">
              <a:spcBef>
                <a:spcPts val="0"/>
              </a:spcBef>
              <a:spcAft>
                <a:spcPts val="0"/>
              </a:spcAft>
              <a:buNone/>
            </a:pPr>
            <a:fld id="{00000000-1234-1234-1234-123412341234}" type="slidenum">
              <a:rPr lang="en-US" sz="1000" b="0" i="0" u="none" strike="noStrike" cap="none" smtClean="0">
                <a:solidFill>
                  <a:schemeClr val="dk1"/>
                </a:solidFill>
                <a:latin typeface="Play"/>
                <a:ea typeface="Play"/>
                <a:cs typeface="Play"/>
                <a:sym typeface="Play"/>
              </a:rPr>
              <a:t>15</a:t>
            </a:fld>
            <a:endParaRPr lang="en-US" sz="1000" b="0" i="0" u="none" strike="noStrike" cap="none">
              <a:solidFill>
                <a:schemeClr val="dk1"/>
              </a:solidFill>
              <a:latin typeface="Play"/>
              <a:ea typeface="Play"/>
              <a:cs typeface="Play"/>
              <a:sym typeface="Play"/>
            </a:endParaRPr>
          </a:p>
        </p:txBody>
      </p:sp>
    </p:spTree>
    <p:extLst>
      <p:ext uri="{BB962C8B-B14F-4D97-AF65-F5344CB8AC3E}">
        <p14:creationId xmlns:p14="http://schemas.microsoft.com/office/powerpoint/2010/main" val="345087588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BA3A11-5549-C781-A01D-AA25DF47B1F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62F4782-7B26-4B58-AB8E-C15466D7DEF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0BC0D7A-A3A1-898B-727E-ADADFF7C0F33}"/>
              </a:ext>
            </a:extLst>
          </p:cNvPr>
          <p:cNvSpPr>
            <a:spLocks noGrp="1"/>
          </p:cNvSpPr>
          <p:nvPr>
            <p:ph type="body" idx="1"/>
          </p:nvPr>
        </p:nvSpPr>
        <p:spPr/>
        <p:txBody>
          <a:bodyPr/>
          <a:lstStyle/>
          <a:p>
            <a:r>
              <a:rPr lang="en-US" dirty="0"/>
              <a:t>Talk a little bit about the operator. Try it out and make sure it works as expected.</a:t>
            </a:r>
          </a:p>
        </p:txBody>
      </p:sp>
      <p:sp>
        <p:nvSpPr>
          <p:cNvPr id="4" name="Slide Number Placeholder 3">
            <a:extLst>
              <a:ext uri="{FF2B5EF4-FFF2-40B4-BE49-F238E27FC236}">
                <a16:creationId xmlns:a16="http://schemas.microsoft.com/office/drawing/2014/main" id="{0C74123D-6429-E47E-CB3E-B6AB84101AE6}"/>
              </a:ext>
            </a:extLst>
          </p:cNvPr>
          <p:cNvSpPr>
            <a:spLocks noGrp="1"/>
          </p:cNvSpPr>
          <p:nvPr>
            <p:ph type="sldNum" idx="12"/>
          </p:nvPr>
        </p:nvSpPr>
        <p:spPr/>
        <p:txBody>
          <a:bodyPr/>
          <a:lstStyle/>
          <a:p>
            <a:pPr marL="0" marR="0" lvl="0" indent="0" algn="ctr" rtl="0">
              <a:spcBef>
                <a:spcPts val="0"/>
              </a:spcBef>
              <a:spcAft>
                <a:spcPts val="0"/>
              </a:spcAft>
              <a:buNone/>
            </a:pPr>
            <a:fld id="{00000000-1234-1234-1234-123412341234}" type="slidenum">
              <a:rPr lang="en-US" sz="1000" b="0" i="0" u="none" strike="noStrike" cap="none" smtClean="0">
                <a:solidFill>
                  <a:schemeClr val="dk1"/>
                </a:solidFill>
                <a:latin typeface="Play"/>
                <a:ea typeface="Play"/>
                <a:cs typeface="Play"/>
                <a:sym typeface="Play"/>
              </a:rPr>
              <a:t>16</a:t>
            </a:fld>
            <a:endParaRPr lang="en-US" sz="1000" b="0" i="0" u="none" strike="noStrike" cap="none">
              <a:solidFill>
                <a:schemeClr val="dk1"/>
              </a:solidFill>
              <a:latin typeface="Play"/>
              <a:ea typeface="Play"/>
              <a:cs typeface="Play"/>
              <a:sym typeface="Play"/>
            </a:endParaRPr>
          </a:p>
        </p:txBody>
      </p:sp>
    </p:spTree>
    <p:extLst>
      <p:ext uri="{BB962C8B-B14F-4D97-AF65-F5344CB8AC3E}">
        <p14:creationId xmlns:p14="http://schemas.microsoft.com/office/powerpoint/2010/main" val="350858944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C628F5-B8EB-53AC-815D-DC6CBA8E00D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E596145-38F7-B68B-B24C-25A019B0DEC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0B5F6B7-BA2B-16A7-2A35-D97A02F2001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0B19738-649A-7493-7AAD-1DEC07DF8199}"/>
              </a:ext>
            </a:extLst>
          </p:cNvPr>
          <p:cNvSpPr>
            <a:spLocks noGrp="1"/>
          </p:cNvSpPr>
          <p:nvPr>
            <p:ph type="sldNum" sz="quarter" idx="5"/>
          </p:nvPr>
        </p:nvSpPr>
        <p:spPr/>
        <p:txBody>
          <a:bodyPr/>
          <a:lstStyle/>
          <a:p>
            <a:fld id="{A3D89E5F-BEEF-42A1-A57B-E5A736D51194}" type="slidenum">
              <a:rPr lang="en-US" smtClean="0"/>
              <a:pPr/>
              <a:t>17</a:t>
            </a:fld>
            <a:endParaRPr lang="en-US" dirty="0"/>
          </a:p>
        </p:txBody>
      </p:sp>
    </p:spTree>
    <p:extLst>
      <p:ext uri="{BB962C8B-B14F-4D97-AF65-F5344CB8AC3E}">
        <p14:creationId xmlns:p14="http://schemas.microsoft.com/office/powerpoint/2010/main" val="162565457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65C4F8-3863-C36E-18EF-2C7C30F94A6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481C165-62EC-B180-FAD1-47403F069F3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0FD10C6-E59D-58A3-6CEE-96C02974016A}"/>
              </a:ext>
            </a:extLst>
          </p:cNvPr>
          <p:cNvSpPr>
            <a:spLocks noGrp="1"/>
          </p:cNvSpPr>
          <p:nvPr>
            <p:ph type="body" idx="1"/>
          </p:nvPr>
        </p:nvSpPr>
        <p:spPr/>
        <p:txBody>
          <a:bodyPr/>
          <a:lstStyle/>
          <a:p>
            <a:r>
              <a:rPr lang="en-US" dirty="0"/>
              <a:t>Talk a little bit about the operator. Try it out and make sure it works as expected.</a:t>
            </a:r>
          </a:p>
        </p:txBody>
      </p:sp>
      <p:sp>
        <p:nvSpPr>
          <p:cNvPr id="4" name="Slide Number Placeholder 3">
            <a:extLst>
              <a:ext uri="{FF2B5EF4-FFF2-40B4-BE49-F238E27FC236}">
                <a16:creationId xmlns:a16="http://schemas.microsoft.com/office/drawing/2014/main" id="{4885F972-B70B-79AA-5117-F8BABF0535D2}"/>
              </a:ext>
            </a:extLst>
          </p:cNvPr>
          <p:cNvSpPr>
            <a:spLocks noGrp="1"/>
          </p:cNvSpPr>
          <p:nvPr>
            <p:ph type="sldNum" idx="12"/>
          </p:nvPr>
        </p:nvSpPr>
        <p:spPr/>
        <p:txBody>
          <a:bodyPr/>
          <a:lstStyle/>
          <a:p>
            <a:pPr marL="0" marR="0" lvl="0" indent="0" algn="ctr" rtl="0">
              <a:spcBef>
                <a:spcPts val="0"/>
              </a:spcBef>
              <a:spcAft>
                <a:spcPts val="0"/>
              </a:spcAft>
              <a:buNone/>
            </a:pPr>
            <a:fld id="{00000000-1234-1234-1234-123412341234}" type="slidenum">
              <a:rPr lang="en-US" sz="1000" b="0" i="0" u="none" strike="noStrike" cap="none" smtClean="0">
                <a:solidFill>
                  <a:schemeClr val="dk1"/>
                </a:solidFill>
                <a:latin typeface="Play"/>
                <a:ea typeface="Play"/>
                <a:cs typeface="Play"/>
                <a:sym typeface="Play"/>
              </a:rPr>
              <a:t>18</a:t>
            </a:fld>
            <a:endParaRPr lang="en-US" sz="1000" b="0" i="0" u="none" strike="noStrike" cap="none">
              <a:solidFill>
                <a:schemeClr val="dk1"/>
              </a:solidFill>
              <a:latin typeface="Play"/>
              <a:ea typeface="Play"/>
              <a:cs typeface="Play"/>
              <a:sym typeface="Play"/>
            </a:endParaRPr>
          </a:p>
        </p:txBody>
      </p:sp>
    </p:spTree>
    <p:extLst>
      <p:ext uri="{BB962C8B-B14F-4D97-AF65-F5344CB8AC3E}">
        <p14:creationId xmlns:p14="http://schemas.microsoft.com/office/powerpoint/2010/main" val="161374997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idx="12"/>
          </p:nvPr>
        </p:nvSpPr>
        <p:spPr/>
        <p:txBody>
          <a:bodyPr/>
          <a:lstStyle/>
          <a:p>
            <a:pPr marL="0" marR="0" lvl="0" indent="0" algn="ctr" rtl="0">
              <a:spcBef>
                <a:spcPts val="0"/>
              </a:spcBef>
              <a:spcAft>
                <a:spcPts val="0"/>
              </a:spcAft>
              <a:buNone/>
            </a:pPr>
            <a:fld id="{00000000-1234-1234-1234-123412341234}" type="slidenum">
              <a:rPr lang="en-US" sz="1000" b="0" i="0" u="none" strike="noStrike" cap="none" smtClean="0">
                <a:solidFill>
                  <a:schemeClr val="dk1"/>
                </a:solidFill>
                <a:latin typeface="Play"/>
                <a:ea typeface="Play"/>
                <a:cs typeface="Play"/>
                <a:sym typeface="Play"/>
              </a:rPr>
              <a:t>19</a:t>
            </a:fld>
            <a:endParaRPr lang="en-US" sz="1000" b="0" i="0" u="none" strike="noStrike" cap="none">
              <a:solidFill>
                <a:schemeClr val="dk1"/>
              </a:solidFill>
              <a:latin typeface="Play"/>
              <a:ea typeface="Play"/>
              <a:cs typeface="Play"/>
              <a:sym typeface="Play"/>
            </a:endParaRPr>
          </a:p>
        </p:txBody>
      </p:sp>
    </p:spTree>
    <p:extLst>
      <p:ext uri="{BB962C8B-B14F-4D97-AF65-F5344CB8AC3E}">
        <p14:creationId xmlns:p14="http://schemas.microsoft.com/office/powerpoint/2010/main" val="294622174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269DEC-5F91-6F1E-CAF7-4CA90CCB7F0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3CFBF03-35FA-7876-4B0C-BD1FD6E03E0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33E2957-D8FF-24EB-4B44-4E17B6021A79}"/>
              </a:ext>
            </a:extLst>
          </p:cNvPr>
          <p:cNvSpPr>
            <a:spLocks noGrp="1"/>
          </p:cNvSpPr>
          <p:nvPr>
            <p:ph type="body" idx="1"/>
          </p:nvPr>
        </p:nvSpPr>
        <p:spPr/>
        <p:txBody>
          <a:bodyPr/>
          <a:lstStyle/>
          <a:p>
            <a:r>
              <a:rPr lang="en-US" b="1" dirty="0"/>
              <a:t>Most caching scales on memory, not CPU. So co-locate caches. Avoid setting CPU limits, because that will cause latency spikes!</a:t>
            </a:r>
          </a:p>
          <a:p>
            <a:endParaRPr lang="en-US" b="1" dirty="0"/>
          </a:p>
          <a:p>
            <a:r>
              <a:rPr lang="en-US" dirty="0"/>
              <a:t>Think about noisy </a:t>
            </a:r>
            <a:r>
              <a:rPr lang="en-US" dirty="0" err="1"/>
              <a:t>neighboards</a:t>
            </a:r>
            <a:r>
              <a:rPr lang="en-US" dirty="0"/>
              <a:t>. </a:t>
            </a:r>
          </a:p>
        </p:txBody>
      </p:sp>
      <p:sp>
        <p:nvSpPr>
          <p:cNvPr id="4" name="Slide Number Placeholder 3">
            <a:extLst>
              <a:ext uri="{FF2B5EF4-FFF2-40B4-BE49-F238E27FC236}">
                <a16:creationId xmlns:a16="http://schemas.microsoft.com/office/drawing/2014/main" id="{734CA544-AE8D-DAFD-D055-C740ECEA92EF}"/>
              </a:ext>
            </a:extLst>
          </p:cNvPr>
          <p:cNvSpPr>
            <a:spLocks noGrp="1"/>
          </p:cNvSpPr>
          <p:nvPr>
            <p:ph type="sldNum" sz="quarter" idx="5"/>
          </p:nvPr>
        </p:nvSpPr>
        <p:spPr/>
        <p:txBody>
          <a:bodyPr/>
          <a:lstStyle/>
          <a:p>
            <a:fld id="{A3D89E5F-BEEF-42A1-A57B-E5A736D51194}" type="slidenum">
              <a:rPr lang="en-US" smtClean="0"/>
              <a:pPr/>
              <a:t>20</a:t>
            </a:fld>
            <a:endParaRPr lang="en-US" dirty="0"/>
          </a:p>
        </p:txBody>
      </p:sp>
    </p:spTree>
    <p:extLst>
      <p:ext uri="{BB962C8B-B14F-4D97-AF65-F5344CB8AC3E}">
        <p14:creationId xmlns:p14="http://schemas.microsoft.com/office/powerpoint/2010/main" val="158203771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3">
          <a:extLst>
            <a:ext uri="{FF2B5EF4-FFF2-40B4-BE49-F238E27FC236}">
              <a16:creationId xmlns:a16="http://schemas.microsoft.com/office/drawing/2014/main" id="{585C1A6A-51E0-756D-2D8D-FB66878BFC05}"/>
            </a:ext>
          </a:extLst>
        </p:cNvPr>
        <p:cNvGrpSpPr/>
        <p:nvPr/>
      </p:nvGrpSpPr>
      <p:grpSpPr>
        <a:xfrm>
          <a:off x="0" y="0"/>
          <a:ext cx="0" cy="0"/>
          <a:chOff x="0" y="0"/>
          <a:chExt cx="0" cy="0"/>
        </a:xfrm>
      </p:grpSpPr>
      <p:sp>
        <p:nvSpPr>
          <p:cNvPr id="494" name="Google Shape;494;g3588a3ccce8_2_359:notes">
            <a:extLst>
              <a:ext uri="{FF2B5EF4-FFF2-40B4-BE49-F238E27FC236}">
                <a16:creationId xmlns:a16="http://schemas.microsoft.com/office/drawing/2014/main" id="{178DDAF6-E3E4-4937-4253-D42C75E0B306}"/>
              </a:ext>
            </a:extLst>
          </p:cNvPr>
          <p:cNvSpPr>
            <a:spLocks noGrp="1" noRot="1" noChangeAspect="1"/>
          </p:cNvSpPr>
          <p:nvPr>
            <p:ph type="sldImg" idx="2"/>
          </p:nvPr>
        </p:nvSpPr>
        <p:spPr>
          <a:xfrm>
            <a:off x="438150" y="457200"/>
            <a:ext cx="5981700" cy="3363913"/>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95" name="Google Shape;495;g3588a3ccce8_2_359:notes">
            <a:extLst>
              <a:ext uri="{FF2B5EF4-FFF2-40B4-BE49-F238E27FC236}">
                <a16:creationId xmlns:a16="http://schemas.microsoft.com/office/drawing/2014/main" id="{DC3673F1-35C6-01F9-ED0F-CA6A3A489D9D}"/>
              </a:ext>
            </a:extLst>
          </p:cNvPr>
          <p:cNvSpPr txBox="1">
            <a:spLocks noGrp="1"/>
          </p:cNvSpPr>
          <p:nvPr>
            <p:ph type="body" idx="1"/>
          </p:nvPr>
        </p:nvSpPr>
        <p:spPr>
          <a:xfrm>
            <a:off x="419100" y="4197679"/>
            <a:ext cx="6000750" cy="4328803"/>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dirty="0"/>
              <a:t>The big question – can </a:t>
            </a:r>
            <a:r>
              <a:rPr lang="en-US" dirty="0" err="1"/>
              <a:t>valkey</a:t>
            </a:r>
            <a:r>
              <a:rPr lang="en-US" dirty="0"/>
              <a:t> scale?</a:t>
            </a:r>
            <a:endParaRPr dirty="0"/>
          </a:p>
        </p:txBody>
      </p:sp>
      <p:sp>
        <p:nvSpPr>
          <p:cNvPr id="496" name="Google Shape;496;g3588a3ccce8_2_359:notes">
            <a:extLst>
              <a:ext uri="{FF2B5EF4-FFF2-40B4-BE49-F238E27FC236}">
                <a16:creationId xmlns:a16="http://schemas.microsoft.com/office/drawing/2014/main" id="{C943730D-1FF3-9CF8-C5C4-EC7D0496E156}"/>
              </a:ext>
            </a:extLst>
          </p:cNvPr>
          <p:cNvSpPr txBox="1">
            <a:spLocks noGrp="1"/>
          </p:cNvSpPr>
          <p:nvPr>
            <p:ph type="sldNum" idx="12"/>
          </p:nvPr>
        </p:nvSpPr>
        <p:spPr>
          <a:xfrm>
            <a:off x="1943100" y="8685213"/>
            <a:ext cx="2971800" cy="458787"/>
          </a:xfrm>
          <a:prstGeom prst="rect">
            <a:avLst/>
          </a:prstGeom>
          <a:noFill/>
          <a:ln>
            <a:noFill/>
          </a:ln>
        </p:spPr>
        <p:txBody>
          <a:bodyPr spcFirstLastPara="1" wrap="square" lIns="91425" tIns="45700" rIns="91425" bIns="45700" anchor="b" anchorCtr="0">
            <a:noAutofit/>
          </a:bodyPr>
          <a:lstStyle/>
          <a:p>
            <a:pPr marL="0" lvl="0" indent="0" algn="ctr" rtl="0">
              <a:spcBef>
                <a:spcPts val="0"/>
              </a:spcBef>
              <a:spcAft>
                <a:spcPts val="0"/>
              </a:spcAft>
              <a:buNone/>
            </a:pPr>
            <a:fld id="{00000000-1234-1234-1234-123412341234}" type="slidenum">
              <a:rPr lang="en-US"/>
              <a:t>21</a:t>
            </a:fld>
            <a:endParaRPr/>
          </a:p>
        </p:txBody>
      </p:sp>
    </p:spTree>
    <p:extLst>
      <p:ext uri="{BB962C8B-B14F-4D97-AF65-F5344CB8AC3E}">
        <p14:creationId xmlns:p14="http://schemas.microsoft.com/office/powerpoint/2010/main" val="37962225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3"/>
        <p:cNvGrpSpPr/>
        <p:nvPr/>
      </p:nvGrpSpPr>
      <p:grpSpPr>
        <a:xfrm>
          <a:off x="0" y="0"/>
          <a:ext cx="0" cy="0"/>
          <a:chOff x="0" y="0"/>
          <a:chExt cx="0" cy="0"/>
        </a:xfrm>
      </p:grpSpPr>
      <p:sp>
        <p:nvSpPr>
          <p:cNvPr id="494" name="Google Shape;494;g3588a3ccce8_2_359:notes"/>
          <p:cNvSpPr>
            <a:spLocks noGrp="1" noRot="1" noChangeAspect="1"/>
          </p:cNvSpPr>
          <p:nvPr>
            <p:ph type="sldImg" idx="2"/>
          </p:nvPr>
        </p:nvSpPr>
        <p:spPr>
          <a:xfrm>
            <a:off x="438150" y="457200"/>
            <a:ext cx="5981700" cy="3363913"/>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95" name="Google Shape;495;g3588a3ccce8_2_359:notes"/>
          <p:cNvSpPr txBox="1">
            <a:spLocks noGrp="1"/>
          </p:cNvSpPr>
          <p:nvPr>
            <p:ph type="body" idx="1"/>
          </p:nvPr>
        </p:nvSpPr>
        <p:spPr>
          <a:xfrm>
            <a:off x="419100" y="4197679"/>
            <a:ext cx="6000750" cy="4328803"/>
          </a:xfrm>
          <a:prstGeom prst="rect">
            <a:avLst/>
          </a:prstGeom>
          <a:noFill/>
          <a:ln>
            <a:noFill/>
          </a:ln>
        </p:spPr>
        <p:txBody>
          <a:bodyPr spcFirstLastPara="1" wrap="square" lIns="91425" tIns="45700" rIns="91425" bIns="45700" anchor="t" anchorCtr="0">
            <a:noAutofit/>
          </a:bodyPr>
          <a:lstStyle/>
          <a:p>
            <a:pPr marL="0" indent="0">
              <a:buNone/>
            </a:pPr>
            <a:r>
              <a:rPr lang="en-US" dirty="0">
                <a:solidFill>
                  <a:schemeClr val="bg1"/>
                </a:solidFill>
              </a:rPr>
              <a:t>--- We spent few months </a:t>
            </a:r>
          </a:p>
          <a:p>
            <a:pPr marL="0" indent="0">
              <a:buNone/>
            </a:pPr>
            <a:r>
              <a:rPr lang="en-US" dirty="0">
                <a:solidFill>
                  <a:schemeClr val="bg1"/>
                </a:solidFill>
              </a:rPr>
              <a:t> </a:t>
            </a:r>
            <a:br>
              <a:rPr lang="en-US" dirty="0">
                <a:solidFill>
                  <a:schemeClr val="bg1"/>
                </a:solidFill>
              </a:rPr>
            </a:br>
            <a:r>
              <a:rPr lang="en-US" dirty="0">
                <a:solidFill>
                  <a:schemeClr val="bg1"/>
                </a:solidFill>
              </a:rPr>
              <a:t>1. We started with trying to fail one primary node to </a:t>
            </a:r>
            <a:r>
              <a:rPr lang="en-US" dirty="0" err="1">
                <a:solidFill>
                  <a:schemeClr val="bg1"/>
                </a:solidFill>
              </a:rPr>
              <a:t>upto</a:t>
            </a:r>
            <a:r>
              <a:rPr lang="en-US" dirty="0">
                <a:solidFill>
                  <a:schemeClr val="bg1"/>
                </a:solidFill>
              </a:rPr>
              <a:t> 499 primaries. Why 499? Because in a 1000 primary cluster, we need </a:t>
            </a:r>
            <a:r>
              <a:rPr lang="en-US" dirty="0" err="1">
                <a:solidFill>
                  <a:schemeClr val="bg1"/>
                </a:solidFill>
              </a:rPr>
              <a:t>atleast</a:t>
            </a:r>
            <a:r>
              <a:rPr lang="en-US" dirty="0">
                <a:solidFill>
                  <a:schemeClr val="bg1"/>
                </a:solidFill>
              </a:rPr>
              <a:t> 501 primaries to </a:t>
            </a:r>
            <a:r>
              <a:rPr lang="en-US" dirty="0" err="1">
                <a:solidFill>
                  <a:schemeClr val="bg1"/>
                </a:solidFill>
              </a:rPr>
              <a:t>atleast</a:t>
            </a:r>
            <a:r>
              <a:rPr lang="en-US" dirty="0">
                <a:solidFill>
                  <a:schemeClr val="bg1"/>
                </a:solidFill>
              </a:rPr>
              <a:t> maintain a quorum</a:t>
            </a:r>
            <a:br>
              <a:rPr lang="en-US" dirty="0">
                <a:solidFill>
                  <a:schemeClr val="bg1"/>
                </a:solidFill>
              </a:rPr>
            </a:br>
            <a:r>
              <a:rPr lang="en-US" dirty="0">
                <a:solidFill>
                  <a:schemeClr val="bg1"/>
                </a:solidFill>
              </a:rPr>
              <a:t>2. We failed single AZ (incl </a:t>
            </a:r>
            <a:r>
              <a:rPr lang="en-US" dirty="0" err="1">
                <a:solidFill>
                  <a:schemeClr val="bg1"/>
                </a:solidFill>
              </a:rPr>
              <a:t>repl</a:t>
            </a:r>
            <a:r>
              <a:rPr lang="en-US" dirty="0">
                <a:solidFill>
                  <a:schemeClr val="bg1"/>
                </a:solidFill>
              </a:rPr>
              <a:t> and primaries) in a 3AZ setup, so roughly 666 nodes.</a:t>
            </a:r>
            <a:br>
              <a:rPr lang="en-US" dirty="0">
                <a:solidFill>
                  <a:schemeClr val="bg1"/>
                </a:solidFill>
              </a:rPr>
            </a:br>
            <a:r>
              <a:rPr lang="en-US" dirty="0">
                <a:solidFill>
                  <a:schemeClr val="bg1"/>
                </a:solidFill>
              </a:rPr>
              <a:t>3. We started off with 100M TPS and scaled it </a:t>
            </a:r>
            <a:r>
              <a:rPr lang="en-US" dirty="0" err="1">
                <a:solidFill>
                  <a:schemeClr val="bg1"/>
                </a:solidFill>
              </a:rPr>
              <a:t>upto</a:t>
            </a:r>
            <a:r>
              <a:rPr lang="en-US" dirty="0">
                <a:solidFill>
                  <a:schemeClr val="bg1"/>
                </a:solidFill>
              </a:rPr>
              <a:t> 1B TPS</a:t>
            </a:r>
            <a:br>
              <a:rPr lang="en-US" dirty="0">
                <a:solidFill>
                  <a:schemeClr val="bg1"/>
                </a:solidFill>
              </a:rPr>
            </a:br>
            <a:r>
              <a:rPr lang="en-US" dirty="0">
                <a:solidFill>
                  <a:schemeClr val="bg1"/>
                </a:solidFill>
              </a:rPr>
              <a:t>4. We tested with TLS and non-TLS clusters</a:t>
            </a:r>
            <a:br>
              <a:rPr lang="en-US" dirty="0">
                <a:solidFill>
                  <a:schemeClr val="bg1"/>
                </a:solidFill>
              </a:rPr>
            </a:br>
            <a:r>
              <a:rPr lang="en-US" dirty="0">
                <a:solidFill>
                  <a:schemeClr val="bg1"/>
                </a:solidFill>
              </a:rPr>
              <a:t>5. We tested with popular client libraries like </a:t>
            </a:r>
            <a:r>
              <a:rPr lang="en-US" dirty="0" err="1">
                <a:solidFill>
                  <a:schemeClr val="bg1"/>
                </a:solidFill>
              </a:rPr>
              <a:t>valkey-py</a:t>
            </a:r>
            <a:r>
              <a:rPr lang="en-US" dirty="0">
                <a:solidFill>
                  <a:schemeClr val="bg1"/>
                </a:solidFill>
              </a:rPr>
              <a:t>, </a:t>
            </a:r>
            <a:r>
              <a:rPr lang="en-US" dirty="0" err="1">
                <a:solidFill>
                  <a:schemeClr val="bg1"/>
                </a:solidFill>
              </a:rPr>
              <a:t>valkey</a:t>
            </a:r>
            <a:r>
              <a:rPr lang="en-US" dirty="0">
                <a:solidFill>
                  <a:schemeClr val="bg1"/>
                </a:solidFill>
              </a:rPr>
              <a:t>-glide, </a:t>
            </a:r>
            <a:r>
              <a:rPr lang="en-US" dirty="0" err="1">
                <a:solidFill>
                  <a:schemeClr val="bg1"/>
                </a:solidFill>
              </a:rPr>
              <a:t>valkey</a:t>
            </a:r>
            <a:r>
              <a:rPr lang="en-US" dirty="0">
                <a:solidFill>
                  <a:schemeClr val="bg1"/>
                </a:solidFill>
              </a:rPr>
              <a:t>-go, </a:t>
            </a:r>
            <a:r>
              <a:rPr lang="en-US" dirty="0" err="1">
                <a:solidFill>
                  <a:schemeClr val="bg1"/>
                </a:solidFill>
              </a:rPr>
              <a:t>iovalkey</a:t>
            </a:r>
            <a:r>
              <a:rPr lang="en-US" dirty="0">
                <a:solidFill>
                  <a:schemeClr val="bg1"/>
                </a:solidFill>
              </a:rPr>
              <a:t>, </a:t>
            </a:r>
            <a:r>
              <a:rPr lang="en-US" dirty="0" err="1">
                <a:solidFill>
                  <a:schemeClr val="bg1"/>
                </a:solidFill>
              </a:rPr>
              <a:t>redission</a:t>
            </a:r>
            <a:br>
              <a:rPr lang="en-US" dirty="0">
                <a:solidFill>
                  <a:schemeClr val="bg1"/>
                </a:solidFill>
              </a:rPr>
            </a:br>
            <a:r>
              <a:rPr lang="en-US" dirty="0">
                <a:solidFill>
                  <a:schemeClr val="bg1"/>
                </a:solidFill>
              </a:rPr>
              <a:t>6. We tested with 1 primary 2 replica and 1 Primary 1 Replica setup</a:t>
            </a:r>
            <a:endParaRPr lang="en-US" dirty="0"/>
          </a:p>
        </p:txBody>
      </p:sp>
      <p:sp>
        <p:nvSpPr>
          <p:cNvPr id="496" name="Google Shape;496;g3588a3ccce8_2_359:notes"/>
          <p:cNvSpPr txBox="1">
            <a:spLocks noGrp="1"/>
          </p:cNvSpPr>
          <p:nvPr>
            <p:ph type="sldNum" idx="12"/>
          </p:nvPr>
        </p:nvSpPr>
        <p:spPr>
          <a:xfrm>
            <a:off x="1943100" y="8685213"/>
            <a:ext cx="2971800" cy="458787"/>
          </a:xfrm>
          <a:prstGeom prst="rect">
            <a:avLst/>
          </a:prstGeom>
          <a:noFill/>
          <a:ln>
            <a:noFill/>
          </a:ln>
        </p:spPr>
        <p:txBody>
          <a:bodyPr spcFirstLastPara="1" wrap="square" lIns="91425" tIns="45700" rIns="91425" bIns="45700" anchor="b" anchorCtr="0">
            <a:noAutofit/>
          </a:bodyPr>
          <a:lstStyle/>
          <a:p>
            <a:pPr marL="0" lvl="0" indent="0" algn="ctr" rtl="0">
              <a:spcBef>
                <a:spcPts val="0"/>
              </a:spcBef>
              <a:spcAft>
                <a:spcPts val="0"/>
              </a:spcAft>
              <a:buNone/>
            </a:pPr>
            <a:fld id="{00000000-1234-1234-1234-123412341234}" type="slidenum">
              <a:rPr lang="en-US"/>
              <a:t>22</a:t>
            </a:fld>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3">
          <a:extLst>
            <a:ext uri="{FF2B5EF4-FFF2-40B4-BE49-F238E27FC236}">
              <a16:creationId xmlns:a16="http://schemas.microsoft.com/office/drawing/2014/main" id="{3F3AFEBC-D8EC-2E9A-2919-65153B300E25}"/>
            </a:ext>
          </a:extLst>
        </p:cNvPr>
        <p:cNvGrpSpPr/>
        <p:nvPr/>
      </p:nvGrpSpPr>
      <p:grpSpPr>
        <a:xfrm>
          <a:off x="0" y="0"/>
          <a:ext cx="0" cy="0"/>
          <a:chOff x="0" y="0"/>
          <a:chExt cx="0" cy="0"/>
        </a:xfrm>
      </p:grpSpPr>
      <p:sp>
        <p:nvSpPr>
          <p:cNvPr id="494" name="Google Shape;494;g3588a3ccce8_2_359:notes">
            <a:extLst>
              <a:ext uri="{FF2B5EF4-FFF2-40B4-BE49-F238E27FC236}">
                <a16:creationId xmlns:a16="http://schemas.microsoft.com/office/drawing/2014/main" id="{E2C2F09C-927E-2CB0-A5EF-48F023FF865C}"/>
              </a:ext>
            </a:extLst>
          </p:cNvPr>
          <p:cNvSpPr>
            <a:spLocks noGrp="1" noRot="1" noChangeAspect="1"/>
          </p:cNvSpPr>
          <p:nvPr>
            <p:ph type="sldImg" idx="2"/>
          </p:nvPr>
        </p:nvSpPr>
        <p:spPr>
          <a:xfrm>
            <a:off x="438150" y="457200"/>
            <a:ext cx="5981700" cy="3363913"/>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95" name="Google Shape;495;g3588a3ccce8_2_359:notes">
            <a:extLst>
              <a:ext uri="{FF2B5EF4-FFF2-40B4-BE49-F238E27FC236}">
                <a16:creationId xmlns:a16="http://schemas.microsoft.com/office/drawing/2014/main" id="{3B00FF9B-A1DF-A39E-B7C6-DC06CA3B7DDF}"/>
              </a:ext>
            </a:extLst>
          </p:cNvPr>
          <p:cNvSpPr txBox="1">
            <a:spLocks noGrp="1"/>
          </p:cNvSpPr>
          <p:nvPr>
            <p:ph type="body" idx="1"/>
          </p:nvPr>
        </p:nvSpPr>
        <p:spPr>
          <a:xfrm>
            <a:off x="419100" y="4197679"/>
            <a:ext cx="6000750" cy="4328803"/>
          </a:xfrm>
          <a:prstGeom prst="rect">
            <a:avLst/>
          </a:prstGeom>
          <a:noFill/>
          <a:ln>
            <a:noFill/>
          </a:ln>
        </p:spPr>
        <p:txBody>
          <a:bodyPr spcFirstLastPara="1" wrap="square" lIns="91425" tIns="45700" rIns="91425" bIns="45700" anchor="t" anchorCtr="0">
            <a:noAutofit/>
          </a:bodyPr>
          <a:lstStyle/>
          <a:p>
            <a:pPr marL="0" indent="0">
              <a:buNone/>
            </a:pPr>
            <a:r>
              <a:rPr lang="en-US" dirty="0">
                <a:solidFill>
                  <a:schemeClr val="bg1"/>
                </a:solidFill>
              </a:rPr>
              <a:t>Now I will talk about the weird issues we ran into while testing at scale</a:t>
            </a:r>
            <a:endParaRPr lang="en-US" dirty="0"/>
          </a:p>
        </p:txBody>
      </p:sp>
      <p:sp>
        <p:nvSpPr>
          <p:cNvPr id="496" name="Google Shape;496;g3588a3ccce8_2_359:notes">
            <a:extLst>
              <a:ext uri="{FF2B5EF4-FFF2-40B4-BE49-F238E27FC236}">
                <a16:creationId xmlns:a16="http://schemas.microsoft.com/office/drawing/2014/main" id="{4F1AB68B-2035-24A2-FA45-6A4D78D8D69D}"/>
              </a:ext>
            </a:extLst>
          </p:cNvPr>
          <p:cNvSpPr txBox="1">
            <a:spLocks noGrp="1"/>
          </p:cNvSpPr>
          <p:nvPr>
            <p:ph type="sldNum" idx="12"/>
          </p:nvPr>
        </p:nvSpPr>
        <p:spPr>
          <a:xfrm>
            <a:off x="1943100" y="8685213"/>
            <a:ext cx="2971800" cy="458787"/>
          </a:xfrm>
          <a:prstGeom prst="rect">
            <a:avLst/>
          </a:prstGeom>
          <a:noFill/>
          <a:ln>
            <a:noFill/>
          </a:ln>
        </p:spPr>
        <p:txBody>
          <a:bodyPr spcFirstLastPara="1" wrap="square" lIns="91425" tIns="45700" rIns="91425" bIns="45700" anchor="b" anchorCtr="0">
            <a:noAutofit/>
          </a:bodyPr>
          <a:lstStyle/>
          <a:p>
            <a:pPr marL="0" lvl="0" indent="0" algn="ctr" rtl="0">
              <a:spcBef>
                <a:spcPts val="0"/>
              </a:spcBef>
              <a:spcAft>
                <a:spcPts val="0"/>
              </a:spcAft>
              <a:buNone/>
            </a:pPr>
            <a:fld id="{00000000-1234-1234-1234-123412341234}" type="slidenum">
              <a:rPr lang="en-US"/>
              <a:t>23</a:t>
            </a:fld>
            <a:endParaRPr/>
          </a:p>
        </p:txBody>
      </p:sp>
    </p:spTree>
    <p:extLst>
      <p:ext uri="{BB962C8B-B14F-4D97-AF65-F5344CB8AC3E}">
        <p14:creationId xmlns:p14="http://schemas.microsoft.com/office/powerpoint/2010/main" val="215334723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3">
          <a:extLst>
            <a:ext uri="{FF2B5EF4-FFF2-40B4-BE49-F238E27FC236}">
              <a16:creationId xmlns:a16="http://schemas.microsoft.com/office/drawing/2014/main" id="{63085D76-3506-FD87-7DC3-75248E4B81D6}"/>
            </a:ext>
          </a:extLst>
        </p:cNvPr>
        <p:cNvGrpSpPr/>
        <p:nvPr/>
      </p:nvGrpSpPr>
      <p:grpSpPr>
        <a:xfrm>
          <a:off x="0" y="0"/>
          <a:ext cx="0" cy="0"/>
          <a:chOff x="0" y="0"/>
          <a:chExt cx="0" cy="0"/>
        </a:xfrm>
      </p:grpSpPr>
      <p:sp>
        <p:nvSpPr>
          <p:cNvPr id="494" name="Google Shape;494;g3588a3ccce8_2_359:notes">
            <a:extLst>
              <a:ext uri="{FF2B5EF4-FFF2-40B4-BE49-F238E27FC236}">
                <a16:creationId xmlns:a16="http://schemas.microsoft.com/office/drawing/2014/main" id="{4C73E5AC-D6F2-E7C8-851C-FC5DF00B4A49}"/>
              </a:ext>
            </a:extLst>
          </p:cNvPr>
          <p:cNvSpPr>
            <a:spLocks noGrp="1" noRot="1" noChangeAspect="1"/>
          </p:cNvSpPr>
          <p:nvPr>
            <p:ph type="sldImg" idx="2"/>
          </p:nvPr>
        </p:nvSpPr>
        <p:spPr>
          <a:xfrm>
            <a:off x="438150" y="457200"/>
            <a:ext cx="5981700" cy="3363913"/>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95" name="Google Shape;495;g3588a3ccce8_2_359:notes">
            <a:extLst>
              <a:ext uri="{FF2B5EF4-FFF2-40B4-BE49-F238E27FC236}">
                <a16:creationId xmlns:a16="http://schemas.microsoft.com/office/drawing/2014/main" id="{42A56DC2-CA43-2F9A-74F6-007C0F122D10}"/>
              </a:ext>
            </a:extLst>
          </p:cNvPr>
          <p:cNvSpPr txBox="1">
            <a:spLocks noGrp="1"/>
          </p:cNvSpPr>
          <p:nvPr>
            <p:ph type="body" idx="1"/>
          </p:nvPr>
        </p:nvSpPr>
        <p:spPr>
          <a:xfrm>
            <a:off x="419100" y="4197679"/>
            <a:ext cx="6000750" cy="4328803"/>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dirty="0"/>
              <a:t>improvement w </a:t>
            </a:r>
            <a:r>
              <a:rPr lang="en-US" dirty="0" err="1"/>
              <a:t>iothread</a:t>
            </a:r>
            <a:r>
              <a:rPr lang="en-US" dirty="0"/>
              <a:t> - 1M RPS</a:t>
            </a:r>
          </a:p>
          <a:p>
            <a:pPr marL="0" lvl="0" indent="0" algn="l" rtl="0">
              <a:spcBef>
                <a:spcPts val="0"/>
              </a:spcBef>
              <a:spcAft>
                <a:spcPts val="0"/>
              </a:spcAft>
              <a:buNone/>
            </a:pPr>
            <a:endParaRPr lang="en-US" dirty="0"/>
          </a:p>
          <a:p>
            <a:pPr marL="0" lvl="0" indent="0" algn="l" rtl="0">
              <a:spcBef>
                <a:spcPts val="0"/>
              </a:spcBef>
              <a:spcAft>
                <a:spcPts val="0"/>
              </a:spcAft>
              <a:buNone/>
            </a:pPr>
            <a:r>
              <a:rPr lang="en-US" dirty="0"/>
              <a:t>replicate with 1000 primaries - and there we have it?!</a:t>
            </a:r>
          </a:p>
          <a:p>
            <a:pPr marL="0" lvl="0" indent="0" algn="l" rtl="0">
              <a:spcBef>
                <a:spcPts val="0"/>
              </a:spcBef>
              <a:spcAft>
                <a:spcPts val="0"/>
              </a:spcAft>
              <a:buNone/>
            </a:pPr>
            <a:endParaRPr dirty="0"/>
          </a:p>
        </p:txBody>
      </p:sp>
      <p:sp>
        <p:nvSpPr>
          <p:cNvPr id="496" name="Google Shape;496;g3588a3ccce8_2_359:notes">
            <a:extLst>
              <a:ext uri="{FF2B5EF4-FFF2-40B4-BE49-F238E27FC236}">
                <a16:creationId xmlns:a16="http://schemas.microsoft.com/office/drawing/2014/main" id="{7BD6219A-7143-5303-F16B-33D3370BB44F}"/>
              </a:ext>
            </a:extLst>
          </p:cNvPr>
          <p:cNvSpPr txBox="1">
            <a:spLocks noGrp="1"/>
          </p:cNvSpPr>
          <p:nvPr>
            <p:ph type="sldNum" idx="12"/>
          </p:nvPr>
        </p:nvSpPr>
        <p:spPr>
          <a:xfrm>
            <a:off x="1943100" y="8685213"/>
            <a:ext cx="2971800" cy="458787"/>
          </a:xfrm>
          <a:prstGeom prst="rect">
            <a:avLst/>
          </a:prstGeom>
          <a:noFill/>
          <a:ln>
            <a:noFill/>
          </a:ln>
        </p:spPr>
        <p:txBody>
          <a:bodyPr spcFirstLastPara="1" wrap="square" lIns="91425" tIns="45700" rIns="91425" bIns="45700" anchor="b" anchorCtr="0">
            <a:noAutofit/>
          </a:bodyPr>
          <a:lstStyle/>
          <a:p>
            <a:pPr marL="0" lvl="0" indent="0" algn="ctr" rtl="0">
              <a:spcBef>
                <a:spcPts val="0"/>
              </a:spcBef>
              <a:spcAft>
                <a:spcPts val="0"/>
              </a:spcAft>
              <a:buNone/>
            </a:pPr>
            <a:fld id="{00000000-1234-1234-1234-123412341234}" type="slidenum">
              <a:rPr lang="en-US"/>
              <a:t>24</a:t>
            </a:fld>
            <a:endParaRPr/>
          </a:p>
        </p:txBody>
      </p:sp>
    </p:spTree>
    <p:extLst>
      <p:ext uri="{BB962C8B-B14F-4D97-AF65-F5344CB8AC3E}">
        <p14:creationId xmlns:p14="http://schemas.microsoft.com/office/powerpoint/2010/main" val="150125781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1"/>
        <p:cNvGrpSpPr/>
        <p:nvPr/>
      </p:nvGrpSpPr>
      <p:grpSpPr>
        <a:xfrm>
          <a:off x="0" y="0"/>
          <a:ext cx="0" cy="0"/>
          <a:chOff x="0" y="0"/>
          <a:chExt cx="0" cy="0"/>
        </a:xfrm>
      </p:grpSpPr>
      <p:sp>
        <p:nvSpPr>
          <p:cNvPr id="502" name="Google Shape;502;g3588a3ccce8_2_366:notes"/>
          <p:cNvSpPr txBox="1">
            <a:spLocks noGrp="1"/>
          </p:cNvSpPr>
          <p:nvPr>
            <p:ph type="body" idx="1"/>
          </p:nvPr>
        </p:nvSpPr>
        <p:spPr>
          <a:xfrm>
            <a:off x="419100" y="4197679"/>
            <a:ext cx="6000750" cy="4328803"/>
          </a:xfrm>
          <a:prstGeom prst="rect">
            <a:avLst/>
          </a:prstGeom>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300"/>
              </a:spcAft>
              <a:buClr>
                <a:srgbClr val="000000"/>
              </a:buClr>
              <a:buSzPts val="1400"/>
              <a:buFont typeface="Arial"/>
              <a:buNone/>
              <a:tabLst/>
              <a:defRPr/>
            </a:pPr>
            <a:r>
              <a:rPr lang="en-US" dirty="0"/>
              <a:t>as cluster increases, there is a increase in gossip messages so we expected the resource utilization to increase linearly</a:t>
            </a:r>
          </a:p>
          <a:p>
            <a:pPr marL="0" marR="0" lvl="0" indent="0" algn="l" defTabSz="914400" rtl="0" eaLnBrk="1" fontAlgn="auto" latinLnBrk="0" hangingPunct="1">
              <a:lnSpc>
                <a:spcPct val="100000"/>
              </a:lnSpc>
              <a:spcBef>
                <a:spcPts val="0"/>
              </a:spcBef>
              <a:spcAft>
                <a:spcPts val="300"/>
              </a:spcAft>
              <a:buClr>
                <a:srgbClr val="000000"/>
              </a:buClr>
              <a:buSzPts val="1400"/>
              <a:buFont typeface="Arial"/>
              <a:buNone/>
              <a:tabLst/>
              <a:defRPr/>
            </a:pPr>
            <a:endParaRPr lang="en-US" dirty="0"/>
          </a:p>
          <a:p>
            <a:pPr marL="0" marR="0" lvl="0" indent="0" algn="l" defTabSz="914400" rtl="0" eaLnBrk="1" fontAlgn="auto" latinLnBrk="0" hangingPunct="1">
              <a:lnSpc>
                <a:spcPct val="100000"/>
              </a:lnSpc>
              <a:spcBef>
                <a:spcPts val="0"/>
              </a:spcBef>
              <a:spcAft>
                <a:spcPts val="300"/>
              </a:spcAft>
              <a:buClr>
                <a:srgbClr val="000000"/>
              </a:buClr>
              <a:buSzPts val="1400"/>
              <a:buFont typeface="Arial"/>
              <a:buNone/>
              <a:tabLst/>
              <a:defRPr/>
            </a:pPr>
            <a:r>
              <a:rPr lang="en-US" dirty="0"/>
              <a:t>and it did. </a:t>
            </a:r>
          </a:p>
          <a:p>
            <a:pPr marL="0" marR="0" lvl="0" indent="0" algn="l" defTabSz="914400" rtl="0" eaLnBrk="1" fontAlgn="auto" latinLnBrk="0" hangingPunct="1">
              <a:lnSpc>
                <a:spcPct val="100000"/>
              </a:lnSpc>
              <a:spcBef>
                <a:spcPts val="0"/>
              </a:spcBef>
              <a:spcAft>
                <a:spcPts val="300"/>
              </a:spcAft>
              <a:buClr>
                <a:srgbClr val="000000"/>
              </a:buClr>
              <a:buSzPts val="1400"/>
              <a:buFont typeface="Arial"/>
              <a:buNone/>
              <a:tabLst/>
              <a:defRPr/>
            </a:pPr>
            <a:endParaRPr lang="en-US" dirty="0"/>
          </a:p>
          <a:p>
            <a:pPr marL="0" marR="0" lvl="0" indent="0" algn="l" defTabSz="914400" rtl="0" eaLnBrk="1" fontAlgn="auto" latinLnBrk="0" hangingPunct="1">
              <a:lnSpc>
                <a:spcPct val="100000"/>
              </a:lnSpc>
              <a:spcBef>
                <a:spcPts val="0"/>
              </a:spcBef>
              <a:spcAft>
                <a:spcPts val="300"/>
              </a:spcAft>
              <a:buClr>
                <a:srgbClr val="000000"/>
              </a:buClr>
              <a:buSzPts val="1400"/>
              <a:buFont typeface="Arial"/>
              <a:buNone/>
              <a:tabLst/>
              <a:defRPr/>
            </a:pPr>
            <a:r>
              <a:rPr lang="en-US" dirty="0"/>
              <a:t>these are the steady-state metrics for compute </a:t>
            </a:r>
          </a:p>
        </p:txBody>
      </p:sp>
      <p:sp>
        <p:nvSpPr>
          <p:cNvPr id="503" name="Google Shape;503;g3588a3ccce8_2_366:notes"/>
          <p:cNvSpPr>
            <a:spLocks noGrp="1" noRot="1" noChangeAspect="1"/>
          </p:cNvSpPr>
          <p:nvPr>
            <p:ph type="sldImg" idx="2"/>
          </p:nvPr>
        </p:nvSpPr>
        <p:spPr>
          <a:xfrm>
            <a:off x="438150" y="457200"/>
            <a:ext cx="5981700" cy="3363913"/>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3">
          <a:extLst>
            <a:ext uri="{FF2B5EF4-FFF2-40B4-BE49-F238E27FC236}">
              <a16:creationId xmlns:a16="http://schemas.microsoft.com/office/drawing/2014/main" id="{2906256D-1356-8CE8-3859-8C0F856E7394}"/>
            </a:ext>
          </a:extLst>
        </p:cNvPr>
        <p:cNvGrpSpPr/>
        <p:nvPr/>
      </p:nvGrpSpPr>
      <p:grpSpPr>
        <a:xfrm>
          <a:off x="0" y="0"/>
          <a:ext cx="0" cy="0"/>
          <a:chOff x="0" y="0"/>
          <a:chExt cx="0" cy="0"/>
        </a:xfrm>
      </p:grpSpPr>
      <p:sp>
        <p:nvSpPr>
          <p:cNvPr id="494" name="Google Shape;494;g3588a3ccce8_2_359:notes">
            <a:extLst>
              <a:ext uri="{FF2B5EF4-FFF2-40B4-BE49-F238E27FC236}">
                <a16:creationId xmlns:a16="http://schemas.microsoft.com/office/drawing/2014/main" id="{C7CA26CA-6AAC-DEA2-F013-D5CF3804A095}"/>
              </a:ext>
            </a:extLst>
          </p:cNvPr>
          <p:cNvSpPr>
            <a:spLocks noGrp="1" noRot="1" noChangeAspect="1"/>
          </p:cNvSpPr>
          <p:nvPr>
            <p:ph type="sldImg" idx="2"/>
          </p:nvPr>
        </p:nvSpPr>
        <p:spPr>
          <a:xfrm>
            <a:off x="438150" y="457200"/>
            <a:ext cx="5981700" cy="3363913"/>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95" name="Google Shape;495;g3588a3ccce8_2_359:notes">
            <a:extLst>
              <a:ext uri="{FF2B5EF4-FFF2-40B4-BE49-F238E27FC236}">
                <a16:creationId xmlns:a16="http://schemas.microsoft.com/office/drawing/2014/main" id="{A93C8DDE-97BC-86BB-DAC1-BE60A2CFFD87}"/>
              </a:ext>
            </a:extLst>
          </p:cNvPr>
          <p:cNvSpPr txBox="1">
            <a:spLocks noGrp="1"/>
          </p:cNvSpPr>
          <p:nvPr>
            <p:ph type="body" idx="1"/>
          </p:nvPr>
        </p:nvSpPr>
        <p:spPr>
          <a:xfrm>
            <a:off x="419100" y="4197679"/>
            <a:ext cx="6000750" cy="4328803"/>
          </a:xfrm>
          <a:prstGeom prst="rect">
            <a:avLst/>
          </a:prstGeom>
          <a:noFill/>
          <a:ln>
            <a:noFill/>
          </a:ln>
        </p:spPr>
        <p:txBody>
          <a:bodyPr spcFirstLastPara="1" wrap="square" lIns="91425" tIns="45700" rIns="91425" bIns="45700" anchor="t" anchorCtr="0">
            <a:noAutofit/>
          </a:bodyPr>
          <a:lstStyle/>
          <a:p>
            <a:pPr marL="0" indent="0">
              <a:buNone/>
            </a:pPr>
            <a:r>
              <a:rPr lang="en-US" dirty="0">
                <a:solidFill>
                  <a:schemeClr val="bg1"/>
                </a:solidFill>
              </a:rPr>
              <a:t>Now I will talk about the weird issues we ran into while testing at scale</a:t>
            </a:r>
            <a:endParaRPr lang="en-US" dirty="0"/>
          </a:p>
        </p:txBody>
      </p:sp>
      <p:sp>
        <p:nvSpPr>
          <p:cNvPr id="496" name="Google Shape;496;g3588a3ccce8_2_359:notes">
            <a:extLst>
              <a:ext uri="{FF2B5EF4-FFF2-40B4-BE49-F238E27FC236}">
                <a16:creationId xmlns:a16="http://schemas.microsoft.com/office/drawing/2014/main" id="{73B8B790-C516-809D-0B46-1EB5E4B284D8}"/>
              </a:ext>
            </a:extLst>
          </p:cNvPr>
          <p:cNvSpPr txBox="1">
            <a:spLocks noGrp="1"/>
          </p:cNvSpPr>
          <p:nvPr>
            <p:ph type="sldNum" idx="12"/>
          </p:nvPr>
        </p:nvSpPr>
        <p:spPr>
          <a:xfrm>
            <a:off x="1943100" y="8685213"/>
            <a:ext cx="2971800" cy="458787"/>
          </a:xfrm>
          <a:prstGeom prst="rect">
            <a:avLst/>
          </a:prstGeom>
          <a:noFill/>
          <a:ln>
            <a:noFill/>
          </a:ln>
        </p:spPr>
        <p:txBody>
          <a:bodyPr spcFirstLastPara="1" wrap="square" lIns="91425" tIns="45700" rIns="91425" bIns="45700" anchor="b" anchorCtr="0">
            <a:noAutofit/>
          </a:bodyPr>
          <a:lstStyle/>
          <a:p>
            <a:pPr marL="0" lvl="0" indent="0" algn="ctr" rtl="0">
              <a:spcBef>
                <a:spcPts val="0"/>
              </a:spcBef>
              <a:spcAft>
                <a:spcPts val="0"/>
              </a:spcAft>
              <a:buNone/>
            </a:pPr>
            <a:fld id="{00000000-1234-1234-1234-123412341234}" type="slidenum">
              <a:rPr lang="en-US"/>
              <a:t>26</a:t>
            </a:fld>
            <a:endParaRPr/>
          </a:p>
        </p:txBody>
      </p:sp>
    </p:spTree>
    <p:extLst>
      <p:ext uri="{BB962C8B-B14F-4D97-AF65-F5344CB8AC3E}">
        <p14:creationId xmlns:p14="http://schemas.microsoft.com/office/powerpoint/2010/main" val="354158128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3">
          <a:extLst>
            <a:ext uri="{FF2B5EF4-FFF2-40B4-BE49-F238E27FC236}">
              <a16:creationId xmlns:a16="http://schemas.microsoft.com/office/drawing/2014/main" id="{9773C694-016F-FD15-8B78-E44EA2FA844F}"/>
            </a:ext>
          </a:extLst>
        </p:cNvPr>
        <p:cNvGrpSpPr/>
        <p:nvPr/>
      </p:nvGrpSpPr>
      <p:grpSpPr>
        <a:xfrm>
          <a:off x="0" y="0"/>
          <a:ext cx="0" cy="0"/>
          <a:chOff x="0" y="0"/>
          <a:chExt cx="0" cy="0"/>
        </a:xfrm>
      </p:grpSpPr>
      <p:sp>
        <p:nvSpPr>
          <p:cNvPr id="494" name="Google Shape;494;g3588a3ccce8_2_359:notes">
            <a:extLst>
              <a:ext uri="{FF2B5EF4-FFF2-40B4-BE49-F238E27FC236}">
                <a16:creationId xmlns:a16="http://schemas.microsoft.com/office/drawing/2014/main" id="{B0DC03B8-E405-1133-C500-B7DDE5E31CA6}"/>
              </a:ext>
            </a:extLst>
          </p:cNvPr>
          <p:cNvSpPr>
            <a:spLocks noGrp="1" noRot="1" noChangeAspect="1"/>
          </p:cNvSpPr>
          <p:nvPr>
            <p:ph type="sldImg" idx="2"/>
          </p:nvPr>
        </p:nvSpPr>
        <p:spPr>
          <a:xfrm>
            <a:off x="438150" y="457200"/>
            <a:ext cx="5981700" cy="3363913"/>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95" name="Google Shape;495;g3588a3ccce8_2_359:notes">
            <a:extLst>
              <a:ext uri="{FF2B5EF4-FFF2-40B4-BE49-F238E27FC236}">
                <a16:creationId xmlns:a16="http://schemas.microsoft.com/office/drawing/2014/main" id="{55B69B21-EC34-78F5-056B-EB644C03179F}"/>
              </a:ext>
            </a:extLst>
          </p:cNvPr>
          <p:cNvSpPr txBox="1">
            <a:spLocks noGrp="1"/>
          </p:cNvSpPr>
          <p:nvPr>
            <p:ph type="body" idx="1"/>
          </p:nvPr>
        </p:nvSpPr>
        <p:spPr>
          <a:xfrm>
            <a:off x="419100" y="4197679"/>
            <a:ext cx="6000750" cy="4328803"/>
          </a:xfrm>
          <a:prstGeom prst="rect">
            <a:avLst/>
          </a:prstGeom>
          <a:noFill/>
          <a:ln>
            <a:noFill/>
          </a:ln>
        </p:spPr>
        <p:txBody>
          <a:bodyPr spcFirstLastPara="1" wrap="square" lIns="91425" tIns="45700" rIns="91425" bIns="45700" anchor="t" anchorCtr="0">
            <a:noAutofit/>
          </a:bodyPr>
          <a:lstStyle/>
          <a:p>
            <a:r>
              <a:rPr lang="en-US" dirty="0"/>
              <a:t>One of the issues we faced was that a lot of compute was being churned in trying to reconnect with the failed node. </a:t>
            </a:r>
            <a:br>
              <a:rPr lang="en-US" dirty="0"/>
            </a:br>
            <a:br>
              <a:rPr lang="en-US" dirty="0"/>
            </a:br>
            <a:r>
              <a:rPr lang="en-US" dirty="0"/>
              <a:t>The compute was consistently 100% for at </a:t>
            </a:r>
            <a:r>
              <a:rPr lang="en-US" dirty="0" err="1"/>
              <a:t>atleast</a:t>
            </a:r>
            <a:r>
              <a:rPr lang="en-US" dirty="0"/>
              <a:t> 5% of the nodes at a time.</a:t>
            </a:r>
            <a:br>
              <a:rPr lang="en-US" dirty="0"/>
            </a:br>
            <a:br>
              <a:rPr lang="en-US" dirty="0"/>
            </a:br>
            <a:r>
              <a:rPr lang="en-US" dirty="0"/>
              <a:t>Specially in cases where we failed anything north of 450 primaries, the cluster was almost never able to recover. When we profiled it, we saw that all these reconnections are exhausting the compute. </a:t>
            </a:r>
          </a:p>
        </p:txBody>
      </p:sp>
      <p:sp>
        <p:nvSpPr>
          <p:cNvPr id="496" name="Google Shape;496;g3588a3ccce8_2_359:notes">
            <a:extLst>
              <a:ext uri="{FF2B5EF4-FFF2-40B4-BE49-F238E27FC236}">
                <a16:creationId xmlns:a16="http://schemas.microsoft.com/office/drawing/2014/main" id="{53D36280-48B8-8E29-93DB-D6B7F43316E2}"/>
              </a:ext>
            </a:extLst>
          </p:cNvPr>
          <p:cNvSpPr txBox="1">
            <a:spLocks noGrp="1"/>
          </p:cNvSpPr>
          <p:nvPr>
            <p:ph type="sldNum" idx="12"/>
          </p:nvPr>
        </p:nvSpPr>
        <p:spPr>
          <a:xfrm>
            <a:off x="1943100" y="8685213"/>
            <a:ext cx="2971800" cy="458787"/>
          </a:xfrm>
          <a:prstGeom prst="rect">
            <a:avLst/>
          </a:prstGeom>
          <a:noFill/>
          <a:ln>
            <a:noFill/>
          </a:ln>
        </p:spPr>
        <p:txBody>
          <a:bodyPr spcFirstLastPara="1" wrap="square" lIns="91425" tIns="45700" rIns="91425" bIns="45700" anchor="b" anchorCtr="0">
            <a:noAutofit/>
          </a:bodyPr>
          <a:lstStyle/>
          <a:p>
            <a:pPr marL="0" lvl="0" indent="0" algn="ctr" rtl="0">
              <a:spcBef>
                <a:spcPts val="0"/>
              </a:spcBef>
              <a:spcAft>
                <a:spcPts val="0"/>
              </a:spcAft>
              <a:buNone/>
            </a:pPr>
            <a:fld id="{00000000-1234-1234-1234-123412341234}" type="slidenum">
              <a:rPr lang="en-US"/>
              <a:t>27</a:t>
            </a:fld>
            <a:endParaRPr/>
          </a:p>
        </p:txBody>
      </p:sp>
    </p:spTree>
    <p:extLst>
      <p:ext uri="{BB962C8B-B14F-4D97-AF65-F5344CB8AC3E}">
        <p14:creationId xmlns:p14="http://schemas.microsoft.com/office/powerpoint/2010/main" val="62028303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3">
          <a:extLst>
            <a:ext uri="{FF2B5EF4-FFF2-40B4-BE49-F238E27FC236}">
              <a16:creationId xmlns:a16="http://schemas.microsoft.com/office/drawing/2014/main" id="{2BC8C90C-3C26-96CF-9FA3-041B517C68ED}"/>
            </a:ext>
          </a:extLst>
        </p:cNvPr>
        <p:cNvGrpSpPr/>
        <p:nvPr/>
      </p:nvGrpSpPr>
      <p:grpSpPr>
        <a:xfrm>
          <a:off x="0" y="0"/>
          <a:ext cx="0" cy="0"/>
          <a:chOff x="0" y="0"/>
          <a:chExt cx="0" cy="0"/>
        </a:xfrm>
      </p:grpSpPr>
      <p:sp>
        <p:nvSpPr>
          <p:cNvPr id="494" name="Google Shape;494;g3588a3ccce8_2_359:notes">
            <a:extLst>
              <a:ext uri="{FF2B5EF4-FFF2-40B4-BE49-F238E27FC236}">
                <a16:creationId xmlns:a16="http://schemas.microsoft.com/office/drawing/2014/main" id="{3FB6490C-C1AF-4195-D0D8-107CCA4CB90A}"/>
              </a:ext>
            </a:extLst>
          </p:cNvPr>
          <p:cNvSpPr>
            <a:spLocks noGrp="1" noRot="1" noChangeAspect="1"/>
          </p:cNvSpPr>
          <p:nvPr>
            <p:ph type="sldImg" idx="2"/>
          </p:nvPr>
        </p:nvSpPr>
        <p:spPr>
          <a:xfrm>
            <a:off x="438150" y="457200"/>
            <a:ext cx="5981700" cy="3363913"/>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95" name="Google Shape;495;g3588a3ccce8_2_359:notes">
            <a:extLst>
              <a:ext uri="{FF2B5EF4-FFF2-40B4-BE49-F238E27FC236}">
                <a16:creationId xmlns:a16="http://schemas.microsoft.com/office/drawing/2014/main" id="{B69C05E4-892A-4CEE-656F-A34127E5E3BA}"/>
              </a:ext>
            </a:extLst>
          </p:cNvPr>
          <p:cNvSpPr txBox="1">
            <a:spLocks noGrp="1"/>
          </p:cNvSpPr>
          <p:nvPr>
            <p:ph type="body" idx="1"/>
          </p:nvPr>
        </p:nvSpPr>
        <p:spPr>
          <a:xfrm>
            <a:off x="419100" y="4197679"/>
            <a:ext cx="6000750" cy="4328803"/>
          </a:xfrm>
          <a:prstGeom prst="rect">
            <a:avLst/>
          </a:prstGeom>
          <a:noFill/>
          <a:ln>
            <a:noFill/>
          </a:ln>
        </p:spPr>
        <p:txBody>
          <a:bodyPr spcFirstLastPara="1" wrap="square" lIns="91425" tIns="45700" rIns="91425" bIns="45700" anchor="t" anchorCtr="0">
            <a:noAutofit/>
          </a:bodyPr>
          <a:lstStyle/>
          <a:p>
            <a:r>
              <a:rPr lang="en-US" dirty="0"/>
              <a:t>One of the issues we faced was that a lot of compute was being churned in trying to reconnect with the failed node. </a:t>
            </a:r>
            <a:br>
              <a:rPr lang="en-US" dirty="0"/>
            </a:br>
            <a:br>
              <a:rPr lang="en-US" dirty="0"/>
            </a:br>
            <a:r>
              <a:rPr lang="en-US" dirty="0"/>
              <a:t>The compute was consistently 100% for at </a:t>
            </a:r>
            <a:r>
              <a:rPr lang="en-US" dirty="0" err="1"/>
              <a:t>atleast</a:t>
            </a:r>
            <a:r>
              <a:rPr lang="en-US" dirty="0"/>
              <a:t> 5% of the nodes at a time.</a:t>
            </a:r>
            <a:br>
              <a:rPr lang="en-US" dirty="0"/>
            </a:br>
            <a:br>
              <a:rPr lang="en-US" dirty="0"/>
            </a:br>
            <a:r>
              <a:rPr lang="en-US" dirty="0"/>
              <a:t>Specially in cases where we failed anything north of 450 primaries, the cluster was almost never able to recover. When we profiled it, we saw that all these reconnections are exhausting the compute. </a:t>
            </a:r>
          </a:p>
        </p:txBody>
      </p:sp>
      <p:sp>
        <p:nvSpPr>
          <p:cNvPr id="496" name="Google Shape;496;g3588a3ccce8_2_359:notes">
            <a:extLst>
              <a:ext uri="{FF2B5EF4-FFF2-40B4-BE49-F238E27FC236}">
                <a16:creationId xmlns:a16="http://schemas.microsoft.com/office/drawing/2014/main" id="{AC451A6E-C5A7-D06E-FFD1-6B03A01410B0}"/>
              </a:ext>
            </a:extLst>
          </p:cNvPr>
          <p:cNvSpPr txBox="1">
            <a:spLocks noGrp="1"/>
          </p:cNvSpPr>
          <p:nvPr>
            <p:ph type="sldNum" idx="12"/>
          </p:nvPr>
        </p:nvSpPr>
        <p:spPr>
          <a:xfrm>
            <a:off x="1943100" y="8685213"/>
            <a:ext cx="2971800" cy="458787"/>
          </a:xfrm>
          <a:prstGeom prst="rect">
            <a:avLst/>
          </a:prstGeom>
          <a:noFill/>
          <a:ln>
            <a:noFill/>
          </a:ln>
        </p:spPr>
        <p:txBody>
          <a:bodyPr spcFirstLastPara="1" wrap="square" lIns="91425" tIns="45700" rIns="91425" bIns="45700" anchor="b" anchorCtr="0">
            <a:noAutofit/>
          </a:bodyPr>
          <a:lstStyle/>
          <a:p>
            <a:pPr marL="0" lvl="0" indent="0" algn="ctr" rtl="0">
              <a:spcBef>
                <a:spcPts val="0"/>
              </a:spcBef>
              <a:spcAft>
                <a:spcPts val="0"/>
              </a:spcAft>
              <a:buNone/>
            </a:pPr>
            <a:fld id="{00000000-1234-1234-1234-123412341234}" type="slidenum">
              <a:rPr lang="en-US"/>
              <a:t>28</a:t>
            </a:fld>
            <a:endParaRPr/>
          </a:p>
        </p:txBody>
      </p:sp>
    </p:spTree>
    <p:extLst>
      <p:ext uri="{BB962C8B-B14F-4D97-AF65-F5344CB8AC3E}">
        <p14:creationId xmlns:p14="http://schemas.microsoft.com/office/powerpoint/2010/main" val="260252114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3">
          <a:extLst>
            <a:ext uri="{FF2B5EF4-FFF2-40B4-BE49-F238E27FC236}">
              <a16:creationId xmlns:a16="http://schemas.microsoft.com/office/drawing/2014/main" id="{B0DEFDC3-C5B1-844F-5A5A-C3AB0E16675E}"/>
            </a:ext>
          </a:extLst>
        </p:cNvPr>
        <p:cNvGrpSpPr/>
        <p:nvPr/>
      </p:nvGrpSpPr>
      <p:grpSpPr>
        <a:xfrm>
          <a:off x="0" y="0"/>
          <a:ext cx="0" cy="0"/>
          <a:chOff x="0" y="0"/>
          <a:chExt cx="0" cy="0"/>
        </a:xfrm>
      </p:grpSpPr>
      <p:sp>
        <p:nvSpPr>
          <p:cNvPr id="494" name="Google Shape;494;g3588a3ccce8_2_359:notes">
            <a:extLst>
              <a:ext uri="{FF2B5EF4-FFF2-40B4-BE49-F238E27FC236}">
                <a16:creationId xmlns:a16="http://schemas.microsoft.com/office/drawing/2014/main" id="{5B7AF6C1-DDBB-554F-E97F-CB9B656300F6}"/>
              </a:ext>
            </a:extLst>
          </p:cNvPr>
          <p:cNvSpPr>
            <a:spLocks noGrp="1" noRot="1" noChangeAspect="1"/>
          </p:cNvSpPr>
          <p:nvPr>
            <p:ph type="sldImg" idx="2"/>
          </p:nvPr>
        </p:nvSpPr>
        <p:spPr>
          <a:xfrm>
            <a:off x="438150" y="457200"/>
            <a:ext cx="5981700" cy="3363913"/>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95" name="Google Shape;495;g3588a3ccce8_2_359:notes">
            <a:extLst>
              <a:ext uri="{FF2B5EF4-FFF2-40B4-BE49-F238E27FC236}">
                <a16:creationId xmlns:a16="http://schemas.microsoft.com/office/drawing/2014/main" id="{762AE4A2-8F08-0816-0F10-30CB3532E75E}"/>
              </a:ext>
            </a:extLst>
          </p:cNvPr>
          <p:cNvSpPr txBox="1">
            <a:spLocks noGrp="1"/>
          </p:cNvSpPr>
          <p:nvPr>
            <p:ph type="body" idx="1"/>
          </p:nvPr>
        </p:nvSpPr>
        <p:spPr>
          <a:xfrm>
            <a:off x="419100" y="4197679"/>
            <a:ext cx="6000750" cy="4328803"/>
          </a:xfrm>
          <a:prstGeom prst="rect">
            <a:avLst/>
          </a:prstGeom>
          <a:noFill/>
          <a:ln>
            <a:noFill/>
          </a:ln>
        </p:spPr>
        <p:txBody>
          <a:bodyPr spcFirstLastPara="1" wrap="square" lIns="91425" tIns="45700" rIns="91425" bIns="45700" anchor="t" anchorCtr="0">
            <a:noAutofit/>
          </a:bodyPr>
          <a:lstStyle/>
          <a:p>
            <a:pPr marL="0" indent="0">
              <a:buNone/>
            </a:pPr>
            <a:r>
              <a:rPr lang="en-US" dirty="0">
                <a:solidFill>
                  <a:schemeClr val="bg1"/>
                </a:solidFill>
              </a:rPr>
              <a:t>To mitigate this, we introduced a smart throttling mechanism, where we limit the number of retries for a particular node within a node timeout.</a:t>
            </a:r>
          </a:p>
          <a:p>
            <a:pPr marL="0" indent="0">
              <a:buNone/>
            </a:pPr>
            <a:endParaRPr lang="en-US" dirty="0">
              <a:solidFill>
                <a:schemeClr val="bg1"/>
              </a:solidFill>
            </a:endParaRPr>
          </a:p>
          <a:p>
            <a:pPr marL="0" indent="0">
              <a:buNone/>
            </a:pPr>
            <a:r>
              <a:rPr lang="en-US" dirty="0">
                <a:solidFill>
                  <a:schemeClr val="bg1"/>
                </a:solidFill>
              </a:rPr>
              <a:t>The exact number of retries will depend on the node timeout, but this ensures every failed node gets a fair chance without exhausting the compute.</a:t>
            </a:r>
            <a:br>
              <a:rPr lang="en-US" dirty="0">
                <a:solidFill>
                  <a:schemeClr val="bg1"/>
                </a:solidFill>
              </a:rPr>
            </a:br>
            <a:br>
              <a:rPr lang="en-US" dirty="0">
                <a:solidFill>
                  <a:schemeClr val="bg1"/>
                </a:solidFill>
              </a:rPr>
            </a:br>
            <a:r>
              <a:rPr lang="en-US" dirty="0">
                <a:solidFill>
                  <a:schemeClr val="bg1"/>
                </a:solidFill>
              </a:rPr>
              <a:t>And the result, the engine CPU stays limited at 40% instead of going </a:t>
            </a:r>
            <a:r>
              <a:rPr lang="en-US" dirty="0" err="1">
                <a:solidFill>
                  <a:schemeClr val="bg1"/>
                </a:solidFill>
              </a:rPr>
              <a:t>upto</a:t>
            </a:r>
            <a:r>
              <a:rPr lang="en-US" dirty="0">
                <a:solidFill>
                  <a:schemeClr val="bg1"/>
                </a:solidFill>
              </a:rPr>
              <a:t> 100%.</a:t>
            </a:r>
            <a:endParaRPr lang="en-US" dirty="0"/>
          </a:p>
        </p:txBody>
      </p:sp>
      <p:sp>
        <p:nvSpPr>
          <p:cNvPr id="496" name="Google Shape;496;g3588a3ccce8_2_359:notes">
            <a:extLst>
              <a:ext uri="{FF2B5EF4-FFF2-40B4-BE49-F238E27FC236}">
                <a16:creationId xmlns:a16="http://schemas.microsoft.com/office/drawing/2014/main" id="{64B321FE-02F1-250E-B873-FEE9734D64FA}"/>
              </a:ext>
            </a:extLst>
          </p:cNvPr>
          <p:cNvSpPr txBox="1">
            <a:spLocks noGrp="1"/>
          </p:cNvSpPr>
          <p:nvPr>
            <p:ph type="sldNum" idx="12"/>
          </p:nvPr>
        </p:nvSpPr>
        <p:spPr>
          <a:xfrm>
            <a:off x="1943100" y="8685213"/>
            <a:ext cx="2971800" cy="458787"/>
          </a:xfrm>
          <a:prstGeom prst="rect">
            <a:avLst/>
          </a:prstGeom>
          <a:noFill/>
          <a:ln>
            <a:noFill/>
          </a:ln>
        </p:spPr>
        <p:txBody>
          <a:bodyPr spcFirstLastPara="1" wrap="square" lIns="91425" tIns="45700" rIns="91425" bIns="45700" anchor="b" anchorCtr="0">
            <a:noAutofit/>
          </a:bodyPr>
          <a:lstStyle/>
          <a:p>
            <a:pPr marL="0" lvl="0" indent="0" algn="ctr" rtl="0">
              <a:spcBef>
                <a:spcPts val="0"/>
              </a:spcBef>
              <a:spcAft>
                <a:spcPts val="0"/>
              </a:spcAft>
              <a:buNone/>
            </a:pPr>
            <a:fld id="{00000000-1234-1234-1234-123412341234}" type="slidenum">
              <a:rPr lang="en-US"/>
              <a:t>29</a:t>
            </a:fld>
            <a:endParaRPr/>
          </a:p>
        </p:txBody>
      </p:sp>
    </p:spTree>
    <p:extLst>
      <p:ext uri="{BB962C8B-B14F-4D97-AF65-F5344CB8AC3E}">
        <p14:creationId xmlns:p14="http://schemas.microsoft.com/office/powerpoint/2010/main" val="342150775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3">
          <a:extLst>
            <a:ext uri="{FF2B5EF4-FFF2-40B4-BE49-F238E27FC236}">
              <a16:creationId xmlns:a16="http://schemas.microsoft.com/office/drawing/2014/main" id="{36574C0F-275D-F06D-F7B4-B20561E2600A}"/>
            </a:ext>
          </a:extLst>
        </p:cNvPr>
        <p:cNvGrpSpPr/>
        <p:nvPr/>
      </p:nvGrpSpPr>
      <p:grpSpPr>
        <a:xfrm>
          <a:off x="0" y="0"/>
          <a:ext cx="0" cy="0"/>
          <a:chOff x="0" y="0"/>
          <a:chExt cx="0" cy="0"/>
        </a:xfrm>
      </p:grpSpPr>
      <p:sp>
        <p:nvSpPr>
          <p:cNvPr id="494" name="Google Shape;494;g3588a3ccce8_2_359:notes">
            <a:extLst>
              <a:ext uri="{FF2B5EF4-FFF2-40B4-BE49-F238E27FC236}">
                <a16:creationId xmlns:a16="http://schemas.microsoft.com/office/drawing/2014/main" id="{959FA376-2197-C6BB-FD11-1947731924CD}"/>
              </a:ext>
            </a:extLst>
          </p:cNvPr>
          <p:cNvSpPr>
            <a:spLocks noGrp="1" noRot="1" noChangeAspect="1"/>
          </p:cNvSpPr>
          <p:nvPr>
            <p:ph type="sldImg" idx="2"/>
          </p:nvPr>
        </p:nvSpPr>
        <p:spPr>
          <a:xfrm>
            <a:off x="438150" y="457200"/>
            <a:ext cx="5981700" cy="3363913"/>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95" name="Google Shape;495;g3588a3ccce8_2_359:notes">
            <a:extLst>
              <a:ext uri="{FF2B5EF4-FFF2-40B4-BE49-F238E27FC236}">
                <a16:creationId xmlns:a16="http://schemas.microsoft.com/office/drawing/2014/main" id="{0C8B255E-7950-C447-28AA-328A9633F5CE}"/>
              </a:ext>
            </a:extLst>
          </p:cNvPr>
          <p:cNvSpPr txBox="1">
            <a:spLocks noGrp="1"/>
          </p:cNvSpPr>
          <p:nvPr>
            <p:ph type="body" idx="1"/>
          </p:nvPr>
        </p:nvSpPr>
        <p:spPr>
          <a:xfrm>
            <a:off x="419100" y="4197679"/>
            <a:ext cx="6000750" cy="4328803"/>
          </a:xfrm>
          <a:prstGeom prst="rect">
            <a:avLst/>
          </a:prstGeom>
          <a:noFill/>
          <a:ln>
            <a:noFill/>
          </a:ln>
        </p:spPr>
        <p:txBody>
          <a:bodyPr spcFirstLastPara="1" wrap="square" lIns="91425" tIns="45700" rIns="91425" bIns="45700" anchor="t" anchorCtr="0">
            <a:noAutofit/>
          </a:bodyPr>
          <a:lstStyle/>
          <a:p>
            <a:pPr marL="0" indent="0">
              <a:buNone/>
            </a:pPr>
            <a:r>
              <a:rPr lang="en-US" dirty="0">
                <a:solidFill>
                  <a:schemeClr val="bg1"/>
                </a:solidFill>
              </a:rPr>
              <a:t>Next interesting issue I will talk about is the redundant failure reports. </a:t>
            </a:r>
            <a:br>
              <a:rPr lang="en-US" dirty="0">
                <a:solidFill>
                  <a:schemeClr val="bg1"/>
                </a:solidFill>
              </a:rPr>
            </a:br>
            <a:br>
              <a:rPr lang="en-US" dirty="0">
                <a:solidFill>
                  <a:schemeClr val="bg1"/>
                </a:solidFill>
              </a:rPr>
            </a:br>
            <a:r>
              <a:rPr lang="en-US" dirty="0"/>
              <a:t>the surviving nodes spend a significant amount of time processing and cleaning up redundant failure reports. For example, after 499 out of 2000 nodes were killed, the remaining 1501 nodes continued to gossip about each failed node and exchange reports, even after those nodes had already been marked as failed</a:t>
            </a:r>
          </a:p>
        </p:txBody>
      </p:sp>
      <p:sp>
        <p:nvSpPr>
          <p:cNvPr id="496" name="Google Shape;496;g3588a3ccce8_2_359:notes">
            <a:extLst>
              <a:ext uri="{FF2B5EF4-FFF2-40B4-BE49-F238E27FC236}">
                <a16:creationId xmlns:a16="http://schemas.microsoft.com/office/drawing/2014/main" id="{2A9585A7-7462-7962-9753-9EA5501B243E}"/>
              </a:ext>
            </a:extLst>
          </p:cNvPr>
          <p:cNvSpPr txBox="1">
            <a:spLocks noGrp="1"/>
          </p:cNvSpPr>
          <p:nvPr>
            <p:ph type="sldNum" idx="12"/>
          </p:nvPr>
        </p:nvSpPr>
        <p:spPr>
          <a:xfrm>
            <a:off x="1943100" y="8685213"/>
            <a:ext cx="2971800" cy="458787"/>
          </a:xfrm>
          <a:prstGeom prst="rect">
            <a:avLst/>
          </a:prstGeom>
          <a:noFill/>
          <a:ln>
            <a:noFill/>
          </a:ln>
        </p:spPr>
        <p:txBody>
          <a:bodyPr spcFirstLastPara="1" wrap="square" lIns="91425" tIns="45700" rIns="91425" bIns="45700" anchor="b" anchorCtr="0">
            <a:noAutofit/>
          </a:bodyPr>
          <a:lstStyle/>
          <a:p>
            <a:pPr marL="0" lvl="0" indent="0" algn="ctr" rtl="0">
              <a:spcBef>
                <a:spcPts val="0"/>
              </a:spcBef>
              <a:spcAft>
                <a:spcPts val="0"/>
              </a:spcAft>
              <a:buNone/>
            </a:pPr>
            <a:fld id="{00000000-1234-1234-1234-123412341234}" type="slidenum">
              <a:rPr lang="en-US"/>
              <a:t>30</a:t>
            </a:fld>
            <a:endParaRPr/>
          </a:p>
        </p:txBody>
      </p:sp>
    </p:spTree>
    <p:extLst>
      <p:ext uri="{BB962C8B-B14F-4D97-AF65-F5344CB8AC3E}">
        <p14:creationId xmlns:p14="http://schemas.microsoft.com/office/powerpoint/2010/main" val="91438022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3">
          <a:extLst>
            <a:ext uri="{FF2B5EF4-FFF2-40B4-BE49-F238E27FC236}">
              <a16:creationId xmlns:a16="http://schemas.microsoft.com/office/drawing/2014/main" id="{6E2FC7BF-111C-8BDC-AFEA-0584CA3F4742}"/>
            </a:ext>
          </a:extLst>
        </p:cNvPr>
        <p:cNvGrpSpPr/>
        <p:nvPr/>
      </p:nvGrpSpPr>
      <p:grpSpPr>
        <a:xfrm>
          <a:off x="0" y="0"/>
          <a:ext cx="0" cy="0"/>
          <a:chOff x="0" y="0"/>
          <a:chExt cx="0" cy="0"/>
        </a:xfrm>
      </p:grpSpPr>
      <p:sp>
        <p:nvSpPr>
          <p:cNvPr id="494" name="Google Shape;494;g3588a3ccce8_2_359:notes">
            <a:extLst>
              <a:ext uri="{FF2B5EF4-FFF2-40B4-BE49-F238E27FC236}">
                <a16:creationId xmlns:a16="http://schemas.microsoft.com/office/drawing/2014/main" id="{6C0C73AF-9A9D-A00B-15BF-D2895F198DF6}"/>
              </a:ext>
            </a:extLst>
          </p:cNvPr>
          <p:cNvSpPr>
            <a:spLocks noGrp="1" noRot="1" noChangeAspect="1"/>
          </p:cNvSpPr>
          <p:nvPr>
            <p:ph type="sldImg" idx="2"/>
          </p:nvPr>
        </p:nvSpPr>
        <p:spPr>
          <a:xfrm>
            <a:off x="438150" y="457200"/>
            <a:ext cx="5981700" cy="3363913"/>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95" name="Google Shape;495;g3588a3ccce8_2_359:notes">
            <a:extLst>
              <a:ext uri="{FF2B5EF4-FFF2-40B4-BE49-F238E27FC236}">
                <a16:creationId xmlns:a16="http://schemas.microsoft.com/office/drawing/2014/main" id="{BBC66685-9D89-73D6-0F7A-EDF8B19DE61A}"/>
              </a:ext>
            </a:extLst>
          </p:cNvPr>
          <p:cNvSpPr txBox="1">
            <a:spLocks noGrp="1"/>
          </p:cNvSpPr>
          <p:nvPr>
            <p:ph type="body" idx="1"/>
          </p:nvPr>
        </p:nvSpPr>
        <p:spPr>
          <a:xfrm>
            <a:off x="419100" y="4197679"/>
            <a:ext cx="6000750" cy="4328803"/>
          </a:xfrm>
          <a:prstGeom prst="rect">
            <a:avLst/>
          </a:prstGeom>
          <a:noFill/>
          <a:ln>
            <a:noFill/>
          </a:ln>
        </p:spPr>
        <p:txBody>
          <a:bodyPr spcFirstLastPara="1" wrap="square" lIns="91425" tIns="45700" rIns="91425" bIns="45700" anchor="t" anchorCtr="0">
            <a:noAutofit/>
          </a:bodyPr>
          <a:lstStyle/>
          <a:p>
            <a:pPr marL="0" indent="0">
              <a:buNone/>
            </a:pPr>
            <a:r>
              <a:rPr lang="en-US" dirty="0">
                <a:solidFill>
                  <a:schemeClr val="bg1"/>
                </a:solidFill>
              </a:rPr>
              <a:t>To mitigate this, we improved failure tracking mechanism to a radix tree, </a:t>
            </a:r>
            <a:r>
              <a:rPr lang="en-US" dirty="0"/>
              <a:t>radix tree to store the failure report time information rounded to every second and group multiple report together. </a:t>
            </a:r>
            <a:endParaRPr lang="en-US" dirty="0">
              <a:solidFill>
                <a:schemeClr val="bg1"/>
              </a:solidFill>
            </a:endParaRPr>
          </a:p>
          <a:p>
            <a:pPr marL="0" indent="0">
              <a:buNone/>
            </a:pPr>
            <a:endParaRPr lang="en-US" dirty="0"/>
          </a:p>
          <a:p>
            <a:pPr marL="0" indent="0">
              <a:buNone/>
            </a:pPr>
            <a:r>
              <a:rPr lang="en-US" dirty="0"/>
              <a:t>This helps with cleaning up expired failure report efficiently as well. </a:t>
            </a:r>
          </a:p>
        </p:txBody>
      </p:sp>
      <p:sp>
        <p:nvSpPr>
          <p:cNvPr id="496" name="Google Shape;496;g3588a3ccce8_2_359:notes">
            <a:extLst>
              <a:ext uri="{FF2B5EF4-FFF2-40B4-BE49-F238E27FC236}">
                <a16:creationId xmlns:a16="http://schemas.microsoft.com/office/drawing/2014/main" id="{8B0D653D-35B4-E663-231B-E2FB965155D4}"/>
              </a:ext>
            </a:extLst>
          </p:cNvPr>
          <p:cNvSpPr txBox="1">
            <a:spLocks noGrp="1"/>
          </p:cNvSpPr>
          <p:nvPr>
            <p:ph type="sldNum" idx="12"/>
          </p:nvPr>
        </p:nvSpPr>
        <p:spPr>
          <a:xfrm>
            <a:off x="1943100" y="8685213"/>
            <a:ext cx="2971800" cy="458787"/>
          </a:xfrm>
          <a:prstGeom prst="rect">
            <a:avLst/>
          </a:prstGeom>
          <a:noFill/>
          <a:ln>
            <a:noFill/>
          </a:ln>
        </p:spPr>
        <p:txBody>
          <a:bodyPr spcFirstLastPara="1" wrap="square" lIns="91425" tIns="45700" rIns="91425" bIns="45700" anchor="b" anchorCtr="0">
            <a:noAutofit/>
          </a:bodyPr>
          <a:lstStyle/>
          <a:p>
            <a:pPr marL="0" lvl="0" indent="0" algn="ctr" rtl="0">
              <a:spcBef>
                <a:spcPts val="0"/>
              </a:spcBef>
              <a:spcAft>
                <a:spcPts val="0"/>
              </a:spcAft>
              <a:buNone/>
            </a:pPr>
            <a:fld id="{00000000-1234-1234-1234-123412341234}" type="slidenum">
              <a:rPr lang="en-US"/>
              <a:t>31</a:t>
            </a:fld>
            <a:endParaRPr/>
          </a:p>
        </p:txBody>
      </p:sp>
    </p:spTree>
    <p:extLst>
      <p:ext uri="{BB962C8B-B14F-4D97-AF65-F5344CB8AC3E}">
        <p14:creationId xmlns:p14="http://schemas.microsoft.com/office/powerpoint/2010/main" val="19739350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6"/>
        <p:cNvGrpSpPr/>
        <p:nvPr/>
      </p:nvGrpSpPr>
      <p:grpSpPr>
        <a:xfrm>
          <a:off x="0" y="0"/>
          <a:ext cx="0" cy="0"/>
          <a:chOff x="0" y="0"/>
          <a:chExt cx="0" cy="0"/>
        </a:xfrm>
      </p:grpSpPr>
      <p:sp>
        <p:nvSpPr>
          <p:cNvPr id="197" name="Google Shape;197;g3588a3ccce8_2_104:notes"/>
          <p:cNvSpPr>
            <a:spLocks noGrp="1" noRot="1" noChangeAspect="1"/>
          </p:cNvSpPr>
          <p:nvPr>
            <p:ph type="sldImg" idx="2"/>
          </p:nvPr>
        </p:nvSpPr>
        <p:spPr>
          <a:xfrm>
            <a:off x="438150" y="457200"/>
            <a:ext cx="5981700" cy="3363913"/>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98" name="Google Shape;198;g3588a3ccce8_2_104:notes"/>
          <p:cNvSpPr txBox="1">
            <a:spLocks noGrp="1"/>
          </p:cNvSpPr>
          <p:nvPr>
            <p:ph type="body" idx="1"/>
          </p:nvPr>
        </p:nvSpPr>
        <p:spPr>
          <a:xfrm>
            <a:off x="419100" y="4197679"/>
            <a:ext cx="6000750" cy="4328803"/>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99" name="Google Shape;199;g3588a3ccce8_2_104:notes"/>
          <p:cNvSpPr txBox="1">
            <a:spLocks noGrp="1"/>
          </p:cNvSpPr>
          <p:nvPr>
            <p:ph type="sldNum" idx="12"/>
          </p:nvPr>
        </p:nvSpPr>
        <p:spPr>
          <a:xfrm>
            <a:off x="1943100" y="8685213"/>
            <a:ext cx="2971800" cy="458787"/>
          </a:xfrm>
          <a:prstGeom prst="rect">
            <a:avLst/>
          </a:prstGeom>
          <a:noFill/>
          <a:ln>
            <a:noFill/>
          </a:ln>
        </p:spPr>
        <p:txBody>
          <a:bodyPr spcFirstLastPara="1" wrap="square" lIns="91425" tIns="45700" rIns="91425" bIns="45700" anchor="b" anchorCtr="0">
            <a:noAutofit/>
          </a:bodyPr>
          <a:lstStyle/>
          <a:p>
            <a:pPr marL="0" lvl="0" indent="0" algn="ctr" rtl="0">
              <a:spcBef>
                <a:spcPts val="0"/>
              </a:spcBef>
              <a:spcAft>
                <a:spcPts val="0"/>
              </a:spcAft>
              <a:buNone/>
            </a:pPr>
            <a:fld id="{00000000-1234-1234-1234-123412341234}" type="slidenum">
              <a:rPr lang="en-US"/>
              <a:t>32</a:t>
            </a:fld>
            <a:endParaRPr/>
          </a:p>
        </p:txBody>
      </p:sp>
    </p:spTree>
    <p:extLst>
      <p:ext uri="{BB962C8B-B14F-4D97-AF65-F5344CB8AC3E}">
        <p14:creationId xmlns:p14="http://schemas.microsoft.com/office/powerpoint/2010/main" val="170985407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6">
          <a:extLst>
            <a:ext uri="{FF2B5EF4-FFF2-40B4-BE49-F238E27FC236}">
              <a16:creationId xmlns:a16="http://schemas.microsoft.com/office/drawing/2014/main" id="{A07EE16F-8D28-9B41-4B80-BC79C77C58D1}"/>
            </a:ext>
          </a:extLst>
        </p:cNvPr>
        <p:cNvGrpSpPr/>
        <p:nvPr/>
      </p:nvGrpSpPr>
      <p:grpSpPr>
        <a:xfrm>
          <a:off x="0" y="0"/>
          <a:ext cx="0" cy="0"/>
          <a:chOff x="0" y="0"/>
          <a:chExt cx="0" cy="0"/>
        </a:xfrm>
      </p:grpSpPr>
      <p:sp>
        <p:nvSpPr>
          <p:cNvPr id="197" name="Google Shape;197;g3588a3ccce8_2_104:notes">
            <a:extLst>
              <a:ext uri="{FF2B5EF4-FFF2-40B4-BE49-F238E27FC236}">
                <a16:creationId xmlns:a16="http://schemas.microsoft.com/office/drawing/2014/main" id="{15B57EF2-9F3D-EB16-07A7-CE306ADC9278}"/>
              </a:ext>
            </a:extLst>
          </p:cNvPr>
          <p:cNvSpPr>
            <a:spLocks noGrp="1" noRot="1" noChangeAspect="1"/>
          </p:cNvSpPr>
          <p:nvPr>
            <p:ph type="sldImg" idx="2"/>
          </p:nvPr>
        </p:nvSpPr>
        <p:spPr>
          <a:xfrm>
            <a:off x="438150" y="457200"/>
            <a:ext cx="5981700" cy="3363913"/>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98" name="Google Shape;198;g3588a3ccce8_2_104:notes">
            <a:extLst>
              <a:ext uri="{FF2B5EF4-FFF2-40B4-BE49-F238E27FC236}">
                <a16:creationId xmlns:a16="http://schemas.microsoft.com/office/drawing/2014/main" id="{E1F44204-9C5A-BD6C-E9FE-5FCA592D1944}"/>
              </a:ext>
            </a:extLst>
          </p:cNvPr>
          <p:cNvSpPr txBox="1">
            <a:spLocks noGrp="1"/>
          </p:cNvSpPr>
          <p:nvPr>
            <p:ph type="body" idx="1"/>
          </p:nvPr>
        </p:nvSpPr>
        <p:spPr>
          <a:xfrm>
            <a:off x="419100" y="4197679"/>
            <a:ext cx="6000750" cy="4328803"/>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99" name="Google Shape;199;g3588a3ccce8_2_104:notes">
            <a:extLst>
              <a:ext uri="{FF2B5EF4-FFF2-40B4-BE49-F238E27FC236}">
                <a16:creationId xmlns:a16="http://schemas.microsoft.com/office/drawing/2014/main" id="{FDD591C3-CC6B-23A4-979F-5B1AE67A9B0E}"/>
              </a:ext>
            </a:extLst>
          </p:cNvPr>
          <p:cNvSpPr txBox="1">
            <a:spLocks noGrp="1"/>
          </p:cNvSpPr>
          <p:nvPr>
            <p:ph type="sldNum" idx="12"/>
          </p:nvPr>
        </p:nvSpPr>
        <p:spPr>
          <a:xfrm>
            <a:off x="1943100" y="8685213"/>
            <a:ext cx="2971800" cy="458787"/>
          </a:xfrm>
          <a:prstGeom prst="rect">
            <a:avLst/>
          </a:prstGeom>
          <a:noFill/>
          <a:ln>
            <a:noFill/>
          </a:ln>
        </p:spPr>
        <p:txBody>
          <a:bodyPr spcFirstLastPara="1" wrap="square" lIns="91425" tIns="45700" rIns="91425" bIns="45700" anchor="b" anchorCtr="0">
            <a:noAutofit/>
          </a:bodyPr>
          <a:lstStyle/>
          <a:p>
            <a:pPr marL="0" lvl="0" indent="0" algn="ctr" rtl="0">
              <a:spcBef>
                <a:spcPts val="0"/>
              </a:spcBef>
              <a:spcAft>
                <a:spcPts val="0"/>
              </a:spcAft>
              <a:buNone/>
            </a:pPr>
            <a:fld id="{00000000-1234-1234-1234-123412341234}" type="slidenum">
              <a:rPr lang="en-US"/>
              <a:t>33</a:t>
            </a:fld>
            <a:endParaRPr/>
          </a:p>
        </p:txBody>
      </p:sp>
    </p:spTree>
    <p:extLst>
      <p:ext uri="{BB962C8B-B14F-4D97-AF65-F5344CB8AC3E}">
        <p14:creationId xmlns:p14="http://schemas.microsoft.com/office/powerpoint/2010/main" val="171134154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6">
          <a:extLst>
            <a:ext uri="{FF2B5EF4-FFF2-40B4-BE49-F238E27FC236}">
              <a16:creationId xmlns:a16="http://schemas.microsoft.com/office/drawing/2014/main" id="{EE8C33E5-6633-53DD-136E-D5FC8DBCD796}"/>
            </a:ext>
          </a:extLst>
        </p:cNvPr>
        <p:cNvGrpSpPr/>
        <p:nvPr/>
      </p:nvGrpSpPr>
      <p:grpSpPr>
        <a:xfrm>
          <a:off x="0" y="0"/>
          <a:ext cx="0" cy="0"/>
          <a:chOff x="0" y="0"/>
          <a:chExt cx="0" cy="0"/>
        </a:xfrm>
      </p:grpSpPr>
      <p:sp>
        <p:nvSpPr>
          <p:cNvPr id="197" name="Google Shape;197;g3588a3ccce8_2_104:notes">
            <a:extLst>
              <a:ext uri="{FF2B5EF4-FFF2-40B4-BE49-F238E27FC236}">
                <a16:creationId xmlns:a16="http://schemas.microsoft.com/office/drawing/2014/main" id="{0E5FB72C-B63E-AAD9-923E-00BCDB05391F}"/>
              </a:ext>
            </a:extLst>
          </p:cNvPr>
          <p:cNvSpPr>
            <a:spLocks noGrp="1" noRot="1" noChangeAspect="1"/>
          </p:cNvSpPr>
          <p:nvPr>
            <p:ph type="sldImg" idx="2"/>
          </p:nvPr>
        </p:nvSpPr>
        <p:spPr>
          <a:xfrm>
            <a:off x="438150" y="457200"/>
            <a:ext cx="5981700" cy="3363913"/>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98" name="Google Shape;198;g3588a3ccce8_2_104:notes">
            <a:extLst>
              <a:ext uri="{FF2B5EF4-FFF2-40B4-BE49-F238E27FC236}">
                <a16:creationId xmlns:a16="http://schemas.microsoft.com/office/drawing/2014/main" id="{78486F1C-CFAB-5E22-6E9B-11EC4E24A7F3}"/>
              </a:ext>
            </a:extLst>
          </p:cNvPr>
          <p:cNvSpPr txBox="1">
            <a:spLocks noGrp="1"/>
          </p:cNvSpPr>
          <p:nvPr>
            <p:ph type="body" idx="1"/>
          </p:nvPr>
        </p:nvSpPr>
        <p:spPr>
          <a:xfrm>
            <a:off x="419100" y="4197679"/>
            <a:ext cx="6000750" cy="4328803"/>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99" name="Google Shape;199;g3588a3ccce8_2_104:notes">
            <a:extLst>
              <a:ext uri="{FF2B5EF4-FFF2-40B4-BE49-F238E27FC236}">
                <a16:creationId xmlns:a16="http://schemas.microsoft.com/office/drawing/2014/main" id="{924603F0-6ED8-6D0C-A5EE-E1955EE105EB}"/>
              </a:ext>
            </a:extLst>
          </p:cNvPr>
          <p:cNvSpPr txBox="1">
            <a:spLocks noGrp="1"/>
          </p:cNvSpPr>
          <p:nvPr>
            <p:ph type="sldNum" idx="12"/>
          </p:nvPr>
        </p:nvSpPr>
        <p:spPr>
          <a:xfrm>
            <a:off x="1943100" y="8685213"/>
            <a:ext cx="2971800" cy="458787"/>
          </a:xfrm>
          <a:prstGeom prst="rect">
            <a:avLst/>
          </a:prstGeom>
          <a:noFill/>
          <a:ln>
            <a:noFill/>
          </a:ln>
        </p:spPr>
        <p:txBody>
          <a:bodyPr spcFirstLastPara="1" wrap="square" lIns="91425" tIns="45700" rIns="91425" bIns="45700" anchor="b" anchorCtr="0">
            <a:noAutofit/>
          </a:bodyPr>
          <a:lstStyle/>
          <a:p>
            <a:pPr marL="0" lvl="0" indent="0" algn="ctr" rtl="0">
              <a:spcBef>
                <a:spcPts val="0"/>
              </a:spcBef>
              <a:spcAft>
                <a:spcPts val="0"/>
              </a:spcAft>
              <a:buNone/>
            </a:pPr>
            <a:fld id="{00000000-1234-1234-1234-123412341234}" type="slidenum">
              <a:rPr lang="en-US"/>
              <a:t>34</a:t>
            </a:fld>
            <a:endParaRPr/>
          </a:p>
        </p:txBody>
      </p:sp>
    </p:spTree>
    <p:extLst>
      <p:ext uri="{BB962C8B-B14F-4D97-AF65-F5344CB8AC3E}">
        <p14:creationId xmlns:p14="http://schemas.microsoft.com/office/powerpoint/2010/main" val="164600679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6">
          <a:extLst>
            <a:ext uri="{FF2B5EF4-FFF2-40B4-BE49-F238E27FC236}">
              <a16:creationId xmlns:a16="http://schemas.microsoft.com/office/drawing/2014/main" id="{DC4ED4C6-AA3C-BD2F-6CDF-F999DFFEAB82}"/>
            </a:ext>
          </a:extLst>
        </p:cNvPr>
        <p:cNvGrpSpPr/>
        <p:nvPr/>
      </p:nvGrpSpPr>
      <p:grpSpPr>
        <a:xfrm>
          <a:off x="0" y="0"/>
          <a:ext cx="0" cy="0"/>
          <a:chOff x="0" y="0"/>
          <a:chExt cx="0" cy="0"/>
        </a:xfrm>
      </p:grpSpPr>
      <p:sp>
        <p:nvSpPr>
          <p:cNvPr id="197" name="Google Shape;197;g3588a3ccce8_2_104:notes">
            <a:extLst>
              <a:ext uri="{FF2B5EF4-FFF2-40B4-BE49-F238E27FC236}">
                <a16:creationId xmlns:a16="http://schemas.microsoft.com/office/drawing/2014/main" id="{48B6BDF1-3078-59F5-ABAB-3BBEAA22726C}"/>
              </a:ext>
            </a:extLst>
          </p:cNvPr>
          <p:cNvSpPr>
            <a:spLocks noGrp="1" noRot="1" noChangeAspect="1"/>
          </p:cNvSpPr>
          <p:nvPr>
            <p:ph type="sldImg" idx="2"/>
          </p:nvPr>
        </p:nvSpPr>
        <p:spPr>
          <a:xfrm>
            <a:off x="438150" y="457200"/>
            <a:ext cx="5981700" cy="3363913"/>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98" name="Google Shape;198;g3588a3ccce8_2_104:notes">
            <a:extLst>
              <a:ext uri="{FF2B5EF4-FFF2-40B4-BE49-F238E27FC236}">
                <a16:creationId xmlns:a16="http://schemas.microsoft.com/office/drawing/2014/main" id="{09192645-51F6-C18D-4162-3E0B52EA40C2}"/>
              </a:ext>
            </a:extLst>
          </p:cNvPr>
          <p:cNvSpPr txBox="1">
            <a:spLocks noGrp="1"/>
          </p:cNvSpPr>
          <p:nvPr>
            <p:ph type="body" idx="1"/>
          </p:nvPr>
        </p:nvSpPr>
        <p:spPr>
          <a:xfrm>
            <a:off x="419100" y="4197679"/>
            <a:ext cx="6000750" cy="4328803"/>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99" name="Google Shape;199;g3588a3ccce8_2_104:notes">
            <a:extLst>
              <a:ext uri="{FF2B5EF4-FFF2-40B4-BE49-F238E27FC236}">
                <a16:creationId xmlns:a16="http://schemas.microsoft.com/office/drawing/2014/main" id="{77F519A7-19D4-AF2C-6B67-839BA118A56E}"/>
              </a:ext>
            </a:extLst>
          </p:cNvPr>
          <p:cNvSpPr txBox="1">
            <a:spLocks noGrp="1"/>
          </p:cNvSpPr>
          <p:nvPr>
            <p:ph type="sldNum" idx="12"/>
          </p:nvPr>
        </p:nvSpPr>
        <p:spPr>
          <a:xfrm>
            <a:off x="1943100" y="8685213"/>
            <a:ext cx="2971800" cy="458787"/>
          </a:xfrm>
          <a:prstGeom prst="rect">
            <a:avLst/>
          </a:prstGeom>
          <a:noFill/>
          <a:ln>
            <a:noFill/>
          </a:ln>
        </p:spPr>
        <p:txBody>
          <a:bodyPr spcFirstLastPara="1" wrap="square" lIns="91425" tIns="45700" rIns="91425" bIns="45700" anchor="b" anchorCtr="0">
            <a:noAutofit/>
          </a:bodyPr>
          <a:lstStyle/>
          <a:p>
            <a:pPr marL="0" lvl="0" indent="0" algn="ctr" rtl="0">
              <a:spcBef>
                <a:spcPts val="0"/>
              </a:spcBef>
              <a:spcAft>
                <a:spcPts val="0"/>
              </a:spcAft>
              <a:buNone/>
            </a:pPr>
            <a:fld id="{00000000-1234-1234-1234-123412341234}" type="slidenum">
              <a:rPr lang="en-US"/>
              <a:t>35</a:t>
            </a:fld>
            <a:endParaRPr/>
          </a:p>
        </p:txBody>
      </p:sp>
    </p:spTree>
    <p:extLst>
      <p:ext uri="{BB962C8B-B14F-4D97-AF65-F5344CB8AC3E}">
        <p14:creationId xmlns:p14="http://schemas.microsoft.com/office/powerpoint/2010/main" val="371410514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3">
          <a:extLst>
            <a:ext uri="{FF2B5EF4-FFF2-40B4-BE49-F238E27FC236}">
              <a16:creationId xmlns:a16="http://schemas.microsoft.com/office/drawing/2014/main" id="{92648ADA-C27D-3C15-F842-D6032BD2F231}"/>
            </a:ext>
          </a:extLst>
        </p:cNvPr>
        <p:cNvGrpSpPr/>
        <p:nvPr/>
      </p:nvGrpSpPr>
      <p:grpSpPr>
        <a:xfrm>
          <a:off x="0" y="0"/>
          <a:ext cx="0" cy="0"/>
          <a:chOff x="0" y="0"/>
          <a:chExt cx="0" cy="0"/>
        </a:xfrm>
      </p:grpSpPr>
      <p:sp>
        <p:nvSpPr>
          <p:cNvPr id="494" name="Google Shape;494;g3588a3ccce8_2_359:notes">
            <a:extLst>
              <a:ext uri="{FF2B5EF4-FFF2-40B4-BE49-F238E27FC236}">
                <a16:creationId xmlns:a16="http://schemas.microsoft.com/office/drawing/2014/main" id="{58B6F39B-FE9D-589D-15FB-BB6158C0C453}"/>
              </a:ext>
            </a:extLst>
          </p:cNvPr>
          <p:cNvSpPr>
            <a:spLocks noGrp="1" noRot="1" noChangeAspect="1"/>
          </p:cNvSpPr>
          <p:nvPr>
            <p:ph type="sldImg" idx="2"/>
          </p:nvPr>
        </p:nvSpPr>
        <p:spPr>
          <a:xfrm>
            <a:off x="438150" y="457200"/>
            <a:ext cx="5981700" cy="3363913"/>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95" name="Google Shape;495;g3588a3ccce8_2_359:notes">
            <a:extLst>
              <a:ext uri="{FF2B5EF4-FFF2-40B4-BE49-F238E27FC236}">
                <a16:creationId xmlns:a16="http://schemas.microsoft.com/office/drawing/2014/main" id="{E9213D0C-9EA6-19CB-BF28-EC31748CD0E3}"/>
              </a:ext>
            </a:extLst>
          </p:cNvPr>
          <p:cNvSpPr txBox="1">
            <a:spLocks noGrp="1"/>
          </p:cNvSpPr>
          <p:nvPr>
            <p:ph type="body" idx="1"/>
          </p:nvPr>
        </p:nvSpPr>
        <p:spPr>
          <a:xfrm>
            <a:off x="419100" y="4197679"/>
            <a:ext cx="6000750" cy="4328803"/>
          </a:xfrm>
          <a:prstGeom prst="rect">
            <a:avLst/>
          </a:prstGeom>
          <a:noFill/>
          <a:ln>
            <a:noFill/>
          </a:ln>
        </p:spPr>
        <p:txBody>
          <a:bodyPr spcFirstLastPara="1" wrap="square" lIns="91425" tIns="45700" rIns="91425" bIns="45700" anchor="t" anchorCtr="0">
            <a:noAutofit/>
          </a:bodyPr>
          <a:lstStyle/>
          <a:p>
            <a:pPr marL="0" indent="0">
              <a:buNone/>
            </a:pPr>
            <a:r>
              <a:rPr lang="en-US" dirty="0">
                <a:solidFill>
                  <a:schemeClr val="bg1"/>
                </a:solidFill>
              </a:rPr>
              <a:t>We talked about how we tried to fail </a:t>
            </a:r>
            <a:r>
              <a:rPr lang="en-US" dirty="0" err="1">
                <a:solidFill>
                  <a:schemeClr val="bg1"/>
                </a:solidFill>
              </a:rPr>
              <a:t>upto</a:t>
            </a:r>
            <a:r>
              <a:rPr lang="en-US" dirty="0">
                <a:solidFill>
                  <a:schemeClr val="bg1"/>
                </a:solidFill>
              </a:rPr>
              <a:t> 499 nodes, and in our experiments, we saw that even that cluster is able to reliably recover in less than a minute.</a:t>
            </a:r>
            <a:endParaRPr lang="en-US" dirty="0"/>
          </a:p>
        </p:txBody>
      </p:sp>
      <p:sp>
        <p:nvSpPr>
          <p:cNvPr id="496" name="Google Shape;496;g3588a3ccce8_2_359:notes">
            <a:extLst>
              <a:ext uri="{FF2B5EF4-FFF2-40B4-BE49-F238E27FC236}">
                <a16:creationId xmlns:a16="http://schemas.microsoft.com/office/drawing/2014/main" id="{96CC8054-783C-60DA-E02D-1F37AA3D73BF}"/>
              </a:ext>
            </a:extLst>
          </p:cNvPr>
          <p:cNvSpPr txBox="1">
            <a:spLocks noGrp="1"/>
          </p:cNvSpPr>
          <p:nvPr>
            <p:ph type="sldNum" idx="12"/>
          </p:nvPr>
        </p:nvSpPr>
        <p:spPr>
          <a:xfrm>
            <a:off x="1943100" y="8685213"/>
            <a:ext cx="2971800" cy="458787"/>
          </a:xfrm>
          <a:prstGeom prst="rect">
            <a:avLst/>
          </a:prstGeom>
          <a:noFill/>
          <a:ln>
            <a:noFill/>
          </a:ln>
        </p:spPr>
        <p:txBody>
          <a:bodyPr spcFirstLastPara="1" wrap="square" lIns="91425" tIns="45700" rIns="91425" bIns="45700" anchor="b" anchorCtr="0">
            <a:noAutofit/>
          </a:bodyPr>
          <a:lstStyle/>
          <a:p>
            <a:pPr marL="0" lvl="0" indent="0" algn="ctr" rtl="0">
              <a:spcBef>
                <a:spcPts val="0"/>
              </a:spcBef>
              <a:spcAft>
                <a:spcPts val="0"/>
              </a:spcAft>
              <a:buNone/>
            </a:pPr>
            <a:fld id="{00000000-1234-1234-1234-123412341234}" type="slidenum">
              <a:rPr lang="en-US"/>
              <a:t>36</a:t>
            </a:fld>
            <a:endParaRPr/>
          </a:p>
        </p:txBody>
      </p:sp>
    </p:spTree>
    <p:extLst>
      <p:ext uri="{BB962C8B-B14F-4D97-AF65-F5344CB8AC3E}">
        <p14:creationId xmlns:p14="http://schemas.microsoft.com/office/powerpoint/2010/main" val="296024681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3">
          <a:extLst>
            <a:ext uri="{FF2B5EF4-FFF2-40B4-BE49-F238E27FC236}">
              <a16:creationId xmlns:a16="http://schemas.microsoft.com/office/drawing/2014/main" id="{9C298C47-EA37-BCF5-7660-6927AF39D910}"/>
            </a:ext>
          </a:extLst>
        </p:cNvPr>
        <p:cNvGrpSpPr/>
        <p:nvPr/>
      </p:nvGrpSpPr>
      <p:grpSpPr>
        <a:xfrm>
          <a:off x="0" y="0"/>
          <a:ext cx="0" cy="0"/>
          <a:chOff x="0" y="0"/>
          <a:chExt cx="0" cy="0"/>
        </a:xfrm>
      </p:grpSpPr>
      <p:sp>
        <p:nvSpPr>
          <p:cNvPr id="494" name="Google Shape;494;g3588a3ccce8_2_359:notes">
            <a:extLst>
              <a:ext uri="{FF2B5EF4-FFF2-40B4-BE49-F238E27FC236}">
                <a16:creationId xmlns:a16="http://schemas.microsoft.com/office/drawing/2014/main" id="{7E24A695-D086-7E08-39D7-021667BC6B94}"/>
              </a:ext>
            </a:extLst>
          </p:cNvPr>
          <p:cNvSpPr>
            <a:spLocks noGrp="1" noRot="1" noChangeAspect="1"/>
          </p:cNvSpPr>
          <p:nvPr>
            <p:ph type="sldImg" idx="2"/>
          </p:nvPr>
        </p:nvSpPr>
        <p:spPr>
          <a:xfrm>
            <a:off x="438150" y="457200"/>
            <a:ext cx="5981700" cy="3363913"/>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95" name="Google Shape;495;g3588a3ccce8_2_359:notes">
            <a:extLst>
              <a:ext uri="{FF2B5EF4-FFF2-40B4-BE49-F238E27FC236}">
                <a16:creationId xmlns:a16="http://schemas.microsoft.com/office/drawing/2014/main" id="{A9840255-A5F2-5C69-5A1E-29355AE25051}"/>
              </a:ext>
            </a:extLst>
          </p:cNvPr>
          <p:cNvSpPr txBox="1">
            <a:spLocks noGrp="1"/>
          </p:cNvSpPr>
          <p:nvPr>
            <p:ph type="body" idx="1"/>
          </p:nvPr>
        </p:nvSpPr>
        <p:spPr>
          <a:xfrm>
            <a:off x="419100" y="4197679"/>
            <a:ext cx="6000750" cy="4328803"/>
          </a:xfrm>
          <a:prstGeom prst="rect">
            <a:avLst/>
          </a:prstGeom>
          <a:noFill/>
          <a:ln>
            <a:noFill/>
          </a:ln>
        </p:spPr>
        <p:txBody>
          <a:bodyPr spcFirstLastPara="1" wrap="square" lIns="91425" tIns="45700" rIns="91425" bIns="45700" anchor="t" anchorCtr="0">
            <a:noAutofit/>
          </a:bodyPr>
          <a:lstStyle/>
          <a:p>
            <a:pPr marL="0" indent="0">
              <a:buNone/>
            </a:pPr>
            <a:r>
              <a:rPr lang="en-US" dirty="0">
                <a:solidFill>
                  <a:schemeClr val="bg1"/>
                </a:solidFill>
              </a:rPr>
              <a:t>Before Valkey 9, the community made some other important improvements, which helped </a:t>
            </a:r>
            <a:r>
              <a:rPr lang="en-US" dirty="0" err="1">
                <a:solidFill>
                  <a:schemeClr val="bg1"/>
                </a:solidFill>
              </a:rPr>
              <a:t>valkey</a:t>
            </a:r>
            <a:r>
              <a:rPr lang="en-US" dirty="0">
                <a:solidFill>
                  <a:schemeClr val="bg1"/>
                </a:solidFill>
              </a:rPr>
              <a:t> scale.</a:t>
            </a:r>
            <a:br>
              <a:rPr lang="en-US" dirty="0">
                <a:solidFill>
                  <a:schemeClr val="bg1"/>
                </a:solidFill>
              </a:rPr>
            </a:br>
            <a:br>
              <a:rPr lang="en-US" dirty="0">
                <a:solidFill>
                  <a:schemeClr val="bg1"/>
                </a:solidFill>
              </a:rPr>
            </a:br>
            <a:r>
              <a:rPr lang="en-US" dirty="0">
                <a:solidFill>
                  <a:schemeClr val="bg1"/>
                </a:solidFill>
              </a:rPr>
              <a:t>2. </a:t>
            </a:r>
            <a:r>
              <a:rPr lang="en-US" dirty="0"/>
              <a:t>Cluster bus system is also used for </a:t>
            </a:r>
            <a:r>
              <a:rPr lang="en-US" dirty="0">
                <a:hlinkClick r:id="rId3"/>
              </a:rPr>
              <a:t>pub/sub operations</a:t>
            </a:r>
            <a:r>
              <a:rPr lang="en-US" dirty="0"/>
              <a:t> to provide a simple interface for a client to publish data to any node and subscribers to receive data on any connected node. However, the metadata overhead of each packet is roughly 2 KB which is quite large for small pub/sub messages. It is huge because it has slot ownership information, which is irrelevant for the pub sub messages. Roshan introduced a light weight message header, which helped scale </a:t>
            </a:r>
            <a:r>
              <a:rPr lang="en-US" dirty="0" err="1"/>
              <a:t>pubsub</a:t>
            </a:r>
            <a:r>
              <a:rPr lang="en-US" dirty="0"/>
              <a:t> with large clusters.</a:t>
            </a:r>
          </a:p>
        </p:txBody>
      </p:sp>
      <p:sp>
        <p:nvSpPr>
          <p:cNvPr id="496" name="Google Shape;496;g3588a3ccce8_2_359:notes">
            <a:extLst>
              <a:ext uri="{FF2B5EF4-FFF2-40B4-BE49-F238E27FC236}">
                <a16:creationId xmlns:a16="http://schemas.microsoft.com/office/drawing/2014/main" id="{95567748-D587-2DF1-9C83-426AA4B080B9}"/>
              </a:ext>
            </a:extLst>
          </p:cNvPr>
          <p:cNvSpPr txBox="1">
            <a:spLocks noGrp="1"/>
          </p:cNvSpPr>
          <p:nvPr>
            <p:ph type="sldNum" idx="12"/>
          </p:nvPr>
        </p:nvSpPr>
        <p:spPr>
          <a:xfrm>
            <a:off x="1943100" y="8685213"/>
            <a:ext cx="2971800" cy="458787"/>
          </a:xfrm>
          <a:prstGeom prst="rect">
            <a:avLst/>
          </a:prstGeom>
          <a:noFill/>
          <a:ln>
            <a:noFill/>
          </a:ln>
        </p:spPr>
        <p:txBody>
          <a:bodyPr spcFirstLastPara="1" wrap="square" lIns="91425" tIns="45700" rIns="91425" bIns="45700" anchor="b" anchorCtr="0">
            <a:noAutofit/>
          </a:bodyPr>
          <a:lstStyle/>
          <a:p>
            <a:pPr marL="0" lvl="0" indent="0" algn="ctr" rtl="0">
              <a:spcBef>
                <a:spcPts val="0"/>
              </a:spcBef>
              <a:spcAft>
                <a:spcPts val="0"/>
              </a:spcAft>
              <a:buNone/>
            </a:pPr>
            <a:fld id="{00000000-1234-1234-1234-123412341234}" type="slidenum">
              <a:rPr lang="en-US"/>
              <a:t>37</a:t>
            </a:fld>
            <a:endParaRPr/>
          </a:p>
        </p:txBody>
      </p:sp>
    </p:spTree>
    <p:extLst>
      <p:ext uri="{BB962C8B-B14F-4D97-AF65-F5344CB8AC3E}">
        <p14:creationId xmlns:p14="http://schemas.microsoft.com/office/powerpoint/2010/main" val="974618005"/>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3">
          <a:extLst>
            <a:ext uri="{FF2B5EF4-FFF2-40B4-BE49-F238E27FC236}">
              <a16:creationId xmlns:a16="http://schemas.microsoft.com/office/drawing/2014/main" id="{2956CA4D-8B9F-C3D0-9BC7-FD9DFB8E5E15}"/>
            </a:ext>
          </a:extLst>
        </p:cNvPr>
        <p:cNvGrpSpPr/>
        <p:nvPr/>
      </p:nvGrpSpPr>
      <p:grpSpPr>
        <a:xfrm>
          <a:off x="0" y="0"/>
          <a:ext cx="0" cy="0"/>
          <a:chOff x="0" y="0"/>
          <a:chExt cx="0" cy="0"/>
        </a:xfrm>
      </p:grpSpPr>
      <p:sp>
        <p:nvSpPr>
          <p:cNvPr id="494" name="Google Shape;494;g3588a3ccce8_2_359:notes">
            <a:extLst>
              <a:ext uri="{FF2B5EF4-FFF2-40B4-BE49-F238E27FC236}">
                <a16:creationId xmlns:a16="http://schemas.microsoft.com/office/drawing/2014/main" id="{A545AEE3-E60C-80F6-3DD7-D06A1D151BAD}"/>
              </a:ext>
            </a:extLst>
          </p:cNvPr>
          <p:cNvSpPr>
            <a:spLocks noGrp="1" noRot="1" noChangeAspect="1"/>
          </p:cNvSpPr>
          <p:nvPr>
            <p:ph type="sldImg" idx="2"/>
          </p:nvPr>
        </p:nvSpPr>
        <p:spPr>
          <a:xfrm>
            <a:off x="438150" y="457200"/>
            <a:ext cx="5981700" cy="3363913"/>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95" name="Google Shape;495;g3588a3ccce8_2_359:notes">
            <a:extLst>
              <a:ext uri="{FF2B5EF4-FFF2-40B4-BE49-F238E27FC236}">
                <a16:creationId xmlns:a16="http://schemas.microsoft.com/office/drawing/2014/main" id="{01DCC392-0A91-4CAE-2051-0AC6AB6C423F}"/>
              </a:ext>
            </a:extLst>
          </p:cNvPr>
          <p:cNvSpPr txBox="1">
            <a:spLocks noGrp="1"/>
          </p:cNvSpPr>
          <p:nvPr>
            <p:ph type="body" idx="1"/>
          </p:nvPr>
        </p:nvSpPr>
        <p:spPr>
          <a:xfrm>
            <a:off x="419100" y="4197679"/>
            <a:ext cx="6000750" cy="4328803"/>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a:t>Recent improvements around failover has better serialization</a:t>
            </a:r>
            <a:endParaRPr/>
          </a:p>
        </p:txBody>
      </p:sp>
      <p:sp>
        <p:nvSpPr>
          <p:cNvPr id="496" name="Google Shape;496;g3588a3ccce8_2_359:notes">
            <a:extLst>
              <a:ext uri="{FF2B5EF4-FFF2-40B4-BE49-F238E27FC236}">
                <a16:creationId xmlns:a16="http://schemas.microsoft.com/office/drawing/2014/main" id="{228FF030-77B9-4FF9-A7AC-C720295D37F8}"/>
              </a:ext>
            </a:extLst>
          </p:cNvPr>
          <p:cNvSpPr txBox="1">
            <a:spLocks noGrp="1"/>
          </p:cNvSpPr>
          <p:nvPr>
            <p:ph type="sldNum" idx="12"/>
          </p:nvPr>
        </p:nvSpPr>
        <p:spPr>
          <a:xfrm>
            <a:off x="1943100" y="8685213"/>
            <a:ext cx="2971800" cy="458787"/>
          </a:xfrm>
          <a:prstGeom prst="rect">
            <a:avLst/>
          </a:prstGeom>
          <a:noFill/>
          <a:ln>
            <a:noFill/>
          </a:ln>
        </p:spPr>
        <p:txBody>
          <a:bodyPr spcFirstLastPara="1" wrap="square" lIns="91425" tIns="45700" rIns="91425" bIns="45700" anchor="b" anchorCtr="0">
            <a:noAutofit/>
          </a:bodyPr>
          <a:lstStyle/>
          <a:p>
            <a:pPr marL="0" lvl="0" indent="0" algn="ctr" rtl="0">
              <a:spcBef>
                <a:spcPts val="0"/>
              </a:spcBef>
              <a:spcAft>
                <a:spcPts val="0"/>
              </a:spcAft>
              <a:buNone/>
            </a:pPr>
            <a:fld id="{00000000-1234-1234-1234-123412341234}" type="slidenum">
              <a:rPr lang="en-US"/>
              <a:t>38</a:t>
            </a:fld>
            <a:endParaRPr/>
          </a:p>
        </p:txBody>
      </p:sp>
    </p:spTree>
    <p:extLst>
      <p:ext uri="{BB962C8B-B14F-4D97-AF65-F5344CB8AC3E}">
        <p14:creationId xmlns:p14="http://schemas.microsoft.com/office/powerpoint/2010/main" val="1968075092"/>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5">
          <a:extLst>
            <a:ext uri="{FF2B5EF4-FFF2-40B4-BE49-F238E27FC236}">
              <a16:creationId xmlns:a16="http://schemas.microsoft.com/office/drawing/2014/main" id="{1E424960-47B9-4AAF-4337-C178C17BF73D}"/>
            </a:ext>
          </a:extLst>
        </p:cNvPr>
        <p:cNvGrpSpPr/>
        <p:nvPr/>
      </p:nvGrpSpPr>
      <p:grpSpPr>
        <a:xfrm>
          <a:off x="0" y="0"/>
          <a:ext cx="0" cy="0"/>
          <a:chOff x="0" y="0"/>
          <a:chExt cx="0" cy="0"/>
        </a:xfrm>
      </p:grpSpPr>
      <p:sp>
        <p:nvSpPr>
          <p:cNvPr id="516" name="Google Shape;516;g3588a3ccce8_2_378:notes">
            <a:extLst>
              <a:ext uri="{FF2B5EF4-FFF2-40B4-BE49-F238E27FC236}">
                <a16:creationId xmlns:a16="http://schemas.microsoft.com/office/drawing/2014/main" id="{1A2324B7-8F6B-6220-F6A1-1ACC4E8E12DB}"/>
              </a:ext>
            </a:extLst>
          </p:cNvPr>
          <p:cNvSpPr>
            <a:spLocks noGrp="1" noRot="1" noChangeAspect="1"/>
          </p:cNvSpPr>
          <p:nvPr>
            <p:ph type="sldImg" idx="2"/>
          </p:nvPr>
        </p:nvSpPr>
        <p:spPr>
          <a:xfrm>
            <a:off x="438150" y="457200"/>
            <a:ext cx="5981700" cy="3363913"/>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17" name="Google Shape;517;g3588a3ccce8_2_378:notes">
            <a:extLst>
              <a:ext uri="{FF2B5EF4-FFF2-40B4-BE49-F238E27FC236}">
                <a16:creationId xmlns:a16="http://schemas.microsoft.com/office/drawing/2014/main" id="{0146FEF6-E767-0E0D-FDD2-1B1204A92EE5}"/>
              </a:ext>
            </a:extLst>
          </p:cNvPr>
          <p:cNvSpPr txBox="1">
            <a:spLocks noGrp="1"/>
          </p:cNvSpPr>
          <p:nvPr>
            <p:ph type="body" idx="1"/>
          </p:nvPr>
        </p:nvSpPr>
        <p:spPr>
          <a:xfrm>
            <a:off x="419100" y="4197679"/>
            <a:ext cx="6000750" cy="4328803"/>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a:t>We’d love you to come join the project.</a:t>
            </a:r>
            <a:endParaRPr/>
          </a:p>
        </p:txBody>
      </p:sp>
      <p:sp>
        <p:nvSpPr>
          <p:cNvPr id="518" name="Google Shape;518;g3588a3ccce8_2_378:notes">
            <a:extLst>
              <a:ext uri="{FF2B5EF4-FFF2-40B4-BE49-F238E27FC236}">
                <a16:creationId xmlns:a16="http://schemas.microsoft.com/office/drawing/2014/main" id="{C2628637-34C1-23D9-69BA-9CAFE7D19D80}"/>
              </a:ext>
            </a:extLst>
          </p:cNvPr>
          <p:cNvSpPr txBox="1">
            <a:spLocks noGrp="1"/>
          </p:cNvSpPr>
          <p:nvPr>
            <p:ph type="sldNum" idx="12"/>
          </p:nvPr>
        </p:nvSpPr>
        <p:spPr>
          <a:xfrm>
            <a:off x="1943100" y="8685213"/>
            <a:ext cx="2971800" cy="458787"/>
          </a:xfrm>
          <a:prstGeom prst="rect">
            <a:avLst/>
          </a:prstGeom>
          <a:noFill/>
          <a:ln>
            <a:noFill/>
          </a:ln>
        </p:spPr>
        <p:txBody>
          <a:bodyPr spcFirstLastPara="1" wrap="square" lIns="91425" tIns="45700" rIns="91425" bIns="45700" anchor="b" anchorCtr="0">
            <a:noAutofit/>
          </a:bodyPr>
          <a:lstStyle/>
          <a:p>
            <a:pPr marL="0" lvl="0" indent="0" algn="ctr" rtl="0">
              <a:spcBef>
                <a:spcPts val="0"/>
              </a:spcBef>
              <a:spcAft>
                <a:spcPts val="0"/>
              </a:spcAft>
              <a:buNone/>
            </a:pPr>
            <a:fld id="{00000000-1234-1234-1234-123412341234}" type="slidenum">
              <a:rPr lang="en-US"/>
              <a:t>39</a:t>
            </a:fld>
            <a:endParaRPr/>
          </a:p>
        </p:txBody>
      </p:sp>
    </p:spTree>
    <p:extLst>
      <p:ext uri="{BB962C8B-B14F-4D97-AF65-F5344CB8AC3E}">
        <p14:creationId xmlns:p14="http://schemas.microsoft.com/office/powerpoint/2010/main" val="1228234912"/>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5"/>
        <p:cNvGrpSpPr/>
        <p:nvPr/>
      </p:nvGrpSpPr>
      <p:grpSpPr>
        <a:xfrm>
          <a:off x="0" y="0"/>
          <a:ext cx="0" cy="0"/>
          <a:chOff x="0" y="0"/>
          <a:chExt cx="0" cy="0"/>
        </a:xfrm>
      </p:grpSpPr>
      <p:sp>
        <p:nvSpPr>
          <p:cNvPr id="516" name="Google Shape;516;g3588a3ccce8_2_378:notes"/>
          <p:cNvSpPr>
            <a:spLocks noGrp="1" noRot="1" noChangeAspect="1"/>
          </p:cNvSpPr>
          <p:nvPr>
            <p:ph type="sldImg" idx="2"/>
          </p:nvPr>
        </p:nvSpPr>
        <p:spPr>
          <a:xfrm>
            <a:off x="438150" y="457200"/>
            <a:ext cx="5981700" cy="3363913"/>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17" name="Google Shape;517;g3588a3ccce8_2_378:notes"/>
          <p:cNvSpPr txBox="1">
            <a:spLocks noGrp="1"/>
          </p:cNvSpPr>
          <p:nvPr>
            <p:ph type="body" idx="1"/>
          </p:nvPr>
        </p:nvSpPr>
        <p:spPr>
          <a:xfrm>
            <a:off x="419100" y="4197679"/>
            <a:ext cx="6000750" cy="4328803"/>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a:t>We’d love you to come join the project.</a:t>
            </a:r>
            <a:endParaRPr/>
          </a:p>
        </p:txBody>
      </p:sp>
      <p:sp>
        <p:nvSpPr>
          <p:cNvPr id="518" name="Google Shape;518;g3588a3ccce8_2_378:notes"/>
          <p:cNvSpPr txBox="1">
            <a:spLocks noGrp="1"/>
          </p:cNvSpPr>
          <p:nvPr>
            <p:ph type="sldNum" idx="12"/>
          </p:nvPr>
        </p:nvSpPr>
        <p:spPr>
          <a:xfrm>
            <a:off x="1943100" y="8685213"/>
            <a:ext cx="2971800" cy="458787"/>
          </a:xfrm>
          <a:prstGeom prst="rect">
            <a:avLst/>
          </a:prstGeom>
          <a:noFill/>
          <a:ln>
            <a:noFill/>
          </a:ln>
        </p:spPr>
        <p:txBody>
          <a:bodyPr spcFirstLastPara="1" wrap="square" lIns="91425" tIns="45700" rIns="91425" bIns="45700" anchor="b" anchorCtr="0">
            <a:noAutofit/>
          </a:bodyPr>
          <a:lstStyle/>
          <a:p>
            <a:pPr marL="0" lvl="0" indent="0" algn="ctr" rtl="0">
              <a:spcBef>
                <a:spcPts val="0"/>
              </a:spcBef>
              <a:spcAft>
                <a:spcPts val="0"/>
              </a:spcAft>
              <a:buNone/>
            </a:pPr>
            <a:fld id="{00000000-1234-1234-1234-123412341234}" type="slidenum">
              <a:rPr lang="en-US"/>
              <a:t>40</a:t>
            </a:fld>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7"/>
        <p:cNvGrpSpPr/>
        <p:nvPr/>
      </p:nvGrpSpPr>
      <p:grpSpPr>
        <a:xfrm>
          <a:off x="0" y="0"/>
          <a:ext cx="0" cy="0"/>
          <a:chOff x="0" y="0"/>
          <a:chExt cx="0" cy="0"/>
        </a:xfrm>
      </p:grpSpPr>
      <p:sp>
        <p:nvSpPr>
          <p:cNvPr id="528" name="Google Shape;528;g3588a3ccce8_2_389:notes"/>
          <p:cNvSpPr txBox="1">
            <a:spLocks noGrp="1"/>
          </p:cNvSpPr>
          <p:nvPr>
            <p:ph type="body" idx="1"/>
          </p:nvPr>
        </p:nvSpPr>
        <p:spPr>
          <a:xfrm>
            <a:off x="419100" y="4197679"/>
            <a:ext cx="6000750" cy="4328803"/>
          </a:xfrm>
          <a:prstGeom prst="rect">
            <a:avLst/>
          </a:prstGeom>
        </p:spPr>
        <p:txBody>
          <a:bodyPr spcFirstLastPara="1" wrap="square" lIns="91425" tIns="45700" rIns="91425" bIns="45700" anchor="t" anchorCtr="0">
            <a:noAutofit/>
          </a:bodyPr>
          <a:lstStyle/>
          <a:p>
            <a:pPr marL="0" lvl="0" indent="0" algn="l" rtl="0">
              <a:spcBef>
                <a:spcPts val="0"/>
              </a:spcBef>
              <a:spcAft>
                <a:spcPts val="300"/>
              </a:spcAft>
              <a:buNone/>
            </a:pPr>
            <a:endParaRPr/>
          </a:p>
        </p:txBody>
      </p:sp>
      <p:sp>
        <p:nvSpPr>
          <p:cNvPr id="529" name="Google Shape;529;g3588a3ccce8_2_389:notes"/>
          <p:cNvSpPr>
            <a:spLocks noGrp="1" noRot="1" noChangeAspect="1"/>
          </p:cNvSpPr>
          <p:nvPr>
            <p:ph type="sldImg" idx="2"/>
          </p:nvPr>
        </p:nvSpPr>
        <p:spPr>
          <a:xfrm>
            <a:off x="438150" y="457200"/>
            <a:ext cx="5981700" cy="3363913"/>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g3588a3ccce8_2_394:notes"/>
          <p:cNvSpPr txBox="1">
            <a:spLocks noGrp="1"/>
          </p:cNvSpPr>
          <p:nvPr>
            <p:ph type="body" idx="1"/>
          </p:nvPr>
        </p:nvSpPr>
        <p:spPr>
          <a:xfrm>
            <a:off x="419100" y="4197679"/>
            <a:ext cx="6000750" cy="4328803"/>
          </a:xfrm>
          <a:prstGeom prst="rect">
            <a:avLst/>
          </a:prstGeom>
        </p:spPr>
        <p:txBody>
          <a:bodyPr spcFirstLastPara="1" wrap="square" lIns="91425" tIns="45700" rIns="91425" bIns="45700" anchor="t" anchorCtr="0">
            <a:noAutofit/>
          </a:bodyPr>
          <a:lstStyle/>
          <a:p>
            <a:pPr marL="0" lvl="0" indent="0" algn="l" rtl="0">
              <a:spcBef>
                <a:spcPts val="0"/>
              </a:spcBef>
              <a:spcAft>
                <a:spcPts val="300"/>
              </a:spcAft>
              <a:buNone/>
            </a:pPr>
            <a:endParaRPr/>
          </a:p>
        </p:txBody>
      </p:sp>
      <p:sp>
        <p:nvSpPr>
          <p:cNvPr id="535" name="Google Shape;535;g3588a3ccce8_2_394:notes"/>
          <p:cNvSpPr>
            <a:spLocks noGrp="1" noRot="1" noChangeAspect="1"/>
          </p:cNvSpPr>
          <p:nvPr>
            <p:ph type="sldImg" idx="2"/>
          </p:nvPr>
        </p:nvSpPr>
        <p:spPr>
          <a:xfrm>
            <a:off x="438150" y="457200"/>
            <a:ext cx="5981700" cy="3363913"/>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1"/>
        <p:cNvGrpSpPr/>
        <p:nvPr/>
      </p:nvGrpSpPr>
      <p:grpSpPr>
        <a:xfrm>
          <a:off x="0" y="0"/>
          <a:ext cx="0" cy="0"/>
          <a:chOff x="0" y="0"/>
          <a:chExt cx="0" cy="0"/>
        </a:xfrm>
      </p:grpSpPr>
      <p:sp>
        <p:nvSpPr>
          <p:cNvPr id="542" name="Google Shape;542;g3588a3ccce8_2_401:notes"/>
          <p:cNvSpPr txBox="1">
            <a:spLocks noGrp="1"/>
          </p:cNvSpPr>
          <p:nvPr>
            <p:ph type="body" idx="1"/>
          </p:nvPr>
        </p:nvSpPr>
        <p:spPr>
          <a:xfrm>
            <a:off x="419100" y="4197679"/>
            <a:ext cx="6000750" cy="4328803"/>
          </a:xfrm>
          <a:prstGeom prst="rect">
            <a:avLst/>
          </a:prstGeom>
        </p:spPr>
        <p:txBody>
          <a:bodyPr spcFirstLastPara="1" wrap="square" lIns="91425" tIns="45700" rIns="91425" bIns="45700" anchor="t" anchorCtr="0">
            <a:noAutofit/>
          </a:bodyPr>
          <a:lstStyle/>
          <a:p>
            <a:pPr marL="0" lvl="0" indent="0" algn="l" rtl="0">
              <a:spcBef>
                <a:spcPts val="0"/>
              </a:spcBef>
              <a:spcAft>
                <a:spcPts val="300"/>
              </a:spcAft>
              <a:buNone/>
            </a:pPr>
            <a:endParaRPr/>
          </a:p>
        </p:txBody>
      </p:sp>
      <p:sp>
        <p:nvSpPr>
          <p:cNvPr id="543" name="Google Shape;543;g3588a3ccce8_2_401:notes"/>
          <p:cNvSpPr>
            <a:spLocks noGrp="1" noRot="1" noChangeAspect="1"/>
          </p:cNvSpPr>
          <p:nvPr>
            <p:ph type="sldImg" idx="2"/>
          </p:nvPr>
        </p:nvSpPr>
        <p:spPr>
          <a:xfrm>
            <a:off x="438150" y="457200"/>
            <a:ext cx="5981700" cy="3363913"/>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1"/>
        <p:cNvGrpSpPr/>
        <p:nvPr/>
      </p:nvGrpSpPr>
      <p:grpSpPr>
        <a:xfrm>
          <a:off x="0" y="0"/>
          <a:ext cx="0" cy="0"/>
          <a:chOff x="0" y="0"/>
          <a:chExt cx="0" cy="0"/>
        </a:xfrm>
      </p:grpSpPr>
      <p:sp>
        <p:nvSpPr>
          <p:cNvPr id="552" name="Google Shape;552;g3588a3ccce8_2_410:notes"/>
          <p:cNvSpPr txBox="1">
            <a:spLocks noGrp="1"/>
          </p:cNvSpPr>
          <p:nvPr>
            <p:ph type="body" idx="1"/>
          </p:nvPr>
        </p:nvSpPr>
        <p:spPr>
          <a:xfrm>
            <a:off x="419100" y="4197679"/>
            <a:ext cx="6000750" cy="4328803"/>
          </a:xfrm>
          <a:prstGeom prst="rect">
            <a:avLst/>
          </a:prstGeom>
        </p:spPr>
        <p:txBody>
          <a:bodyPr spcFirstLastPara="1" wrap="square" lIns="91425" tIns="45700" rIns="91425" bIns="45700" anchor="t" anchorCtr="0">
            <a:noAutofit/>
          </a:bodyPr>
          <a:lstStyle/>
          <a:p>
            <a:pPr marL="0" lvl="0" indent="0" algn="l" rtl="0">
              <a:spcBef>
                <a:spcPts val="0"/>
              </a:spcBef>
              <a:spcAft>
                <a:spcPts val="300"/>
              </a:spcAft>
              <a:buNone/>
            </a:pPr>
            <a:endParaRPr/>
          </a:p>
        </p:txBody>
      </p:sp>
      <p:sp>
        <p:nvSpPr>
          <p:cNvPr id="553" name="Google Shape;553;g3588a3ccce8_2_410:notes"/>
          <p:cNvSpPr>
            <a:spLocks noGrp="1" noRot="1" noChangeAspect="1"/>
          </p:cNvSpPr>
          <p:nvPr>
            <p:ph type="sldImg" idx="2"/>
          </p:nvPr>
        </p:nvSpPr>
        <p:spPr>
          <a:xfrm>
            <a:off x="438150" y="457200"/>
            <a:ext cx="5981700" cy="3363913"/>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6"/>
        <p:cNvGrpSpPr/>
        <p:nvPr/>
      </p:nvGrpSpPr>
      <p:grpSpPr>
        <a:xfrm>
          <a:off x="0" y="0"/>
          <a:ext cx="0" cy="0"/>
          <a:chOff x="0" y="0"/>
          <a:chExt cx="0" cy="0"/>
        </a:xfrm>
      </p:grpSpPr>
      <p:sp>
        <p:nvSpPr>
          <p:cNvPr id="557" name="Google Shape;557;g3588a3ccce8_2_414:notes"/>
          <p:cNvSpPr txBox="1">
            <a:spLocks noGrp="1"/>
          </p:cNvSpPr>
          <p:nvPr>
            <p:ph type="body" idx="1"/>
          </p:nvPr>
        </p:nvSpPr>
        <p:spPr>
          <a:xfrm>
            <a:off x="419100" y="4197679"/>
            <a:ext cx="6000750" cy="4328803"/>
          </a:xfrm>
          <a:prstGeom prst="rect">
            <a:avLst/>
          </a:prstGeom>
        </p:spPr>
        <p:txBody>
          <a:bodyPr spcFirstLastPara="1" wrap="square" lIns="91425" tIns="45700" rIns="91425" bIns="45700" anchor="t" anchorCtr="0">
            <a:noAutofit/>
          </a:bodyPr>
          <a:lstStyle/>
          <a:p>
            <a:pPr marL="0" lvl="0" indent="0" algn="l" rtl="0">
              <a:spcBef>
                <a:spcPts val="0"/>
              </a:spcBef>
              <a:spcAft>
                <a:spcPts val="300"/>
              </a:spcAft>
              <a:buNone/>
            </a:pPr>
            <a:endParaRPr/>
          </a:p>
        </p:txBody>
      </p:sp>
      <p:sp>
        <p:nvSpPr>
          <p:cNvPr id="558" name="Google Shape;558;g3588a3ccce8_2_414:notes"/>
          <p:cNvSpPr>
            <a:spLocks noGrp="1" noRot="1" noChangeAspect="1"/>
          </p:cNvSpPr>
          <p:nvPr>
            <p:ph type="sldImg" idx="2"/>
          </p:nvPr>
        </p:nvSpPr>
        <p:spPr>
          <a:xfrm>
            <a:off x="438150" y="457200"/>
            <a:ext cx="5981700" cy="3363913"/>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2"/>
        <p:cNvGrpSpPr/>
        <p:nvPr/>
      </p:nvGrpSpPr>
      <p:grpSpPr>
        <a:xfrm>
          <a:off x="0" y="0"/>
          <a:ext cx="0" cy="0"/>
          <a:chOff x="0" y="0"/>
          <a:chExt cx="0" cy="0"/>
        </a:xfrm>
      </p:grpSpPr>
      <p:sp>
        <p:nvSpPr>
          <p:cNvPr id="563" name="Google Shape;563;g3588a3ccce8_2_419:notes"/>
          <p:cNvSpPr txBox="1">
            <a:spLocks noGrp="1"/>
          </p:cNvSpPr>
          <p:nvPr>
            <p:ph type="body" idx="1"/>
          </p:nvPr>
        </p:nvSpPr>
        <p:spPr>
          <a:xfrm>
            <a:off x="419100" y="4197679"/>
            <a:ext cx="6000750" cy="4328803"/>
          </a:xfrm>
          <a:prstGeom prst="rect">
            <a:avLst/>
          </a:prstGeom>
        </p:spPr>
        <p:txBody>
          <a:bodyPr spcFirstLastPara="1" wrap="square" lIns="91425" tIns="45700" rIns="91425" bIns="45700" anchor="t" anchorCtr="0">
            <a:noAutofit/>
          </a:bodyPr>
          <a:lstStyle/>
          <a:p>
            <a:pPr marL="0" lvl="0" indent="0" algn="l" rtl="0">
              <a:spcBef>
                <a:spcPts val="0"/>
              </a:spcBef>
              <a:spcAft>
                <a:spcPts val="300"/>
              </a:spcAft>
              <a:buNone/>
            </a:pPr>
            <a:endParaRPr/>
          </a:p>
        </p:txBody>
      </p:sp>
      <p:sp>
        <p:nvSpPr>
          <p:cNvPr id="564" name="Google Shape;564;g3588a3ccce8_2_419:notes"/>
          <p:cNvSpPr>
            <a:spLocks noGrp="1" noRot="1" noChangeAspect="1"/>
          </p:cNvSpPr>
          <p:nvPr>
            <p:ph type="sldImg" idx="2"/>
          </p:nvPr>
        </p:nvSpPr>
        <p:spPr>
          <a:xfrm>
            <a:off x="438150" y="457200"/>
            <a:ext cx="5981700" cy="3363913"/>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9"/>
        <p:cNvGrpSpPr/>
        <p:nvPr/>
      </p:nvGrpSpPr>
      <p:grpSpPr>
        <a:xfrm>
          <a:off x="0" y="0"/>
          <a:ext cx="0" cy="0"/>
          <a:chOff x="0" y="0"/>
          <a:chExt cx="0" cy="0"/>
        </a:xfrm>
      </p:grpSpPr>
      <p:sp>
        <p:nvSpPr>
          <p:cNvPr id="570" name="Google Shape;570;g3588a3ccce8_2_425:notes"/>
          <p:cNvSpPr txBox="1">
            <a:spLocks noGrp="1"/>
          </p:cNvSpPr>
          <p:nvPr>
            <p:ph type="body" idx="1"/>
          </p:nvPr>
        </p:nvSpPr>
        <p:spPr>
          <a:xfrm>
            <a:off x="419100" y="4197679"/>
            <a:ext cx="6000750" cy="4328803"/>
          </a:xfrm>
          <a:prstGeom prst="rect">
            <a:avLst/>
          </a:prstGeom>
        </p:spPr>
        <p:txBody>
          <a:bodyPr spcFirstLastPara="1" wrap="square" lIns="91425" tIns="45700" rIns="91425" bIns="45700" anchor="t" anchorCtr="0">
            <a:noAutofit/>
          </a:bodyPr>
          <a:lstStyle/>
          <a:p>
            <a:pPr marL="0" lvl="0" indent="0" algn="l" rtl="0">
              <a:spcBef>
                <a:spcPts val="0"/>
              </a:spcBef>
              <a:spcAft>
                <a:spcPts val="300"/>
              </a:spcAft>
              <a:buNone/>
            </a:pPr>
            <a:endParaRPr/>
          </a:p>
        </p:txBody>
      </p:sp>
      <p:sp>
        <p:nvSpPr>
          <p:cNvPr id="571" name="Google Shape;571;g3588a3ccce8_2_425:notes"/>
          <p:cNvSpPr>
            <a:spLocks noGrp="1" noRot="1" noChangeAspect="1"/>
          </p:cNvSpPr>
          <p:nvPr>
            <p:ph type="sldImg" idx="2"/>
          </p:nvPr>
        </p:nvSpPr>
        <p:spPr>
          <a:xfrm>
            <a:off x="438150" y="457200"/>
            <a:ext cx="5981700" cy="3363913"/>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4"/>
        <p:cNvGrpSpPr/>
        <p:nvPr/>
      </p:nvGrpSpPr>
      <p:grpSpPr>
        <a:xfrm>
          <a:off x="0" y="0"/>
          <a:ext cx="0" cy="0"/>
          <a:chOff x="0" y="0"/>
          <a:chExt cx="0" cy="0"/>
        </a:xfrm>
      </p:grpSpPr>
      <p:sp>
        <p:nvSpPr>
          <p:cNvPr id="575" name="Google Shape;575;g3588a3ccce8_2_429:notes"/>
          <p:cNvSpPr txBox="1">
            <a:spLocks noGrp="1"/>
          </p:cNvSpPr>
          <p:nvPr>
            <p:ph type="body" idx="1"/>
          </p:nvPr>
        </p:nvSpPr>
        <p:spPr>
          <a:xfrm>
            <a:off x="419100" y="4197679"/>
            <a:ext cx="6000750" cy="4328803"/>
          </a:xfrm>
          <a:prstGeom prst="rect">
            <a:avLst/>
          </a:prstGeom>
        </p:spPr>
        <p:txBody>
          <a:bodyPr spcFirstLastPara="1" wrap="square" lIns="91425" tIns="45700" rIns="91425" bIns="45700" anchor="t" anchorCtr="0">
            <a:noAutofit/>
          </a:bodyPr>
          <a:lstStyle/>
          <a:p>
            <a:pPr marL="0" lvl="0" indent="0" algn="l" rtl="0">
              <a:spcBef>
                <a:spcPts val="0"/>
              </a:spcBef>
              <a:spcAft>
                <a:spcPts val="300"/>
              </a:spcAft>
              <a:buNone/>
            </a:pPr>
            <a:endParaRPr/>
          </a:p>
        </p:txBody>
      </p:sp>
      <p:sp>
        <p:nvSpPr>
          <p:cNvPr id="576" name="Google Shape;576;g3588a3ccce8_2_429:notes"/>
          <p:cNvSpPr>
            <a:spLocks noGrp="1" noRot="1" noChangeAspect="1"/>
          </p:cNvSpPr>
          <p:nvPr>
            <p:ph type="sldImg" idx="2"/>
          </p:nvPr>
        </p:nvSpPr>
        <p:spPr>
          <a:xfrm>
            <a:off x="438150" y="457200"/>
            <a:ext cx="5981700" cy="3363913"/>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0"/>
        <p:cNvGrpSpPr/>
        <p:nvPr/>
      </p:nvGrpSpPr>
      <p:grpSpPr>
        <a:xfrm>
          <a:off x="0" y="0"/>
          <a:ext cx="0" cy="0"/>
          <a:chOff x="0" y="0"/>
          <a:chExt cx="0" cy="0"/>
        </a:xfrm>
      </p:grpSpPr>
      <p:sp>
        <p:nvSpPr>
          <p:cNvPr id="581" name="Google Shape;581;g3588a3ccce8_2_434:notes"/>
          <p:cNvSpPr txBox="1">
            <a:spLocks noGrp="1"/>
          </p:cNvSpPr>
          <p:nvPr>
            <p:ph type="body" idx="1"/>
          </p:nvPr>
        </p:nvSpPr>
        <p:spPr>
          <a:xfrm>
            <a:off x="419100" y="4197679"/>
            <a:ext cx="6000750" cy="4328803"/>
          </a:xfrm>
          <a:prstGeom prst="rect">
            <a:avLst/>
          </a:prstGeom>
        </p:spPr>
        <p:txBody>
          <a:bodyPr spcFirstLastPara="1" wrap="square" lIns="91425" tIns="45700" rIns="91425" bIns="45700" anchor="t" anchorCtr="0">
            <a:noAutofit/>
          </a:bodyPr>
          <a:lstStyle/>
          <a:p>
            <a:pPr marL="0" lvl="0" indent="0" algn="l" rtl="0">
              <a:spcBef>
                <a:spcPts val="0"/>
              </a:spcBef>
              <a:spcAft>
                <a:spcPts val="300"/>
              </a:spcAft>
              <a:buNone/>
            </a:pPr>
            <a:endParaRPr/>
          </a:p>
        </p:txBody>
      </p:sp>
      <p:sp>
        <p:nvSpPr>
          <p:cNvPr id="582" name="Google Shape;582;g3588a3ccce8_2_434:notes"/>
          <p:cNvSpPr>
            <a:spLocks noGrp="1" noRot="1" noChangeAspect="1"/>
          </p:cNvSpPr>
          <p:nvPr>
            <p:ph type="sldImg" idx="2"/>
          </p:nvPr>
        </p:nvSpPr>
        <p:spPr>
          <a:xfrm>
            <a:off x="438150" y="457200"/>
            <a:ext cx="5981700" cy="3363913"/>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7"/>
        <p:cNvGrpSpPr/>
        <p:nvPr/>
      </p:nvGrpSpPr>
      <p:grpSpPr>
        <a:xfrm>
          <a:off x="0" y="0"/>
          <a:ext cx="0" cy="0"/>
          <a:chOff x="0" y="0"/>
          <a:chExt cx="0" cy="0"/>
        </a:xfrm>
      </p:grpSpPr>
      <p:sp>
        <p:nvSpPr>
          <p:cNvPr id="588" name="Google Shape;588;g3588a3ccce8_2_440:notes"/>
          <p:cNvSpPr txBox="1">
            <a:spLocks noGrp="1"/>
          </p:cNvSpPr>
          <p:nvPr>
            <p:ph type="body" idx="1"/>
          </p:nvPr>
        </p:nvSpPr>
        <p:spPr>
          <a:xfrm>
            <a:off x="419100" y="4197679"/>
            <a:ext cx="6000750" cy="4328803"/>
          </a:xfrm>
          <a:prstGeom prst="rect">
            <a:avLst/>
          </a:prstGeom>
        </p:spPr>
        <p:txBody>
          <a:bodyPr spcFirstLastPara="1" wrap="square" lIns="91425" tIns="45700" rIns="91425" bIns="45700" anchor="t" anchorCtr="0">
            <a:noAutofit/>
          </a:bodyPr>
          <a:lstStyle/>
          <a:p>
            <a:pPr marL="0" lvl="0" indent="0" algn="l" rtl="0">
              <a:spcBef>
                <a:spcPts val="0"/>
              </a:spcBef>
              <a:spcAft>
                <a:spcPts val="300"/>
              </a:spcAft>
              <a:buNone/>
            </a:pPr>
            <a:endParaRPr/>
          </a:p>
        </p:txBody>
      </p:sp>
      <p:sp>
        <p:nvSpPr>
          <p:cNvPr id="589" name="Google Shape;589;g3588a3ccce8_2_440:notes"/>
          <p:cNvSpPr>
            <a:spLocks noGrp="1" noRot="1" noChangeAspect="1"/>
          </p:cNvSpPr>
          <p:nvPr>
            <p:ph type="sldImg" idx="2"/>
          </p:nvPr>
        </p:nvSpPr>
        <p:spPr>
          <a:xfrm>
            <a:off x="438150" y="457200"/>
            <a:ext cx="5981700" cy="3363913"/>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6"/>
        <p:cNvGrpSpPr/>
        <p:nvPr/>
      </p:nvGrpSpPr>
      <p:grpSpPr>
        <a:xfrm>
          <a:off x="0" y="0"/>
          <a:ext cx="0" cy="0"/>
          <a:chOff x="0" y="0"/>
          <a:chExt cx="0" cy="0"/>
        </a:xfrm>
      </p:grpSpPr>
      <p:sp>
        <p:nvSpPr>
          <p:cNvPr id="597" name="Google Shape;597;g3588a3ccce8_2_448:notes"/>
          <p:cNvSpPr txBox="1">
            <a:spLocks noGrp="1"/>
          </p:cNvSpPr>
          <p:nvPr>
            <p:ph type="body" idx="1"/>
          </p:nvPr>
        </p:nvSpPr>
        <p:spPr>
          <a:xfrm>
            <a:off x="419100" y="4197679"/>
            <a:ext cx="6000750" cy="4328803"/>
          </a:xfrm>
          <a:prstGeom prst="rect">
            <a:avLst/>
          </a:prstGeom>
        </p:spPr>
        <p:txBody>
          <a:bodyPr spcFirstLastPara="1" wrap="square" lIns="91425" tIns="45700" rIns="91425" bIns="45700" anchor="t" anchorCtr="0">
            <a:noAutofit/>
          </a:bodyPr>
          <a:lstStyle/>
          <a:p>
            <a:pPr marL="0" lvl="0" indent="0" algn="l" rtl="0">
              <a:spcBef>
                <a:spcPts val="0"/>
              </a:spcBef>
              <a:spcAft>
                <a:spcPts val="300"/>
              </a:spcAft>
              <a:buNone/>
            </a:pPr>
            <a:endParaRPr/>
          </a:p>
        </p:txBody>
      </p:sp>
      <p:sp>
        <p:nvSpPr>
          <p:cNvPr id="598" name="Google Shape;598;g3588a3ccce8_2_448:notes"/>
          <p:cNvSpPr>
            <a:spLocks noGrp="1" noRot="1" noChangeAspect="1"/>
          </p:cNvSpPr>
          <p:nvPr>
            <p:ph type="sldImg" idx="2"/>
          </p:nvPr>
        </p:nvSpPr>
        <p:spPr>
          <a:xfrm>
            <a:off x="438150" y="457200"/>
            <a:ext cx="5981700" cy="3363913"/>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7"/>
        <p:cNvGrpSpPr/>
        <p:nvPr/>
      </p:nvGrpSpPr>
      <p:grpSpPr>
        <a:xfrm>
          <a:off x="0" y="0"/>
          <a:ext cx="0" cy="0"/>
          <a:chOff x="0" y="0"/>
          <a:chExt cx="0" cy="0"/>
        </a:xfrm>
      </p:grpSpPr>
      <p:sp>
        <p:nvSpPr>
          <p:cNvPr id="608" name="Google Shape;608;g3588a3ccce8_2_458:notes"/>
          <p:cNvSpPr txBox="1">
            <a:spLocks noGrp="1"/>
          </p:cNvSpPr>
          <p:nvPr>
            <p:ph type="body" idx="1"/>
          </p:nvPr>
        </p:nvSpPr>
        <p:spPr>
          <a:xfrm>
            <a:off x="419100" y="4197679"/>
            <a:ext cx="6000750" cy="4328803"/>
          </a:xfrm>
          <a:prstGeom prst="rect">
            <a:avLst/>
          </a:prstGeom>
        </p:spPr>
        <p:txBody>
          <a:bodyPr spcFirstLastPara="1" wrap="square" lIns="91425" tIns="45700" rIns="91425" bIns="45700" anchor="t" anchorCtr="0">
            <a:noAutofit/>
          </a:bodyPr>
          <a:lstStyle/>
          <a:p>
            <a:pPr marL="0" lvl="0" indent="0" algn="l" rtl="0">
              <a:spcBef>
                <a:spcPts val="0"/>
              </a:spcBef>
              <a:spcAft>
                <a:spcPts val="300"/>
              </a:spcAft>
              <a:buNone/>
            </a:pPr>
            <a:endParaRPr/>
          </a:p>
        </p:txBody>
      </p:sp>
      <p:sp>
        <p:nvSpPr>
          <p:cNvPr id="609" name="Google Shape;609;g3588a3ccce8_2_458:notes"/>
          <p:cNvSpPr>
            <a:spLocks noGrp="1" noRot="1" noChangeAspect="1"/>
          </p:cNvSpPr>
          <p:nvPr>
            <p:ph type="sldImg" idx="2"/>
          </p:nvPr>
        </p:nvSpPr>
        <p:spPr>
          <a:xfrm>
            <a:off x="438150" y="457200"/>
            <a:ext cx="5981700" cy="3363913"/>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4"/>
        <p:cNvGrpSpPr/>
        <p:nvPr/>
      </p:nvGrpSpPr>
      <p:grpSpPr>
        <a:xfrm>
          <a:off x="0" y="0"/>
          <a:ext cx="0" cy="0"/>
          <a:chOff x="0" y="0"/>
          <a:chExt cx="0" cy="0"/>
        </a:xfrm>
      </p:grpSpPr>
      <p:sp>
        <p:nvSpPr>
          <p:cNvPr id="615" name="Google Shape;615;g3588a3ccce8_2_464:notes"/>
          <p:cNvSpPr txBox="1">
            <a:spLocks noGrp="1"/>
          </p:cNvSpPr>
          <p:nvPr>
            <p:ph type="body" idx="1"/>
          </p:nvPr>
        </p:nvSpPr>
        <p:spPr>
          <a:xfrm>
            <a:off x="419100" y="4197679"/>
            <a:ext cx="6000750" cy="4328803"/>
          </a:xfrm>
          <a:prstGeom prst="rect">
            <a:avLst/>
          </a:prstGeom>
        </p:spPr>
        <p:txBody>
          <a:bodyPr spcFirstLastPara="1" wrap="square" lIns="91425" tIns="45700" rIns="91425" bIns="45700" anchor="t" anchorCtr="0">
            <a:noAutofit/>
          </a:bodyPr>
          <a:lstStyle/>
          <a:p>
            <a:pPr marL="0" lvl="0" indent="0" algn="l" rtl="0">
              <a:spcBef>
                <a:spcPts val="0"/>
              </a:spcBef>
              <a:spcAft>
                <a:spcPts val="300"/>
              </a:spcAft>
              <a:buNone/>
            </a:pPr>
            <a:endParaRPr/>
          </a:p>
        </p:txBody>
      </p:sp>
      <p:sp>
        <p:nvSpPr>
          <p:cNvPr id="616" name="Google Shape;616;g3588a3ccce8_2_464:notes"/>
          <p:cNvSpPr>
            <a:spLocks noGrp="1" noRot="1" noChangeAspect="1"/>
          </p:cNvSpPr>
          <p:nvPr>
            <p:ph type="sldImg" idx="2"/>
          </p:nvPr>
        </p:nvSpPr>
        <p:spPr>
          <a:xfrm>
            <a:off x="438150" y="457200"/>
            <a:ext cx="5981700" cy="3363913"/>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0"/>
        <p:cNvGrpSpPr/>
        <p:nvPr/>
      </p:nvGrpSpPr>
      <p:grpSpPr>
        <a:xfrm>
          <a:off x="0" y="0"/>
          <a:ext cx="0" cy="0"/>
          <a:chOff x="0" y="0"/>
          <a:chExt cx="0" cy="0"/>
        </a:xfrm>
      </p:grpSpPr>
      <p:sp>
        <p:nvSpPr>
          <p:cNvPr id="621" name="Google Shape;621;g3588a3ccce8_2_469:notes"/>
          <p:cNvSpPr txBox="1">
            <a:spLocks noGrp="1"/>
          </p:cNvSpPr>
          <p:nvPr>
            <p:ph type="body" idx="1"/>
          </p:nvPr>
        </p:nvSpPr>
        <p:spPr>
          <a:xfrm>
            <a:off x="419100" y="4197679"/>
            <a:ext cx="6000750" cy="4328803"/>
          </a:xfrm>
          <a:prstGeom prst="rect">
            <a:avLst/>
          </a:prstGeom>
        </p:spPr>
        <p:txBody>
          <a:bodyPr spcFirstLastPara="1" wrap="square" lIns="91425" tIns="45700" rIns="91425" bIns="45700" anchor="t" anchorCtr="0">
            <a:noAutofit/>
          </a:bodyPr>
          <a:lstStyle/>
          <a:p>
            <a:pPr marL="0" lvl="0" indent="0" algn="l" rtl="0">
              <a:spcBef>
                <a:spcPts val="0"/>
              </a:spcBef>
              <a:spcAft>
                <a:spcPts val="300"/>
              </a:spcAft>
              <a:buNone/>
            </a:pPr>
            <a:endParaRPr/>
          </a:p>
        </p:txBody>
      </p:sp>
      <p:sp>
        <p:nvSpPr>
          <p:cNvPr id="622" name="Google Shape;622;g3588a3ccce8_2_469:notes"/>
          <p:cNvSpPr>
            <a:spLocks noGrp="1" noRot="1" noChangeAspect="1"/>
          </p:cNvSpPr>
          <p:nvPr>
            <p:ph type="sldImg" idx="2"/>
          </p:nvPr>
        </p:nvSpPr>
        <p:spPr>
          <a:xfrm>
            <a:off x="438150" y="457200"/>
            <a:ext cx="5981700" cy="3363913"/>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 Speaker">
  <p:cSld name="Title + Speaker">
    <p:spTree>
      <p:nvGrpSpPr>
        <p:cNvPr id="1" name="Shape 10"/>
        <p:cNvGrpSpPr/>
        <p:nvPr/>
      </p:nvGrpSpPr>
      <p:grpSpPr>
        <a:xfrm>
          <a:off x="0" y="0"/>
          <a:ext cx="0" cy="0"/>
          <a:chOff x="0" y="0"/>
          <a:chExt cx="0" cy="0"/>
        </a:xfrm>
      </p:grpSpPr>
      <p:pic>
        <p:nvPicPr>
          <p:cNvPr id="11" name="Google Shape;11;p41"/>
          <p:cNvPicPr preferRelativeResize="0"/>
          <p:nvPr/>
        </p:nvPicPr>
        <p:blipFill rotWithShape="1">
          <a:blip r:embed="rId2">
            <a:alphaModFix/>
          </a:blip>
          <a:srcRect/>
          <a:stretch/>
        </p:blipFill>
        <p:spPr>
          <a:xfrm>
            <a:off x="-52251" y="-18140"/>
            <a:ext cx="12261669" cy="6897189"/>
          </a:xfrm>
          <a:prstGeom prst="rect">
            <a:avLst/>
          </a:prstGeom>
          <a:noFill/>
          <a:ln>
            <a:noFill/>
          </a:ln>
        </p:spPr>
      </p:pic>
      <p:sp>
        <p:nvSpPr>
          <p:cNvPr id="12" name="Google Shape;12;p41"/>
          <p:cNvSpPr txBox="1">
            <a:spLocks noGrp="1"/>
          </p:cNvSpPr>
          <p:nvPr>
            <p:ph type="body" idx="1"/>
          </p:nvPr>
        </p:nvSpPr>
        <p:spPr>
          <a:xfrm>
            <a:off x="609597" y="1839354"/>
            <a:ext cx="6477003" cy="184666"/>
          </a:xfrm>
          <a:prstGeom prst="rect">
            <a:avLst/>
          </a:prstGeom>
          <a:noFill/>
          <a:ln>
            <a:noFill/>
          </a:ln>
        </p:spPr>
        <p:txBody>
          <a:bodyPr spcFirstLastPara="1" wrap="square" lIns="0" tIns="0" rIns="0" bIns="0" anchor="b" anchorCtr="0">
            <a:spAutoFit/>
          </a:bodyPr>
          <a:lstStyle>
            <a:lvl1pPr marL="457200" lvl="0" indent="-228600" algn="l">
              <a:lnSpc>
                <a:spcPct val="100000"/>
              </a:lnSpc>
              <a:spcBef>
                <a:spcPts val="0"/>
              </a:spcBef>
              <a:spcAft>
                <a:spcPts val="0"/>
              </a:spcAft>
              <a:buClr>
                <a:schemeClr val="accent5"/>
              </a:buClr>
              <a:buSzPts val="1080"/>
              <a:buNone/>
              <a:defRPr sz="1200" b="1" i="0" cap="none">
                <a:solidFill>
                  <a:schemeClr val="accent5"/>
                </a:solidFill>
                <a:latin typeface="Play"/>
                <a:ea typeface="Play"/>
                <a:cs typeface="Play"/>
                <a:sym typeface="Play"/>
              </a:defRPr>
            </a:lvl1pPr>
            <a:lvl2pPr marL="914400" lvl="1" indent="-228600" algn="l">
              <a:lnSpc>
                <a:spcPct val="100000"/>
              </a:lnSpc>
              <a:spcBef>
                <a:spcPts val="0"/>
              </a:spcBef>
              <a:spcAft>
                <a:spcPts val="0"/>
              </a:spcAft>
              <a:buClr>
                <a:schemeClr val="dk1"/>
              </a:buClr>
              <a:buSzPts val="1620"/>
              <a:buNone/>
              <a:defRPr/>
            </a:lvl2pPr>
            <a:lvl3pPr marL="1371600" lvl="2" indent="-228600" algn="l">
              <a:lnSpc>
                <a:spcPct val="100000"/>
              </a:lnSpc>
              <a:spcBef>
                <a:spcPts val="0"/>
              </a:spcBef>
              <a:spcAft>
                <a:spcPts val="0"/>
              </a:spcAft>
              <a:buClr>
                <a:schemeClr val="dk1"/>
              </a:buClr>
              <a:buSzPts val="1800"/>
              <a:buNone/>
              <a:defRPr/>
            </a:lvl3pPr>
            <a:lvl4pPr marL="1828800" lvl="3" indent="-228600" algn="l">
              <a:lnSpc>
                <a:spcPct val="100000"/>
              </a:lnSpc>
              <a:spcBef>
                <a:spcPts val="0"/>
              </a:spcBef>
              <a:spcAft>
                <a:spcPts val="0"/>
              </a:spcAft>
              <a:buClr>
                <a:schemeClr val="dk1"/>
              </a:buClr>
              <a:buSzPts val="1800"/>
              <a:buNone/>
              <a:defRPr/>
            </a:lvl4pPr>
            <a:lvl5pPr marL="2286000" lvl="4" indent="-228600" algn="l">
              <a:lnSpc>
                <a:spcPct val="100000"/>
              </a:lnSpc>
              <a:spcBef>
                <a:spcPts val="0"/>
              </a:spcBef>
              <a:spcAft>
                <a:spcPts val="0"/>
              </a:spcAft>
              <a:buClr>
                <a:schemeClr val="dk1"/>
              </a:buClr>
              <a:buSzPts val="1800"/>
              <a:buNone/>
              <a:defRPr/>
            </a:lvl5pPr>
            <a:lvl6pPr marL="2743200" lvl="5" indent="-342900" algn="l">
              <a:lnSpc>
                <a:spcPct val="90000"/>
              </a:lnSpc>
              <a:spcBef>
                <a:spcPts val="500"/>
              </a:spcBef>
              <a:spcAft>
                <a:spcPts val="0"/>
              </a:spcAft>
              <a:buClr>
                <a:schemeClr val="lt1"/>
              </a:buClr>
              <a:buSzPts val="1800"/>
              <a:buChar char="•"/>
              <a:defRPr/>
            </a:lvl6pPr>
            <a:lvl7pPr marL="3200400" lvl="6" indent="-342900" algn="l">
              <a:lnSpc>
                <a:spcPct val="90000"/>
              </a:lnSpc>
              <a:spcBef>
                <a:spcPts val="500"/>
              </a:spcBef>
              <a:spcAft>
                <a:spcPts val="0"/>
              </a:spcAft>
              <a:buClr>
                <a:schemeClr val="lt1"/>
              </a:buClr>
              <a:buSzPts val="1800"/>
              <a:buChar char="•"/>
              <a:defRPr/>
            </a:lvl7pPr>
            <a:lvl8pPr marL="3657600" lvl="7" indent="-342900" algn="l">
              <a:lnSpc>
                <a:spcPct val="90000"/>
              </a:lnSpc>
              <a:spcBef>
                <a:spcPts val="500"/>
              </a:spcBef>
              <a:spcAft>
                <a:spcPts val="0"/>
              </a:spcAft>
              <a:buClr>
                <a:schemeClr val="lt1"/>
              </a:buClr>
              <a:buSzPts val="1800"/>
              <a:buChar char="•"/>
              <a:defRPr/>
            </a:lvl8pPr>
            <a:lvl9pPr marL="4114800" lvl="8" indent="-342900" algn="l">
              <a:lnSpc>
                <a:spcPct val="90000"/>
              </a:lnSpc>
              <a:spcBef>
                <a:spcPts val="500"/>
              </a:spcBef>
              <a:spcAft>
                <a:spcPts val="0"/>
              </a:spcAft>
              <a:buClr>
                <a:schemeClr val="lt1"/>
              </a:buClr>
              <a:buSzPts val="1800"/>
              <a:buChar char="•"/>
              <a:defRPr/>
            </a:lvl9pPr>
          </a:lstStyle>
          <a:p>
            <a:endParaRPr/>
          </a:p>
        </p:txBody>
      </p:sp>
      <p:sp>
        <p:nvSpPr>
          <p:cNvPr id="13" name="Google Shape;13;p41"/>
          <p:cNvSpPr txBox="1">
            <a:spLocks noGrp="1"/>
          </p:cNvSpPr>
          <p:nvPr>
            <p:ph type="title"/>
          </p:nvPr>
        </p:nvSpPr>
        <p:spPr>
          <a:xfrm>
            <a:off x="609597" y="2200683"/>
            <a:ext cx="6477003" cy="1812518"/>
          </a:xfrm>
          <a:prstGeom prst="rect">
            <a:avLst/>
          </a:prstGeom>
          <a:noFill/>
          <a:ln>
            <a:noFill/>
          </a:ln>
        </p:spPr>
        <p:txBody>
          <a:bodyPr spcFirstLastPara="1" wrap="square" lIns="0" tIns="0" rIns="0" bIns="0" anchor="t" anchorCtr="0">
            <a:noAutofit/>
          </a:bodyPr>
          <a:lstStyle>
            <a:lvl1pPr lvl="0" algn="l">
              <a:lnSpc>
                <a:spcPct val="90000"/>
              </a:lnSpc>
              <a:spcBef>
                <a:spcPts val="0"/>
              </a:spcBef>
              <a:spcAft>
                <a:spcPts val="0"/>
              </a:spcAft>
              <a:buClr>
                <a:schemeClr val="lt1"/>
              </a:buClr>
              <a:buSzPts val="4400"/>
              <a:buFont typeface="Play"/>
              <a:buNone/>
              <a:defRPr sz="4400">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4" name="Google Shape;14;p41"/>
          <p:cNvSpPr txBox="1">
            <a:spLocks noGrp="1"/>
          </p:cNvSpPr>
          <p:nvPr>
            <p:ph type="body" idx="2"/>
          </p:nvPr>
        </p:nvSpPr>
        <p:spPr>
          <a:xfrm>
            <a:off x="609599" y="4312975"/>
            <a:ext cx="3797303" cy="615553"/>
          </a:xfrm>
          <a:prstGeom prst="rect">
            <a:avLst/>
          </a:prstGeom>
          <a:noFill/>
          <a:ln>
            <a:noFill/>
          </a:ln>
        </p:spPr>
        <p:txBody>
          <a:bodyPr spcFirstLastPara="1" wrap="square" lIns="0" tIns="0" rIns="0" bIns="0" anchor="b" anchorCtr="0">
            <a:spAutoFit/>
          </a:bodyPr>
          <a:lstStyle>
            <a:lvl1pPr marL="457200" lvl="0" indent="-228600" algn="l">
              <a:lnSpc>
                <a:spcPct val="100000"/>
              </a:lnSpc>
              <a:spcBef>
                <a:spcPts val="0"/>
              </a:spcBef>
              <a:spcAft>
                <a:spcPts val="0"/>
              </a:spcAft>
              <a:buClr>
                <a:schemeClr val="lt1"/>
              </a:buClr>
              <a:buSzPts val="1800"/>
              <a:buNone/>
              <a:defRPr sz="2000" b="1" i="0" cap="none">
                <a:solidFill>
                  <a:schemeClr val="lt1"/>
                </a:solidFill>
              </a:defRPr>
            </a:lvl1pPr>
            <a:lvl2pPr marL="914400" lvl="1" indent="-228600" algn="l">
              <a:lnSpc>
                <a:spcPct val="100000"/>
              </a:lnSpc>
              <a:spcBef>
                <a:spcPts val="0"/>
              </a:spcBef>
              <a:spcAft>
                <a:spcPts val="0"/>
              </a:spcAft>
              <a:buClr>
                <a:schemeClr val="dk1"/>
              </a:buClr>
              <a:buSzPts val="1620"/>
              <a:buNone/>
              <a:defRPr/>
            </a:lvl2pPr>
            <a:lvl3pPr marL="1371600" lvl="2" indent="-228600" algn="l">
              <a:lnSpc>
                <a:spcPct val="100000"/>
              </a:lnSpc>
              <a:spcBef>
                <a:spcPts val="0"/>
              </a:spcBef>
              <a:spcAft>
                <a:spcPts val="0"/>
              </a:spcAft>
              <a:buClr>
                <a:schemeClr val="dk1"/>
              </a:buClr>
              <a:buSzPts val="1800"/>
              <a:buNone/>
              <a:defRPr/>
            </a:lvl3pPr>
            <a:lvl4pPr marL="1828800" lvl="3" indent="-228600" algn="l">
              <a:lnSpc>
                <a:spcPct val="100000"/>
              </a:lnSpc>
              <a:spcBef>
                <a:spcPts val="0"/>
              </a:spcBef>
              <a:spcAft>
                <a:spcPts val="0"/>
              </a:spcAft>
              <a:buClr>
                <a:schemeClr val="dk1"/>
              </a:buClr>
              <a:buSzPts val="1800"/>
              <a:buNone/>
              <a:defRPr/>
            </a:lvl4pPr>
            <a:lvl5pPr marL="2286000" lvl="4" indent="-228600" algn="l">
              <a:lnSpc>
                <a:spcPct val="100000"/>
              </a:lnSpc>
              <a:spcBef>
                <a:spcPts val="0"/>
              </a:spcBef>
              <a:spcAft>
                <a:spcPts val="0"/>
              </a:spcAft>
              <a:buClr>
                <a:schemeClr val="dk1"/>
              </a:buClr>
              <a:buSzPts val="1800"/>
              <a:buNone/>
              <a:defRPr/>
            </a:lvl5pPr>
            <a:lvl6pPr marL="2743200" lvl="5" indent="-342900" algn="l">
              <a:lnSpc>
                <a:spcPct val="90000"/>
              </a:lnSpc>
              <a:spcBef>
                <a:spcPts val="500"/>
              </a:spcBef>
              <a:spcAft>
                <a:spcPts val="0"/>
              </a:spcAft>
              <a:buClr>
                <a:schemeClr val="lt1"/>
              </a:buClr>
              <a:buSzPts val="1800"/>
              <a:buChar char="•"/>
              <a:defRPr/>
            </a:lvl6pPr>
            <a:lvl7pPr marL="3200400" lvl="6" indent="-342900" algn="l">
              <a:lnSpc>
                <a:spcPct val="90000"/>
              </a:lnSpc>
              <a:spcBef>
                <a:spcPts val="500"/>
              </a:spcBef>
              <a:spcAft>
                <a:spcPts val="0"/>
              </a:spcAft>
              <a:buClr>
                <a:schemeClr val="lt1"/>
              </a:buClr>
              <a:buSzPts val="1800"/>
              <a:buChar char="•"/>
              <a:defRPr/>
            </a:lvl7pPr>
            <a:lvl8pPr marL="3657600" lvl="7" indent="-342900" algn="l">
              <a:lnSpc>
                <a:spcPct val="90000"/>
              </a:lnSpc>
              <a:spcBef>
                <a:spcPts val="500"/>
              </a:spcBef>
              <a:spcAft>
                <a:spcPts val="0"/>
              </a:spcAft>
              <a:buClr>
                <a:schemeClr val="lt1"/>
              </a:buClr>
              <a:buSzPts val="1800"/>
              <a:buChar char="•"/>
              <a:defRPr/>
            </a:lvl8pPr>
            <a:lvl9pPr marL="4114800" lvl="8" indent="-342900" algn="l">
              <a:lnSpc>
                <a:spcPct val="90000"/>
              </a:lnSpc>
              <a:spcBef>
                <a:spcPts val="500"/>
              </a:spcBef>
              <a:spcAft>
                <a:spcPts val="0"/>
              </a:spcAft>
              <a:buClr>
                <a:schemeClr val="lt1"/>
              </a:buClr>
              <a:buSzPts val="1800"/>
              <a:buChar char="•"/>
              <a:defRPr/>
            </a:lvl9pPr>
          </a:lstStyle>
          <a:p>
            <a:endParaRPr/>
          </a:p>
        </p:txBody>
      </p:sp>
      <p:sp>
        <p:nvSpPr>
          <p:cNvPr id="15" name="Google Shape;15;p41"/>
          <p:cNvSpPr txBox="1">
            <a:spLocks noGrp="1"/>
          </p:cNvSpPr>
          <p:nvPr>
            <p:ph type="body" idx="3"/>
          </p:nvPr>
        </p:nvSpPr>
        <p:spPr>
          <a:xfrm>
            <a:off x="609599" y="4962720"/>
            <a:ext cx="3797303" cy="492443"/>
          </a:xfrm>
          <a:prstGeom prst="rect">
            <a:avLst/>
          </a:prstGeom>
          <a:noFill/>
          <a:ln>
            <a:noFill/>
          </a:ln>
        </p:spPr>
        <p:txBody>
          <a:bodyPr spcFirstLastPara="1" wrap="square" lIns="0" tIns="0" rIns="0" bIns="0" anchor="t" anchorCtr="0">
            <a:spAutoFit/>
          </a:bodyPr>
          <a:lstStyle>
            <a:lvl1pPr marL="457200" lvl="0" indent="-228600" algn="l">
              <a:lnSpc>
                <a:spcPct val="100000"/>
              </a:lnSpc>
              <a:spcBef>
                <a:spcPts val="0"/>
              </a:spcBef>
              <a:spcAft>
                <a:spcPts val="0"/>
              </a:spcAft>
              <a:buClr>
                <a:schemeClr val="lt1"/>
              </a:buClr>
              <a:buSzPts val="1440"/>
              <a:buNone/>
              <a:defRPr sz="1600">
                <a:solidFill>
                  <a:schemeClr val="lt1"/>
                </a:solidFill>
              </a:defRPr>
            </a:lvl1pPr>
            <a:lvl2pPr marL="914400" lvl="1" indent="-228600" algn="l">
              <a:lnSpc>
                <a:spcPct val="100000"/>
              </a:lnSpc>
              <a:spcBef>
                <a:spcPts val="0"/>
              </a:spcBef>
              <a:spcAft>
                <a:spcPts val="0"/>
              </a:spcAft>
              <a:buClr>
                <a:schemeClr val="dk1"/>
              </a:buClr>
              <a:buSzPts val="1620"/>
              <a:buNone/>
              <a:defRPr/>
            </a:lvl2pPr>
            <a:lvl3pPr marL="1371600" lvl="2" indent="-228600" algn="l">
              <a:lnSpc>
                <a:spcPct val="100000"/>
              </a:lnSpc>
              <a:spcBef>
                <a:spcPts val="0"/>
              </a:spcBef>
              <a:spcAft>
                <a:spcPts val="0"/>
              </a:spcAft>
              <a:buClr>
                <a:schemeClr val="dk1"/>
              </a:buClr>
              <a:buSzPts val="1800"/>
              <a:buNone/>
              <a:defRPr/>
            </a:lvl3pPr>
            <a:lvl4pPr marL="1828800" lvl="3" indent="-228600" algn="l">
              <a:lnSpc>
                <a:spcPct val="100000"/>
              </a:lnSpc>
              <a:spcBef>
                <a:spcPts val="0"/>
              </a:spcBef>
              <a:spcAft>
                <a:spcPts val="0"/>
              </a:spcAft>
              <a:buClr>
                <a:schemeClr val="dk1"/>
              </a:buClr>
              <a:buSzPts val="1800"/>
              <a:buNone/>
              <a:defRPr/>
            </a:lvl4pPr>
            <a:lvl5pPr marL="2286000" lvl="4" indent="-228600" algn="l">
              <a:lnSpc>
                <a:spcPct val="100000"/>
              </a:lnSpc>
              <a:spcBef>
                <a:spcPts val="0"/>
              </a:spcBef>
              <a:spcAft>
                <a:spcPts val="0"/>
              </a:spcAft>
              <a:buClr>
                <a:schemeClr val="dk1"/>
              </a:buClr>
              <a:buSzPts val="1800"/>
              <a:buNone/>
              <a:defRPr/>
            </a:lvl5pPr>
            <a:lvl6pPr marL="2743200" lvl="5" indent="-342900" algn="l">
              <a:lnSpc>
                <a:spcPct val="90000"/>
              </a:lnSpc>
              <a:spcBef>
                <a:spcPts val="500"/>
              </a:spcBef>
              <a:spcAft>
                <a:spcPts val="0"/>
              </a:spcAft>
              <a:buClr>
                <a:schemeClr val="lt1"/>
              </a:buClr>
              <a:buSzPts val="1800"/>
              <a:buChar char="•"/>
              <a:defRPr/>
            </a:lvl6pPr>
            <a:lvl7pPr marL="3200400" lvl="6" indent="-342900" algn="l">
              <a:lnSpc>
                <a:spcPct val="90000"/>
              </a:lnSpc>
              <a:spcBef>
                <a:spcPts val="500"/>
              </a:spcBef>
              <a:spcAft>
                <a:spcPts val="0"/>
              </a:spcAft>
              <a:buClr>
                <a:schemeClr val="lt1"/>
              </a:buClr>
              <a:buSzPts val="1800"/>
              <a:buChar char="•"/>
              <a:defRPr/>
            </a:lvl7pPr>
            <a:lvl8pPr marL="3657600" lvl="7" indent="-342900" algn="l">
              <a:lnSpc>
                <a:spcPct val="90000"/>
              </a:lnSpc>
              <a:spcBef>
                <a:spcPts val="500"/>
              </a:spcBef>
              <a:spcAft>
                <a:spcPts val="0"/>
              </a:spcAft>
              <a:buClr>
                <a:schemeClr val="lt1"/>
              </a:buClr>
              <a:buSzPts val="1800"/>
              <a:buChar char="•"/>
              <a:defRPr/>
            </a:lvl8pPr>
            <a:lvl9pPr marL="4114800" lvl="8" indent="-342900" algn="l">
              <a:lnSpc>
                <a:spcPct val="90000"/>
              </a:lnSpc>
              <a:spcBef>
                <a:spcPts val="500"/>
              </a:spcBef>
              <a:spcAft>
                <a:spcPts val="0"/>
              </a:spcAft>
              <a:buClr>
                <a:schemeClr val="lt1"/>
              </a:buClr>
              <a:buSzPts val="1800"/>
              <a:buChar char="•"/>
              <a:defRPr/>
            </a:lvl9pPr>
          </a:lstStyle>
          <a:p>
            <a:endParaRPr/>
          </a:p>
        </p:txBody>
      </p:sp>
      <p:sp>
        <p:nvSpPr>
          <p:cNvPr id="16" name="Google Shape;16;p41"/>
          <p:cNvSpPr txBox="1"/>
          <p:nvPr/>
        </p:nvSpPr>
        <p:spPr>
          <a:xfrm>
            <a:off x="609600" y="6389815"/>
            <a:ext cx="1122423" cy="184666"/>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600"/>
              <a:buFont typeface="Play"/>
              <a:buNone/>
            </a:pPr>
            <a:r>
              <a:rPr lang="en-US" sz="600" b="0" i="0" u="none" strike="noStrike" cap="none">
                <a:solidFill>
                  <a:srgbClr val="FFFFFF"/>
                </a:solidFill>
                <a:latin typeface="Play"/>
                <a:ea typeface="Play"/>
                <a:cs typeface="Play"/>
                <a:sym typeface="Play"/>
              </a:rPr>
              <a:t>© 2025 Valkey Community</a:t>
            </a:r>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extLst>
    <p:ext uri="{DCECCB84-F9BA-43D5-87BE-67443E8EF086}">
      <p15:sldGuideLst xmlns:p15="http://schemas.microsoft.com/office/powerpoint/2012/main">
        <p15:guide id="1" pos="4464">
          <p15:clr>
            <a:srgbClr val="FBAE40"/>
          </p15:clr>
        </p15:guide>
        <p15:guide id="2" orient="horz" pos="2736">
          <p15:clr>
            <a:srgbClr val="FBAE40"/>
          </p15:clr>
        </p15:guide>
        <p15:guide id="3" orient="horz" pos="1272">
          <p15:clr>
            <a:srgbClr val="FBAE40"/>
          </p15:clr>
        </p15:guide>
        <p15:guide id="4" orient="horz" pos="1728">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 Cont">
  <p:cSld name="Title + Cont">
    <p:spTree>
      <p:nvGrpSpPr>
        <p:cNvPr id="1" name="Shape 17"/>
        <p:cNvGrpSpPr/>
        <p:nvPr/>
      </p:nvGrpSpPr>
      <p:grpSpPr>
        <a:xfrm>
          <a:off x="0" y="0"/>
          <a:ext cx="0" cy="0"/>
          <a:chOff x="0" y="0"/>
          <a:chExt cx="0" cy="0"/>
        </a:xfrm>
      </p:grpSpPr>
      <p:sp>
        <p:nvSpPr>
          <p:cNvPr id="18" name="Google Shape;18;p42"/>
          <p:cNvSpPr txBox="1">
            <a:spLocks noGrp="1"/>
          </p:cNvSpPr>
          <p:nvPr>
            <p:ph type="title"/>
          </p:nvPr>
        </p:nvSpPr>
        <p:spPr>
          <a:xfrm>
            <a:off x="609600" y="400019"/>
            <a:ext cx="11062800" cy="443198"/>
          </a:xfrm>
          <a:prstGeom prst="rect">
            <a:avLst/>
          </a:prstGeom>
          <a:noFill/>
          <a:ln>
            <a:noFill/>
          </a:ln>
        </p:spPr>
        <p:txBody>
          <a:bodyPr spcFirstLastPara="1" wrap="square" lIns="0" tIns="0" rIns="0" bIns="0" anchor="t" anchorCtr="0">
            <a:spAutoFit/>
          </a:bodyPr>
          <a:lstStyle>
            <a:lvl1pPr lvl="0" algn="l">
              <a:lnSpc>
                <a:spcPct val="90000"/>
              </a:lnSpc>
              <a:spcBef>
                <a:spcPts val="0"/>
              </a:spcBef>
              <a:spcAft>
                <a:spcPts val="0"/>
              </a:spcAft>
              <a:buClr>
                <a:schemeClr val="dk1"/>
              </a:buClr>
              <a:buSzPts val="3200"/>
              <a:buFont typeface="Play"/>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9" name="Google Shape;19;p42"/>
          <p:cNvSpPr txBox="1">
            <a:spLocks noGrp="1"/>
          </p:cNvSpPr>
          <p:nvPr>
            <p:ph type="body" idx="1"/>
          </p:nvPr>
        </p:nvSpPr>
        <p:spPr>
          <a:xfrm>
            <a:off x="609600" y="1445931"/>
            <a:ext cx="11062800" cy="4565111"/>
          </a:xfrm>
          <a:prstGeom prst="rect">
            <a:avLst/>
          </a:prstGeom>
          <a:noFill/>
          <a:ln>
            <a:noFill/>
          </a:ln>
        </p:spPr>
        <p:txBody>
          <a:bodyPr spcFirstLastPara="1" wrap="square" lIns="0" tIns="0" rIns="0" bIns="0" anchor="t" anchorCtr="0">
            <a:noAutofit/>
          </a:bodyPr>
          <a:lstStyle>
            <a:lvl1pPr marL="457200" lvl="0" indent="-228600" algn="l">
              <a:lnSpc>
                <a:spcPct val="100000"/>
              </a:lnSpc>
              <a:spcBef>
                <a:spcPts val="0"/>
              </a:spcBef>
              <a:spcAft>
                <a:spcPts val="0"/>
              </a:spcAft>
              <a:buClr>
                <a:schemeClr val="dk1"/>
              </a:buClr>
              <a:buSzPts val="2160"/>
              <a:buNone/>
              <a:defRPr/>
            </a:lvl1pPr>
            <a:lvl2pPr marL="914400" lvl="1" indent="-228600" algn="l">
              <a:lnSpc>
                <a:spcPct val="100000"/>
              </a:lnSpc>
              <a:spcBef>
                <a:spcPts val="0"/>
              </a:spcBef>
              <a:spcAft>
                <a:spcPts val="0"/>
              </a:spcAft>
              <a:buClr>
                <a:schemeClr val="dk1"/>
              </a:buClr>
              <a:buSzPts val="1800"/>
              <a:buNone/>
              <a:defRPr/>
            </a:lvl2pPr>
            <a:lvl3pPr marL="1371600" lvl="2" indent="-228600" algn="l">
              <a:lnSpc>
                <a:spcPct val="100000"/>
              </a:lnSpc>
              <a:spcBef>
                <a:spcPts val="0"/>
              </a:spcBef>
              <a:spcAft>
                <a:spcPts val="0"/>
              </a:spcAft>
              <a:buClr>
                <a:schemeClr val="dk1"/>
              </a:buClr>
              <a:buSzPts val="1800"/>
              <a:buNone/>
              <a:defRPr/>
            </a:lvl3pPr>
            <a:lvl4pPr marL="1828800" lvl="3" indent="-228600" algn="l">
              <a:lnSpc>
                <a:spcPct val="100000"/>
              </a:lnSpc>
              <a:spcBef>
                <a:spcPts val="0"/>
              </a:spcBef>
              <a:spcAft>
                <a:spcPts val="0"/>
              </a:spcAft>
              <a:buClr>
                <a:schemeClr val="dk1"/>
              </a:buClr>
              <a:buSzPts val="1600"/>
              <a:buNone/>
              <a:defRPr/>
            </a:lvl4pPr>
            <a:lvl5pPr marL="2286000" lvl="4" indent="-228600" algn="l">
              <a:lnSpc>
                <a:spcPct val="100000"/>
              </a:lnSpc>
              <a:spcBef>
                <a:spcPts val="0"/>
              </a:spcBef>
              <a:spcAft>
                <a:spcPts val="0"/>
              </a:spcAft>
              <a:buClr>
                <a:schemeClr val="dk1"/>
              </a:buClr>
              <a:buSzPts val="1600"/>
              <a:buNone/>
              <a:defRPr/>
            </a:lvl5pPr>
            <a:lvl6pPr marL="2743200" lvl="5" indent="-342900" algn="l">
              <a:lnSpc>
                <a:spcPct val="90000"/>
              </a:lnSpc>
              <a:spcBef>
                <a:spcPts val="500"/>
              </a:spcBef>
              <a:spcAft>
                <a:spcPts val="0"/>
              </a:spcAft>
              <a:buClr>
                <a:schemeClr val="lt1"/>
              </a:buClr>
              <a:buSzPts val="1800"/>
              <a:buChar char="•"/>
              <a:defRPr/>
            </a:lvl6pPr>
            <a:lvl7pPr marL="3200400" lvl="6" indent="-342900" algn="l">
              <a:lnSpc>
                <a:spcPct val="90000"/>
              </a:lnSpc>
              <a:spcBef>
                <a:spcPts val="500"/>
              </a:spcBef>
              <a:spcAft>
                <a:spcPts val="0"/>
              </a:spcAft>
              <a:buClr>
                <a:schemeClr val="lt1"/>
              </a:buClr>
              <a:buSzPts val="1800"/>
              <a:buChar char="•"/>
              <a:defRPr/>
            </a:lvl7pPr>
            <a:lvl8pPr marL="3657600" lvl="7" indent="-342900" algn="l">
              <a:lnSpc>
                <a:spcPct val="90000"/>
              </a:lnSpc>
              <a:spcBef>
                <a:spcPts val="500"/>
              </a:spcBef>
              <a:spcAft>
                <a:spcPts val="0"/>
              </a:spcAft>
              <a:buClr>
                <a:schemeClr val="lt1"/>
              </a:buClr>
              <a:buSzPts val="1800"/>
              <a:buChar char="•"/>
              <a:defRPr/>
            </a:lvl8pPr>
            <a:lvl9pPr marL="4114800" lvl="8" indent="-342900" algn="l">
              <a:lnSpc>
                <a:spcPct val="90000"/>
              </a:lnSpc>
              <a:spcBef>
                <a:spcPts val="500"/>
              </a:spcBef>
              <a:spcAft>
                <a:spcPts val="0"/>
              </a:spcAft>
              <a:buClr>
                <a:schemeClr val="lt1"/>
              </a:buClr>
              <a:buSzPts val="1800"/>
              <a:buChar char="•"/>
              <a:defRPr/>
            </a:lvl9pPr>
          </a:lstStyle>
          <a:p>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hank You x1">
  <p:cSld name="Thank You x1">
    <p:spTree>
      <p:nvGrpSpPr>
        <p:cNvPr id="1" name="Shape 20"/>
        <p:cNvGrpSpPr/>
        <p:nvPr/>
      </p:nvGrpSpPr>
      <p:grpSpPr>
        <a:xfrm>
          <a:off x="0" y="0"/>
          <a:ext cx="0" cy="0"/>
          <a:chOff x="0" y="0"/>
          <a:chExt cx="0" cy="0"/>
        </a:xfrm>
      </p:grpSpPr>
      <p:pic>
        <p:nvPicPr>
          <p:cNvPr id="21" name="Google Shape;21;p43"/>
          <p:cNvPicPr preferRelativeResize="0"/>
          <p:nvPr/>
        </p:nvPicPr>
        <p:blipFill rotWithShape="1">
          <a:blip r:embed="rId2">
            <a:alphaModFix/>
          </a:blip>
          <a:srcRect/>
          <a:stretch/>
        </p:blipFill>
        <p:spPr>
          <a:xfrm>
            <a:off x="-27627" y="-31081"/>
            <a:ext cx="12298004" cy="6917627"/>
          </a:xfrm>
          <a:prstGeom prst="rect">
            <a:avLst/>
          </a:prstGeom>
          <a:noFill/>
          <a:ln>
            <a:noFill/>
          </a:ln>
        </p:spPr>
      </p:pic>
      <p:sp>
        <p:nvSpPr>
          <p:cNvPr id="22" name="Google Shape;22;p43"/>
          <p:cNvSpPr txBox="1"/>
          <p:nvPr/>
        </p:nvSpPr>
        <p:spPr>
          <a:xfrm>
            <a:off x="609599" y="2461212"/>
            <a:ext cx="6867525" cy="923331"/>
          </a:xfrm>
          <a:prstGeom prst="rect">
            <a:avLst/>
          </a:prstGeom>
          <a:noFill/>
          <a:ln>
            <a:noFill/>
          </a:ln>
        </p:spPr>
        <p:txBody>
          <a:bodyPr spcFirstLastPara="1" wrap="square" lIns="0" tIns="45700" rIns="91425" bIns="45700" anchor="t" anchorCtr="0">
            <a:noAutofit/>
          </a:bodyPr>
          <a:lstStyle/>
          <a:p>
            <a:pPr marL="0" marR="0" lvl="0" indent="0" algn="l" rtl="0">
              <a:spcBef>
                <a:spcPts val="0"/>
              </a:spcBef>
              <a:spcAft>
                <a:spcPts val="0"/>
              </a:spcAft>
              <a:buNone/>
            </a:pPr>
            <a:r>
              <a:rPr lang="en-US" sz="4800" b="1" i="0" u="none" strike="noStrike" cap="none">
                <a:solidFill>
                  <a:schemeClr val="lt1"/>
                </a:solidFill>
                <a:latin typeface="Play"/>
                <a:ea typeface="Play"/>
                <a:cs typeface="Play"/>
                <a:sym typeface="Play"/>
              </a:rPr>
              <a:t>Thank you!</a:t>
            </a:r>
            <a:endParaRPr/>
          </a:p>
        </p:txBody>
      </p:sp>
      <p:sp>
        <p:nvSpPr>
          <p:cNvPr id="23" name="Google Shape;23;p43"/>
          <p:cNvSpPr txBox="1">
            <a:spLocks noGrp="1"/>
          </p:cNvSpPr>
          <p:nvPr>
            <p:ph type="body" idx="1"/>
          </p:nvPr>
        </p:nvSpPr>
        <p:spPr>
          <a:xfrm>
            <a:off x="609600" y="4001508"/>
            <a:ext cx="3541486" cy="307777"/>
          </a:xfrm>
          <a:prstGeom prst="rect">
            <a:avLst/>
          </a:prstGeom>
          <a:noFill/>
          <a:ln>
            <a:noFill/>
          </a:ln>
        </p:spPr>
        <p:txBody>
          <a:bodyPr spcFirstLastPara="1" wrap="square" lIns="0" tIns="0" rIns="0" bIns="0" anchor="b" anchorCtr="0">
            <a:spAutoFit/>
          </a:bodyPr>
          <a:lstStyle>
            <a:lvl1pPr marL="457200" lvl="0" indent="-228600" algn="l">
              <a:lnSpc>
                <a:spcPct val="100000"/>
              </a:lnSpc>
              <a:spcBef>
                <a:spcPts val="0"/>
              </a:spcBef>
              <a:spcAft>
                <a:spcPts val="0"/>
              </a:spcAft>
              <a:buClr>
                <a:schemeClr val="lt1"/>
              </a:buClr>
              <a:buSzPts val="1800"/>
              <a:buNone/>
              <a:defRPr sz="2000" b="1" i="0" cap="none">
                <a:solidFill>
                  <a:schemeClr val="lt1"/>
                </a:solidFill>
              </a:defRPr>
            </a:lvl1pPr>
            <a:lvl2pPr marL="914400" lvl="1" indent="-228600" algn="l">
              <a:lnSpc>
                <a:spcPct val="100000"/>
              </a:lnSpc>
              <a:spcBef>
                <a:spcPts val="0"/>
              </a:spcBef>
              <a:spcAft>
                <a:spcPts val="0"/>
              </a:spcAft>
              <a:buClr>
                <a:schemeClr val="dk1"/>
              </a:buClr>
              <a:buSzPts val="1620"/>
              <a:buNone/>
              <a:defRPr/>
            </a:lvl2pPr>
            <a:lvl3pPr marL="1371600" lvl="2" indent="-228600" algn="l">
              <a:lnSpc>
                <a:spcPct val="100000"/>
              </a:lnSpc>
              <a:spcBef>
                <a:spcPts val="0"/>
              </a:spcBef>
              <a:spcAft>
                <a:spcPts val="0"/>
              </a:spcAft>
              <a:buClr>
                <a:schemeClr val="dk1"/>
              </a:buClr>
              <a:buSzPts val="1800"/>
              <a:buNone/>
              <a:defRPr/>
            </a:lvl3pPr>
            <a:lvl4pPr marL="1828800" lvl="3" indent="-228600" algn="l">
              <a:lnSpc>
                <a:spcPct val="100000"/>
              </a:lnSpc>
              <a:spcBef>
                <a:spcPts val="0"/>
              </a:spcBef>
              <a:spcAft>
                <a:spcPts val="0"/>
              </a:spcAft>
              <a:buClr>
                <a:schemeClr val="dk1"/>
              </a:buClr>
              <a:buSzPts val="1800"/>
              <a:buNone/>
              <a:defRPr/>
            </a:lvl4pPr>
            <a:lvl5pPr marL="2286000" lvl="4" indent="-228600" algn="l">
              <a:lnSpc>
                <a:spcPct val="100000"/>
              </a:lnSpc>
              <a:spcBef>
                <a:spcPts val="0"/>
              </a:spcBef>
              <a:spcAft>
                <a:spcPts val="0"/>
              </a:spcAft>
              <a:buClr>
                <a:schemeClr val="dk1"/>
              </a:buClr>
              <a:buSzPts val="1800"/>
              <a:buNone/>
              <a:defRPr/>
            </a:lvl5pPr>
            <a:lvl6pPr marL="2743200" lvl="5" indent="-342900" algn="l">
              <a:lnSpc>
                <a:spcPct val="90000"/>
              </a:lnSpc>
              <a:spcBef>
                <a:spcPts val="500"/>
              </a:spcBef>
              <a:spcAft>
                <a:spcPts val="0"/>
              </a:spcAft>
              <a:buClr>
                <a:schemeClr val="lt1"/>
              </a:buClr>
              <a:buSzPts val="1800"/>
              <a:buChar char="•"/>
              <a:defRPr/>
            </a:lvl6pPr>
            <a:lvl7pPr marL="3200400" lvl="6" indent="-342900" algn="l">
              <a:lnSpc>
                <a:spcPct val="90000"/>
              </a:lnSpc>
              <a:spcBef>
                <a:spcPts val="500"/>
              </a:spcBef>
              <a:spcAft>
                <a:spcPts val="0"/>
              </a:spcAft>
              <a:buClr>
                <a:schemeClr val="lt1"/>
              </a:buClr>
              <a:buSzPts val="1800"/>
              <a:buChar char="•"/>
              <a:defRPr/>
            </a:lvl7pPr>
            <a:lvl8pPr marL="3657600" lvl="7" indent="-342900" algn="l">
              <a:lnSpc>
                <a:spcPct val="90000"/>
              </a:lnSpc>
              <a:spcBef>
                <a:spcPts val="500"/>
              </a:spcBef>
              <a:spcAft>
                <a:spcPts val="0"/>
              </a:spcAft>
              <a:buClr>
                <a:schemeClr val="lt1"/>
              </a:buClr>
              <a:buSzPts val="1800"/>
              <a:buChar char="•"/>
              <a:defRPr/>
            </a:lvl8pPr>
            <a:lvl9pPr marL="4114800" lvl="8" indent="-342900" algn="l">
              <a:lnSpc>
                <a:spcPct val="90000"/>
              </a:lnSpc>
              <a:spcBef>
                <a:spcPts val="500"/>
              </a:spcBef>
              <a:spcAft>
                <a:spcPts val="0"/>
              </a:spcAft>
              <a:buClr>
                <a:schemeClr val="lt1"/>
              </a:buClr>
              <a:buSzPts val="1800"/>
              <a:buChar char="•"/>
              <a:defRPr/>
            </a:lvl9pPr>
          </a:lstStyle>
          <a:p>
            <a:endParaRPr/>
          </a:p>
        </p:txBody>
      </p:sp>
      <p:sp>
        <p:nvSpPr>
          <p:cNvPr id="24" name="Google Shape;24;p43"/>
          <p:cNvSpPr txBox="1">
            <a:spLocks noGrp="1"/>
          </p:cNvSpPr>
          <p:nvPr>
            <p:ph type="body" idx="2"/>
          </p:nvPr>
        </p:nvSpPr>
        <p:spPr>
          <a:xfrm>
            <a:off x="609600" y="4372505"/>
            <a:ext cx="3541486" cy="553998"/>
          </a:xfrm>
          <a:prstGeom prst="rect">
            <a:avLst/>
          </a:prstGeom>
          <a:noFill/>
          <a:ln>
            <a:noFill/>
          </a:ln>
        </p:spPr>
        <p:txBody>
          <a:bodyPr spcFirstLastPara="1" wrap="square" lIns="0" tIns="0" rIns="0" bIns="0" anchor="t" anchorCtr="0">
            <a:spAutoFit/>
          </a:bodyPr>
          <a:lstStyle>
            <a:lvl1pPr marL="457200" lvl="0" indent="-228600" algn="l">
              <a:lnSpc>
                <a:spcPct val="100000"/>
              </a:lnSpc>
              <a:spcBef>
                <a:spcPts val="0"/>
              </a:spcBef>
              <a:spcAft>
                <a:spcPts val="0"/>
              </a:spcAft>
              <a:buClr>
                <a:schemeClr val="lt1"/>
              </a:buClr>
              <a:buSzPts val="1620"/>
              <a:buNone/>
              <a:defRPr sz="1800">
                <a:solidFill>
                  <a:schemeClr val="lt1"/>
                </a:solidFill>
              </a:defRPr>
            </a:lvl1pPr>
            <a:lvl2pPr marL="914400" lvl="1" indent="-228600" algn="l">
              <a:lnSpc>
                <a:spcPct val="100000"/>
              </a:lnSpc>
              <a:spcBef>
                <a:spcPts val="0"/>
              </a:spcBef>
              <a:spcAft>
                <a:spcPts val="0"/>
              </a:spcAft>
              <a:buClr>
                <a:schemeClr val="dk1"/>
              </a:buClr>
              <a:buSzPts val="1620"/>
              <a:buNone/>
              <a:defRPr/>
            </a:lvl2pPr>
            <a:lvl3pPr marL="1371600" lvl="2" indent="-228600" algn="l">
              <a:lnSpc>
                <a:spcPct val="100000"/>
              </a:lnSpc>
              <a:spcBef>
                <a:spcPts val="0"/>
              </a:spcBef>
              <a:spcAft>
                <a:spcPts val="0"/>
              </a:spcAft>
              <a:buClr>
                <a:schemeClr val="dk1"/>
              </a:buClr>
              <a:buSzPts val="1800"/>
              <a:buNone/>
              <a:defRPr/>
            </a:lvl3pPr>
            <a:lvl4pPr marL="1828800" lvl="3" indent="-228600" algn="l">
              <a:lnSpc>
                <a:spcPct val="100000"/>
              </a:lnSpc>
              <a:spcBef>
                <a:spcPts val="0"/>
              </a:spcBef>
              <a:spcAft>
                <a:spcPts val="0"/>
              </a:spcAft>
              <a:buClr>
                <a:schemeClr val="dk1"/>
              </a:buClr>
              <a:buSzPts val="1800"/>
              <a:buNone/>
              <a:defRPr/>
            </a:lvl4pPr>
            <a:lvl5pPr marL="2286000" lvl="4" indent="-228600" algn="l">
              <a:lnSpc>
                <a:spcPct val="100000"/>
              </a:lnSpc>
              <a:spcBef>
                <a:spcPts val="0"/>
              </a:spcBef>
              <a:spcAft>
                <a:spcPts val="0"/>
              </a:spcAft>
              <a:buClr>
                <a:schemeClr val="dk1"/>
              </a:buClr>
              <a:buSzPts val="1800"/>
              <a:buNone/>
              <a:defRPr/>
            </a:lvl5pPr>
            <a:lvl6pPr marL="2743200" lvl="5" indent="-342900" algn="l">
              <a:lnSpc>
                <a:spcPct val="90000"/>
              </a:lnSpc>
              <a:spcBef>
                <a:spcPts val="500"/>
              </a:spcBef>
              <a:spcAft>
                <a:spcPts val="0"/>
              </a:spcAft>
              <a:buClr>
                <a:schemeClr val="lt1"/>
              </a:buClr>
              <a:buSzPts val="1800"/>
              <a:buChar char="•"/>
              <a:defRPr/>
            </a:lvl6pPr>
            <a:lvl7pPr marL="3200400" lvl="6" indent="-342900" algn="l">
              <a:lnSpc>
                <a:spcPct val="90000"/>
              </a:lnSpc>
              <a:spcBef>
                <a:spcPts val="500"/>
              </a:spcBef>
              <a:spcAft>
                <a:spcPts val="0"/>
              </a:spcAft>
              <a:buClr>
                <a:schemeClr val="lt1"/>
              </a:buClr>
              <a:buSzPts val="1800"/>
              <a:buChar char="•"/>
              <a:defRPr/>
            </a:lvl7pPr>
            <a:lvl8pPr marL="3657600" lvl="7" indent="-342900" algn="l">
              <a:lnSpc>
                <a:spcPct val="90000"/>
              </a:lnSpc>
              <a:spcBef>
                <a:spcPts val="500"/>
              </a:spcBef>
              <a:spcAft>
                <a:spcPts val="0"/>
              </a:spcAft>
              <a:buClr>
                <a:schemeClr val="lt1"/>
              </a:buClr>
              <a:buSzPts val="1800"/>
              <a:buChar char="•"/>
              <a:defRPr/>
            </a:lvl8pPr>
            <a:lvl9pPr marL="4114800" lvl="8" indent="-342900" algn="l">
              <a:lnSpc>
                <a:spcPct val="90000"/>
              </a:lnSpc>
              <a:spcBef>
                <a:spcPts val="500"/>
              </a:spcBef>
              <a:spcAft>
                <a:spcPts val="0"/>
              </a:spcAft>
              <a:buClr>
                <a:schemeClr val="lt1"/>
              </a:buClr>
              <a:buSzPts val="1800"/>
              <a:buChar char="•"/>
              <a:defRPr/>
            </a:lvl9pPr>
          </a:lstStyle>
          <a:p>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 2x Speaker">
  <p:cSld name="Title + 2x Speaker">
    <p:spTree>
      <p:nvGrpSpPr>
        <p:cNvPr id="1" name="Shape 25"/>
        <p:cNvGrpSpPr/>
        <p:nvPr/>
      </p:nvGrpSpPr>
      <p:grpSpPr>
        <a:xfrm>
          <a:off x="0" y="0"/>
          <a:ext cx="0" cy="0"/>
          <a:chOff x="0" y="0"/>
          <a:chExt cx="0" cy="0"/>
        </a:xfrm>
      </p:grpSpPr>
      <p:pic>
        <p:nvPicPr>
          <p:cNvPr id="26" name="Google Shape;26;p44"/>
          <p:cNvPicPr preferRelativeResize="0"/>
          <p:nvPr/>
        </p:nvPicPr>
        <p:blipFill rotWithShape="1">
          <a:blip r:embed="rId2">
            <a:alphaModFix/>
          </a:blip>
          <a:srcRect/>
          <a:stretch/>
        </p:blipFill>
        <p:spPr>
          <a:xfrm>
            <a:off x="-52251" y="-18140"/>
            <a:ext cx="12261669" cy="6897189"/>
          </a:xfrm>
          <a:prstGeom prst="rect">
            <a:avLst/>
          </a:prstGeom>
          <a:noFill/>
          <a:ln>
            <a:noFill/>
          </a:ln>
        </p:spPr>
      </p:pic>
      <p:sp>
        <p:nvSpPr>
          <p:cNvPr id="27" name="Google Shape;27;p44"/>
          <p:cNvSpPr txBox="1">
            <a:spLocks noGrp="1"/>
          </p:cNvSpPr>
          <p:nvPr>
            <p:ph type="body" idx="1"/>
          </p:nvPr>
        </p:nvSpPr>
        <p:spPr>
          <a:xfrm>
            <a:off x="609597" y="1839354"/>
            <a:ext cx="6477003" cy="184666"/>
          </a:xfrm>
          <a:prstGeom prst="rect">
            <a:avLst/>
          </a:prstGeom>
          <a:noFill/>
          <a:ln>
            <a:noFill/>
          </a:ln>
        </p:spPr>
        <p:txBody>
          <a:bodyPr spcFirstLastPara="1" wrap="square" lIns="0" tIns="0" rIns="0" bIns="0" anchor="b" anchorCtr="0">
            <a:spAutoFit/>
          </a:bodyPr>
          <a:lstStyle>
            <a:lvl1pPr marL="457200" lvl="0" indent="-228600" algn="l">
              <a:lnSpc>
                <a:spcPct val="100000"/>
              </a:lnSpc>
              <a:spcBef>
                <a:spcPts val="0"/>
              </a:spcBef>
              <a:spcAft>
                <a:spcPts val="0"/>
              </a:spcAft>
              <a:buClr>
                <a:schemeClr val="accent5"/>
              </a:buClr>
              <a:buSzPts val="1080"/>
              <a:buNone/>
              <a:defRPr sz="1200" b="1" i="0" cap="none">
                <a:solidFill>
                  <a:schemeClr val="accent5"/>
                </a:solidFill>
                <a:latin typeface="Play"/>
                <a:ea typeface="Play"/>
                <a:cs typeface="Play"/>
                <a:sym typeface="Play"/>
              </a:defRPr>
            </a:lvl1pPr>
            <a:lvl2pPr marL="914400" lvl="1" indent="-228600" algn="l">
              <a:lnSpc>
                <a:spcPct val="100000"/>
              </a:lnSpc>
              <a:spcBef>
                <a:spcPts val="0"/>
              </a:spcBef>
              <a:spcAft>
                <a:spcPts val="0"/>
              </a:spcAft>
              <a:buClr>
                <a:schemeClr val="dk1"/>
              </a:buClr>
              <a:buSzPts val="1620"/>
              <a:buNone/>
              <a:defRPr/>
            </a:lvl2pPr>
            <a:lvl3pPr marL="1371600" lvl="2" indent="-228600" algn="l">
              <a:lnSpc>
                <a:spcPct val="100000"/>
              </a:lnSpc>
              <a:spcBef>
                <a:spcPts val="0"/>
              </a:spcBef>
              <a:spcAft>
                <a:spcPts val="0"/>
              </a:spcAft>
              <a:buClr>
                <a:schemeClr val="dk1"/>
              </a:buClr>
              <a:buSzPts val="1800"/>
              <a:buNone/>
              <a:defRPr/>
            </a:lvl3pPr>
            <a:lvl4pPr marL="1828800" lvl="3" indent="-228600" algn="l">
              <a:lnSpc>
                <a:spcPct val="100000"/>
              </a:lnSpc>
              <a:spcBef>
                <a:spcPts val="0"/>
              </a:spcBef>
              <a:spcAft>
                <a:spcPts val="0"/>
              </a:spcAft>
              <a:buClr>
                <a:schemeClr val="dk1"/>
              </a:buClr>
              <a:buSzPts val="1800"/>
              <a:buNone/>
              <a:defRPr/>
            </a:lvl4pPr>
            <a:lvl5pPr marL="2286000" lvl="4" indent="-228600" algn="l">
              <a:lnSpc>
                <a:spcPct val="100000"/>
              </a:lnSpc>
              <a:spcBef>
                <a:spcPts val="0"/>
              </a:spcBef>
              <a:spcAft>
                <a:spcPts val="0"/>
              </a:spcAft>
              <a:buClr>
                <a:schemeClr val="dk1"/>
              </a:buClr>
              <a:buSzPts val="1800"/>
              <a:buNone/>
              <a:defRPr/>
            </a:lvl5pPr>
            <a:lvl6pPr marL="2743200" lvl="5" indent="-342900" algn="l">
              <a:lnSpc>
                <a:spcPct val="90000"/>
              </a:lnSpc>
              <a:spcBef>
                <a:spcPts val="500"/>
              </a:spcBef>
              <a:spcAft>
                <a:spcPts val="0"/>
              </a:spcAft>
              <a:buClr>
                <a:schemeClr val="lt1"/>
              </a:buClr>
              <a:buSzPts val="1800"/>
              <a:buChar char="•"/>
              <a:defRPr/>
            </a:lvl6pPr>
            <a:lvl7pPr marL="3200400" lvl="6" indent="-342900" algn="l">
              <a:lnSpc>
                <a:spcPct val="90000"/>
              </a:lnSpc>
              <a:spcBef>
                <a:spcPts val="500"/>
              </a:spcBef>
              <a:spcAft>
                <a:spcPts val="0"/>
              </a:spcAft>
              <a:buClr>
                <a:schemeClr val="lt1"/>
              </a:buClr>
              <a:buSzPts val="1800"/>
              <a:buChar char="•"/>
              <a:defRPr/>
            </a:lvl7pPr>
            <a:lvl8pPr marL="3657600" lvl="7" indent="-342900" algn="l">
              <a:lnSpc>
                <a:spcPct val="90000"/>
              </a:lnSpc>
              <a:spcBef>
                <a:spcPts val="500"/>
              </a:spcBef>
              <a:spcAft>
                <a:spcPts val="0"/>
              </a:spcAft>
              <a:buClr>
                <a:schemeClr val="lt1"/>
              </a:buClr>
              <a:buSzPts val="1800"/>
              <a:buChar char="•"/>
              <a:defRPr/>
            </a:lvl8pPr>
            <a:lvl9pPr marL="4114800" lvl="8" indent="-342900" algn="l">
              <a:lnSpc>
                <a:spcPct val="90000"/>
              </a:lnSpc>
              <a:spcBef>
                <a:spcPts val="500"/>
              </a:spcBef>
              <a:spcAft>
                <a:spcPts val="0"/>
              </a:spcAft>
              <a:buClr>
                <a:schemeClr val="lt1"/>
              </a:buClr>
              <a:buSzPts val="1800"/>
              <a:buChar char="•"/>
              <a:defRPr/>
            </a:lvl9pPr>
          </a:lstStyle>
          <a:p>
            <a:endParaRPr/>
          </a:p>
        </p:txBody>
      </p:sp>
      <p:sp>
        <p:nvSpPr>
          <p:cNvPr id="28" name="Google Shape;28;p44"/>
          <p:cNvSpPr txBox="1">
            <a:spLocks noGrp="1"/>
          </p:cNvSpPr>
          <p:nvPr>
            <p:ph type="title"/>
          </p:nvPr>
        </p:nvSpPr>
        <p:spPr>
          <a:xfrm>
            <a:off x="609597" y="2200683"/>
            <a:ext cx="6477003" cy="1812518"/>
          </a:xfrm>
          <a:prstGeom prst="rect">
            <a:avLst/>
          </a:prstGeom>
          <a:noFill/>
          <a:ln>
            <a:noFill/>
          </a:ln>
        </p:spPr>
        <p:txBody>
          <a:bodyPr spcFirstLastPara="1" wrap="square" lIns="0" tIns="0" rIns="0" bIns="0" anchor="t" anchorCtr="0">
            <a:noAutofit/>
          </a:bodyPr>
          <a:lstStyle>
            <a:lvl1pPr lvl="0" algn="l">
              <a:lnSpc>
                <a:spcPct val="90000"/>
              </a:lnSpc>
              <a:spcBef>
                <a:spcPts val="0"/>
              </a:spcBef>
              <a:spcAft>
                <a:spcPts val="0"/>
              </a:spcAft>
              <a:buClr>
                <a:schemeClr val="lt1"/>
              </a:buClr>
              <a:buSzPts val="4400"/>
              <a:buFont typeface="Play"/>
              <a:buNone/>
              <a:defRPr sz="4400">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44"/>
          <p:cNvSpPr txBox="1">
            <a:spLocks noGrp="1"/>
          </p:cNvSpPr>
          <p:nvPr>
            <p:ph type="body" idx="2"/>
          </p:nvPr>
        </p:nvSpPr>
        <p:spPr>
          <a:xfrm>
            <a:off x="609599" y="4312975"/>
            <a:ext cx="3154681" cy="615553"/>
          </a:xfrm>
          <a:prstGeom prst="rect">
            <a:avLst/>
          </a:prstGeom>
          <a:noFill/>
          <a:ln>
            <a:noFill/>
          </a:ln>
        </p:spPr>
        <p:txBody>
          <a:bodyPr spcFirstLastPara="1" wrap="square" lIns="0" tIns="0" rIns="0" bIns="0" anchor="b" anchorCtr="0">
            <a:spAutoFit/>
          </a:bodyPr>
          <a:lstStyle>
            <a:lvl1pPr marL="457200" lvl="0" indent="-228600" algn="l">
              <a:lnSpc>
                <a:spcPct val="100000"/>
              </a:lnSpc>
              <a:spcBef>
                <a:spcPts val="0"/>
              </a:spcBef>
              <a:spcAft>
                <a:spcPts val="0"/>
              </a:spcAft>
              <a:buClr>
                <a:schemeClr val="lt1"/>
              </a:buClr>
              <a:buSzPts val="1800"/>
              <a:buNone/>
              <a:defRPr sz="2000" b="1" i="0" cap="none">
                <a:solidFill>
                  <a:schemeClr val="lt1"/>
                </a:solidFill>
              </a:defRPr>
            </a:lvl1pPr>
            <a:lvl2pPr marL="914400" lvl="1" indent="-228600" algn="l">
              <a:lnSpc>
                <a:spcPct val="100000"/>
              </a:lnSpc>
              <a:spcBef>
                <a:spcPts val="0"/>
              </a:spcBef>
              <a:spcAft>
                <a:spcPts val="0"/>
              </a:spcAft>
              <a:buClr>
                <a:schemeClr val="dk1"/>
              </a:buClr>
              <a:buSzPts val="1620"/>
              <a:buNone/>
              <a:defRPr/>
            </a:lvl2pPr>
            <a:lvl3pPr marL="1371600" lvl="2" indent="-228600" algn="l">
              <a:lnSpc>
                <a:spcPct val="100000"/>
              </a:lnSpc>
              <a:spcBef>
                <a:spcPts val="0"/>
              </a:spcBef>
              <a:spcAft>
                <a:spcPts val="0"/>
              </a:spcAft>
              <a:buClr>
                <a:schemeClr val="dk1"/>
              </a:buClr>
              <a:buSzPts val="1800"/>
              <a:buNone/>
              <a:defRPr/>
            </a:lvl3pPr>
            <a:lvl4pPr marL="1828800" lvl="3" indent="-228600" algn="l">
              <a:lnSpc>
                <a:spcPct val="100000"/>
              </a:lnSpc>
              <a:spcBef>
                <a:spcPts val="0"/>
              </a:spcBef>
              <a:spcAft>
                <a:spcPts val="0"/>
              </a:spcAft>
              <a:buClr>
                <a:schemeClr val="dk1"/>
              </a:buClr>
              <a:buSzPts val="1800"/>
              <a:buNone/>
              <a:defRPr/>
            </a:lvl4pPr>
            <a:lvl5pPr marL="2286000" lvl="4" indent="-228600" algn="l">
              <a:lnSpc>
                <a:spcPct val="100000"/>
              </a:lnSpc>
              <a:spcBef>
                <a:spcPts val="0"/>
              </a:spcBef>
              <a:spcAft>
                <a:spcPts val="0"/>
              </a:spcAft>
              <a:buClr>
                <a:schemeClr val="dk1"/>
              </a:buClr>
              <a:buSzPts val="1800"/>
              <a:buNone/>
              <a:defRPr/>
            </a:lvl5pPr>
            <a:lvl6pPr marL="2743200" lvl="5" indent="-342900" algn="l">
              <a:lnSpc>
                <a:spcPct val="90000"/>
              </a:lnSpc>
              <a:spcBef>
                <a:spcPts val="500"/>
              </a:spcBef>
              <a:spcAft>
                <a:spcPts val="0"/>
              </a:spcAft>
              <a:buClr>
                <a:schemeClr val="lt1"/>
              </a:buClr>
              <a:buSzPts val="1800"/>
              <a:buChar char="•"/>
              <a:defRPr/>
            </a:lvl6pPr>
            <a:lvl7pPr marL="3200400" lvl="6" indent="-342900" algn="l">
              <a:lnSpc>
                <a:spcPct val="90000"/>
              </a:lnSpc>
              <a:spcBef>
                <a:spcPts val="500"/>
              </a:spcBef>
              <a:spcAft>
                <a:spcPts val="0"/>
              </a:spcAft>
              <a:buClr>
                <a:schemeClr val="lt1"/>
              </a:buClr>
              <a:buSzPts val="1800"/>
              <a:buChar char="•"/>
              <a:defRPr/>
            </a:lvl7pPr>
            <a:lvl8pPr marL="3657600" lvl="7" indent="-342900" algn="l">
              <a:lnSpc>
                <a:spcPct val="90000"/>
              </a:lnSpc>
              <a:spcBef>
                <a:spcPts val="500"/>
              </a:spcBef>
              <a:spcAft>
                <a:spcPts val="0"/>
              </a:spcAft>
              <a:buClr>
                <a:schemeClr val="lt1"/>
              </a:buClr>
              <a:buSzPts val="1800"/>
              <a:buChar char="•"/>
              <a:defRPr/>
            </a:lvl8pPr>
            <a:lvl9pPr marL="4114800" lvl="8" indent="-342900" algn="l">
              <a:lnSpc>
                <a:spcPct val="90000"/>
              </a:lnSpc>
              <a:spcBef>
                <a:spcPts val="500"/>
              </a:spcBef>
              <a:spcAft>
                <a:spcPts val="0"/>
              </a:spcAft>
              <a:buClr>
                <a:schemeClr val="lt1"/>
              </a:buClr>
              <a:buSzPts val="1800"/>
              <a:buChar char="•"/>
              <a:defRPr/>
            </a:lvl9pPr>
          </a:lstStyle>
          <a:p>
            <a:endParaRPr/>
          </a:p>
        </p:txBody>
      </p:sp>
      <p:sp>
        <p:nvSpPr>
          <p:cNvPr id="30" name="Google Shape;30;p44"/>
          <p:cNvSpPr txBox="1">
            <a:spLocks noGrp="1"/>
          </p:cNvSpPr>
          <p:nvPr>
            <p:ph type="body" idx="3"/>
          </p:nvPr>
        </p:nvSpPr>
        <p:spPr>
          <a:xfrm>
            <a:off x="609599" y="4962720"/>
            <a:ext cx="3154681" cy="492443"/>
          </a:xfrm>
          <a:prstGeom prst="rect">
            <a:avLst/>
          </a:prstGeom>
          <a:noFill/>
          <a:ln>
            <a:noFill/>
          </a:ln>
        </p:spPr>
        <p:txBody>
          <a:bodyPr spcFirstLastPara="1" wrap="square" lIns="0" tIns="0" rIns="0" bIns="0" anchor="t" anchorCtr="0">
            <a:spAutoFit/>
          </a:bodyPr>
          <a:lstStyle>
            <a:lvl1pPr marL="457200" lvl="0" indent="-228600" algn="l">
              <a:lnSpc>
                <a:spcPct val="100000"/>
              </a:lnSpc>
              <a:spcBef>
                <a:spcPts val="0"/>
              </a:spcBef>
              <a:spcAft>
                <a:spcPts val="0"/>
              </a:spcAft>
              <a:buClr>
                <a:schemeClr val="lt1"/>
              </a:buClr>
              <a:buSzPts val="1440"/>
              <a:buNone/>
              <a:defRPr sz="1600">
                <a:solidFill>
                  <a:schemeClr val="lt1"/>
                </a:solidFill>
              </a:defRPr>
            </a:lvl1pPr>
            <a:lvl2pPr marL="914400" lvl="1" indent="-228600" algn="l">
              <a:lnSpc>
                <a:spcPct val="100000"/>
              </a:lnSpc>
              <a:spcBef>
                <a:spcPts val="0"/>
              </a:spcBef>
              <a:spcAft>
                <a:spcPts val="0"/>
              </a:spcAft>
              <a:buClr>
                <a:schemeClr val="dk1"/>
              </a:buClr>
              <a:buSzPts val="1620"/>
              <a:buNone/>
              <a:defRPr/>
            </a:lvl2pPr>
            <a:lvl3pPr marL="1371600" lvl="2" indent="-228600" algn="l">
              <a:lnSpc>
                <a:spcPct val="100000"/>
              </a:lnSpc>
              <a:spcBef>
                <a:spcPts val="0"/>
              </a:spcBef>
              <a:spcAft>
                <a:spcPts val="0"/>
              </a:spcAft>
              <a:buClr>
                <a:schemeClr val="dk1"/>
              </a:buClr>
              <a:buSzPts val="1800"/>
              <a:buNone/>
              <a:defRPr/>
            </a:lvl3pPr>
            <a:lvl4pPr marL="1828800" lvl="3" indent="-228600" algn="l">
              <a:lnSpc>
                <a:spcPct val="100000"/>
              </a:lnSpc>
              <a:spcBef>
                <a:spcPts val="0"/>
              </a:spcBef>
              <a:spcAft>
                <a:spcPts val="0"/>
              </a:spcAft>
              <a:buClr>
                <a:schemeClr val="dk1"/>
              </a:buClr>
              <a:buSzPts val="1800"/>
              <a:buNone/>
              <a:defRPr/>
            </a:lvl4pPr>
            <a:lvl5pPr marL="2286000" lvl="4" indent="-228600" algn="l">
              <a:lnSpc>
                <a:spcPct val="100000"/>
              </a:lnSpc>
              <a:spcBef>
                <a:spcPts val="0"/>
              </a:spcBef>
              <a:spcAft>
                <a:spcPts val="0"/>
              </a:spcAft>
              <a:buClr>
                <a:schemeClr val="dk1"/>
              </a:buClr>
              <a:buSzPts val="1800"/>
              <a:buNone/>
              <a:defRPr/>
            </a:lvl5pPr>
            <a:lvl6pPr marL="2743200" lvl="5" indent="-342900" algn="l">
              <a:lnSpc>
                <a:spcPct val="90000"/>
              </a:lnSpc>
              <a:spcBef>
                <a:spcPts val="500"/>
              </a:spcBef>
              <a:spcAft>
                <a:spcPts val="0"/>
              </a:spcAft>
              <a:buClr>
                <a:schemeClr val="lt1"/>
              </a:buClr>
              <a:buSzPts val="1800"/>
              <a:buChar char="•"/>
              <a:defRPr/>
            </a:lvl6pPr>
            <a:lvl7pPr marL="3200400" lvl="6" indent="-342900" algn="l">
              <a:lnSpc>
                <a:spcPct val="90000"/>
              </a:lnSpc>
              <a:spcBef>
                <a:spcPts val="500"/>
              </a:spcBef>
              <a:spcAft>
                <a:spcPts val="0"/>
              </a:spcAft>
              <a:buClr>
                <a:schemeClr val="lt1"/>
              </a:buClr>
              <a:buSzPts val="1800"/>
              <a:buChar char="•"/>
              <a:defRPr/>
            </a:lvl7pPr>
            <a:lvl8pPr marL="3657600" lvl="7" indent="-342900" algn="l">
              <a:lnSpc>
                <a:spcPct val="90000"/>
              </a:lnSpc>
              <a:spcBef>
                <a:spcPts val="500"/>
              </a:spcBef>
              <a:spcAft>
                <a:spcPts val="0"/>
              </a:spcAft>
              <a:buClr>
                <a:schemeClr val="lt1"/>
              </a:buClr>
              <a:buSzPts val="1800"/>
              <a:buChar char="•"/>
              <a:defRPr/>
            </a:lvl8pPr>
            <a:lvl9pPr marL="4114800" lvl="8" indent="-342900" algn="l">
              <a:lnSpc>
                <a:spcPct val="90000"/>
              </a:lnSpc>
              <a:spcBef>
                <a:spcPts val="500"/>
              </a:spcBef>
              <a:spcAft>
                <a:spcPts val="0"/>
              </a:spcAft>
              <a:buClr>
                <a:schemeClr val="lt1"/>
              </a:buClr>
              <a:buSzPts val="1800"/>
              <a:buChar char="•"/>
              <a:defRPr/>
            </a:lvl9pPr>
          </a:lstStyle>
          <a:p>
            <a:endParaRPr/>
          </a:p>
        </p:txBody>
      </p:sp>
      <p:sp>
        <p:nvSpPr>
          <p:cNvPr id="31" name="Google Shape;31;p44"/>
          <p:cNvSpPr txBox="1">
            <a:spLocks noGrp="1"/>
          </p:cNvSpPr>
          <p:nvPr>
            <p:ph type="body" idx="4"/>
          </p:nvPr>
        </p:nvSpPr>
        <p:spPr>
          <a:xfrm>
            <a:off x="3931919" y="4312975"/>
            <a:ext cx="3154681" cy="615553"/>
          </a:xfrm>
          <a:prstGeom prst="rect">
            <a:avLst/>
          </a:prstGeom>
          <a:noFill/>
          <a:ln>
            <a:noFill/>
          </a:ln>
        </p:spPr>
        <p:txBody>
          <a:bodyPr spcFirstLastPara="1" wrap="square" lIns="0" tIns="0" rIns="0" bIns="0" anchor="b" anchorCtr="0">
            <a:spAutoFit/>
          </a:bodyPr>
          <a:lstStyle>
            <a:lvl1pPr marL="457200" lvl="0" indent="-228600" algn="l">
              <a:lnSpc>
                <a:spcPct val="100000"/>
              </a:lnSpc>
              <a:spcBef>
                <a:spcPts val="0"/>
              </a:spcBef>
              <a:spcAft>
                <a:spcPts val="0"/>
              </a:spcAft>
              <a:buClr>
                <a:schemeClr val="lt1"/>
              </a:buClr>
              <a:buSzPts val="1800"/>
              <a:buNone/>
              <a:defRPr sz="2000" b="1" i="0" cap="none">
                <a:solidFill>
                  <a:schemeClr val="lt1"/>
                </a:solidFill>
              </a:defRPr>
            </a:lvl1pPr>
            <a:lvl2pPr marL="914400" lvl="1" indent="-228600" algn="l">
              <a:lnSpc>
                <a:spcPct val="100000"/>
              </a:lnSpc>
              <a:spcBef>
                <a:spcPts val="0"/>
              </a:spcBef>
              <a:spcAft>
                <a:spcPts val="0"/>
              </a:spcAft>
              <a:buClr>
                <a:schemeClr val="dk1"/>
              </a:buClr>
              <a:buSzPts val="1620"/>
              <a:buNone/>
              <a:defRPr/>
            </a:lvl2pPr>
            <a:lvl3pPr marL="1371600" lvl="2" indent="-228600" algn="l">
              <a:lnSpc>
                <a:spcPct val="100000"/>
              </a:lnSpc>
              <a:spcBef>
                <a:spcPts val="0"/>
              </a:spcBef>
              <a:spcAft>
                <a:spcPts val="0"/>
              </a:spcAft>
              <a:buClr>
                <a:schemeClr val="dk1"/>
              </a:buClr>
              <a:buSzPts val="1800"/>
              <a:buNone/>
              <a:defRPr/>
            </a:lvl3pPr>
            <a:lvl4pPr marL="1828800" lvl="3" indent="-228600" algn="l">
              <a:lnSpc>
                <a:spcPct val="100000"/>
              </a:lnSpc>
              <a:spcBef>
                <a:spcPts val="0"/>
              </a:spcBef>
              <a:spcAft>
                <a:spcPts val="0"/>
              </a:spcAft>
              <a:buClr>
                <a:schemeClr val="dk1"/>
              </a:buClr>
              <a:buSzPts val="1800"/>
              <a:buNone/>
              <a:defRPr/>
            </a:lvl4pPr>
            <a:lvl5pPr marL="2286000" lvl="4" indent="-228600" algn="l">
              <a:lnSpc>
                <a:spcPct val="100000"/>
              </a:lnSpc>
              <a:spcBef>
                <a:spcPts val="0"/>
              </a:spcBef>
              <a:spcAft>
                <a:spcPts val="0"/>
              </a:spcAft>
              <a:buClr>
                <a:schemeClr val="dk1"/>
              </a:buClr>
              <a:buSzPts val="1800"/>
              <a:buNone/>
              <a:defRPr/>
            </a:lvl5pPr>
            <a:lvl6pPr marL="2743200" lvl="5" indent="-342900" algn="l">
              <a:lnSpc>
                <a:spcPct val="90000"/>
              </a:lnSpc>
              <a:spcBef>
                <a:spcPts val="500"/>
              </a:spcBef>
              <a:spcAft>
                <a:spcPts val="0"/>
              </a:spcAft>
              <a:buClr>
                <a:schemeClr val="lt1"/>
              </a:buClr>
              <a:buSzPts val="1800"/>
              <a:buChar char="•"/>
              <a:defRPr/>
            </a:lvl6pPr>
            <a:lvl7pPr marL="3200400" lvl="6" indent="-342900" algn="l">
              <a:lnSpc>
                <a:spcPct val="90000"/>
              </a:lnSpc>
              <a:spcBef>
                <a:spcPts val="500"/>
              </a:spcBef>
              <a:spcAft>
                <a:spcPts val="0"/>
              </a:spcAft>
              <a:buClr>
                <a:schemeClr val="lt1"/>
              </a:buClr>
              <a:buSzPts val="1800"/>
              <a:buChar char="•"/>
              <a:defRPr/>
            </a:lvl7pPr>
            <a:lvl8pPr marL="3657600" lvl="7" indent="-342900" algn="l">
              <a:lnSpc>
                <a:spcPct val="90000"/>
              </a:lnSpc>
              <a:spcBef>
                <a:spcPts val="500"/>
              </a:spcBef>
              <a:spcAft>
                <a:spcPts val="0"/>
              </a:spcAft>
              <a:buClr>
                <a:schemeClr val="lt1"/>
              </a:buClr>
              <a:buSzPts val="1800"/>
              <a:buChar char="•"/>
              <a:defRPr/>
            </a:lvl8pPr>
            <a:lvl9pPr marL="4114800" lvl="8" indent="-342900" algn="l">
              <a:lnSpc>
                <a:spcPct val="90000"/>
              </a:lnSpc>
              <a:spcBef>
                <a:spcPts val="500"/>
              </a:spcBef>
              <a:spcAft>
                <a:spcPts val="0"/>
              </a:spcAft>
              <a:buClr>
                <a:schemeClr val="lt1"/>
              </a:buClr>
              <a:buSzPts val="1800"/>
              <a:buChar char="•"/>
              <a:defRPr/>
            </a:lvl9pPr>
          </a:lstStyle>
          <a:p>
            <a:endParaRPr/>
          </a:p>
        </p:txBody>
      </p:sp>
      <p:sp>
        <p:nvSpPr>
          <p:cNvPr id="32" name="Google Shape;32;p44"/>
          <p:cNvSpPr txBox="1">
            <a:spLocks noGrp="1"/>
          </p:cNvSpPr>
          <p:nvPr>
            <p:ph type="body" idx="5"/>
          </p:nvPr>
        </p:nvSpPr>
        <p:spPr>
          <a:xfrm>
            <a:off x="3931919" y="4962720"/>
            <a:ext cx="3154681" cy="492443"/>
          </a:xfrm>
          <a:prstGeom prst="rect">
            <a:avLst/>
          </a:prstGeom>
          <a:noFill/>
          <a:ln>
            <a:noFill/>
          </a:ln>
        </p:spPr>
        <p:txBody>
          <a:bodyPr spcFirstLastPara="1" wrap="square" lIns="0" tIns="0" rIns="0" bIns="0" anchor="t" anchorCtr="0">
            <a:spAutoFit/>
          </a:bodyPr>
          <a:lstStyle>
            <a:lvl1pPr marL="457200" lvl="0" indent="-228600" algn="l">
              <a:lnSpc>
                <a:spcPct val="100000"/>
              </a:lnSpc>
              <a:spcBef>
                <a:spcPts val="0"/>
              </a:spcBef>
              <a:spcAft>
                <a:spcPts val="0"/>
              </a:spcAft>
              <a:buClr>
                <a:schemeClr val="lt1"/>
              </a:buClr>
              <a:buSzPts val="1440"/>
              <a:buNone/>
              <a:defRPr sz="1600">
                <a:solidFill>
                  <a:schemeClr val="lt1"/>
                </a:solidFill>
              </a:defRPr>
            </a:lvl1pPr>
            <a:lvl2pPr marL="914400" lvl="1" indent="-228600" algn="l">
              <a:lnSpc>
                <a:spcPct val="100000"/>
              </a:lnSpc>
              <a:spcBef>
                <a:spcPts val="0"/>
              </a:spcBef>
              <a:spcAft>
                <a:spcPts val="0"/>
              </a:spcAft>
              <a:buClr>
                <a:schemeClr val="dk1"/>
              </a:buClr>
              <a:buSzPts val="1620"/>
              <a:buNone/>
              <a:defRPr/>
            </a:lvl2pPr>
            <a:lvl3pPr marL="1371600" lvl="2" indent="-228600" algn="l">
              <a:lnSpc>
                <a:spcPct val="100000"/>
              </a:lnSpc>
              <a:spcBef>
                <a:spcPts val="0"/>
              </a:spcBef>
              <a:spcAft>
                <a:spcPts val="0"/>
              </a:spcAft>
              <a:buClr>
                <a:schemeClr val="dk1"/>
              </a:buClr>
              <a:buSzPts val="1800"/>
              <a:buNone/>
              <a:defRPr/>
            </a:lvl3pPr>
            <a:lvl4pPr marL="1828800" lvl="3" indent="-228600" algn="l">
              <a:lnSpc>
                <a:spcPct val="100000"/>
              </a:lnSpc>
              <a:spcBef>
                <a:spcPts val="0"/>
              </a:spcBef>
              <a:spcAft>
                <a:spcPts val="0"/>
              </a:spcAft>
              <a:buClr>
                <a:schemeClr val="dk1"/>
              </a:buClr>
              <a:buSzPts val="1800"/>
              <a:buNone/>
              <a:defRPr/>
            </a:lvl4pPr>
            <a:lvl5pPr marL="2286000" lvl="4" indent="-228600" algn="l">
              <a:lnSpc>
                <a:spcPct val="100000"/>
              </a:lnSpc>
              <a:spcBef>
                <a:spcPts val="0"/>
              </a:spcBef>
              <a:spcAft>
                <a:spcPts val="0"/>
              </a:spcAft>
              <a:buClr>
                <a:schemeClr val="dk1"/>
              </a:buClr>
              <a:buSzPts val="1800"/>
              <a:buNone/>
              <a:defRPr/>
            </a:lvl5pPr>
            <a:lvl6pPr marL="2743200" lvl="5" indent="-342900" algn="l">
              <a:lnSpc>
                <a:spcPct val="90000"/>
              </a:lnSpc>
              <a:spcBef>
                <a:spcPts val="500"/>
              </a:spcBef>
              <a:spcAft>
                <a:spcPts val="0"/>
              </a:spcAft>
              <a:buClr>
                <a:schemeClr val="lt1"/>
              </a:buClr>
              <a:buSzPts val="1800"/>
              <a:buChar char="•"/>
              <a:defRPr/>
            </a:lvl6pPr>
            <a:lvl7pPr marL="3200400" lvl="6" indent="-342900" algn="l">
              <a:lnSpc>
                <a:spcPct val="90000"/>
              </a:lnSpc>
              <a:spcBef>
                <a:spcPts val="500"/>
              </a:spcBef>
              <a:spcAft>
                <a:spcPts val="0"/>
              </a:spcAft>
              <a:buClr>
                <a:schemeClr val="lt1"/>
              </a:buClr>
              <a:buSzPts val="1800"/>
              <a:buChar char="•"/>
              <a:defRPr/>
            </a:lvl7pPr>
            <a:lvl8pPr marL="3657600" lvl="7" indent="-342900" algn="l">
              <a:lnSpc>
                <a:spcPct val="90000"/>
              </a:lnSpc>
              <a:spcBef>
                <a:spcPts val="500"/>
              </a:spcBef>
              <a:spcAft>
                <a:spcPts val="0"/>
              </a:spcAft>
              <a:buClr>
                <a:schemeClr val="lt1"/>
              </a:buClr>
              <a:buSzPts val="1800"/>
              <a:buChar char="•"/>
              <a:defRPr/>
            </a:lvl8pPr>
            <a:lvl9pPr marL="4114800" lvl="8" indent="-342900" algn="l">
              <a:lnSpc>
                <a:spcPct val="90000"/>
              </a:lnSpc>
              <a:spcBef>
                <a:spcPts val="500"/>
              </a:spcBef>
              <a:spcAft>
                <a:spcPts val="0"/>
              </a:spcAft>
              <a:buClr>
                <a:schemeClr val="lt1"/>
              </a:buClr>
              <a:buSzPts val="1800"/>
              <a:buChar char="•"/>
              <a:defRPr/>
            </a:lvl9pPr>
          </a:lstStyle>
          <a:p>
            <a:endParaRPr/>
          </a:p>
        </p:txBody>
      </p:sp>
      <p:sp>
        <p:nvSpPr>
          <p:cNvPr id="33" name="Google Shape;33;p44"/>
          <p:cNvSpPr txBox="1"/>
          <p:nvPr/>
        </p:nvSpPr>
        <p:spPr>
          <a:xfrm>
            <a:off x="609600" y="6389815"/>
            <a:ext cx="1122423" cy="184666"/>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600"/>
              <a:buFont typeface="Play"/>
              <a:buNone/>
            </a:pPr>
            <a:r>
              <a:rPr lang="en-US" sz="600" b="0" i="0" u="none" strike="noStrike" cap="none">
                <a:solidFill>
                  <a:srgbClr val="FFFFFF"/>
                </a:solidFill>
                <a:latin typeface="Play"/>
                <a:ea typeface="Play"/>
                <a:cs typeface="Play"/>
                <a:sym typeface="Play"/>
              </a:rPr>
              <a:t>© 2025 Valkey Community</a:t>
            </a:r>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extLst>
    <p:ext uri="{DCECCB84-F9BA-43D5-87BE-67443E8EF086}">
      <p15:sldGuideLst xmlns:p15="http://schemas.microsoft.com/office/powerpoint/2012/main">
        <p15:guide id="1" pos="4464">
          <p15:clr>
            <a:srgbClr val="FBAE40"/>
          </p15:clr>
        </p15:guide>
        <p15:guide id="2" orient="horz" pos="2736">
          <p15:clr>
            <a:srgbClr val="FBAE40"/>
          </p15:clr>
        </p15:guide>
        <p15:guide id="3" orient="horz" pos="1272">
          <p15:clr>
            <a:srgbClr val="FBAE40"/>
          </p15:clr>
        </p15:guide>
        <p15:guide id="4" orient="horz" pos="1728">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Divider">
  <p:cSld name="Divider">
    <p:spTree>
      <p:nvGrpSpPr>
        <p:cNvPr id="1" name="Shape 34"/>
        <p:cNvGrpSpPr/>
        <p:nvPr/>
      </p:nvGrpSpPr>
      <p:grpSpPr>
        <a:xfrm>
          <a:off x="0" y="0"/>
          <a:ext cx="0" cy="0"/>
          <a:chOff x="0" y="0"/>
          <a:chExt cx="0" cy="0"/>
        </a:xfrm>
      </p:grpSpPr>
      <p:pic>
        <p:nvPicPr>
          <p:cNvPr id="35" name="Google Shape;35;p45"/>
          <p:cNvPicPr preferRelativeResize="0"/>
          <p:nvPr/>
        </p:nvPicPr>
        <p:blipFill rotWithShape="1">
          <a:blip r:embed="rId2">
            <a:alphaModFix/>
          </a:blip>
          <a:srcRect/>
          <a:stretch/>
        </p:blipFill>
        <p:spPr>
          <a:xfrm>
            <a:off x="-17420" y="-9799"/>
            <a:ext cx="12270380" cy="6902090"/>
          </a:xfrm>
          <a:prstGeom prst="rect">
            <a:avLst/>
          </a:prstGeom>
          <a:noFill/>
          <a:ln>
            <a:noFill/>
          </a:ln>
        </p:spPr>
      </p:pic>
      <p:sp>
        <p:nvSpPr>
          <p:cNvPr id="36" name="Google Shape;36;p45"/>
          <p:cNvSpPr txBox="1">
            <a:spLocks noGrp="1"/>
          </p:cNvSpPr>
          <p:nvPr>
            <p:ph type="title"/>
          </p:nvPr>
        </p:nvSpPr>
        <p:spPr>
          <a:xfrm>
            <a:off x="609600" y="2819603"/>
            <a:ext cx="9194800" cy="1218795"/>
          </a:xfrm>
          <a:prstGeom prst="rect">
            <a:avLst/>
          </a:prstGeom>
          <a:noFill/>
          <a:ln>
            <a:noFill/>
          </a:ln>
        </p:spPr>
        <p:txBody>
          <a:bodyPr spcFirstLastPara="1" wrap="square" lIns="0" tIns="0" rIns="0" bIns="0" anchor="ctr" anchorCtr="0">
            <a:spAutoFit/>
          </a:bodyPr>
          <a:lstStyle>
            <a:lvl1pPr lvl="0" algn="l">
              <a:lnSpc>
                <a:spcPct val="90000"/>
              </a:lnSpc>
              <a:spcBef>
                <a:spcPts val="0"/>
              </a:spcBef>
              <a:spcAft>
                <a:spcPts val="0"/>
              </a:spcAft>
              <a:buClr>
                <a:schemeClr val="lt1"/>
              </a:buClr>
              <a:buSzPts val="4400"/>
              <a:buFont typeface="Play"/>
              <a:buNone/>
              <a:defRPr sz="4400">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 Sub + Cont">
  <p:cSld name="Title + Sub + Cont">
    <p:spTree>
      <p:nvGrpSpPr>
        <p:cNvPr id="1" name="Shape 37"/>
        <p:cNvGrpSpPr/>
        <p:nvPr/>
      </p:nvGrpSpPr>
      <p:grpSpPr>
        <a:xfrm>
          <a:off x="0" y="0"/>
          <a:ext cx="0" cy="0"/>
          <a:chOff x="0" y="0"/>
          <a:chExt cx="0" cy="0"/>
        </a:xfrm>
      </p:grpSpPr>
      <p:sp>
        <p:nvSpPr>
          <p:cNvPr id="38" name="Google Shape;38;p46"/>
          <p:cNvSpPr txBox="1">
            <a:spLocks noGrp="1"/>
          </p:cNvSpPr>
          <p:nvPr>
            <p:ph type="title"/>
          </p:nvPr>
        </p:nvSpPr>
        <p:spPr>
          <a:xfrm>
            <a:off x="609600" y="400019"/>
            <a:ext cx="11062800" cy="443198"/>
          </a:xfrm>
          <a:prstGeom prst="rect">
            <a:avLst/>
          </a:prstGeom>
          <a:noFill/>
          <a:ln>
            <a:noFill/>
          </a:ln>
        </p:spPr>
        <p:txBody>
          <a:bodyPr spcFirstLastPara="1" wrap="square" lIns="0" tIns="0" rIns="0" bIns="0" anchor="t" anchorCtr="0">
            <a:spAutoFit/>
          </a:bodyPr>
          <a:lstStyle>
            <a:lvl1pPr lvl="0" algn="l">
              <a:lnSpc>
                <a:spcPct val="90000"/>
              </a:lnSpc>
              <a:spcBef>
                <a:spcPts val="0"/>
              </a:spcBef>
              <a:spcAft>
                <a:spcPts val="0"/>
              </a:spcAft>
              <a:buClr>
                <a:schemeClr val="dk1"/>
              </a:buClr>
              <a:buSzPts val="3200"/>
              <a:buFont typeface="Play"/>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9" name="Google Shape;39;p46"/>
          <p:cNvSpPr txBox="1">
            <a:spLocks noGrp="1"/>
          </p:cNvSpPr>
          <p:nvPr>
            <p:ph type="body" idx="1"/>
          </p:nvPr>
        </p:nvSpPr>
        <p:spPr>
          <a:xfrm>
            <a:off x="609600" y="1830787"/>
            <a:ext cx="11062800" cy="4180255"/>
          </a:xfrm>
          <a:prstGeom prst="rect">
            <a:avLst/>
          </a:prstGeom>
          <a:noFill/>
          <a:ln>
            <a:noFill/>
          </a:ln>
        </p:spPr>
        <p:txBody>
          <a:bodyPr spcFirstLastPara="1" wrap="square" lIns="0" tIns="0" rIns="0" bIns="0" anchor="t" anchorCtr="0">
            <a:noAutofit/>
          </a:bodyPr>
          <a:lstStyle>
            <a:lvl1pPr marL="457200" lvl="0" indent="-228600" algn="l">
              <a:lnSpc>
                <a:spcPct val="100000"/>
              </a:lnSpc>
              <a:spcBef>
                <a:spcPts val="0"/>
              </a:spcBef>
              <a:spcAft>
                <a:spcPts val="0"/>
              </a:spcAft>
              <a:buClr>
                <a:schemeClr val="dk1"/>
              </a:buClr>
              <a:buSzPts val="2160"/>
              <a:buNone/>
              <a:defRPr/>
            </a:lvl1pPr>
            <a:lvl2pPr marL="914400" lvl="1" indent="-228600" algn="l">
              <a:lnSpc>
                <a:spcPct val="100000"/>
              </a:lnSpc>
              <a:spcBef>
                <a:spcPts val="0"/>
              </a:spcBef>
              <a:spcAft>
                <a:spcPts val="0"/>
              </a:spcAft>
              <a:buClr>
                <a:schemeClr val="dk1"/>
              </a:buClr>
              <a:buSzPts val="1800"/>
              <a:buNone/>
              <a:defRPr/>
            </a:lvl2pPr>
            <a:lvl3pPr marL="1371600" lvl="2" indent="-228600" algn="l">
              <a:lnSpc>
                <a:spcPct val="100000"/>
              </a:lnSpc>
              <a:spcBef>
                <a:spcPts val="0"/>
              </a:spcBef>
              <a:spcAft>
                <a:spcPts val="0"/>
              </a:spcAft>
              <a:buClr>
                <a:schemeClr val="dk1"/>
              </a:buClr>
              <a:buSzPts val="1800"/>
              <a:buNone/>
              <a:defRPr/>
            </a:lvl3pPr>
            <a:lvl4pPr marL="1828800" lvl="3" indent="-228600" algn="l">
              <a:lnSpc>
                <a:spcPct val="100000"/>
              </a:lnSpc>
              <a:spcBef>
                <a:spcPts val="0"/>
              </a:spcBef>
              <a:spcAft>
                <a:spcPts val="0"/>
              </a:spcAft>
              <a:buClr>
                <a:schemeClr val="dk1"/>
              </a:buClr>
              <a:buSzPts val="1600"/>
              <a:buNone/>
              <a:defRPr/>
            </a:lvl4pPr>
            <a:lvl5pPr marL="2286000" lvl="4" indent="-228600" algn="l">
              <a:lnSpc>
                <a:spcPct val="100000"/>
              </a:lnSpc>
              <a:spcBef>
                <a:spcPts val="0"/>
              </a:spcBef>
              <a:spcAft>
                <a:spcPts val="0"/>
              </a:spcAft>
              <a:buClr>
                <a:schemeClr val="dk1"/>
              </a:buClr>
              <a:buSzPts val="1600"/>
              <a:buNone/>
              <a:defRPr/>
            </a:lvl5pPr>
            <a:lvl6pPr marL="2743200" lvl="5" indent="-342900" algn="l">
              <a:lnSpc>
                <a:spcPct val="90000"/>
              </a:lnSpc>
              <a:spcBef>
                <a:spcPts val="500"/>
              </a:spcBef>
              <a:spcAft>
                <a:spcPts val="0"/>
              </a:spcAft>
              <a:buClr>
                <a:schemeClr val="lt1"/>
              </a:buClr>
              <a:buSzPts val="1800"/>
              <a:buChar char="•"/>
              <a:defRPr/>
            </a:lvl6pPr>
            <a:lvl7pPr marL="3200400" lvl="6" indent="-342900" algn="l">
              <a:lnSpc>
                <a:spcPct val="90000"/>
              </a:lnSpc>
              <a:spcBef>
                <a:spcPts val="500"/>
              </a:spcBef>
              <a:spcAft>
                <a:spcPts val="0"/>
              </a:spcAft>
              <a:buClr>
                <a:schemeClr val="lt1"/>
              </a:buClr>
              <a:buSzPts val="1800"/>
              <a:buChar char="•"/>
              <a:defRPr/>
            </a:lvl7pPr>
            <a:lvl8pPr marL="3657600" lvl="7" indent="-342900" algn="l">
              <a:lnSpc>
                <a:spcPct val="90000"/>
              </a:lnSpc>
              <a:spcBef>
                <a:spcPts val="500"/>
              </a:spcBef>
              <a:spcAft>
                <a:spcPts val="0"/>
              </a:spcAft>
              <a:buClr>
                <a:schemeClr val="lt1"/>
              </a:buClr>
              <a:buSzPts val="1800"/>
              <a:buChar char="•"/>
              <a:defRPr/>
            </a:lvl8pPr>
            <a:lvl9pPr marL="4114800" lvl="8" indent="-342900" algn="l">
              <a:lnSpc>
                <a:spcPct val="90000"/>
              </a:lnSpc>
              <a:spcBef>
                <a:spcPts val="500"/>
              </a:spcBef>
              <a:spcAft>
                <a:spcPts val="0"/>
              </a:spcAft>
              <a:buClr>
                <a:schemeClr val="lt1"/>
              </a:buClr>
              <a:buSzPts val="1800"/>
              <a:buChar char="•"/>
              <a:defRPr/>
            </a:lvl9pPr>
          </a:lstStyle>
          <a:p>
            <a:endParaRPr/>
          </a:p>
        </p:txBody>
      </p:sp>
      <p:sp>
        <p:nvSpPr>
          <p:cNvPr id="40" name="Google Shape;40;p46"/>
          <p:cNvSpPr txBox="1">
            <a:spLocks noGrp="1"/>
          </p:cNvSpPr>
          <p:nvPr>
            <p:ph type="body" idx="2"/>
          </p:nvPr>
        </p:nvSpPr>
        <p:spPr>
          <a:xfrm>
            <a:off x="619125" y="857063"/>
            <a:ext cx="11062800" cy="169277"/>
          </a:xfrm>
          <a:prstGeom prst="rect">
            <a:avLst/>
          </a:prstGeom>
          <a:noFill/>
          <a:ln>
            <a:noFill/>
          </a:ln>
        </p:spPr>
        <p:txBody>
          <a:bodyPr spcFirstLastPara="1" wrap="square" lIns="0" tIns="0" rIns="0" bIns="0" anchor="t" anchorCtr="0">
            <a:spAutoFit/>
          </a:bodyPr>
          <a:lstStyle>
            <a:lvl1pPr marL="457200" lvl="0" indent="-228600" algn="l">
              <a:lnSpc>
                <a:spcPct val="100000"/>
              </a:lnSpc>
              <a:spcBef>
                <a:spcPts val="0"/>
              </a:spcBef>
              <a:spcAft>
                <a:spcPts val="0"/>
              </a:spcAft>
              <a:buClr>
                <a:schemeClr val="dk1"/>
              </a:buClr>
              <a:buSzPts val="990"/>
              <a:buNone/>
              <a:defRPr sz="1100" b="1" i="0" cap="none"/>
            </a:lvl1pPr>
            <a:lvl2pPr marL="914400" lvl="1" indent="-228600" algn="l">
              <a:lnSpc>
                <a:spcPct val="100000"/>
              </a:lnSpc>
              <a:spcBef>
                <a:spcPts val="0"/>
              </a:spcBef>
              <a:spcAft>
                <a:spcPts val="0"/>
              </a:spcAft>
              <a:buClr>
                <a:schemeClr val="dk1"/>
              </a:buClr>
              <a:buSzPts val="1620"/>
              <a:buNone/>
              <a:defRPr/>
            </a:lvl2pPr>
            <a:lvl3pPr marL="1371600" lvl="2" indent="-228600" algn="l">
              <a:lnSpc>
                <a:spcPct val="100000"/>
              </a:lnSpc>
              <a:spcBef>
                <a:spcPts val="0"/>
              </a:spcBef>
              <a:spcAft>
                <a:spcPts val="0"/>
              </a:spcAft>
              <a:buClr>
                <a:schemeClr val="dk1"/>
              </a:buClr>
              <a:buSzPts val="1800"/>
              <a:buNone/>
              <a:defRPr/>
            </a:lvl3pPr>
            <a:lvl4pPr marL="1828800" lvl="3" indent="-228600" algn="l">
              <a:lnSpc>
                <a:spcPct val="100000"/>
              </a:lnSpc>
              <a:spcBef>
                <a:spcPts val="0"/>
              </a:spcBef>
              <a:spcAft>
                <a:spcPts val="0"/>
              </a:spcAft>
              <a:buClr>
                <a:schemeClr val="dk1"/>
              </a:buClr>
              <a:buSzPts val="1800"/>
              <a:buNone/>
              <a:defRPr/>
            </a:lvl4pPr>
            <a:lvl5pPr marL="2286000" lvl="4" indent="-228600" algn="l">
              <a:lnSpc>
                <a:spcPct val="100000"/>
              </a:lnSpc>
              <a:spcBef>
                <a:spcPts val="0"/>
              </a:spcBef>
              <a:spcAft>
                <a:spcPts val="0"/>
              </a:spcAft>
              <a:buClr>
                <a:schemeClr val="dk1"/>
              </a:buClr>
              <a:buSzPts val="1800"/>
              <a:buNone/>
              <a:defRPr/>
            </a:lvl5pPr>
            <a:lvl6pPr marL="2743200" lvl="5" indent="-342900" algn="l">
              <a:lnSpc>
                <a:spcPct val="90000"/>
              </a:lnSpc>
              <a:spcBef>
                <a:spcPts val="500"/>
              </a:spcBef>
              <a:spcAft>
                <a:spcPts val="0"/>
              </a:spcAft>
              <a:buClr>
                <a:schemeClr val="lt1"/>
              </a:buClr>
              <a:buSzPts val="1800"/>
              <a:buChar char="•"/>
              <a:defRPr/>
            </a:lvl6pPr>
            <a:lvl7pPr marL="3200400" lvl="6" indent="-342900" algn="l">
              <a:lnSpc>
                <a:spcPct val="90000"/>
              </a:lnSpc>
              <a:spcBef>
                <a:spcPts val="500"/>
              </a:spcBef>
              <a:spcAft>
                <a:spcPts val="0"/>
              </a:spcAft>
              <a:buClr>
                <a:schemeClr val="lt1"/>
              </a:buClr>
              <a:buSzPts val="1800"/>
              <a:buChar char="•"/>
              <a:defRPr/>
            </a:lvl7pPr>
            <a:lvl8pPr marL="3657600" lvl="7" indent="-342900" algn="l">
              <a:lnSpc>
                <a:spcPct val="90000"/>
              </a:lnSpc>
              <a:spcBef>
                <a:spcPts val="500"/>
              </a:spcBef>
              <a:spcAft>
                <a:spcPts val="0"/>
              </a:spcAft>
              <a:buClr>
                <a:schemeClr val="lt1"/>
              </a:buClr>
              <a:buSzPts val="1800"/>
              <a:buChar char="•"/>
              <a:defRPr/>
            </a:lvl8pPr>
            <a:lvl9pPr marL="4114800" lvl="8" indent="-342900" algn="l">
              <a:lnSpc>
                <a:spcPct val="90000"/>
              </a:lnSpc>
              <a:spcBef>
                <a:spcPts val="500"/>
              </a:spcBef>
              <a:spcAft>
                <a:spcPts val="0"/>
              </a:spcAft>
              <a:buClr>
                <a:schemeClr val="lt1"/>
              </a:buClr>
              <a:buSzPts val="1800"/>
              <a:buChar char="•"/>
              <a:defRPr/>
            </a:lvl9pPr>
          </a:lstStyle>
          <a:p>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extLst>
    <p:ext uri="{DCECCB84-F9BA-43D5-87BE-67443E8EF086}">
      <p15:sldGuideLst xmlns:p15="http://schemas.microsoft.com/office/powerpoint/2012/main">
        <p15:guide id="1" orient="horz" pos="840">
          <p15:clr>
            <a:srgbClr val="9FCC3B"/>
          </p15:clr>
        </p15:guide>
        <p15:guide id="2" orient="horz" pos="1128">
          <p15:clr>
            <a:srgbClr val="9FCC3B"/>
          </p15:clr>
        </p15:guide>
        <p15:guide id="3" orient="horz" pos="1344">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p:cSld name="Title Only">
    <p:spTree>
      <p:nvGrpSpPr>
        <p:cNvPr id="1" name="Shape 41"/>
        <p:cNvGrpSpPr/>
        <p:nvPr/>
      </p:nvGrpSpPr>
      <p:grpSpPr>
        <a:xfrm>
          <a:off x="0" y="0"/>
          <a:ext cx="0" cy="0"/>
          <a:chOff x="0" y="0"/>
          <a:chExt cx="0" cy="0"/>
        </a:xfrm>
      </p:grpSpPr>
      <p:sp>
        <p:nvSpPr>
          <p:cNvPr id="42" name="Google Shape;42;p47"/>
          <p:cNvSpPr txBox="1">
            <a:spLocks noGrp="1"/>
          </p:cNvSpPr>
          <p:nvPr>
            <p:ph type="title"/>
          </p:nvPr>
        </p:nvSpPr>
        <p:spPr>
          <a:xfrm>
            <a:off x="609600" y="400019"/>
            <a:ext cx="11062800" cy="443198"/>
          </a:xfrm>
          <a:prstGeom prst="rect">
            <a:avLst/>
          </a:prstGeom>
          <a:noFill/>
          <a:ln>
            <a:noFill/>
          </a:ln>
        </p:spPr>
        <p:txBody>
          <a:bodyPr spcFirstLastPara="1" wrap="square" lIns="0" tIns="0" rIns="0" bIns="0" anchor="t" anchorCtr="0">
            <a:spAutoFit/>
          </a:bodyPr>
          <a:lstStyle>
            <a:lvl1pPr lvl="0" algn="l">
              <a:lnSpc>
                <a:spcPct val="90000"/>
              </a:lnSpc>
              <a:spcBef>
                <a:spcPts val="0"/>
              </a:spcBef>
              <a:spcAft>
                <a:spcPts val="0"/>
              </a:spcAft>
              <a:buClr>
                <a:schemeClr val="lt1"/>
              </a:buClr>
              <a:buSzPts val="3200"/>
              <a:buFont typeface="Play"/>
              <a:buNone/>
              <a:defRPr sz="3200" b="1" i="0">
                <a:solidFill>
                  <a:schemeClr val="lt1"/>
                </a:solidFill>
                <a:latin typeface="Play"/>
                <a:ea typeface="Play"/>
                <a:cs typeface="Play"/>
                <a:sym typeface="Play"/>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itle + Subtitle">
  <p:cSld name="Title + Subtitle">
    <p:spTree>
      <p:nvGrpSpPr>
        <p:cNvPr id="1" name="Shape 43"/>
        <p:cNvGrpSpPr/>
        <p:nvPr/>
      </p:nvGrpSpPr>
      <p:grpSpPr>
        <a:xfrm>
          <a:off x="0" y="0"/>
          <a:ext cx="0" cy="0"/>
          <a:chOff x="0" y="0"/>
          <a:chExt cx="0" cy="0"/>
        </a:xfrm>
      </p:grpSpPr>
      <p:sp>
        <p:nvSpPr>
          <p:cNvPr id="44" name="Google Shape;44;p48"/>
          <p:cNvSpPr txBox="1">
            <a:spLocks noGrp="1"/>
          </p:cNvSpPr>
          <p:nvPr>
            <p:ph type="title"/>
          </p:nvPr>
        </p:nvSpPr>
        <p:spPr>
          <a:xfrm>
            <a:off x="609600" y="400019"/>
            <a:ext cx="11062800" cy="443198"/>
          </a:xfrm>
          <a:prstGeom prst="rect">
            <a:avLst/>
          </a:prstGeom>
          <a:noFill/>
          <a:ln>
            <a:noFill/>
          </a:ln>
        </p:spPr>
        <p:txBody>
          <a:bodyPr spcFirstLastPara="1" wrap="square" lIns="0" tIns="0" rIns="0" bIns="0" anchor="t" anchorCtr="0">
            <a:spAutoFit/>
          </a:bodyPr>
          <a:lstStyle>
            <a:lvl1pPr lvl="0" algn="l">
              <a:lnSpc>
                <a:spcPct val="90000"/>
              </a:lnSpc>
              <a:spcBef>
                <a:spcPts val="0"/>
              </a:spcBef>
              <a:spcAft>
                <a:spcPts val="0"/>
              </a:spcAft>
              <a:buClr>
                <a:schemeClr val="dk1"/>
              </a:buClr>
              <a:buSzPts val="3200"/>
              <a:buFont typeface="Play"/>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5" name="Google Shape;45;p48"/>
          <p:cNvSpPr txBox="1">
            <a:spLocks noGrp="1"/>
          </p:cNvSpPr>
          <p:nvPr>
            <p:ph type="body" idx="1"/>
          </p:nvPr>
        </p:nvSpPr>
        <p:spPr>
          <a:xfrm>
            <a:off x="619125" y="857063"/>
            <a:ext cx="11062800" cy="169277"/>
          </a:xfrm>
          <a:prstGeom prst="rect">
            <a:avLst/>
          </a:prstGeom>
          <a:noFill/>
          <a:ln>
            <a:noFill/>
          </a:ln>
        </p:spPr>
        <p:txBody>
          <a:bodyPr spcFirstLastPara="1" wrap="square" lIns="0" tIns="0" rIns="0" bIns="0" anchor="t" anchorCtr="0">
            <a:spAutoFit/>
          </a:bodyPr>
          <a:lstStyle>
            <a:lvl1pPr marL="457200" lvl="0" indent="-228600" algn="l">
              <a:lnSpc>
                <a:spcPct val="100000"/>
              </a:lnSpc>
              <a:spcBef>
                <a:spcPts val="0"/>
              </a:spcBef>
              <a:spcAft>
                <a:spcPts val="0"/>
              </a:spcAft>
              <a:buClr>
                <a:schemeClr val="dk1"/>
              </a:buClr>
              <a:buSzPts val="990"/>
              <a:buNone/>
              <a:defRPr sz="1100" b="1" i="0" cap="none"/>
            </a:lvl1pPr>
            <a:lvl2pPr marL="914400" lvl="1" indent="-228600" algn="l">
              <a:lnSpc>
                <a:spcPct val="100000"/>
              </a:lnSpc>
              <a:spcBef>
                <a:spcPts val="0"/>
              </a:spcBef>
              <a:spcAft>
                <a:spcPts val="0"/>
              </a:spcAft>
              <a:buClr>
                <a:schemeClr val="dk1"/>
              </a:buClr>
              <a:buSzPts val="1620"/>
              <a:buNone/>
              <a:defRPr/>
            </a:lvl2pPr>
            <a:lvl3pPr marL="1371600" lvl="2" indent="-228600" algn="l">
              <a:lnSpc>
                <a:spcPct val="100000"/>
              </a:lnSpc>
              <a:spcBef>
                <a:spcPts val="0"/>
              </a:spcBef>
              <a:spcAft>
                <a:spcPts val="0"/>
              </a:spcAft>
              <a:buClr>
                <a:schemeClr val="dk1"/>
              </a:buClr>
              <a:buSzPts val="1800"/>
              <a:buNone/>
              <a:defRPr/>
            </a:lvl3pPr>
            <a:lvl4pPr marL="1828800" lvl="3" indent="-228600" algn="l">
              <a:lnSpc>
                <a:spcPct val="100000"/>
              </a:lnSpc>
              <a:spcBef>
                <a:spcPts val="0"/>
              </a:spcBef>
              <a:spcAft>
                <a:spcPts val="0"/>
              </a:spcAft>
              <a:buClr>
                <a:schemeClr val="dk1"/>
              </a:buClr>
              <a:buSzPts val="1800"/>
              <a:buNone/>
              <a:defRPr/>
            </a:lvl4pPr>
            <a:lvl5pPr marL="2286000" lvl="4" indent="-228600" algn="l">
              <a:lnSpc>
                <a:spcPct val="100000"/>
              </a:lnSpc>
              <a:spcBef>
                <a:spcPts val="0"/>
              </a:spcBef>
              <a:spcAft>
                <a:spcPts val="0"/>
              </a:spcAft>
              <a:buClr>
                <a:schemeClr val="dk1"/>
              </a:buClr>
              <a:buSzPts val="1800"/>
              <a:buNone/>
              <a:defRPr/>
            </a:lvl5pPr>
            <a:lvl6pPr marL="2743200" lvl="5" indent="-342900" algn="l">
              <a:lnSpc>
                <a:spcPct val="90000"/>
              </a:lnSpc>
              <a:spcBef>
                <a:spcPts val="500"/>
              </a:spcBef>
              <a:spcAft>
                <a:spcPts val="0"/>
              </a:spcAft>
              <a:buClr>
                <a:schemeClr val="lt1"/>
              </a:buClr>
              <a:buSzPts val="1800"/>
              <a:buChar char="•"/>
              <a:defRPr/>
            </a:lvl6pPr>
            <a:lvl7pPr marL="3200400" lvl="6" indent="-342900" algn="l">
              <a:lnSpc>
                <a:spcPct val="90000"/>
              </a:lnSpc>
              <a:spcBef>
                <a:spcPts val="500"/>
              </a:spcBef>
              <a:spcAft>
                <a:spcPts val="0"/>
              </a:spcAft>
              <a:buClr>
                <a:schemeClr val="lt1"/>
              </a:buClr>
              <a:buSzPts val="1800"/>
              <a:buChar char="•"/>
              <a:defRPr/>
            </a:lvl7pPr>
            <a:lvl8pPr marL="3657600" lvl="7" indent="-342900" algn="l">
              <a:lnSpc>
                <a:spcPct val="90000"/>
              </a:lnSpc>
              <a:spcBef>
                <a:spcPts val="500"/>
              </a:spcBef>
              <a:spcAft>
                <a:spcPts val="0"/>
              </a:spcAft>
              <a:buClr>
                <a:schemeClr val="lt1"/>
              </a:buClr>
              <a:buSzPts val="1800"/>
              <a:buChar char="•"/>
              <a:defRPr/>
            </a:lvl8pPr>
            <a:lvl9pPr marL="4114800" lvl="8" indent="-342900" algn="l">
              <a:lnSpc>
                <a:spcPct val="90000"/>
              </a:lnSpc>
              <a:spcBef>
                <a:spcPts val="500"/>
              </a:spcBef>
              <a:spcAft>
                <a:spcPts val="0"/>
              </a:spcAft>
              <a:buClr>
                <a:schemeClr val="lt1"/>
              </a:buClr>
              <a:buSzPts val="1800"/>
              <a:buChar char="•"/>
              <a:defRPr/>
            </a:lvl9pPr>
          </a:lstStyle>
          <a:p>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extLst>
    <p:ext uri="{DCECCB84-F9BA-43D5-87BE-67443E8EF086}">
      <p15:sldGuideLst xmlns:p15="http://schemas.microsoft.com/office/powerpoint/2012/main">
        <p15:guide id="1" orient="horz" pos="840">
          <p15:clr>
            <a:srgbClr val="9FCC3B"/>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itle + Cont + Right Img Small">
  <p:cSld name="Title + Cont + Right Img Small">
    <p:spTree>
      <p:nvGrpSpPr>
        <p:cNvPr id="1" name="Shape 46"/>
        <p:cNvGrpSpPr/>
        <p:nvPr/>
      </p:nvGrpSpPr>
      <p:grpSpPr>
        <a:xfrm>
          <a:off x="0" y="0"/>
          <a:ext cx="0" cy="0"/>
          <a:chOff x="0" y="0"/>
          <a:chExt cx="0" cy="0"/>
        </a:xfrm>
      </p:grpSpPr>
      <p:sp>
        <p:nvSpPr>
          <p:cNvPr id="47" name="Google Shape;47;p49"/>
          <p:cNvSpPr txBox="1">
            <a:spLocks noGrp="1"/>
          </p:cNvSpPr>
          <p:nvPr>
            <p:ph type="title"/>
          </p:nvPr>
        </p:nvSpPr>
        <p:spPr>
          <a:xfrm>
            <a:off x="609599" y="400019"/>
            <a:ext cx="6809117" cy="443198"/>
          </a:xfrm>
          <a:prstGeom prst="rect">
            <a:avLst/>
          </a:prstGeom>
          <a:noFill/>
          <a:ln>
            <a:noFill/>
          </a:ln>
        </p:spPr>
        <p:txBody>
          <a:bodyPr spcFirstLastPara="1" wrap="square" lIns="0" tIns="0" rIns="0" bIns="0" anchor="t" anchorCtr="0">
            <a:spAutoFit/>
          </a:bodyPr>
          <a:lstStyle>
            <a:lvl1pPr lvl="0" algn="l">
              <a:lnSpc>
                <a:spcPct val="90000"/>
              </a:lnSpc>
              <a:spcBef>
                <a:spcPts val="0"/>
              </a:spcBef>
              <a:spcAft>
                <a:spcPts val="0"/>
              </a:spcAft>
              <a:buClr>
                <a:schemeClr val="dk1"/>
              </a:buClr>
              <a:buSzPts val="3200"/>
              <a:buFont typeface="Play"/>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8" name="Google Shape;48;p49"/>
          <p:cNvSpPr>
            <a:spLocks noGrp="1"/>
          </p:cNvSpPr>
          <p:nvPr>
            <p:ph type="pic" idx="2"/>
          </p:nvPr>
        </p:nvSpPr>
        <p:spPr>
          <a:xfrm>
            <a:off x="7884543" y="0"/>
            <a:ext cx="4307456" cy="6858000"/>
          </a:xfrm>
          <a:prstGeom prst="rect">
            <a:avLst/>
          </a:prstGeom>
          <a:solidFill>
            <a:schemeClr val="lt2"/>
          </a:solidFill>
          <a:ln>
            <a:noFill/>
          </a:ln>
        </p:spPr>
      </p:sp>
      <p:sp>
        <p:nvSpPr>
          <p:cNvPr id="49" name="Google Shape;49;p49"/>
          <p:cNvSpPr txBox="1">
            <a:spLocks noGrp="1"/>
          </p:cNvSpPr>
          <p:nvPr>
            <p:ph type="body" idx="1"/>
          </p:nvPr>
        </p:nvSpPr>
        <p:spPr>
          <a:xfrm>
            <a:off x="609600" y="1445932"/>
            <a:ext cx="6809116" cy="4565111"/>
          </a:xfrm>
          <a:prstGeom prst="rect">
            <a:avLst/>
          </a:prstGeom>
          <a:noFill/>
          <a:ln>
            <a:noFill/>
          </a:ln>
        </p:spPr>
        <p:txBody>
          <a:bodyPr spcFirstLastPara="1" wrap="square" lIns="0" tIns="0" rIns="0" bIns="0" anchor="t" anchorCtr="0">
            <a:noAutofit/>
          </a:bodyPr>
          <a:lstStyle>
            <a:lvl1pPr marL="457200" lvl="0" indent="-228600" algn="l">
              <a:lnSpc>
                <a:spcPct val="100000"/>
              </a:lnSpc>
              <a:spcBef>
                <a:spcPts val="0"/>
              </a:spcBef>
              <a:spcAft>
                <a:spcPts val="0"/>
              </a:spcAft>
              <a:buClr>
                <a:schemeClr val="dk1"/>
              </a:buClr>
              <a:buSzPts val="2160"/>
              <a:buNone/>
              <a:defRPr sz="2400"/>
            </a:lvl1pPr>
            <a:lvl2pPr marL="914400" lvl="1" indent="-228600" algn="l">
              <a:lnSpc>
                <a:spcPct val="100000"/>
              </a:lnSpc>
              <a:spcBef>
                <a:spcPts val="0"/>
              </a:spcBef>
              <a:spcAft>
                <a:spcPts val="0"/>
              </a:spcAft>
              <a:buClr>
                <a:schemeClr val="dk1"/>
              </a:buClr>
              <a:buSzPts val="1800"/>
              <a:buNone/>
              <a:defRPr sz="2000"/>
            </a:lvl2pPr>
            <a:lvl3pPr marL="1371600" lvl="2" indent="-228600" algn="l">
              <a:lnSpc>
                <a:spcPct val="100000"/>
              </a:lnSpc>
              <a:spcBef>
                <a:spcPts val="0"/>
              </a:spcBef>
              <a:spcAft>
                <a:spcPts val="0"/>
              </a:spcAft>
              <a:buClr>
                <a:schemeClr val="dk1"/>
              </a:buClr>
              <a:buSzPts val="1800"/>
              <a:buNone/>
              <a:defRPr sz="1800"/>
            </a:lvl3pPr>
            <a:lvl4pPr marL="1828800" lvl="3" indent="-228600" algn="l">
              <a:lnSpc>
                <a:spcPct val="100000"/>
              </a:lnSpc>
              <a:spcBef>
                <a:spcPts val="0"/>
              </a:spcBef>
              <a:spcAft>
                <a:spcPts val="0"/>
              </a:spcAft>
              <a:buClr>
                <a:schemeClr val="dk1"/>
              </a:buClr>
              <a:buSzPts val="1600"/>
              <a:buNone/>
              <a:defRPr sz="1600"/>
            </a:lvl4pPr>
            <a:lvl5pPr marL="2286000" lvl="4" indent="-228600" algn="l">
              <a:lnSpc>
                <a:spcPct val="100000"/>
              </a:lnSpc>
              <a:spcBef>
                <a:spcPts val="1800"/>
              </a:spcBef>
              <a:spcAft>
                <a:spcPts val="0"/>
              </a:spcAft>
              <a:buClr>
                <a:schemeClr val="dk1"/>
              </a:buClr>
              <a:buSzPts val="1600"/>
              <a:buNone/>
              <a:defRPr sz="1600"/>
            </a:lvl5pPr>
            <a:lvl6pPr marL="2743200" lvl="5" indent="-342900" algn="l">
              <a:lnSpc>
                <a:spcPct val="90000"/>
              </a:lnSpc>
              <a:spcBef>
                <a:spcPts val="1800"/>
              </a:spcBef>
              <a:spcAft>
                <a:spcPts val="0"/>
              </a:spcAft>
              <a:buClr>
                <a:schemeClr val="lt1"/>
              </a:buClr>
              <a:buSzPts val="1800"/>
              <a:buChar char="•"/>
              <a:defRPr/>
            </a:lvl6pPr>
            <a:lvl7pPr marL="3200400" lvl="6" indent="-342900" algn="l">
              <a:lnSpc>
                <a:spcPct val="90000"/>
              </a:lnSpc>
              <a:spcBef>
                <a:spcPts val="500"/>
              </a:spcBef>
              <a:spcAft>
                <a:spcPts val="0"/>
              </a:spcAft>
              <a:buClr>
                <a:schemeClr val="lt1"/>
              </a:buClr>
              <a:buSzPts val="1800"/>
              <a:buChar char="•"/>
              <a:defRPr/>
            </a:lvl7pPr>
            <a:lvl8pPr marL="3657600" lvl="7" indent="-342900" algn="l">
              <a:lnSpc>
                <a:spcPct val="90000"/>
              </a:lnSpc>
              <a:spcBef>
                <a:spcPts val="500"/>
              </a:spcBef>
              <a:spcAft>
                <a:spcPts val="0"/>
              </a:spcAft>
              <a:buClr>
                <a:schemeClr val="lt1"/>
              </a:buClr>
              <a:buSzPts val="1800"/>
              <a:buChar char="•"/>
              <a:defRPr/>
            </a:lvl8pPr>
            <a:lvl9pPr marL="4114800" lvl="8" indent="-342900" algn="l">
              <a:lnSpc>
                <a:spcPct val="90000"/>
              </a:lnSpc>
              <a:spcBef>
                <a:spcPts val="500"/>
              </a:spcBef>
              <a:spcAft>
                <a:spcPts val="0"/>
              </a:spcAft>
              <a:buClr>
                <a:schemeClr val="lt1"/>
              </a:buClr>
              <a:buSzPts val="1800"/>
              <a:buChar char="•"/>
              <a:defRPr/>
            </a:lvl9pPr>
          </a:lstStyle>
          <a:p>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extLst>
    <p:ext uri="{DCECCB84-F9BA-43D5-87BE-67443E8EF086}">
      <p15:sldGuideLst xmlns:p15="http://schemas.microsoft.com/office/powerpoint/2012/main">
        <p15:guide id="1" orient="horz" pos="1368">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 2x Cont with Headings">
  <p:cSld name="Title + 2x Cont with Headings">
    <p:spTree>
      <p:nvGrpSpPr>
        <p:cNvPr id="1" name="Shape 50"/>
        <p:cNvGrpSpPr/>
        <p:nvPr/>
      </p:nvGrpSpPr>
      <p:grpSpPr>
        <a:xfrm>
          <a:off x="0" y="0"/>
          <a:ext cx="0" cy="0"/>
          <a:chOff x="0" y="0"/>
          <a:chExt cx="0" cy="0"/>
        </a:xfrm>
      </p:grpSpPr>
      <p:sp>
        <p:nvSpPr>
          <p:cNvPr id="51" name="Google Shape;51;p50"/>
          <p:cNvSpPr txBox="1">
            <a:spLocks noGrp="1"/>
          </p:cNvSpPr>
          <p:nvPr>
            <p:ph type="title"/>
          </p:nvPr>
        </p:nvSpPr>
        <p:spPr>
          <a:xfrm>
            <a:off x="609599" y="400019"/>
            <a:ext cx="11062801" cy="443198"/>
          </a:xfrm>
          <a:prstGeom prst="rect">
            <a:avLst/>
          </a:prstGeom>
          <a:noFill/>
          <a:ln>
            <a:noFill/>
          </a:ln>
        </p:spPr>
        <p:txBody>
          <a:bodyPr spcFirstLastPara="1" wrap="square" lIns="0" tIns="0" rIns="0" bIns="0" anchor="t" anchorCtr="0">
            <a:spAutoFit/>
          </a:bodyPr>
          <a:lstStyle>
            <a:lvl1pPr lvl="0" algn="l">
              <a:lnSpc>
                <a:spcPct val="90000"/>
              </a:lnSpc>
              <a:spcBef>
                <a:spcPts val="0"/>
              </a:spcBef>
              <a:spcAft>
                <a:spcPts val="0"/>
              </a:spcAft>
              <a:buClr>
                <a:schemeClr val="dk1"/>
              </a:buClr>
              <a:buSzPts val="3200"/>
              <a:buFont typeface="Play"/>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2" name="Google Shape;52;p50"/>
          <p:cNvSpPr txBox="1">
            <a:spLocks noGrp="1"/>
          </p:cNvSpPr>
          <p:nvPr>
            <p:ph type="body" idx="1"/>
          </p:nvPr>
        </p:nvSpPr>
        <p:spPr>
          <a:xfrm>
            <a:off x="609599" y="1662252"/>
            <a:ext cx="5248656" cy="307777"/>
          </a:xfrm>
          <a:prstGeom prst="rect">
            <a:avLst/>
          </a:prstGeom>
          <a:noFill/>
          <a:ln>
            <a:noFill/>
          </a:ln>
        </p:spPr>
        <p:txBody>
          <a:bodyPr spcFirstLastPara="1" wrap="square" lIns="0" tIns="0" rIns="0" bIns="0" anchor="b" anchorCtr="0">
            <a:spAutoFit/>
          </a:bodyPr>
          <a:lstStyle>
            <a:lvl1pPr marL="457200" lvl="0" indent="-228600" algn="l">
              <a:lnSpc>
                <a:spcPct val="100000"/>
              </a:lnSpc>
              <a:spcBef>
                <a:spcPts val="0"/>
              </a:spcBef>
              <a:spcAft>
                <a:spcPts val="0"/>
              </a:spcAft>
              <a:buClr>
                <a:schemeClr val="dk2"/>
              </a:buClr>
              <a:buSzPts val="1800"/>
              <a:buNone/>
              <a:defRPr sz="2000" b="1">
                <a:solidFill>
                  <a:schemeClr val="dk2"/>
                </a:solidFill>
              </a:defRPr>
            </a:lvl1pPr>
            <a:lvl2pPr marL="914400" lvl="1" indent="-228600" algn="l">
              <a:lnSpc>
                <a:spcPct val="100000"/>
              </a:lnSpc>
              <a:spcBef>
                <a:spcPts val="0"/>
              </a:spcBef>
              <a:spcAft>
                <a:spcPts val="0"/>
              </a:spcAft>
              <a:buClr>
                <a:schemeClr val="dk1"/>
              </a:buClr>
              <a:buSzPts val="1800"/>
              <a:buNone/>
              <a:defRPr sz="2000" b="1"/>
            </a:lvl2pPr>
            <a:lvl3pPr marL="1371600" lvl="2" indent="-228600" algn="l">
              <a:lnSpc>
                <a:spcPct val="100000"/>
              </a:lnSpc>
              <a:spcBef>
                <a:spcPts val="0"/>
              </a:spcBef>
              <a:spcAft>
                <a:spcPts val="0"/>
              </a:spcAft>
              <a:buClr>
                <a:schemeClr val="dk1"/>
              </a:buClr>
              <a:buSzPts val="1800"/>
              <a:buNone/>
              <a:defRPr sz="1800" b="1"/>
            </a:lvl3pPr>
            <a:lvl4pPr marL="1828800" lvl="3" indent="-228600" algn="l">
              <a:lnSpc>
                <a:spcPct val="100000"/>
              </a:lnSpc>
              <a:spcBef>
                <a:spcPts val="0"/>
              </a:spcBef>
              <a:spcAft>
                <a:spcPts val="0"/>
              </a:spcAft>
              <a:buClr>
                <a:schemeClr val="dk1"/>
              </a:buClr>
              <a:buSzPts val="1600"/>
              <a:buNone/>
              <a:defRPr sz="1600" b="1"/>
            </a:lvl4pPr>
            <a:lvl5pPr marL="2286000" lvl="4" indent="-228600" algn="l">
              <a:lnSpc>
                <a:spcPct val="100000"/>
              </a:lnSpc>
              <a:spcBef>
                <a:spcPts val="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lt1"/>
              </a:buClr>
              <a:buSzPts val="1600"/>
              <a:buNone/>
              <a:defRPr sz="1600" b="1"/>
            </a:lvl6pPr>
            <a:lvl7pPr marL="3200400" lvl="6" indent="-228600" algn="l">
              <a:lnSpc>
                <a:spcPct val="90000"/>
              </a:lnSpc>
              <a:spcBef>
                <a:spcPts val="500"/>
              </a:spcBef>
              <a:spcAft>
                <a:spcPts val="0"/>
              </a:spcAft>
              <a:buClr>
                <a:schemeClr val="lt1"/>
              </a:buClr>
              <a:buSzPts val="1600"/>
              <a:buNone/>
              <a:defRPr sz="1600" b="1"/>
            </a:lvl7pPr>
            <a:lvl8pPr marL="3657600" lvl="7" indent="-228600" algn="l">
              <a:lnSpc>
                <a:spcPct val="90000"/>
              </a:lnSpc>
              <a:spcBef>
                <a:spcPts val="500"/>
              </a:spcBef>
              <a:spcAft>
                <a:spcPts val="0"/>
              </a:spcAft>
              <a:buClr>
                <a:schemeClr val="lt1"/>
              </a:buClr>
              <a:buSzPts val="1600"/>
              <a:buNone/>
              <a:defRPr sz="1600" b="1"/>
            </a:lvl8pPr>
            <a:lvl9pPr marL="4114800" lvl="8" indent="-228600" algn="l">
              <a:lnSpc>
                <a:spcPct val="90000"/>
              </a:lnSpc>
              <a:spcBef>
                <a:spcPts val="500"/>
              </a:spcBef>
              <a:spcAft>
                <a:spcPts val="0"/>
              </a:spcAft>
              <a:buClr>
                <a:schemeClr val="lt1"/>
              </a:buClr>
              <a:buSzPts val="1600"/>
              <a:buNone/>
              <a:defRPr sz="1600" b="1"/>
            </a:lvl9pPr>
          </a:lstStyle>
          <a:p>
            <a:endParaRPr/>
          </a:p>
        </p:txBody>
      </p:sp>
      <p:sp>
        <p:nvSpPr>
          <p:cNvPr id="53" name="Google Shape;53;p50"/>
          <p:cNvSpPr txBox="1">
            <a:spLocks noGrp="1"/>
          </p:cNvSpPr>
          <p:nvPr>
            <p:ph type="body" idx="2"/>
          </p:nvPr>
        </p:nvSpPr>
        <p:spPr>
          <a:xfrm>
            <a:off x="609599" y="2072991"/>
            <a:ext cx="5248656" cy="3938052"/>
          </a:xfrm>
          <a:prstGeom prst="rect">
            <a:avLst/>
          </a:prstGeom>
          <a:noFill/>
          <a:ln>
            <a:noFill/>
          </a:ln>
        </p:spPr>
        <p:txBody>
          <a:bodyPr spcFirstLastPara="1" wrap="square" lIns="0" tIns="0" rIns="0" bIns="0" anchor="t" anchorCtr="0">
            <a:noAutofit/>
          </a:bodyPr>
          <a:lstStyle>
            <a:lvl1pPr marL="457200" lvl="0" indent="-228600" algn="l">
              <a:lnSpc>
                <a:spcPct val="100000"/>
              </a:lnSpc>
              <a:spcBef>
                <a:spcPts val="0"/>
              </a:spcBef>
              <a:spcAft>
                <a:spcPts val="0"/>
              </a:spcAft>
              <a:buClr>
                <a:schemeClr val="dk1"/>
              </a:buClr>
              <a:buSzPts val="1620"/>
              <a:buNone/>
              <a:defRPr sz="1800"/>
            </a:lvl1pPr>
            <a:lvl2pPr marL="914400" lvl="1" indent="-228600" algn="l">
              <a:lnSpc>
                <a:spcPct val="100000"/>
              </a:lnSpc>
              <a:spcBef>
                <a:spcPts val="0"/>
              </a:spcBef>
              <a:spcAft>
                <a:spcPts val="0"/>
              </a:spcAft>
              <a:buClr>
                <a:schemeClr val="dk1"/>
              </a:buClr>
              <a:buSzPts val="1620"/>
              <a:buNone/>
              <a:defRPr sz="1800"/>
            </a:lvl2pPr>
            <a:lvl3pPr marL="1371600" lvl="2" indent="-228600" algn="l">
              <a:lnSpc>
                <a:spcPct val="100000"/>
              </a:lnSpc>
              <a:spcBef>
                <a:spcPts val="0"/>
              </a:spcBef>
              <a:spcAft>
                <a:spcPts val="0"/>
              </a:spcAft>
              <a:buClr>
                <a:schemeClr val="dk1"/>
              </a:buClr>
              <a:buSzPts val="1800"/>
              <a:buNone/>
              <a:defRPr sz="1800"/>
            </a:lvl3pPr>
            <a:lvl4pPr marL="1828800" lvl="3" indent="-228600" algn="l">
              <a:lnSpc>
                <a:spcPct val="100000"/>
              </a:lnSpc>
              <a:spcBef>
                <a:spcPts val="0"/>
              </a:spcBef>
              <a:spcAft>
                <a:spcPts val="0"/>
              </a:spcAft>
              <a:buClr>
                <a:schemeClr val="dk1"/>
              </a:buClr>
              <a:buSzPts val="1200"/>
              <a:buNone/>
              <a:defRPr sz="1200"/>
            </a:lvl4pPr>
            <a:lvl5pPr marL="2286000" lvl="4" indent="-228600" algn="l">
              <a:lnSpc>
                <a:spcPct val="100000"/>
              </a:lnSpc>
              <a:spcBef>
                <a:spcPts val="0"/>
              </a:spcBef>
              <a:spcAft>
                <a:spcPts val="0"/>
              </a:spcAft>
              <a:buClr>
                <a:schemeClr val="dk1"/>
              </a:buClr>
              <a:buSzPts val="1200"/>
              <a:buNone/>
              <a:defRPr sz="1200"/>
            </a:lvl5pPr>
            <a:lvl6pPr marL="2743200" lvl="5" indent="-342900" algn="l">
              <a:lnSpc>
                <a:spcPct val="90000"/>
              </a:lnSpc>
              <a:spcBef>
                <a:spcPts val="500"/>
              </a:spcBef>
              <a:spcAft>
                <a:spcPts val="0"/>
              </a:spcAft>
              <a:buClr>
                <a:schemeClr val="lt1"/>
              </a:buClr>
              <a:buSzPts val="1800"/>
              <a:buChar char="•"/>
              <a:defRPr/>
            </a:lvl6pPr>
            <a:lvl7pPr marL="3200400" lvl="6" indent="-342900" algn="l">
              <a:lnSpc>
                <a:spcPct val="90000"/>
              </a:lnSpc>
              <a:spcBef>
                <a:spcPts val="500"/>
              </a:spcBef>
              <a:spcAft>
                <a:spcPts val="0"/>
              </a:spcAft>
              <a:buClr>
                <a:schemeClr val="lt1"/>
              </a:buClr>
              <a:buSzPts val="1800"/>
              <a:buChar char="•"/>
              <a:defRPr/>
            </a:lvl7pPr>
            <a:lvl8pPr marL="3657600" lvl="7" indent="-342900" algn="l">
              <a:lnSpc>
                <a:spcPct val="90000"/>
              </a:lnSpc>
              <a:spcBef>
                <a:spcPts val="500"/>
              </a:spcBef>
              <a:spcAft>
                <a:spcPts val="0"/>
              </a:spcAft>
              <a:buClr>
                <a:schemeClr val="lt1"/>
              </a:buClr>
              <a:buSzPts val="1800"/>
              <a:buChar char="•"/>
              <a:defRPr/>
            </a:lvl8pPr>
            <a:lvl9pPr marL="4114800" lvl="8" indent="-342900" algn="l">
              <a:lnSpc>
                <a:spcPct val="90000"/>
              </a:lnSpc>
              <a:spcBef>
                <a:spcPts val="500"/>
              </a:spcBef>
              <a:spcAft>
                <a:spcPts val="0"/>
              </a:spcAft>
              <a:buClr>
                <a:schemeClr val="lt1"/>
              </a:buClr>
              <a:buSzPts val="1800"/>
              <a:buChar char="•"/>
              <a:defRPr/>
            </a:lvl9pPr>
          </a:lstStyle>
          <a:p>
            <a:endParaRPr/>
          </a:p>
        </p:txBody>
      </p:sp>
      <p:sp>
        <p:nvSpPr>
          <p:cNvPr id="54" name="Google Shape;54;p50"/>
          <p:cNvSpPr txBox="1">
            <a:spLocks noGrp="1"/>
          </p:cNvSpPr>
          <p:nvPr>
            <p:ph type="body" idx="3"/>
          </p:nvPr>
        </p:nvSpPr>
        <p:spPr>
          <a:xfrm>
            <a:off x="6423744" y="1662252"/>
            <a:ext cx="5248656" cy="307777"/>
          </a:xfrm>
          <a:prstGeom prst="rect">
            <a:avLst/>
          </a:prstGeom>
          <a:noFill/>
          <a:ln>
            <a:noFill/>
          </a:ln>
        </p:spPr>
        <p:txBody>
          <a:bodyPr spcFirstLastPara="1" wrap="square" lIns="0" tIns="0" rIns="0" bIns="0" anchor="b" anchorCtr="0">
            <a:spAutoFit/>
          </a:bodyPr>
          <a:lstStyle>
            <a:lvl1pPr marL="457200" lvl="0" indent="-228600" algn="l">
              <a:lnSpc>
                <a:spcPct val="100000"/>
              </a:lnSpc>
              <a:spcBef>
                <a:spcPts val="0"/>
              </a:spcBef>
              <a:spcAft>
                <a:spcPts val="0"/>
              </a:spcAft>
              <a:buClr>
                <a:schemeClr val="dk2"/>
              </a:buClr>
              <a:buSzPts val="1800"/>
              <a:buNone/>
              <a:defRPr sz="2000" b="1">
                <a:solidFill>
                  <a:schemeClr val="dk2"/>
                </a:solidFill>
              </a:defRPr>
            </a:lvl1pPr>
            <a:lvl2pPr marL="914400" lvl="1" indent="-228600" algn="l">
              <a:lnSpc>
                <a:spcPct val="100000"/>
              </a:lnSpc>
              <a:spcBef>
                <a:spcPts val="0"/>
              </a:spcBef>
              <a:spcAft>
                <a:spcPts val="0"/>
              </a:spcAft>
              <a:buClr>
                <a:schemeClr val="dk1"/>
              </a:buClr>
              <a:buSzPts val="1800"/>
              <a:buNone/>
              <a:defRPr sz="2000" b="1"/>
            </a:lvl2pPr>
            <a:lvl3pPr marL="1371600" lvl="2" indent="-228600" algn="l">
              <a:lnSpc>
                <a:spcPct val="100000"/>
              </a:lnSpc>
              <a:spcBef>
                <a:spcPts val="0"/>
              </a:spcBef>
              <a:spcAft>
                <a:spcPts val="0"/>
              </a:spcAft>
              <a:buClr>
                <a:schemeClr val="dk1"/>
              </a:buClr>
              <a:buSzPts val="1800"/>
              <a:buNone/>
              <a:defRPr sz="1800" b="1"/>
            </a:lvl3pPr>
            <a:lvl4pPr marL="1828800" lvl="3" indent="-228600" algn="l">
              <a:lnSpc>
                <a:spcPct val="100000"/>
              </a:lnSpc>
              <a:spcBef>
                <a:spcPts val="0"/>
              </a:spcBef>
              <a:spcAft>
                <a:spcPts val="0"/>
              </a:spcAft>
              <a:buClr>
                <a:schemeClr val="dk1"/>
              </a:buClr>
              <a:buSzPts val="1600"/>
              <a:buNone/>
              <a:defRPr sz="1600" b="1"/>
            </a:lvl4pPr>
            <a:lvl5pPr marL="2286000" lvl="4" indent="-228600" algn="l">
              <a:lnSpc>
                <a:spcPct val="100000"/>
              </a:lnSpc>
              <a:spcBef>
                <a:spcPts val="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lt1"/>
              </a:buClr>
              <a:buSzPts val="1600"/>
              <a:buNone/>
              <a:defRPr sz="1600" b="1"/>
            </a:lvl6pPr>
            <a:lvl7pPr marL="3200400" lvl="6" indent="-228600" algn="l">
              <a:lnSpc>
                <a:spcPct val="90000"/>
              </a:lnSpc>
              <a:spcBef>
                <a:spcPts val="500"/>
              </a:spcBef>
              <a:spcAft>
                <a:spcPts val="0"/>
              </a:spcAft>
              <a:buClr>
                <a:schemeClr val="lt1"/>
              </a:buClr>
              <a:buSzPts val="1600"/>
              <a:buNone/>
              <a:defRPr sz="1600" b="1"/>
            </a:lvl7pPr>
            <a:lvl8pPr marL="3657600" lvl="7" indent="-228600" algn="l">
              <a:lnSpc>
                <a:spcPct val="90000"/>
              </a:lnSpc>
              <a:spcBef>
                <a:spcPts val="500"/>
              </a:spcBef>
              <a:spcAft>
                <a:spcPts val="0"/>
              </a:spcAft>
              <a:buClr>
                <a:schemeClr val="lt1"/>
              </a:buClr>
              <a:buSzPts val="1600"/>
              <a:buNone/>
              <a:defRPr sz="1600" b="1"/>
            </a:lvl8pPr>
            <a:lvl9pPr marL="4114800" lvl="8" indent="-228600" algn="l">
              <a:lnSpc>
                <a:spcPct val="90000"/>
              </a:lnSpc>
              <a:spcBef>
                <a:spcPts val="500"/>
              </a:spcBef>
              <a:spcAft>
                <a:spcPts val="0"/>
              </a:spcAft>
              <a:buClr>
                <a:schemeClr val="lt1"/>
              </a:buClr>
              <a:buSzPts val="1600"/>
              <a:buNone/>
              <a:defRPr sz="1600" b="1"/>
            </a:lvl9pPr>
          </a:lstStyle>
          <a:p>
            <a:endParaRPr/>
          </a:p>
        </p:txBody>
      </p:sp>
      <p:sp>
        <p:nvSpPr>
          <p:cNvPr id="55" name="Google Shape;55;p50"/>
          <p:cNvSpPr txBox="1">
            <a:spLocks noGrp="1"/>
          </p:cNvSpPr>
          <p:nvPr>
            <p:ph type="body" idx="4"/>
          </p:nvPr>
        </p:nvSpPr>
        <p:spPr>
          <a:xfrm>
            <a:off x="6423744" y="2072991"/>
            <a:ext cx="5248656" cy="3938052"/>
          </a:xfrm>
          <a:prstGeom prst="rect">
            <a:avLst/>
          </a:prstGeom>
          <a:noFill/>
          <a:ln>
            <a:noFill/>
          </a:ln>
        </p:spPr>
        <p:txBody>
          <a:bodyPr spcFirstLastPara="1" wrap="square" lIns="0" tIns="0" rIns="0" bIns="0" anchor="t" anchorCtr="0">
            <a:noAutofit/>
          </a:bodyPr>
          <a:lstStyle>
            <a:lvl1pPr marL="457200" lvl="0" indent="-228600" algn="l">
              <a:lnSpc>
                <a:spcPct val="100000"/>
              </a:lnSpc>
              <a:spcBef>
                <a:spcPts val="0"/>
              </a:spcBef>
              <a:spcAft>
                <a:spcPts val="0"/>
              </a:spcAft>
              <a:buClr>
                <a:schemeClr val="dk1"/>
              </a:buClr>
              <a:buSzPts val="1620"/>
              <a:buNone/>
              <a:defRPr sz="1800"/>
            </a:lvl1pPr>
            <a:lvl2pPr marL="914400" lvl="1" indent="-228600" algn="l">
              <a:lnSpc>
                <a:spcPct val="100000"/>
              </a:lnSpc>
              <a:spcBef>
                <a:spcPts val="0"/>
              </a:spcBef>
              <a:spcAft>
                <a:spcPts val="0"/>
              </a:spcAft>
              <a:buClr>
                <a:schemeClr val="dk1"/>
              </a:buClr>
              <a:buSzPts val="1620"/>
              <a:buNone/>
              <a:defRPr sz="1800"/>
            </a:lvl2pPr>
            <a:lvl3pPr marL="1371600" lvl="2" indent="-228600" algn="l">
              <a:lnSpc>
                <a:spcPct val="100000"/>
              </a:lnSpc>
              <a:spcBef>
                <a:spcPts val="0"/>
              </a:spcBef>
              <a:spcAft>
                <a:spcPts val="0"/>
              </a:spcAft>
              <a:buClr>
                <a:schemeClr val="dk1"/>
              </a:buClr>
              <a:buSzPts val="1800"/>
              <a:buNone/>
              <a:defRPr sz="1800"/>
            </a:lvl3pPr>
            <a:lvl4pPr marL="1828800" lvl="3" indent="-228600" algn="l">
              <a:lnSpc>
                <a:spcPct val="100000"/>
              </a:lnSpc>
              <a:spcBef>
                <a:spcPts val="0"/>
              </a:spcBef>
              <a:spcAft>
                <a:spcPts val="0"/>
              </a:spcAft>
              <a:buClr>
                <a:schemeClr val="dk1"/>
              </a:buClr>
              <a:buSzPts val="1200"/>
              <a:buNone/>
              <a:defRPr sz="1200"/>
            </a:lvl4pPr>
            <a:lvl5pPr marL="2286000" lvl="4" indent="-228600" algn="l">
              <a:lnSpc>
                <a:spcPct val="100000"/>
              </a:lnSpc>
              <a:spcBef>
                <a:spcPts val="0"/>
              </a:spcBef>
              <a:spcAft>
                <a:spcPts val="0"/>
              </a:spcAft>
              <a:buClr>
                <a:schemeClr val="dk1"/>
              </a:buClr>
              <a:buSzPts val="1200"/>
              <a:buNone/>
              <a:defRPr sz="1200"/>
            </a:lvl5pPr>
            <a:lvl6pPr marL="2743200" lvl="5" indent="-342900" algn="l">
              <a:lnSpc>
                <a:spcPct val="90000"/>
              </a:lnSpc>
              <a:spcBef>
                <a:spcPts val="500"/>
              </a:spcBef>
              <a:spcAft>
                <a:spcPts val="0"/>
              </a:spcAft>
              <a:buClr>
                <a:schemeClr val="lt1"/>
              </a:buClr>
              <a:buSzPts val="1800"/>
              <a:buChar char="•"/>
              <a:defRPr/>
            </a:lvl6pPr>
            <a:lvl7pPr marL="3200400" lvl="6" indent="-342900" algn="l">
              <a:lnSpc>
                <a:spcPct val="90000"/>
              </a:lnSpc>
              <a:spcBef>
                <a:spcPts val="500"/>
              </a:spcBef>
              <a:spcAft>
                <a:spcPts val="0"/>
              </a:spcAft>
              <a:buClr>
                <a:schemeClr val="lt1"/>
              </a:buClr>
              <a:buSzPts val="1800"/>
              <a:buChar char="•"/>
              <a:defRPr/>
            </a:lvl7pPr>
            <a:lvl8pPr marL="3657600" lvl="7" indent="-342900" algn="l">
              <a:lnSpc>
                <a:spcPct val="90000"/>
              </a:lnSpc>
              <a:spcBef>
                <a:spcPts val="500"/>
              </a:spcBef>
              <a:spcAft>
                <a:spcPts val="0"/>
              </a:spcAft>
              <a:buClr>
                <a:schemeClr val="lt1"/>
              </a:buClr>
              <a:buSzPts val="1800"/>
              <a:buChar char="•"/>
              <a:defRPr/>
            </a:lvl8pPr>
            <a:lvl9pPr marL="4114800" lvl="8" indent="-342900" algn="l">
              <a:lnSpc>
                <a:spcPct val="90000"/>
              </a:lnSpc>
              <a:spcBef>
                <a:spcPts val="500"/>
              </a:spcBef>
              <a:spcAft>
                <a:spcPts val="0"/>
              </a:spcAft>
              <a:buClr>
                <a:schemeClr val="lt1"/>
              </a:buClr>
              <a:buSzPts val="1800"/>
              <a:buChar char="•"/>
              <a:defRPr/>
            </a:lvl9pPr>
          </a:lstStyle>
          <a:p>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extLst>
    <p:ext uri="{DCECCB84-F9BA-43D5-87BE-67443E8EF086}">
      <p15:sldGuideLst xmlns:p15="http://schemas.microsoft.com/office/powerpoint/2012/main">
        <p15:guide id="1" orient="horz" pos="1344">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le + 3x Cont with Headings">
  <p:cSld name="Title + 3x Cont with Headings">
    <p:spTree>
      <p:nvGrpSpPr>
        <p:cNvPr id="1" name="Shape 56"/>
        <p:cNvGrpSpPr/>
        <p:nvPr/>
      </p:nvGrpSpPr>
      <p:grpSpPr>
        <a:xfrm>
          <a:off x="0" y="0"/>
          <a:ext cx="0" cy="0"/>
          <a:chOff x="0" y="0"/>
          <a:chExt cx="0" cy="0"/>
        </a:xfrm>
      </p:grpSpPr>
      <p:sp>
        <p:nvSpPr>
          <p:cNvPr id="57" name="Google Shape;57;p51"/>
          <p:cNvSpPr txBox="1">
            <a:spLocks noGrp="1"/>
          </p:cNvSpPr>
          <p:nvPr>
            <p:ph type="title"/>
          </p:nvPr>
        </p:nvSpPr>
        <p:spPr>
          <a:xfrm>
            <a:off x="609599" y="400019"/>
            <a:ext cx="11062801" cy="443198"/>
          </a:xfrm>
          <a:prstGeom prst="rect">
            <a:avLst/>
          </a:prstGeom>
          <a:noFill/>
          <a:ln>
            <a:noFill/>
          </a:ln>
        </p:spPr>
        <p:txBody>
          <a:bodyPr spcFirstLastPara="1" wrap="square" lIns="0" tIns="0" rIns="0" bIns="0" anchor="t" anchorCtr="0">
            <a:spAutoFit/>
          </a:bodyPr>
          <a:lstStyle>
            <a:lvl1pPr lvl="0" algn="l">
              <a:lnSpc>
                <a:spcPct val="90000"/>
              </a:lnSpc>
              <a:spcBef>
                <a:spcPts val="0"/>
              </a:spcBef>
              <a:spcAft>
                <a:spcPts val="0"/>
              </a:spcAft>
              <a:buClr>
                <a:schemeClr val="dk1"/>
              </a:buClr>
              <a:buSzPts val="3200"/>
              <a:buFont typeface="Play"/>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8" name="Google Shape;58;p51"/>
          <p:cNvSpPr txBox="1">
            <a:spLocks noGrp="1"/>
          </p:cNvSpPr>
          <p:nvPr>
            <p:ph type="body" idx="1"/>
          </p:nvPr>
        </p:nvSpPr>
        <p:spPr>
          <a:xfrm>
            <a:off x="609599" y="1662252"/>
            <a:ext cx="3483864" cy="307777"/>
          </a:xfrm>
          <a:prstGeom prst="rect">
            <a:avLst/>
          </a:prstGeom>
          <a:noFill/>
          <a:ln>
            <a:noFill/>
          </a:ln>
        </p:spPr>
        <p:txBody>
          <a:bodyPr spcFirstLastPara="1" wrap="square" lIns="0" tIns="0" rIns="0" bIns="0" anchor="b" anchorCtr="0">
            <a:spAutoFit/>
          </a:bodyPr>
          <a:lstStyle>
            <a:lvl1pPr marL="457200" lvl="0" indent="-228600" algn="l">
              <a:lnSpc>
                <a:spcPct val="100000"/>
              </a:lnSpc>
              <a:spcBef>
                <a:spcPts val="0"/>
              </a:spcBef>
              <a:spcAft>
                <a:spcPts val="0"/>
              </a:spcAft>
              <a:buClr>
                <a:schemeClr val="dk2"/>
              </a:buClr>
              <a:buSzPts val="1800"/>
              <a:buNone/>
              <a:defRPr sz="2000" b="1">
                <a:solidFill>
                  <a:schemeClr val="dk2"/>
                </a:solidFill>
              </a:defRPr>
            </a:lvl1pPr>
            <a:lvl2pPr marL="914400" lvl="1" indent="-228600" algn="l">
              <a:lnSpc>
                <a:spcPct val="100000"/>
              </a:lnSpc>
              <a:spcBef>
                <a:spcPts val="0"/>
              </a:spcBef>
              <a:spcAft>
                <a:spcPts val="0"/>
              </a:spcAft>
              <a:buClr>
                <a:schemeClr val="dk1"/>
              </a:buClr>
              <a:buSzPts val="1800"/>
              <a:buNone/>
              <a:defRPr sz="2000" b="1"/>
            </a:lvl2pPr>
            <a:lvl3pPr marL="1371600" lvl="2" indent="-228600" algn="l">
              <a:lnSpc>
                <a:spcPct val="100000"/>
              </a:lnSpc>
              <a:spcBef>
                <a:spcPts val="0"/>
              </a:spcBef>
              <a:spcAft>
                <a:spcPts val="0"/>
              </a:spcAft>
              <a:buClr>
                <a:schemeClr val="dk1"/>
              </a:buClr>
              <a:buSzPts val="1800"/>
              <a:buNone/>
              <a:defRPr sz="1800" b="1"/>
            </a:lvl3pPr>
            <a:lvl4pPr marL="1828800" lvl="3" indent="-228600" algn="l">
              <a:lnSpc>
                <a:spcPct val="100000"/>
              </a:lnSpc>
              <a:spcBef>
                <a:spcPts val="0"/>
              </a:spcBef>
              <a:spcAft>
                <a:spcPts val="0"/>
              </a:spcAft>
              <a:buClr>
                <a:schemeClr val="dk1"/>
              </a:buClr>
              <a:buSzPts val="1600"/>
              <a:buNone/>
              <a:defRPr sz="1600" b="1"/>
            </a:lvl4pPr>
            <a:lvl5pPr marL="2286000" lvl="4" indent="-228600" algn="l">
              <a:lnSpc>
                <a:spcPct val="100000"/>
              </a:lnSpc>
              <a:spcBef>
                <a:spcPts val="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lt1"/>
              </a:buClr>
              <a:buSzPts val="1600"/>
              <a:buNone/>
              <a:defRPr sz="1600" b="1"/>
            </a:lvl6pPr>
            <a:lvl7pPr marL="3200400" lvl="6" indent="-228600" algn="l">
              <a:lnSpc>
                <a:spcPct val="90000"/>
              </a:lnSpc>
              <a:spcBef>
                <a:spcPts val="500"/>
              </a:spcBef>
              <a:spcAft>
                <a:spcPts val="0"/>
              </a:spcAft>
              <a:buClr>
                <a:schemeClr val="lt1"/>
              </a:buClr>
              <a:buSzPts val="1600"/>
              <a:buNone/>
              <a:defRPr sz="1600" b="1"/>
            </a:lvl7pPr>
            <a:lvl8pPr marL="3657600" lvl="7" indent="-228600" algn="l">
              <a:lnSpc>
                <a:spcPct val="90000"/>
              </a:lnSpc>
              <a:spcBef>
                <a:spcPts val="500"/>
              </a:spcBef>
              <a:spcAft>
                <a:spcPts val="0"/>
              </a:spcAft>
              <a:buClr>
                <a:schemeClr val="lt1"/>
              </a:buClr>
              <a:buSzPts val="1600"/>
              <a:buNone/>
              <a:defRPr sz="1600" b="1"/>
            </a:lvl8pPr>
            <a:lvl9pPr marL="4114800" lvl="8" indent="-228600" algn="l">
              <a:lnSpc>
                <a:spcPct val="90000"/>
              </a:lnSpc>
              <a:spcBef>
                <a:spcPts val="500"/>
              </a:spcBef>
              <a:spcAft>
                <a:spcPts val="0"/>
              </a:spcAft>
              <a:buClr>
                <a:schemeClr val="lt1"/>
              </a:buClr>
              <a:buSzPts val="1600"/>
              <a:buNone/>
              <a:defRPr sz="1600" b="1"/>
            </a:lvl9pPr>
          </a:lstStyle>
          <a:p>
            <a:endParaRPr/>
          </a:p>
        </p:txBody>
      </p:sp>
      <p:sp>
        <p:nvSpPr>
          <p:cNvPr id="59" name="Google Shape;59;p51"/>
          <p:cNvSpPr txBox="1">
            <a:spLocks noGrp="1"/>
          </p:cNvSpPr>
          <p:nvPr>
            <p:ph type="body" idx="2"/>
          </p:nvPr>
        </p:nvSpPr>
        <p:spPr>
          <a:xfrm>
            <a:off x="609599" y="2072991"/>
            <a:ext cx="3483864" cy="3947330"/>
          </a:xfrm>
          <a:prstGeom prst="rect">
            <a:avLst/>
          </a:prstGeom>
          <a:noFill/>
          <a:ln>
            <a:noFill/>
          </a:ln>
        </p:spPr>
        <p:txBody>
          <a:bodyPr spcFirstLastPara="1" wrap="square" lIns="0" tIns="0" rIns="0" bIns="0" anchor="t" anchorCtr="0">
            <a:noAutofit/>
          </a:bodyPr>
          <a:lstStyle>
            <a:lvl1pPr marL="457200" lvl="0" indent="-228600" algn="l">
              <a:lnSpc>
                <a:spcPct val="100000"/>
              </a:lnSpc>
              <a:spcBef>
                <a:spcPts val="0"/>
              </a:spcBef>
              <a:spcAft>
                <a:spcPts val="0"/>
              </a:spcAft>
              <a:buClr>
                <a:schemeClr val="dk1"/>
              </a:buClr>
              <a:buSzPts val="1620"/>
              <a:buNone/>
              <a:defRPr sz="1800"/>
            </a:lvl1pPr>
            <a:lvl2pPr marL="914400" lvl="1" indent="-228600" algn="l">
              <a:lnSpc>
                <a:spcPct val="100000"/>
              </a:lnSpc>
              <a:spcBef>
                <a:spcPts val="0"/>
              </a:spcBef>
              <a:spcAft>
                <a:spcPts val="0"/>
              </a:spcAft>
              <a:buClr>
                <a:schemeClr val="dk1"/>
              </a:buClr>
              <a:buSzPts val="1620"/>
              <a:buNone/>
              <a:defRPr sz="1800"/>
            </a:lvl2pPr>
            <a:lvl3pPr marL="1371600" lvl="2" indent="-228600" algn="l">
              <a:lnSpc>
                <a:spcPct val="100000"/>
              </a:lnSpc>
              <a:spcBef>
                <a:spcPts val="0"/>
              </a:spcBef>
              <a:spcAft>
                <a:spcPts val="0"/>
              </a:spcAft>
              <a:buClr>
                <a:schemeClr val="dk1"/>
              </a:buClr>
              <a:buSzPts val="1800"/>
              <a:buNone/>
              <a:defRPr sz="1800"/>
            </a:lvl3pPr>
            <a:lvl4pPr marL="1828800" lvl="3" indent="-228600" algn="l">
              <a:lnSpc>
                <a:spcPct val="100000"/>
              </a:lnSpc>
              <a:spcBef>
                <a:spcPts val="0"/>
              </a:spcBef>
              <a:spcAft>
                <a:spcPts val="0"/>
              </a:spcAft>
              <a:buClr>
                <a:schemeClr val="dk1"/>
              </a:buClr>
              <a:buSzPts val="1200"/>
              <a:buNone/>
              <a:defRPr sz="1200"/>
            </a:lvl4pPr>
            <a:lvl5pPr marL="2286000" lvl="4" indent="-228600" algn="l">
              <a:lnSpc>
                <a:spcPct val="100000"/>
              </a:lnSpc>
              <a:spcBef>
                <a:spcPts val="0"/>
              </a:spcBef>
              <a:spcAft>
                <a:spcPts val="0"/>
              </a:spcAft>
              <a:buClr>
                <a:schemeClr val="dk1"/>
              </a:buClr>
              <a:buSzPts val="1200"/>
              <a:buNone/>
              <a:defRPr sz="1200"/>
            </a:lvl5pPr>
            <a:lvl6pPr marL="2743200" lvl="5" indent="-342900" algn="l">
              <a:lnSpc>
                <a:spcPct val="90000"/>
              </a:lnSpc>
              <a:spcBef>
                <a:spcPts val="500"/>
              </a:spcBef>
              <a:spcAft>
                <a:spcPts val="0"/>
              </a:spcAft>
              <a:buClr>
                <a:schemeClr val="lt1"/>
              </a:buClr>
              <a:buSzPts val="1800"/>
              <a:buChar char="•"/>
              <a:defRPr/>
            </a:lvl6pPr>
            <a:lvl7pPr marL="3200400" lvl="6" indent="-342900" algn="l">
              <a:lnSpc>
                <a:spcPct val="90000"/>
              </a:lnSpc>
              <a:spcBef>
                <a:spcPts val="500"/>
              </a:spcBef>
              <a:spcAft>
                <a:spcPts val="0"/>
              </a:spcAft>
              <a:buClr>
                <a:schemeClr val="lt1"/>
              </a:buClr>
              <a:buSzPts val="1800"/>
              <a:buChar char="•"/>
              <a:defRPr/>
            </a:lvl7pPr>
            <a:lvl8pPr marL="3657600" lvl="7" indent="-342900" algn="l">
              <a:lnSpc>
                <a:spcPct val="90000"/>
              </a:lnSpc>
              <a:spcBef>
                <a:spcPts val="500"/>
              </a:spcBef>
              <a:spcAft>
                <a:spcPts val="0"/>
              </a:spcAft>
              <a:buClr>
                <a:schemeClr val="lt1"/>
              </a:buClr>
              <a:buSzPts val="1800"/>
              <a:buChar char="•"/>
              <a:defRPr/>
            </a:lvl8pPr>
            <a:lvl9pPr marL="4114800" lvl="8" indent="-342900" algn="l">
              <a:lnSpc>
                <a:spcPct val="90000"/>
              </a:lnSpc>
              <a:spcBef>
                <a:spcPts val="500"/>
              </a:spcBef>
              <a:spcAft>
                <a:spcPts val="0"/>
              </a:spcAft>
              <a:buClr>
                <a:schemeClr val="lt1"/>
              </a:buClr>
              <a:buSzPts val="1800"/>
              <a:buChar char="•"/>
              <a:defRPr/>
            </a:lvl9pPr>
          </a:lstStyle>
          <a:p>
            <a:endParaRPr/>
          </a:p>
        </p:txBody>
      </p:sp>
      <p:sp>
        <p:nvSpPr>
          <p:cNvPr id="60" name="Google Shape;60;p51"/>
          <p:cNvSpPr txBox="1">
            <a:spLocks noGrp="1"/>
          </p:cNvSpPr>
          <p:nvPr>
            <p:ph type="body" idx="3"/>
          </p:nvPr>
        </p:nvSpPr>
        <p:spPr>
          <a:xfrm>
            <a:off x="4399068" y="1662252"/>
            <a:ext cx="3483864" cy="307777"/>
          </a:xfrm>
          <a:prstGeom prst="rect">
            <a:avLst/>
          </a:prstGeom>
          <a:noFill/>
          <a:ln>
            <a:noFill/>
          </a:ln>
        </p:spPr>
        <p:txBody>
          <a:bodyPr spcFirstLastPara="1" wrap="square" lIns="0" tIns="0" rIns="0" bIns="0" anchor="b" anchorCtr="0">
            <a:spAutoFit/>
          </a:bodyPr>
          <a:lstStyle>
            <a:lvl1pPr marL="457200" lvl="0" indent="-228600" algn="l">
              <a:lnSpc>
                <a:spcPct val="100000"/>
              </a:lnSpc>
              <a:spcBef>
                <a:spcPts val="0"/>
              </a:spcBef>
              <a:spcAft>
                <a:spcPts val="0"/>
              </a:spcAft>
              <a:buClr>
                <a:schemeClr val="dk2"/>
              </a:buClr>
              <a:buSzPts val="1800"/>
              <a:buNone/>
              <a:defRPr sz="2000" b="1">
                <a:solidFill>
                  <a:schemeClr val="dk2"/>
                </a:solidFill>
              </a:defRPr>
            </a:lvl1pPr>
            <a:lvl2pPr marL="914400" lvl="1" indent="-228600" algn="l">
              <a:lnSpc>
                <a:spcPct val="100000"/>
              </a:lnSpc>
              <a:spcBef>
                <a:spcPts val="0"/>
              </a:spcBef>
              <a:spcAft>
                <a:spcPts val="0"/>
              </a:spcAft>
              <a:buClr>
                <a:schemeClr val="dk1"/>
              </a:buClr>
              <a:buSzPts val="1800"/>
              <a:buNone/>
              <a:defRPr sz="2000" b="1"/>
            </a:lvl2pPr>
            <a:lvl3pPr marL="1371600" lvl="2" indent="-228600" algn="l">
              <a:lnSpc>
                <a:spcPct val="100000"/>
              </a:lnSpc>
              <a:spcBef>
                <a:spcPts val="0"/>
              </a:spcBef>
              <a:spcAft>
                <a:spcPts val="0"/>
              </a:spcAft>
              <a:buClr>
                <a:schemeClr val="dk1"/>
              </a:buClr>
              <a:buSzPts val="1800"/>
              <a:buNone/>
              <a:defRPr sz="1800" b="1"/>
            </a:lvl3pPr>
            <a:lvl4pPr marL="1828800" lvl="3" indent="-228600" algn="l">
              <a:lnSpc>
                <a:spcPct val="100000"/>
              </a:lnSpc>
              <a:spcBef>
                <a:spcPts val="0"/>
              </a:spcBef>
              <a:spcAft>
                <a:spcPts val="0"/>
              </a:spcAft>
              <a:buClr>
                <a:schemeClr val="dk1"/>
              </a:buClr>
              <a:buSzPts val="1600"/>
              <a:buNone/>
              <a:defRPr sz="1600" b="1"/>
            </a:lvl4pPr>
            <a:lvl5pPr marL="2286000" lvl="4" indent="-228600" algn="l">
              <a:lnSpc>
                <a:spcPct val="100000"/>
              </a:lnSpc>
              <a:spcBef>
                <a:spcPts val="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lt1"/>
              </a:buClr>
              <a:buSzPts val="1600"/>
              <a:buNone/>
              <a:defRPr sz="1600" b="1"/>
            </a:lvl6pPr>
            <a:lvl7pPr marL="3200400" lvl="6" indent="-228600" algn="l">
              <a:lnSpc>
                <a:spcPct val="90000"/>
              </a:lnSpc>
              <a:spcBef>
                <a:spcPts val="500"/>
              </a:spcBef>
              <a:spcAft>
                <a:spcPts val="0"/>
              </a:spcAft>
              <a:buClr>
                <a:schemeClr val="lt1"/>
              </a:buClr>
              <a:buSzPts val="1600"/>
              <a:buNone/>
              <a:defRPr sz="1600" b="1"/>
            </a:lvl7pPr>
            <a:lvl8pPr marL="3657600" lvl="7" indent="-228600" algn="l">
              <a:lnSpc>
                <a:spcPct val="90000"/>
              </a:lnSpc>
              <a:spcBef>
                <a:spcPts val="500"/>
              </a:spcBef>
              <a:spcAft>
                <a:spcPts val="0"/>
              </a:spcAft>
              <a:buClr>
                <a:schemeClr val="lt1"/>
              </a:buClr>
              <a:buSzPts val="1600"/>
              <a:buNone/>
              <a:defRPr sz="1600" b="1"/>
            </a:lvl8pPr>
            <a:lvl9pPr marL="4114800" lvl="8" indent="-228600" algn="l">
              <a:lnSpc>
                <a:spcPct val="90000"/>
              </a:lnSpc>
              <a:spcBef>
                <a:spcPts val="500"/>
              </a:spcBef>
              <a:spcAft>
                <a:spcPts val="0"/>
              </a:spcAft>
              <a:buClr>
                <a:schemeClr val="lt1"/>
              </a:buClr>
              <a:buSzPts val="1600"/>
              <a:buNone/>
              <a:defRPr sz="1600" b="1"/>
            </a:lvl9pPr>
          </a:lstStyle>
          <a:p>
            <a:endParaRPr/>
          </a:p>
        </p:txBody>
      </p:sp>
      <p:sp>
        <p:nvSpPr>
          <p:cNvPr id="61" name="Google Shape;61;p51"/>
          <p:cNvSpPr txBox="1">
            <a:spLocks noGrp="1"/>
          </p:cNvSpPr>
          <p:nvPr>
            <p:ph type="body" idx="4"/>
          </p:nvPr>
        </p:nvSpPr>
        <p:spPr>
          <a:xfrm>
            <a:off x="4399067" y="2072991"/>
            <a:ext cx="3483864" cy="3947330"/>
          </a:xfrm>
          <a:prstGeom prst="rect">
            <a:avLst/>
          </a:prstGeom>
          <a:noFill/>
          <a:ln>
            <a:noFill/>
          </a:ln>
        </p:spPr>
        <p:txBody>
          <a:bodyPr spcFirstLastPara="1" wrap="square" lIns="0" tIns="0" rIns="0" bIns="0" anchor="t" anchorCtr="0">
            <a:noAutofit/>
          </a:bodyPr>
          <a:lstStyle>
            <a:lvl1pPr marL="457200" lvl="0" indent="-228600" algn="l">
              <a:lnSpc>
                <a:spcPct val="100000"/>
              </a:lnSpc>
              <a:spcBef>
                <a:spcPts val="0"/>
              </a:spcBef>
              <a:spcAft>
                <a:spcPts val="0"/>
              </a:spcAft>
              <a:buClr>
                <a:schemeClr val="dk1"/>
              </a:buClr>
              <a:buSzPts val="1620"/>
              <a:buNone/>
              <a:defRPr sz="1800"/>
            </a:lvl1pPr>
            <a:lvl2pPr marL="914400" lvl="1" indent="-228600" algn="l">
              <a:lnSpc>
                <a:spcPct val="100000"/>
              </a:lnSpc>
              <a:spcBef>
                <a:spcPts val="0"/>
              </a:spcBef>
              <a:spcAft>
                <a:spcPts val="0"/>
              </a:spcAft>
              <a:buClr>
                <a:schemeClr val="dk1"/>
              </a:buClr>
              <a:buSzPts val="1620"/>
              <a:buNone/>
              <a:defRPr sz="1800"/>
            </a:lvl2pPr>
            <a:lvl3pPr marL="1371600" lvl="2" indent="-228600" algn="l">
              <a:lnSpc>
                <a:spcPct val="100000"/>
              </a:lnSpc>
              <a:spcBef>
                <a:spcPts val="0"/>
              </a:spcBef>
              <a:spcAft>
                <a:spcPts val="0"/>
              </a:spcAft>
              <a:buClr>
                <a:schemeClr val="dk1"/>
              </a:buClr>
              <a:buSzPts val="1800"/>
              <a:buNone/>
              <a:defRPr sz="1800"/>
            </a:lvl3pPr>
            <a:lvl4pPr marL="1828800" lvl="3" indent="-228600" algn="l">
              <a:lnSpc>
                <a:spcPct val="100000"/>
              </a:lnSpc>
              <a:spcBef>
                <a:spcPts val="0"/>
              </a:spcBef>
              <a:spcAft>
                <a:spcPts val="0"/>
              </a:spcAft>
              <a:buClr>
                <a:schemeClr val="dk1"/>
              </a:buClr>
              <a:buSzPts val="1200"/>
              <a:buNone/>
              <a:defRPr sz="1200"/>
            </a:lvl4pPr>
            <a:lvl5pPr marL="2286000" lvl="4" indent="-228600" algn="l">
              <a:lnSpc>
                <a:spcPct val="100000"/>
              </a:lnSpc>
              <a:spcBef>
                <a:spcPts val="0"/>
              </a:spcBef>
              <a:spcAft>
                <a:spcPts val="0"/>
              </a:spcAft>
              <a:buClr>
                <a:schemeClr val="dk1"/>
              </a:buClr>
              <a:buSzPts val="1200"/>
              <a:buNone/>
              <a:defRPr sz="1200"/>
            </a:lvl5pPr>
            <a:lvl6pPr marL="2743200" lvl="5" indent="-342900" algn="l">
              <a:lnSpc>
                <a:spcPct val="90000"/>
              </a:lnSpc>
              <a:spcBef>
                <a:spcPts val="500"/>
              </a:spcBef>
              <a:spcAft>
                <a:spcPts val="0"/>
              </a:spcAft>
              <a:buClr>
                <a:schemeClr val="lt1"/>
              </a:buClr>
              <a:buSzPts val="1800"/>
              <a:buChar char="•"/>
              <a:defRPr/>
            </a:lvl6pPr>
            <a:lvl7pPr marL="3200400" lvl="6" indent="-342900" algn="l">
              <a:lnSpc>
                <a:spcPct val="90000"/>
              </a:lnSpc>
              <a:spcBef>
                <a:spcPts val="500"/>
              </a:spcBef>
              <a:spcAft>
                <a:spcPts val="0"/>
              </a:spcAft>
              <a:buClr>
                <a:schemeClr val="lt1"/>
              </a:buClr>
              <a:buSzPts val="1800"/>
              <a:buChar char="•"/>
              <a:defRPr/>
            </a:lvl7pPr>
            <a:lvl8pPr marL="3657600" lvl="7" indent="-342900" algn="l">
              <a:lnSpc>
                <a:spcPct val="90000"/>
              </a:lnSpc>
              <a:spcBef>
                <a:spcPts val="500"/>
              </a:spcBef>
              <a:spcAft>
                <a:spcPts val="0"/>
              </a:spcAft>
              <a:buClr>
                <a:schemeClr val="lt1"/>
              </a:buClr>
              <a:buSzPts val="1800"/>
              <a:buChar char="•"/>
              <a:defRPr/>
            </a:lvl8pPr>
            <a:lvl9pPr marL="4114800" lvl="8" indent="-342900" algn="l">
              <a:lnSpc>
                <a:spcPct val="90000"/>
              </a:lnSpc>
              <a:spcBef>
                <a:spcPts val="500"/>
              </a:spcBef>
              <a:spcAft>
                <a:spcPts val="0"/>
              </a:spcAft>
              <a:buClr>
                <a:schemeClr val="lt1"/>
              </a:buClr>
              <a:buSzPts val="1800"/>
              <a:buChar char="•"/>
              <a:defRPr/>
            </a:lvl9pPr>
          </a:lstStyle>
          <a:p>
            <a:endParaRPr/>
          </a:p>
        </p:txBody>
      </p:sp>
      <p:sp>
        <p:nvSpPr>
          <p:cNvPr id="62" name="Google Shape;62;p51"/>
          <p:cNvSpPr txBox="1">
            <a:spLocks noGrp="1"/>
          </p:cNvSpPr>
          <p:nvPr>
            <p:ph type="body" idx="5"/>
          </p:nvPr>
        </p:nvSpPr>
        <p:spPr>
          <a:xfrm>
            <a:off x="8188536" y="1662252"/>
            <a:ext cx="3483864" cy="307777"/>
          </a:xfrm>
          <a:prstGeom prst="rect">
            <a:avLst/>
          </a:prstGeom>
          <a:noFill/>
          <a:ln>
            <a:noFill/>
          </a:ln>
        </p:spPr>
        <p:txBody>
          <a:bodyPr spcFirstLastPara="1" wrap="square" lIns="0" tIns="0" rIns="0" bIns="0" anchor="b" anchorCtr="0">
            <a:spAutoFit/>
          </a:bodyPr>
          <a:lstStyle>
            <a:lvl1pPr marL="457200" lvl="0" indent="-228600" algn="l">
              <a:lnSpc>
                <a:spcPct val="100000"/>
              </a:lnSpc>
              <a:spcBef>
                <a:spcPts val="0"/>
              </a:spcBef>
              <a:spcAft>
                <a:spcPts val="0"/>
              </a:spcAft>
              <a:buClr>
                <a:schemeClr val="dk2"/>
              </a:buClr>
              <a:buSzPts val="1800"/>
              <a:buNone/>
              <a:defRPr sz="2000" b="1">
                <a:solidFill>
                  <a:schemeClr val="dk2"/>
                </a:solidFill>
              </a:defRPr>
            </a:lvl1pPr>
            <a:lvl2pPr marL="914400" lvl="1" indent="-228600" algn="l">
              <a:lnSpc>
                <a:spcPct val="100000"/>
              </a:lnSpc>
              <a:spcBef>
                <a:spcPts val="0"/>
              </a:spcBef>
              <a:spcAft>
                <a:spcPts val="0"/>
              </a:spcAft>
              <a:buClr>
                <a:schemeClr val="dk1"/>
              </a:buClr>
              <a:buSzPts val="1800"/>
              <a:buNone/>
              <a:defRPr sz="2000" b="1"/>
            </a:lvl2pPr>
            <a:lvl3pPr marL="1371600" lvl="2" indent="-228600" algn="l">
              <a:lnSpc>
                <a:spcPct val="100000"/>
              </a:lnSpc>
              <a:spcBef>
                <a:spcPts val="0"/>
              </a:spcBef>
              <a:spcAft>
                <a:spcPts val="0"/>
              </a:spcAft>
              <a:buClr>
                <a:schemeClr val="dk1"/>
              </a:buClr>
              <a:buSzPts val="1800"/>
              <a:buNone/>
              <a:defRPr sz="1800" b="1"/>
            </a:lvl3pPr>
            <a:lvl4pPr marL="1828800" lvl="3" indent="-228600" algn="l">
              <a:lnSpc>
                <a:spcPct val="100000"/>
              </a:lnSpc>
              <a:spcBef>
                <a:spcPts val="0"/>
              </a:spcBef>
              <a:spcAft>
                <a:spcPts val="0"/>
              </a:spcAft>
              <a:buClr>
                <a:schemeClr val="dk1"/>
              </a:buClr>
              <a:buSzPts val="1600"/>
              <a:buNone/>
              <a:defRPr sz="1600" b="1"/>
            </a:lvl4pPr>
            <a:lvl5pPr marL="2286000" lvl="4" indent="-228600" algn="l">
              <a:lnSpc>
                <a:spcPct val="100000"/>
              </a:lnSpc>
              <a:spcBef>
                <a:spcPts val="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lt1"/>
              </a:buClr>
              <a:buSzPts val="1600"/>
              <a:buNone/>
              <a:defRPr sz="1600" b="1"/>
            </a:lvl6pPr>
            <a:lvl7pPr marL="3200400" lvl="6" indent="-228600" algn="l">
              <a:lnSpc>
                <a:spcPct val="90000"/>
              </a:lnSpc>
              <a:spcBef>
                <a:spcPts val="500"/>
              </a:spcBef>
              <a:spcAft>
                <a:spcPts val="0"/>
              </a:spcAft>
              <a:buClr>
                <a:schemeClr val="lt1"/>
              </a:buClr>
              <a:buSzPts val="1600"/>
              <a:buNone/>
              <a:defRPr sz="1600" b="1"/>
            </a:lvl7pPr>
            <a:lvl8pPr marL="3657600" lvl="7" indent="-228600" algn="l">
              <a:lnSpc>
                <a:spcPct val="90000"/>
              </a:lnSpc>
              <a:spcBef>
                <a:spcPts val="500"/>
              </a:spcBef>
              <a:spcAft>
                <a:spcPts val="0"/>
              </a:spcAft>
              <a:buClr>
                <a:schemeClr val="lt1"/>
              </a:buClr>
              <a:buSzPts val="1600"/>
              <a:buNone/>
              <a:defRPr sz="1600" b="1"/>
            </a:lvl8pPr>
            <a:lvl9pPr marL="4114800" lvl="8" indent="-228600" algn="l">
              <a:lnSpc>
                <a:spcPct val="90000"/>
              </a:lnSpc>
              <a:spcBef>
                <a:spcPts val="500"/>
              </a:spcBef>
              <a:spcAft>
                <a:spcPts val="0"/>
              </a:spcAft>
              <a:buClr>
                <a:schemeClr val="lt1"/>
              </a:buClr>
              <a:buSzPts val="1600"/>
              <a:buNone/>
              <a:defRPr sz="1600" b="1"/>
            </a:lvl9pPr>
          </a:lstStyle>
          <a:p>
            <a:endParaRPr/>
          </a:p>
        </p:txBody>
      </p:sp>
      <p:sp>
        <p:nvSpPr>
          <p:cNvPr id="63" name="Google Shape;63;p51"/>
          <p:cNvSpPr txBox="1">
            <a:spLocks noGrp="1"/>
          </p:cNvSpPr>
          <p:nvPr>
            <p:ph type="body" idx="6"/>
          </p:nvPr>
        </p:nvSpPr>
        <p:spPr>
          <a:xfrm>
            <a:off x="8188536" y="2072991"/>
            <a:ext cx="3483864" cy="3947330"/>
          </a:xfrm>
          <a:prstGeom prst="rect">
            <a:avLst/>
          </a:prstGeom>
          <a:noFill/>
          <a:ln>
            <a:noFill/>
          </a:ln>
        </p:spPr>
        <p:txBody>
          <a:bodyPr spcFirstLastPara="1" wrap="square" lIns="0" tIns="0" rIns="0" bIns="0" anchor="t" anchorCtr="0">
            <a:noAutofit/>
          </a:bodyPr>
          <a:lstStyle>
            <a:lvl1pPr marL="457200" lvl="0" indent="-228600" algn="l">
              <a:lnSpc>
                <a:spcPct val="100000"/>
              </a:lnSpc>
              <a:spcBef>
                <a:spcPts val="0"/>
              </a:spcBef>
              <a:spcAft>
                <a:spcPts val="0"/>
              </a:spcAft>
              <a:buClr>
                <a:schemeClr val="dk1"/>
              </a:buClr>
              <a:buSzPts val="1620"/>
              <a:buNone/>
              <a:defRPr sz="1800"/>
            </a:lvl1pPr>
            <a:lvl2pPr marL="914400" lvl="1" indent="-228600" algn="l">
              <a:lnSpc>
                <a:spcPct val="100000"/>
              </a:lnSpc>
              <a:spcBef>
                <a:spcPts val="0"/>
              </a:spcBef>
              <a:spcAft>
                <a:spcPts val="0"/>
              </a:spcAft>
              <a:buClr>
                <a:schemeClr val="dk1"/>
              </a:buClr>
              <a:buSzPts val="1620"/>
              <a:buNone/>
              <a:defRPr sz="1800"/>
            </a:lvl2pPr>
            <a:lvl3pPr marL="1371600" lvl="2" indent="-228600" algn="l">
              <a:lnSpc>
                <a:spcPct val="100000"/>
              </a:lnSpc>
              <a:spcBef>
                <a:spcPts val="0"/>
              </a:spcBef>
              <a:spcAft>
                <a:spcPts val="0"/>
              </a:spcAft>
              <a:buClr>
                <a:schemeClr val="dk1"/>
              </a:buClr>
              <a:buSzPts val="1800"/>
              <a:buNone/>
              <a:defRPr sz="1800"/>
            </a:lvl3pPr>
            <a:lvl4pPr marL="1828800" lvl="3" indent="-228600" algn="l">
              <a:lnSpc>
                <a:spcPct val="100000"/>
              </a:lnSpc>
              <a:spcBef>
                <a:spcPts val="0"/>
              </a:spcBef>
              <a:spcAft>
                <a:spcPts val="0"/>
              </a:spcAft>
              <a:buClr>
                <a:schemeClr val="dk1"/>
              </a:buClr>
              <a:buSzPts val="1200"/>
              <a:buNone/>
              <a:defRPr sz="1200"/>
            </a:lvl4pPr>
            <a:lvl5pPr marL="2286000" lvl="4" indent="-228600" algn="l">
              <a:lnSpc>
                <a:spcPct val="100000"/>
              </a:lnSpc>
              <a:spcBef>
                <a:spcPts val="0"/>
              </a:spcBef>
              <a:spcAft>
                <a:spcPts val="0"/>
              </a:spcAft>
              <a:buClr>
                <a:schemeClr val="dk1"/>
              </a:buClr>
              <a:buSzPts val="1200"/>
              <a:buNone/>
              <a:defRPr sz="1200"/>
            </a:lvl5pPr>
            <a:lvl6pPr marL="2743200" lvl="5" indent="-342900" algn="l">
              <a:lnSpc>
                <a:spcPct val="90000"/>
              </a:lnSpc>
              <a:spcBef>
                <a:spcPts val="500"/>
              </a:spcBef>
              <a:spcAft>
                <a:spcPts val="0"/>
              </a:spcAft>
              <a:buClr>
                <a:schemeClr val="lt1"/>
              </a:buClr>
              <a:buSzPts val="1800"/>
              <a:buChar char="•"/>
              <a:defRPr/>
            </a:lvl6pPr>
            <a:lvl7pPr marL="3200400" lvl="6" indent="-342900" algn="l">
              <a:lnSpc>
                <a:spcPct val="90000"/>
              </a:lnSpc>
              <a:spcBef>
                <a:spcPts val="500"/>
              </a:spcBef>
              <a:spcAft>
                <a:spcPts val="0"/>
              </a:spcAft>
              <a:buClr>
                <a:schemeClr val="lt1"/>
              </a:buClr>
              <a:buSzPts val="1800"/>
              <a:buChar char="•"/>
              <a:defRPr/>
            </a:lvl7pPr>
            <a:lvl8pPr marL="3657600" lvl="7" indent="-342900" algn="l">
              <a:lnSpc>
                <a:spcPct val="90000"/>
              </a:lnSpc>
              <a:spcBef>
                <a:spcPts val="500"/>
              </a:spcBef>
              <a:spcAft>
                <a:spcPts val="0"/>
              </a:spcAft>
              <a:buClr>
                <a:schemeClr val="lt1"/>
              </a:buClr>
              <a:buSzPts val="1800"/>
              <a:buChar char="•"/>
              <a:defRPr/>
            </a:lvl8pPr>
            <a:lvl9pPr marL="4114800" lvl="8" indent="-342900" algn="l">
              <a:lnSpc>
                <a:spcPct val="90000"/>
              </a:lnSpc>
              <a:spcBef>
                <a:spcPts val="500"/>
              </a:spcBef>
              <a:spcAft>
                <a:spcPts val="0"/>
              </a:spcAft>
              <a:buClr>
                <a:schemeClr val="lt1"/>
              </a:buClr>
              <a:buSzPts val="1800"/>
              <a:buChar char="•"/>
              <a:defRPr/>
            </a:lvl9pPr>
          </a:lstStyle>
          <a:p>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extLst>
    <p:ext uri="{DCECCB84-F9BA-43D5-87BE-67443E8EF086}">
      <p15:sldGuideLst xmlns:p15="http://schemas.microsoft.com/office/powerpoint/2012/main">
        <p15:guide id="1" orient="horz" pos="1344">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Quote">
  <p:cSld name="Quote">
    <p:spTree>
      <p:nvGrpSpPr>
        <p:cNvPr id="1" name="Shape 64"/>
        <p:cNvGrpSpPr/>
        <p:nvPr/>
      </p:nvGrpSpPr>
      <p:grpSpPr>
        <a:xfrm>
          <a:off x="0" y="0"/>
          <a:ext cx="0" cy="0"/>
          <a:chOff x="0" y="0"/>
          <a:chExt cx="0" cy="0"/>
        </a:xfrm>
      </p:grpSpPr>
      <p:sp>
        <p:nvSpPr>
          <p:cNvPr id="65" name="Google Shape;65;p52"/>
          <p:cNvSpPr txBox="1">
            <a:spLocks noGrp="1"/>
          </p:cNvSpPr>
          <p:nvPr>
            <p:ph type="title"/>
          </p:nvPr>
        </p:nvSpPr>
        <p:spPr>
          <a:xfrm>
            <a:off x="609599" y="2571622"/>
            <a:ext cx="10130971" cy="1218795"/>
          </a:xfrm>
          <a:prstGeom prst="rect">
            <a:avLst/>
          </a:prstGeom>
          <a:noFill/>
          <a:ln>
            <a:noFill/>
          </a:ln>
        </p:spPr>
        <p:txBody>
          <a:bodyPr spcFirstLastPara="1" wrap="square" lIns="0" tIns="0" rIns="0" bIns="0" anchor="b" anchorCtr="0">
            <a:spAutoFit/>
          </a:bodyPr>
          <a:lstStyle>
            <a:lvl1pPr lvl="0" algn="l">
              <a:lnSpc>
                <a:spcPct val="90000"/>
              </a:lnSpc>
              <a:spcBef>
                <a:spcPts val="0"/>
              </a:spcBef>
              <a:spcAft>
                <a:spcPts val="0"/>
              </a:spcAft>
              <a:buClr>
                <a:schemeClr val="dk1"/>
              </a:buClr>
              <a:buSzPts val="4400"/>
              <a:buFont typeface="Play"/>
              <a:buNone/>
              <a:defRPr sz="44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6" name="Google Shape;66;p52"/>
          <p:cNvSpPr txBox="1">
            <a:spLocks noGrp="1"/>
          </p:cNvSpPr>
          <p:nvPr>
            <p:ph type="body" idx="1"/>
          </p:nvPr>
        </p:nvSpPr>
        <p:spPr>
          <a:xfrm>
            <a:off x="881063" y="4356013"/>
            <a:ext cx="5486400" cy="307777"/>
          </a:xfrm>
          <a:prstGeom prst="rect">
            <a:avLst/>
          </a:prstGeom>
          <a:noFill/>
          <a:ln>
            <a:noFill/>
          </a:ln>
        </p:spPr>
        <p:txBody>
          <a:bodyPr spcFirstLastPara="1" wrap="square" lIns="0" tIns="0" rIns="0" bIns="0" anchor="b" anchorCtr="0">
            <a:spAutoFit/>
          </a:bodyPr>
          <a:lstStyle>
            <a:lvl1pPr marL="457200" lvl="0" indent="-228600" algn="l">
              <a:lnSpc>
                <a:spcPct val="100000"/>
              </a:lnSpc>
              <a:spcBef>
                <a:spcPts val="0"/>
              </a:spcBef>
              <a:spcAft>
                <a:spcPts val="0"/>
              </a:spcAft>
              <a:buClr>
                <a:schemeClr val="dk1"/>
              </a:buClr>
              <a:buSzPts val="1800"/>
              <a:buNone/>
              <a:defRPr sz="2000" b="1"/>
            </a:lvl1pPr>
            <a:lvl2pPr marL="914400" lvl="1" indent="-228600" algn="l">
              <a:lnSpc>
                <a:spcPct val="100000"/>
              </a:lnSpc>
              <a:spcBef>
                <a:spcPts val="0"/>
              </a:spcBef>
              <a:spcAft>
                <a:spcPts val="0"/>
              </a:spcAft>
              <a:buClr>
                <a:schemeClr val="dk1"/>
              </a:buClr>
              <a:buSzPts val="1620"/>
              <a:buNone/>
              <a:defRPr/>
            </a:lvl2pPr>
            <a:lvl3pPr marL="1371600" lvl="2" indent="-228600" algn="l">
              <a:lnSpc>
                <a:spcPct val="100000"/>
              </a:lnSpc>
              <a:spcBef>
                <a:spcPts val="0"/>
              </a:spcBef>
              <a:spcAft>
                <a:spcPts val="0"/>
              </a:spcAft>
              <a:buClr>
                <a:schemeClr val="dk1"/>
              </a:buClr>
              <a:buSzPts val="1800"/>
              <a:buNone/>
              <a:defRPr/>
            </a:lvl3pPr>
            <a:lvl4pPr marL="1828800" lvl="3" indent="-228600" algn="l">
              <a:lnSpc>
                <a:spcPct val="100000"/>
              </a:lnSpc>
              <a:spcBef>
                <a:spcPts val="0"/>
              </a:spcBef>
              <a:spcAft>
                <a:spcPts val="0"/>
              </a:spcAft>
              <a:buClr>
                <a:schemeClr val="dk1"/>
              </a:buClr>
              <a:buSzPts val="1800"/>
              <a:buNone/>
              <a:defRPr/>
            </a:lvl4pPr>
            <a:lvl5pPr marL="2286000" lvl="4" indent="-228600" algn="l">
              <a:lnSpc>
                <a:spcPct val="100000"/>
              </a:lnSpc>
              <a:spcBef>
                <a:spcPts val="0"/>
              </a:spcBef>
              <a:spcAft>
                <a:spcPts val="0"/>
              </a:spcAft>
              <a:buClr>
                <a:schemeClr val="dk1"/>
              </a:buClr>
              <a:buSzPts val="1800"/>
              <a:buNone/>
              <a:defRPr/>
            </a:lvl5pPr>
            <a:lvl6pPr marL="2743200" lvl="5" indent="-342900" algn="l">
              <a:lnSpc>
                <a:spcPct val="90000"/>
              </a:lnSpc>
              <a:spcBef>
                <a:spcPts val="500"/>
              </a:spcBef>
              <a:spcAft>
                <a:spcPts val="0"/>
              </a:spcAft>
              <a:buClr>
                <a:schemeClr val="lt1"/>
              </a:buClr>
              <a:buSzPts val="1800"/>
              <a:buChar char="•"/>
              <a:defRPr/>
            </a:lvl6pPr>
            <a:lvl7pPr marL="3200400" lvl="6" indent="-342900" algn="l">
              <a:lnSpc>
                <a:spcPct val="90000"/>
              </a:lnSpc>
              <a:spcBef>
                <a:spcPts val="500"/>
              </a:spcBef>
              <a:spcAft>
                <a:spcPts val="0"/>
              </a:spcAft>
              <a:buClr>
                <a:schemeClr val="lt1"/>
              </a:buClr>
              <a:buSzPts val="1800"/>
              <a:buChar char="•"/>
              <a:defRPr/>
            </a:lvl7pPr>
            <a:lvl8pPr marL="3657600" lvl="7" indent="-342900" algn="l">
              <a:lnSpc>
                <a:spcPct val="90000"/>
              </a:lnSpc>
              <a:spcBef>
                <a:spcPts val="500"/>
              </a:spcBef>
              <a:spcAft>
                <a:spcPts val="0"/>
              </a:spcAft>
              <a:buClr>
                <a:schemeClr val="lt1"/>
              </a:buClr>
              <a:buSzPts val="1800"/>
              <a:buChar char="•"/>
              <a:defRPr/>
            </a:lvl8pPr>
            <a:lvl9pPr marL="4114800" lvl="8" indent="-342900" algn="l">
              <a:lnSpc>
                <a:spcPct val="90000"/>
              </a:lnSpc>
              <a:spcBef>
                <a:spcPts val="500"/>
              </a:spcBef>
              <a:spcAft>
                <a:spcPts val="0"/>
              </a:spcAft>
              <a:buClr>
                <a:schemeClr val="lt1"/>
              </a:buClr>
              <a:buSzPts val="1800"/>
              <a:buChar char="•"/>
              <a:defRPr/>
            </a:lvl9pPr>
          </a:lstStyle>
          <a:p>
            <a:endParaRPr/>
          </a:p>
        </p:txBody>
      </p:sp>
      <p:sp>
        <p:nvSpPr>
          <p:cNvPr id="67" name="Google Shape;67;p52"/>
          <p:cNvSpPr txBox="1">
            <a:spLocks noGrp="1"/>
          </p:cNvSpPr>
          <p:nvPr>
            <p:ph type="body" idx="2"/>
          </p:nvPr>
        </p:nvSpPr>
        <p:spPr>
          <a:xfrm>
            <a:off x="881063" y="4692818"/>
            <a:ext cx="5486400" cy="313932"/>
          </a:xfrm>
          <a:prstGeom prst="rect">
            <a:avLst/>
          </a:prstGeom>
          <a:noFill/>
          <a:ln>
            <a:noFill/>
          </a:ln>
        </p:spPr>
        <p:txBody>
          <a:bodyPr spcFirstLastPara="1" wrap="square" lIns="0" tIns="0" rIns="0" bIns="0" anchor="t" anchorCtr="0">
            <a:spAutoFit/>
          </a:bodyPr>
          <a:lstStyle>
            <a:lvl1pPr marL="457200" lvl="0" indent="-228600" algn="l">
              <a:lnSpc>
                <a:spcPct val="100000"/>
              </a:lnSpc>
              <a:spcBef>
                <a:spcPts val="0"/>
              </a:spcBef>
              <a:spcAft>
                <a:spcPts val="0"/>
              </a:spcAft>
              <a:buClr>
                <a:schemeClr val="dk1"/>
              </a:buClr>
              <a:buSzPts val="1440"/>
              <a:buNone/>
              <a:defRPr sz="1600"/>
            </a:lvl1pPr>
            <a:lvl2pPr marL="914400" lvl="1" indent="-228600" algn="l">
              <a:lnSpc>
                <a:spcPct val="100000"/>
              </a:lnSpc>
              <a:spcBef>
                <a:spcPts val="0"/>
              </a:spcBef>
              <a:spcAft>
                <a:spcPts val="0"/>
              </a:spcAft>
              <a:buClr>
                <a:schemeClr val="dk1"/>
              </a:buClr>
              <a:buSzPts val="1620"/>
              <a:buNone/>
              <a:defRPr/>
            </a:lvl2pPr>
            <a:lvl3pPr marL="1371600" lvl="2" indent="-228600" algn="l">
              <a:lnSpc>
                <a:spcPct val="100000"/>
              </a:lnSpc>
              <a:spcBef>
                <a:spcPts val="0"/>
              </a:spcBef>
              <a:spcAft>
                <a:spcPts val="0"/>
              </a:spcAft>
              <a:buClr>
                <a:schemeClr val="dk1"/>
              </a:buClr>
              <a:buSzPts val="1800"/>
              <a:buNone/>
              <a:defRPr/>
            </a:lvl3pPr>
            <a:lvl4pPr marL="1828800" lvl="3" indent="-228600" algn="l">
              <a:lnSpc>
                <a:spcPct val="100000"/>
              </a:lnSpc>
              <a:spcBef>
                <a:spcPts val="0"/>
              </a:spcBef>
              <a:spcAft>
                <a:spcPts val="0"/>
              </a:spcAft>
              <a:buClr>
                <a:schemeClr val="dk1"/>
              </a:buClr>
              <a:buSzPts val="1800"/>
              <a:buNone/>
              <a:defRPr/>
            </a:lvl4pPr>
            <a:lvl5pPr marL="2286000" lvl="4" indent="-228600" algn="l">
              <a:lnSpc>
                <a:spcPct val="100000"/>
              </a:lnSpc>
              <a:spcBef>
                <a:spcPts val="0"/>
              </a:spcBef>
              <a:spcAft>
                <a:spcPts val="0"/>
              </a:spcAft>
              <a:buClr>
                <a:schemeClr val="dk1"/>
              </a:buClr>
              <a:buSzPts val="1800"/>
              <a:buNone/>
              <a:defRPr/>
            </a:lvl5pPr>
            <a:lvl6pPr marL="2743200" lvl="5" indent="-342900" algn="l">
              <a:lnSpc>
                <a:spcPct val="90000"/>
              </a:lnSpc>
              <a:spcBef>
                <a:spcPts val="500"/>
              </a:spcBef>
              <a:spcAft>
                <a:spcPts val="0"/>
              </a:spcAft>
              <a:buClr>
                <a:schemeClr val="lt1"/>
              </a:buClr>
              <a:buSzPts val="1800"/>
              <a:buChar char="•"/>
              <a:defRPr/>
            </a:lvl6pPr>
            <a:lvl7pPr marL="3200400" lvl="6" indent="-342900" algn="l">
              <a:lnSpc>
                <a:spcPct val="90000"/>
              </a:lnSpc>
              <a:spcBef>
                <a:spcPts val="500"/>
              </a:spcBef>
              <a:spcAft>
                <a:spcPts val="0"/>
              </a:spcAft>
              <a:buClr>
                <a:schemeClr val="lt1"/>
              </a:buClr>
              <a:buSzPts val="1800"/>
              <a:buChar char="•"/>
              <a:defRPr/>
            </a:lvl7pPr>
            <a:lvl8pPr marL="3657600" lvl="7" indent="-342900" algn="l">
              <a:lnSpc>
                <a:spcPct val="90000"/>
              </a:lnSpc>
              <a:spcBef>
                <a:spcPts val="500"/>
              </a:spcBef>
              <a:spcAft>
                <a:spcPts val="0"/>
              </a:spcAft>
              <a:buClr>
                <a:schemeClr val="lt1"/>
              </a:buClr>
              <a:buSzPts val="1800"/>
              <a:buChar char="•"/>
              <a:defRPr/>
            </a:lvl8pPr>
            <a:lvl9pPr marL="4114800" lvl="8" indent="-342900" algn="l">
              <a:lnSpc>
                <a:spcPct val="90000"/>
              </a:lnSpc>
              <a:spcBef>
                <a:spcPts val="500"/>
              </a:spcBef>
              <a:spcAft>
                <a:spcPts val="0"/>
              </a:spcAft>
              <a:buClr>
                <a:schemeClr val="lt1"/>
              </a:buClr>
              <a:buSzPts val="1800"/>
              <a:buChar char="•"/>
              <a:defRPr/>
            </a:lvl9pPr>
          </a:lstStyle>
          <a:p>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extLst>
    <p:ext uri="{DCECCB84-F9BA-43D5-87BE-67443E8EF086}">
      <p15:sldGuideLst xmlns:p15="http://schemas.microsoft.com/office/powerpoint/2012/main">
        <p15:guide id="1" orient="horz" pos="1248">
          <p15:clr>
            <a:srgbClr val="FBAE40"/>
          </p15:clr>
        </p15:guide>
        <p15:guide id="2" orient="horz" pos="2592">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Code">
  <p:cSld name="Code">
    <p:spTree>
      <p:nvGrpSpPr>
        <p:cNvPr id="1" name="Shape 68"/>
        <p:cNvGrpSpPr/>
        <p:nvPr/>
      </p:nvGrpSpPr>
      <p:grpSpPr>
        <a:xfrm>
          <a:off x="0" y="0"/>
          <a:ext cx="0" cy="0"/>
          <a:chOff x="0" y="0"/>
          <a:chExt cx="0" cy="0"/>
        </a:xfrm>
      </p:grpSpPr>
      <p:sp>
        <p:nvSpPr>
          <p:cNvPr id="69" name="Google Shape;69;p53"/>
          <p:cNvSpPr txBox="1">
            <a:spLocks noGrp="1"/>
          </p:cNvSpPr>
          <p:nvPr>
            <p:ph type="title"/>
          </p:nvPr>
        </p:nvSpPr>
        <p:spPr>
          <a:xfrm>
            <a:off x="609600" y="914403"/>
            <a:ext cx="10972800" cy="443198"/>
          </a:xfrm>
          <a:prstGeom prst="rect">
            <a:avLst/>
          </a:prstGeom>
          <a:noFill/>
          <a:ln>
            <a:noFill/>
          </a:ln>
        </p:spPr>
        <p:txBody>
          <a:bodyPr spcFirstLastPara="1" wrap="square" lIns="0" tIns="0" rIns="0" bIns="0" anchor="t" anchorCtr="0">
            <a:spAutoFit/>
          </a:bodyPr>
          <a:lstStyle>
            <a:lvl1pPr lvl="0" algn="l">
              <a:lnSpc>
                <a:spcPct val="90000"/>
              </a:lnSpc>
              <a:spcBef>
                <a:spcPts val="0"/>
              </a:spcBef>
              <a:spcAft>
                <a:spcPts val="0"/>
              </a:spcAft>
              <a:buClr>
                <a:schemeClr val="dk1"/>
              </a:buClr>
              <a:buSzPts val="3200"/>
              <a:buFont typeface="Play"/>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53"/>
          <p:cNvSpPr txBox="1">
            <a:spLocks noGrp="1"/>
          </p:cNvSpPr>
          <p:nvPr>
            <p:ph type="body" idx="1"/>
          </p:nvPr>
        </p:nvSpPr>
        <p:spPr>
          <a:xfrm>
            <a:off x="609600" y="1445932"/>
            <a:ext cx="11062800" cy="4565111"/>
          </a:xfrm>
          <a:prstGeom prst="rect">
            <a:avLst/>
          </a:prstGeom>
          <a:noFill/>
          <a:ln>
            <a:noFill/>
          </a:ln>
        </p:spPr>
        <p:txBody>
          <a:bodyPr spcFirstLastPara="1" wrap="square" lIns="0" tIns="0" rIns="0" bIns="0" anchor="t" anchorCtr="0">
            <a:noAutofit/>
          </a:bodyPr>
          <a:lstStyle>
            <a:lvl1pPr marL="457200" lvl="0" indent="-228600" algn="l">
              <a:lnSpc>
                <a:spcPct val="100000"/>
              </a:lnSpc>
              <a:spcBef>
                <a:spcPts val="0"/>
              </a:spcBef>
              <a:spcAft>
                <a:spcPts val="0"/>
              </a:spcAft>
              <a:buClr>
                <a:schemeClr val="dk1"/>
              </a:buClr>
              <a:buSzPts val="1800"/>
              <a:buNone/>
              <a:defRPr sz="2000">
                <a:latin typeface="Droid Sans Mono"/>
                <a:ea typeface="Droid Sans Mono"/>
                <a:cs typeface="Droid Sans Mono"/>
                <a:sym typeface="Droid Sans Mono"/>
              </a:defRPr>
            </a:lvl1pPr>
            <a:lvl2pPr marL="914400" lvl="1" indent="-228600" algn="l">
              <a:lnSpc>
                <a:spcPct val="100000"/>
              </a:lnSpc>
              <a:spcBef>
                <a:spcPts val="0"/>
              </a:spcBef>
              <a:spcAft>
                <a:spcPts val="0"/>
              </a:spcAft>
              <a:buClr>
                <a:schemeClr val="dk1"/>
              </a:buClr>
              <a:buSzPts val="1800"/>
              <a:buNone/>
              <a:defRPr sz="2000">
                <a:latin typeface="Droid Sans Mono"/>
                <a:ea typeface="Droid Sans Mono"/>
                <a:cs typeface="Droid Sans Mono"/>
                <a:sym typeface="Droid Sans Mono"/>
              </a:defRPr>
            </a:lvl2pPr>
            <a:lvl3pPr marL="1371600" lvl="2" indent="-228600" algn="l">
              <a:lnSpc>
                <a:spcPct val="100000"/>
              </a:lnSpc>
              <a:spcBef>
                <a:spcPts val="0"/>
              </a:spcBef>
              <a:spcAft>
                <a:spcPts val="0"/>
              </a:spcAft>
              <a:buClr>
                <a:schemeClr val="dk1"/>
              </a:buClr>
              <a:buSzPts val="2000"/>
              <a:buNone/>
              <a:defRPr sz="2000">
                <a:latin typeface="Droid Sans Mono"/>
                <a:ea typeface="Droid Sans Mono"/>
                <a:cs typeface="Droid Sans Mono"/>
                <a:sym typeface="Droid Sans Mono"/>
              </a:defRPr>
            </a:lvl3pPr>
            <a:lvl4pPr marL="1828800" lvl="3" indent="-228600" algn="l">
              <a:lnSpc>
                <a:spcPct val="100000"/>
              </a:lnSpc>
              <a:spcBef>
                <a:spcPts val="0"/>
              </a:spcBef>
              <a:spcAft>
                <a:spcPts val="0"/>
              </a:spcAft>
              <a:buClr>
                <a:schemeClr val="dk1"/>
              </a:buClr>
              <a:buSzPts val="2000"/>
              <a:buNone/>
              <a:defRPr sz="2000">
                <a:latin typeface="Droid Sans Mono"/>
                <a:ea typeface="Droid Sans Mono"/>
                <a:cs typeface="Droid Sans Mono"/>
                <a:sym typeface="Droid Sans Mono"/>
              </a:defRPr>
            </a:lvl4pPr>
            <a:lvl5pPr marL="2286000" lvl="4" indent="-228600" algn="l">
              <a:lnSpc>
                <a:spcPct val="100000"/>
              </a:lnSpc>
              <a:spcBef>
                <a:spcPts val="0"/>
              </a:spcBef>
              <a:spcAft>
                <a:spcPts val="0"/>
              </a:spcAft>
              <a:buClr>
                <a:schemeClr val="dk1"/>
              </a:buClr>
              <a:buSzPts val="2000"/>
              <a:buNone/>
              <a:defRPr sz="2000">
                <a:latin typeface="Droid Sans Mono"/>
                <a:ea typeface="Droid Sans Mono"/>
                <a:cs typeface="Droid Sans Mono"/>
                <a:sym typeface="Droid Sans Mono"/>
              </a:defRPr>
            </a:lvl5pPr>
            <a:lvl6pPr marL="2743200" lvl="5" indent="-342900" algn="l">
              <a:lnSpc>
                <a:spcPct val="90000"/>
              </a:lnSpc>
              <a:spcBef>
                <a:spcPts val="500"/>
              </a:spcBef>
              <a:spcAft>
                <a:spcPts val="0"/>
              </a:spcAft>
              <a:buClr>
                <a:schemeClr val="lt1"/>
              </a:buClr>
              <a:buSzPts val="1800"/>
              <a:buChar char="•"/>
              <a:defRPr/>
            </a:lvl6pPr>
            <a:lvl7pPr marL="3200400" lvl="6" indent="-342900" algn="l">
              <a:lnSpc>
                <a:spcPct val="90000"/>
              </a:lnSpc>
              <a:spcBef>
                <a:spcPts val="500"/>
              </a:spcBef>
              <a:spcAft>
                <a:spcPts val="0"/>
              </a:spcAft>
              <a:buClr>
                <a:schemeClr val="lt1"/>
              </a:buClr>
              <a:buSzPts val="1800"/>
              <a:buChar char="•"/>
              <a:defRPr/>
            </a:lvl7pPr>
            <a:lvl8pPr marL="3657600" lvl="7" indent="-342900" algn="l">
              <a:lnSpc>
                <a:spcPct val="90000"/>
              </a:lnSpc>
              <a:spcBef>
                <a:spcPts val="500"/>
              </a:spcBef>
              <a:spcAft>
                <a:spcPts val="0"/>
              </a:spcAft>
              <a:buClr>
                <a:schemeClr val="lt1"/>
              </a:buClr>
              <a:buSzPts val="1800"/>
              <a:buChar char="•"/>
              <a:defRPr/>
            </a:lvl8pPr>
            <a:lvl9pPr marL="4114800" lvl="8" indent="-342900" algn="l">
              <a:lnSpc>
                <a:spcPct val="90000"/>
              </a:lnSpc>
              <a:spcBef>
                <a:spcPts val="500"/>
              </a:spcBef>
              <a:spcAft>
                <a:spcPts val="0"/>
              </a:spcAft>
              <a:buClr>
                <a:schemeClr val="lt1"/>
              </a:buClr>
              <a:buSzPts val="1800"/>
              <a:buChar char="•"/>
              <a:defRPr/>
            </a:lvl9pPr>
          </a:lstStyle>
          <a:p>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hank You 2x">
  <p:cSld name="Thank You 2x">
    <p:spTree>
      <p:nvGrpSpPr>
        <p:cNvPr id="1" name="Shape 71"/>
        <p:cNvGrpSpPr/>
        <p:nvPr/>
      </p:nvGrpSpPr>
      <p:grpSpPr>
        <a:xfrm>
          <a:off x="0" y="0"/>
          <a:ext cx="0" cy="0"/>
          <a:chOff x="0" y="0"/>
          <a:chExt cx="0" cy="0"/>
        </a:xfrm>
      </p:grpSpPr>
      <p:pic>
        <p:nvPicPr>
          <p:cNvPr id="72" name="Google Shape;72;p54"/>
          <p:cNvPicPr preferRelativeResize="0"/>
          <p:nvPr/>
        </p:nvPicPr>
        <p:blipFill rotWithShape="1">
          <a:blip r:embed="rId2">
            <a:alphaModFix/>
          </a:blip>
          <a:srcRect/>
          <a:stretch/>
        </p:blipFill>
        <p:spPr>
          <a:xfrm>
            <a:off x="-27627" y="-31081"/>
            <a:ext cx="12298004" cy="6917627"/>
          </a:xfrm>
          <a:prstGeom prst="rect">
            <a:avLst/>
          </a:prstGeom>
          <a:noFill/>
          <a:ln>
            <a:noFill/>
          </a:ln>
        </p:spPr>
      </p:pic>
      <p:sp>
        <p:nvSpPr>
          <p:cNvPr id="73" name="Google Shape;73;p54"/>
          <p:cNvSpPr txBox="1"/>
          <p:nvPr/>
        </p:nvSpPr>
        <p:spPr>
          <a:xfrm>
            <a:off x="609599" y="2461212"/>
            <a:ext cx="6867525" cy="923331"/>
          </a:xfrm>
          <a:prstGeom prst="rect">
            <a:avLst/>
          </a:prstGeom>
          <a:noFill/>
          <a:ln>
            <a:noFill/>
          </a:ln>
        </p:spPr>
        <p:txBody>
          <a:bodyPr spcFirstLastPara="1" wrap="square" lIns="0" tIns="45700" rIns="91425" bIns="45700" anchor="t" anchorCtr="0">
            <a:noAutofit/>
          </a:bodyPr>
          <a:lstStyle/>
          <a:p>
            <a:pPr marL="0" marR="0" lvl="0" indent="0" algn="l" rtl="0">
              <a:spcBef>
                <a:spcPts val="0"/>
              </a:spcBef>
              <a:spcAft>
                <a:spcPts val="0"/>
              </a:spcAft>
              <a:buNone/>
            </a:pPr>
            <a:r>
              <a:rPr lang="en-US" sz="4800" b="1" i="0">
                <a:solidFill>
                  <a:schemeClr val="lt1"/>
                </a:solidFill>
                <a:latin typeface="Play"/>
                <a:ea typeface="Play"/>
                <a:cs typeface="Play"/>
                <a:sym typeface="Play"/>
              </a:rPr>
              <a:t>Thank you!</a:t>
            </a:r>
            <a:endParaRPr/>
          </a:p>
        </p:txBody>
      </p:sp>
      <p:sp>
        <p:nvSpPr>
          <p:cNvPr id="74" name="Google Shape;74;p54"/>
          <p:cNvSpPr txBox="1">
            <a:spLocks noGrp="1"/>
          </p:cNvSpPr>
          <p:nvPr>
            <p:ph type="body" idx="1"/>
          </p:nvPr>
        </p:nvSpPr>
        <p:spPr>
          <a:xfrm>
            <a:off x="609600" y="4001508"/>
            <a:ext cx="3167018" cy="307777"/>
          </a:xfrm>
          <a:prstGeom prst="rect">
            <a:avLst/>
          </a:prstGeom>
          <a:noFill/>
          <a:ln>
            <a:noFill/>
          </a:ln>
        </p:spPr>
        <p:txBody>
          <a:bodyPr spcFirstLastPara="1" wrap="square" lIns="0" tIns="0" rIns="0" bIns="0" anchor="b" anchorCtr="0">
            <a:spAutoFit/>
          </a:bodyPr>
          <a:lstStyle>
            <a:lvl1pPr marL="457200" lvl="0" indent="-228600" algn="l">
              <a:lnSpc>
                <a:spcPct val="100000"/>
              </a:lnSpc>
              <a:spcBef>
                <a:spcPts val="0"/>
              </a:spcBef>
              <a:spcAft>
                <a:spcPts val="0"/>
              </a:spcAft>
              <a:buClr>
                <a:schemeClr val="lt1"/>
              </a:buClr>
              <a:buSzPts val="1800"/>
              <a:buNone/>
              <a:defRPr sz="2000" b="1" i="0" cap="none">
                <a:solidFill>
                  <a:schemeClr val="lt1"/>
                </a:solidFill>
                <a:latin typeface="Play"/>
                <a:ea typeface="Play"/>
                <a:cs typeface="Play"/>
                <a:sym typeface="Play"/>
              </a:defRPr>
            </a:lvl1pPr>
            <a:lvl2pPr marL="914400" lvl="1" indent="-228600" algn="l">
              <a:lnSpc>
                <a:spcPct val="100000"/>
              </a:lnSpc>
              <a:spcBef>
                <a:spcPts val="0"/>
              </a:spcBef>
              <a:spcAft>
                <a:spcPts val="0"/>
              </a:spcAft>
              <a:buClr>
                <a:schemeClr val="dk1"/>
              </a:buClr>
              <a:buSzPts val="1620"/>
              <a:buNone/>
              <a:defRPr/>
            </a:lvl2pPr>
            <a:lvl3pPr marL="1371600" lvl="2" indent="-228600" algn="l">
              <a:lnSpc>
                <a:spcPct val="100000"/>
              </a:lnSpc>
              <a:spcBef>
                <a:spcPts val="0"/>
              </a:spcBef>
              <a:spcAft>
                <a:spcPts val="0"/>
              </a:spcAft>
              <a:buClr>
                <a:schemeClr val="dk1"/>
              </a:buClr>
              <a:buSzPts val="1800"/>
              <a:buNone/>
              <a:defRPr/>
            </a:lvl3pPr>
            <a:lvl4pPr marL="1828800" lvl="3" indent="-228600" algn="l">
              <a:lnSpc>
                <a:spcPct val="100000"/>
              </a:lnSpc>
              <a:spcBef>
                <a:spcPts val="0"/>
              </a:spcBef>
              <a:spcAft>
                <a:spcPts val="0"/>
              </a:spcAft>
              <a:buClr>
                <a:schemeClr val="dk1"/>
              </a:buClr>
              <a:buSzPts val="1800"/>
              <a:buNone/>
              <a:defRPr/>
            </a:lvl4pPr>
            <a:lvl5pPr marL="2286000" lvl="4" indent="-228600" algn="l">
              <a:lnSpc>
                <a:spcPct val="100000"/>
              </a:lnSpc>
              <a:spcBef>
                <a:spcPts val="0"/>
              </a:spcBef>
              <a:spcAft>
                <a:spcPts val="0"/>
              </a:spcAft>
              <a:buClr>
                <a:schemeClr val="dk1"/>
              </a:buClr>
              <a:buSzPts val="1800"/>
              <a:buNone/>
              <a:defRPr/>
            </a:lvl5pPr>
            <a:lvl6pPr marL="2743200" lvl="5" indent="-342900" algn="l">
              <a:lnSpc>
                <a:spcPct val="90000"/>
              </a:lnSpc>
              <a:spcBef>
                <a:spcPts val="500"/>
              </a:spcBef>
              <a:spcAft>
                <a:spcPts val="0"/>
              </a:spcAft>
              <a:buClr>
                <a:schemeClr val="lt1"/>
              </a:buClr>
              <a:buSzPts val="1800"/>
              <a:buChar char="•"/>
              <a:defRPr/>
            </a:lvl6pPr>
            <a:lvl7pPr marL="3200400" lvl="6" indent="-342900" algn="l">
              <a:lnSpc>
                <a:spcPct val="90000"/>
              </a:lnSpc>
              <a:spcBef>
                <a:spcPts val="500"/>
              </a:spcBef>
              <a:spcAft>
                <a:spcPts val="0"/>
              </a:spcAft>
              <a:buClr>
                <a:schemeClr val="lt1"/>
              </a:buClr>
              <a:buSzPts val="1800"/>
              <a:buChar char="•"/>
              <a:defRPr/>
            </a:lvl7pPr>
            <a:lvl8pPr marL="3657600" lvl="7" indent="-342900" algn="l">
              <a:lnSpc>
                <a:spcPct val="90000"/>
              </a:lnSpc>
              <a:spcBef>
                <a:spcPts val="500"/>
              </a:spcBef>
              <a:spcAft>
                <a:spcPts val="0"/>
              </a:spcAft>
              <a:buClr>
                <a:schemeClr val="lt1"/>
              </a:buClr>
              <a:buSzPts val="1800"/>
              <a:buChar char="•"/>
              <a:defRPr/>
            </a:lvl8pPr>
            <a:lvl9pPr marL="4114800" lvl="8" indent="-342900" algn="l">
              <a:lnSpc>
                <a:spcPct val="90000"/>
              </a:lnSpc>
              <a:spcBef>
                <a:spcPts val="500"/>
              </a:spcBef>
              <a:spcAft>
                <a:spcPts val="0"/>
              </a:spcAft>
              <a:buClr>
                <a:schemeClr val="lt1"/>
              </a:buClr>
              <a:buSzPts val="1800"/>
              <a:buChar char="•"/>
              <a:defRPr/>
            </a:lvl9pPr>
          </a:lstStyle>
          <a:p>
            <a:endParaRPr/>
          </a:p>
        </p:txBody>
      </p:sp>
      <p:sp>
        <p:nvSpPr>
          <p:cNvPr id="75" name="Google Shape;75;p54"/>
          <p:cNvSpPr txBox="1">
            <a:spLocks noGrp="1"/>
          </p:cNvSpPr>
          <p:nvPr>
            <p:ph type="body" idx="2"/>
          </p:nvPr>
        </p:nvSpPr>
        <p:spPr>
          <a:xfrm>
            <a:off x="609600" y="4372505"/>
            <a:ext cx="3167018" cy="553998"/>
          </a:xfrm>
          <a:prstGeom prst="rect">
            <a:avLst/>
          </a:prstGeom>
          <a:noFill/>
          <a:ln>
            <a:noFill/>
          </a:ln>
        </p:spPr>
        <p:txBody>
          <a:bodyPr spcFirstLastPara="1" wrap="square" lIns="0" tIns="0" rIns="0" bIns="0" anchor="t" anchorCtr="0">
            <a:spAutoFit/>
          </a:bodyPr>
          <a:lstStyle>
            <a:lvl1pPr marL="457200" lvl="0" indent="-228600" algn="l">
              <a:lnSpc>
                <a:spcPct val="100000"/>
              </a:lnSpc>
              <a:spcBef>
                <a:spcPts val="0"/>
              </a:spcBef>
              <a:spcAft>
                <a:spcPts val="0"/>
              </a:spcAft>
              <a:buClr>
                <a:schemeClr val="lt1"/>
              </a:buClr>
              <a:buSzPts val="1620"/>
              <a:buNone/>
              <a:defRPr sz="1800">
                <a:solidFill>
                  <a:schemeClr val="lt1"/>
                </a:solidFill>
              </a:defRPr>
            </a:lvl1pPr>
            <a:lvl2pPr marL="914400" lvl="1" indent="-228600" algn="l">
              <a:lnSpc>
                <a:spcPct val="100000"/>
              </a:lnSpc>
              <a:spcBef>
                <a:spcPts val="0"/>
              </a:spcBef>
              <a:spcAft>
                <a:spcPts val="0"/>
              </a:spcAft>
              <a:buClr>
                <a:schemeClr val="dk1"/>
              </a:buClr>
              <a:buSzPts val="1620"/>
              <a:buNone/>
              <a:defRPr/>
            </a:lvl2pPr>
            <a:lvl3pPr marL="1371600" lvl="2" indent="-228600" algn="l">
              <a:lnSpc>
                <a:spcPct val="100000"/>
              </a:lnSpc>
              <a:spcBef>
                <a:spcPts val="0"/>
              </a:spcBef>
              <a:spcAft>
                <a:spcPts val="0"/>
              </a:spcAft>
              <a:buClr>
                <a:schemeClr val="dk1"/>
              </a:buClr>
              <a:buSzPts val="1800"/>
              <a:buNone/>
              <a:defRPr/>
            </a:lvl3pPr>
            <a:lvl4pPr marL="1828800" lvl="3" indent="-228600" algn="l">
              <a:lnSpc>
                <a:spcPct val="100000"/>
              </a:lnSpc>
              <a:spcBef>
                <a:spcPts val="0"/>
              </a:spcBef>
              <a:spcAft>
                <a:spcPts val="0"/>
              </a:spcAft>
              <a:buClr>
                <a:schemeClr val="dk1"/>
              </a:buClr>
              <a:buSzPts val="1800"/>
              <a:buNone/>
              <a:defRPr/>
            </a:lvl4pPr>
            <a:lvl5pPr marL="2286000" lvl="4" indent="-228600" algn="l">
              <a:lnSpc>
                <a:spcPct val="100000"/>
              </a:lnSpc>
              <a:spcBef>
                <a:spcPts val="0"/>
              </a:spcBef>
              <a:spcAft>
                <a:spcPts val="0"/>
              </a:spcAft>
              <a:buClr>
                <a:schemeClr val="dk1"/>
              </a:buClr>
              <a:buSzPts val="1800"/>
              <a:buNone/>
              <a:defRPr/>
            </a:lvl5pPr>
            <a:lvl6pPr marL="2743200" lvl="5" indent="-342900" algn="l">
              <a:lnSpc>
                <a:spcPct val="90000"/>
              </a:lnSpc>
              <a:spcBef>
                <a:spcPts val="500"/>
              </a:spcBef>
              <a:spcAft>
                <a:spcPts val="0"/>
              </a:spcAft>
              <a:buClr>
                <a:schemeClr val="lt1"/>
              </a:buClr>
              <a:buSzPts val="1800"/>
              <a:buChar char="•"/>
              <a:defRPr/>
            </a:lvl6pPr>
            <a:lvl7pPr marL="3200400" lvl="6" indent="-342900" algn="l">
              <a:lnSpc>
                <a:spcPct val="90000"/>
              </a:lnSpc>
              <a:spcBef>
                <a:spcPts val="500"/>
              </a:spcBef>
              <a:spcAft>
                <a:spcPts val="0"/>
              </a:spcAft>
              <a:buClr>
                <a:schemeClr val="lt1"/>
              </a:buClr>
              <a:buSzPts val="1800"/>
              <a:buChar char="•"/>
              <a:defRPr/>
            </a:lvl7pPr>
            <a:lvl8pPr marL="3657600" lvl="7" indent="-342900" algn="l">
              <a:lnSpc>
                <a:spcPct val="90000"/>
              </a:lnSpc>
              <a:spcBef>
                <a:spcPts val="500"/>
              </a:spcBef>
              <a:spcAft>
                <a:spcPts val="0"/>
              </a:spcAft>
              <a:buClr>
                <a:schemeClr val="lt1"/>
              </a:buClr>
              <a:buSzPts val="1800"/>
              <a:buChar char="•"/>
              <a:defRPr/>
            </a:lvl8pPr>
            <a:lvl9pPr marL="4114800" lvl="8" indent="-342900" algn="l">
              <a:lnSpc>
                <a:spcPct val="90000"/>
              </a:lnSpc>
              <a:spcBef>
                <a:spcPts val="500"/>
              </a:spcBef>
              <a:spcAft>
                <a:spcPts val="0"/>
              </a:spcAft>
              <a:buClr>
                <a:schemeClr val="lt1"/>
              </a:buClr>
              <a:buSzPts val="1800"/>
              <a:buChar char="•"/>
              <a:defRPr/>
            </a:lvl9pPr>
          </a:lstStyle>
          <a:p>
            <a:endParaRPr/>
          </a:p>
        </p:txBody>
      </p:sp>
      <p:sp>
        <p:nvSpPr>
          <p:cNvPr id="76" name="Google Shape;76;p54"/>
          <p:cNvSpPr txBox="1">
            <a:spLocks noGrp="1"/>
          </p:cNvSpPr>
          <p:nvPr>
            <p:ph type="body" idx="3"/>
          </p:nvPr>
        </p:nvSpPr>
        <p:spPr>
          <a:xfrm>
            <a:off x="3904342" y="4001508"/>
            <a:ext cx="3167018" cy="307777"/>
          </a:xfrm>
          <a:prstGeom prst="rect">
            <a:avLst/>
          </a:prstGeom>
          <a:noFill/>
          <a:ln>
            <a:noFill/>
          </a:ln>
        </p:spPr>
        <p:txBody>
          <a:bodyPr spcFirstLastPara="1" wrap="square" lIns="0" tIns="0" rIns="0" bIns="0" anchor="b" anchorCtr="0">
            <a:spAutoFit/>
          </a:bodyPr>
          <a:lstStyle>
            <a:lvl1pPr marL="457200" lvl="0" indent="-228600" algn="l">
              <a:lnSpc>
                <a:spcPct val="100000"/>
              </a:lnSpc>
              <a:spcBef>
                <a:spcPts val="0"/>
              </a:spcBef>
              <a:spcAft>
                <a:spcPts val="0"/>
              </a:spcAft>
              <a:buClr>
                <a:schemeClr val="lt1"/>
              </a:buClr>
              <a:buSzPts val="1800"/>
              <a:buNone/>
              <a:defRPr sz="2000" b="1" i="0" cap="none">
                <a:solidFill>
                  <a:schemeClr val="lt1"/>
                </a:solidFill>
                <a:latin typeface="Play"/>
                <a:ea typeface="Play"/>
                <a:cs typeface="Play"/>
                <a:sym typeface="Play"/>
              </a:defRPr>
            </a:lvl1pPr>
            <a:lvl2pPr marL="914400" lvl="1" indent="-228600" algn="l">
              <a:lnSpc>
                <a:spcPct val="100000"/>
              </a:lnSpc>
              <a:spcBef>
                <a:spcPts val="0"/>
              </a:spcBef>
              <a:spcAft>
                <a:spcPts val="0"/>
              </a:spcAft>
              <a:buClr>
                <a:schemeClr val="dk1"/>
              </a:buClr>
              <a:buSzPts val="1620"/>
              <a:buNone/>
              <a:defRPr/>
            </a:lvl2pPr>
            <a:lvl3pPr marL="1371600" lvl="2" indent="-228600" algn="l">
              <a:lnSpc>
                <a:spcPct val="100000"/>
              </a:lnSpc>
              <a:spcBef>
                <a:spcPts val="0"/>
              </a:spcBef>
              <a:spcAft>
                <a:spcPts val="0"/>
              </a:spcAft>
              <a:buClr>
                <a:schemeClr val="dk1"/>
              </a:buClr>
              <a:buSzPts val="1800"/>
              <a:buNone/>
              <a:defRPr/>
            </a:lvl3pPr>
            <a:lvl4pPr marL="1828800" lvl="3" indent="-228600" algn="l">
              <a:lnSpc>
                <a:spcPct val="100000"/>
              </a:lnSpc>
              <a:spcBef>
                <a:spcPts val="0"/>
              </a:spcBef>
              <a:spcAft>
                <a:spcPts val="0"/>
              </a:spcAft>
              <a:buClr>
                <a:schemeClr val="dk1"/>
              </a:buClr>
              <a:buSzPts val="1800"/>
              <a:buNone/>
              <a:defRPr/>
            </a:lvl4pPr>
            <a:lvl5pPr marL="2286000" lvl="4" indent="-228600" algn="l">
              <a:lnSpc>
                <a:spcPct val="100000"/>
              </a:lnSpc>
              <a:spcBef>
                <a:spcPts val="0"/>
              </a:spcBef>
              <a:spcAft>
                <a:spcPts val="0"/>
              </a:spcAft>
              <a:buClr>
                <a:schemeClr val="dk1"/>
              </a:buClr>
              <a:buSzPts val="1800"/>
              <a:buNone/>
              <a:defRPr/>
            </a:lvl5pPr>
            <a:lvl6pPr marL="2743200" lvl="5" indent="-342900" algn="l">
              <a:lnSpc>
                <a:spcPct val="90000"/>
              </a:lnSpc>
              <a:spcBef>
                <a:spcPts val="500"/>
              </a:spcBef>
              <a:spcAft>
                <a:spcPts val="0"/>
              </a:spcAft>
              <a:buClr>
                <a:schemeClr val="lt1"/>
              </a:buClr>
              <a:buSzPts val="1800"/>
              <a:buChar char="•"/>
              <a:defRPr/>
            </a:lvl6pPr>
            <a:lvl7pPr marL="3200400" lvl="6" indent="-342900" algn="l">
              <a:lnSpc>
                <a:spcPct val="90000"/>
              </a:lnSpc>
              <a:spcBef>
                <a:spcPts val="500"/>
              </a:spcBef>
              <a:spcAft>
                <a:spcPts val="0"/>
              </a:spcAft>
              <a:buClr>
                <a:schemeClr val="lt1"/>
              </a:buClr>
              <a:buSzPts val="1800"/>
              <a:buChar char="•"/>
              <a:defRPr/>
            </a:lvl7pPr>
            <a:lvl8pPr marL="3657600" lvl="7" indent="-342900" algn="l">
              <a:lnSpc>
                <a:spcPct val="90000"/>
              </a:lnSpc>
              <a:spcBef>
                <a:spcPts val="500"/>
              </a:spcBef>
              <a:spcAft>
                <a:spcPts val="0"/>
              </a:spcAft>
              <a:buClr>
                <a:schemeClr val="lt1"/>
              </a:buClr>
              <a:buSzPts val="1800"/>
              <a:buChar char="•"/>
              <a:defRPr/>
            </a:lvl8pPr>
            <a:lvl9pPr marL="4114800" lvl="8" indent="-342900" algn="l">
              <a:lnSpc>
                <a:spcPct val="90000"/>
              </a:lnSpc>
              <a:spcBef>
                <a:spcPts val="500"/>
              </a:spcBef>
              <a:spcAft>
                <a:spcPts val="0"/>
              </a:spcAft>
              <a:buClr>
                <a:schemeClr val="lt1"/>
              </a:buClr>
              <a:buSzPts val="1800"/>
              <a:buChar char="•"/>
              <a:defRPr/>
            </a:lvl9pPr>
          </a:lstStyle>
          <a:p>
            <a:endParaRPr/>
          </a:p>
        </p:txBody>
      </p:sp>
      <p:sp>
        <p:nvSpPr>
          <p:cNvPr id="77" name="Google Shape;77;p54"/>
          <p:cNvSpPr txBox="1">
            <a:spLocks noGrp="1"/>
          </p:cNvSpPr>
          <p:nvPr>
            <p:ph type="body" idx="4"/>
          </p:nvPr>
        </p:nvSpPr>
        <p:spPr>
          <a:xfrm>
            <a:off x="3904342" y="4372505"/>
            <a:ext cx="3167018" cy="553998"/>
          </a:xfrm>
          <a:prstGeom prst="rect">
            <a:avLst/>
          </a:prstGeom>
          <a:noFill/>
          <a:ln>
            <a:noFill/>
          </a:ln>
        </p:spPr>
        <p:txBody>
          <a:bodyPr spcFirstLastPara="1" wrap="square" lIns="0" tIns="0" rIns="0" bIns="0" anchor="t" anchorCtr="0">
            <a:spAutoFit/>
          </a:bodyPr>
          <a:lstStyle>
            <a:lvl1pPr marL="457200" lvl="0" indent="-228600" algn="l">
              <a:lnSpc>
                <a:spcPct val="100000"/>
              </a:lnSpc>
              <a:spcBef>
                <a:spcPts val="0"/>
              </a:spcBef>
              <a:spcAft>
                <a:spcPts val="0"/>
              </a:spcAft>
              <a:buClr>
                <a:schemeClr val="lt1"/>
              </a:buClr>
              <a:buSzPts val="1620"/>
              <a:buNone/>
              <a:defRPr sz="1800">
                <a:solidFill>
                  <a:schemeClr val="lt1"/>
                </a:solidFill>
              </a:defRPr>
            </a:lvl1pPr>
            <a:lvl2pPr marL="914400" lvl="1" indent="-228600" algn="l">
              <a:lnSpc>
                <a:spcPct val="100000"/>
              </a:lnSpc>
              <a:spcBef>
                <a:spcPts val="0"/>
              </a:spcBef>
              <a:spcAft>
                <a:spcPts val="0"/>
              </a:spcAft>
              <a:buClr>
                <a:schemeClr val="dk1"/>
              </a:buClr>
              <a:buSzPts val="1620"/>
              <a:buNone/>
              <a:defRPr/>
            </a:lvl2pPr>
            <a:lvl3pPr marL="1371600" lvl="2" indent="-228600" algn="l">
              <a:lnSpc>
                <a:spcPct val="100000"/>
              </a:lnSpc>
              <a:spcBef>
                <a:spcPts val="0"/>
              </a:spcBef>
              <a:spcAft>
                <a:spcPts val="0"/>
              </a:spcAft>
              <a:buClr>
                <a:schemeClr val="dk1"/>
              </a:buClr>
              <a:buSzPts val="1800"/>
              <a:buNone/>
              <a:defRPr/>
            </a:lvl3pPr>
            <a:lvl4pPr marL="1828800" lvl="3" indent="-228600" algn="l">
              <a:lnSpc>
                <a:spcPct val="100000"/>
              </a:lnSpc>
              <a:spcBef>
                <a:spcPts val="0"/>
              </a:spcBef>
              <a:spcAft>
                <a:spcPts val="0"/>
              </a:spcAft>
              <a:buClr>
                <a:schemeClr val="dk1"/>
              </a:buClr>
              <a:buSzPts val="1800"/>
              <a:buNone/>
              <a:defRPr/>
            </a:lvl4pPr>
            <a:lvl5pPr marL="2286000" lvl="4" indent="-228600" algn="l">
              <a:lnSpc>
                <a:spcPct val="100000"/>
              </a:lnSpc>
              <a:spcBef>
                <a:spcPts val="0"/>
              </a:spcBef>
              <a:spcAft>
                <a:spcPts val="0"/>
              </a:spcAft>
              <a:buClr>
                <a:schemeClr val="dk1"/>
              </a:buClr>
              <a:buSzPts val="1800"/>
              <a:buNone/>
              <a:defRPr/>
            </a:lvl5pPr>
            <a:lvl6pPr marL="2743200" lvl="5" indent="-342900" algn="l">
              <a:lnSpc>
                <a:spcPct val="90000"/>
              </a:lnSpc>
              <a:spcBef>
                <a:spcPts val="500"/>
              </a:spcBef>
              <a:spcAft>
                <a:spcPts val="0"/>
              </a:spcAft>
              <a:buClr>
                <a:schemeClr val="lt1"/>
              </a:buClr>
              <a:buSzPts val="1800"/>
              <a:buChar char="•"/>
              <a:defRPr/>
            </a:lvl6pPr>
            <a:lvl7pPr marL="3200400" lvl="6" indent="-342900" algn="l">
              <a:lnSpc>
                <a:spcPct val="90000"/>
              </a:lnSpc>
              <a:spcBef>
                <a:spcPts val="500"/>
              </a:spcBef>
              <a:spcAft>
                <a:spcPts val="0"/>
              </a:spcAft>
              <a:buClr>
                <a:schemeClr val="lt1"/>
              </a:buClr>
              <a:buSzPts val="1800"/>
              <a:buChar char="•"/>
              <a:defRPr/>
            </a:lvl7pPr>
            <a:lvl8pPr marL="3657600" lvl="7" indent="-342900" algn="l">
              <a:lnSpc>
                <a:spcPct val="90000"/>
              </a:lnSpc>
              <a:spcBef>
                <a:spcPts val="500"/>
              </a:spcBef>
              <a:spcAft>
                <a:spcPts val="0"/>
              </a:spcAft>
              <a:buClr>
                <a:schemeClr val="lt1"/>
              </a:buClr>
              <a:buSzPts val="1800"/>
              <a:buChar char="•"/>
              <a:defRPr/>
            </a:lvl8pPr>
            <a:lvl9pPr marL="4114800" lvl="8" indent="-342900" algn="l">
              <a:lnSpc>
                <a:spcPct val="90000"/>
              </a:lnSpc>
              <a:spcBef>
                <a:spcPts val="500"/>
              </a:spcBef>
              <a:spcAft>
                <a:spcPts val="0"/>
              </a:spcAft>
              <a:buClr>
                <a:schemeClr val="lt1"/>
              </a:buClr>
              <a:buSzPts val="1800"/>
              <a:buChar char="•"/>
              <a:defRPr/>
            </a:lvl9pPr>
          </a:lstStyle>
          <a:p>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Holding">
  <p:cSld name="Holding">
    <p:spTree>
      <p:nvGrpSpPr>
        <p:cNvPr id="1" name="Shape 78"/>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extLst>
    <p:ext uri="{DCECCB84-F9BA-43D5-87BE-67443E8EF086}">
      <p15:sldGuideLst xmlns:p15="http://schemas.microsoft.com/office/powerpoint/2012/main">
        <p15:guide id="1" pos="4464">
          <p15:clr>
            <a:srgbClr val="FBAE40"/>
          </p15:clr>
        </p15:guide>
        <p15:guide id="2" orient="horz" pos="2736">
          <p15:clr>
            <a:srgbClr val="FBAE40"/>
          </p15:clr>
        </p15:guide>
        <p15:guide id="3" orient="horz" pos="1272">
          <p15:clr>
            <a:srgbClr val="FBAE40"/>
          </p15:clr>
        </p15:guide>
        <p15:guide id="4" orient="horz" pos="1728">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matchingName="Full Image">
  <p:cSld name="Full Image">
    <p:spTree>
      <p:nvGrpSpPr>
        <p:cNvPr id="1" name="Shape 79"/>
        <p:cNvGrpSpPr/>
        <p:nvPr/>
      </p:nvGrpSpPr>
      <p:grpSpPr>
        <a:xfrm>
          <a:off x="0" y="0"/>
          <a:ext cx="0" cy="0"/>
          <a:chOff x="0" y="0"/>
          <a:chExt cx="0" cy="0"/>
        </a:xfrm>
      </p:grpSpPr>
      <p:sp>
        <p:nvSpPr>
          <p:cNvPr id="80" name="Google Shape;80;p56"/>
          <p:cNvSpPr>
            <a:spLocks noGrp="1"/>
          </p:cNvSpPr>
          <p:nvPr>
            <p:ph type="pic" idx="2"/>
          </p:nvPr>
        </p:nvSpPr>
        <p:spPr>
          <a:xfrm>
            <a:off x="0" y="3"/>
            <a:ext cx="12192000" cy="6857999"/>
          </a:xfrm>
          <a:prstGeom prst="rect">
            <a:avLst/>
          </a:prstGeom>
          <a:solidFill>
            <a:schemeClr val="dk2"/>
          </a:solidFill>
          <a:ln>
            <a:noFill/>
          </a:ln>
        </p:spPr>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matchingName="Video">
  <p:cSld name="Video">
    <p:spTree>
      <p:nvGrpSpPr>
        <p:cNvPr id="1" name="Shape 81"/>
        <p:cNvGrpSpPr/>
        <p:nvPr/>
      </p:nvGrpSpPr>
      <p:grpSpPr>
        <a:xfrm>
          <a:off x="0" y="0"/>
          <a:ext cx="0" cy="0"/>
          <a:chOff x="0" y="0"/>
          <a:chExt cx="0" cy="0"/>
        </a:xfrm>
      </p:grpSpPr>
      <p:sp>
        <p:nvSpPr>
          <p:cNvPr id="82" name="Google Shape;82;p57"/>
          <p:cNvSpPr>
            <a:spLocks noGrp="1"/>
          </p:cNvSpPr>
          <p:nvPr>
            <p:ph type="media" idx="2"/>
          </p:nvPr>
        </p:nvSpPr>
        <p:spPr>
          <a:xfrm>
            <a:off x="0" y="0"/>
            <a:ext cx="12192000" cy="6858000"/>
          </a:xfrm>
          <a:prstGeom prst="rect">
            <a:avLst/>
          </a:prstGeom>
          <a:solidFill>
            <a:schemeClr val="dk2"/>
          </a:solidFill>
          <a:ln>
            <a:noFill/>
          </a:ln>
        </p:spPr>
        <p:txBody>
          <a:bodyPr spcFirstLastPara="1" wrap="square" lIns="0" tIns="0" rIns="0" bIns="0" anchor="ctr" anchorCtr="0">
            <a:noAutofit/>
          </a:bodyPr>
          <a:lstStyle>
            <a:lvl1pPr marR="0" lvl="0" algn="ctr" rtl="0">
              <a:lnSpc>
                <a:spcPct val="100000"/>
              </a:lnSpc>
              <a:spcBef>
                <a:spcPts val="0"/>
              </a:spcBef>
              <a:spcAft>
                <a:spcPts val="0"/>
              </a:spcAft>
              <a:buClr>
                <a:schemeClr val="dk1"/>
              </a:buClr>
              <a:buSzPts val="2160"/>
              <a:buFont typeface="Arial"/>
              <a:buNone/>
              <a:defRPr sz="2400" b="0" i="0" u="none" strike="noStrike" cap="none">
                <a:solidFill>
                  <a:schemeClr val="dk1"/>
                </a:solidFill>
                <a:latin typeface="Play"/>
                <a:ea typeface="Play"/>
                <a:cs typeface="Play"/>
                <a:sym typeface="Play"/>
              </a:defRPr>
            </a:lvl1pPr>
            <a:lvl2pPr marR="0" lvl="1" algn="l" rtl="0">
              <a:lnSpc>
                <a:spcPct val="100000"/>
              </a:lnSpc>
              <a:spcBef>
                <a:spcPts val="0"/>
              </a:spcBef>
              <a:spcAft>
                <a:spcPts val="0"/>
              </a:spcAft>
              <a:buClr>
                <a:schemeClr val="dk1"/>
              </a:buClr>
              <a:buSzPts val="1800"/>
              <a:buFont typeface="Noto Sans Symbols"/>
              <a:buNone/>
              <a:defRPr sz="2000" b="0" i="0" u="none" strike="noStrike" cap="none">
                <a:solidFill>
                  <a:schemeClr val="dk1"/>
                </a:solidFill>
                <a:latin typeface="Play"/>
                <a:ea typeface="Play"/>
                <a:cs typeface="Play"/>
                <a:sym typeface="Play"/>
              </a:defRPr>
            </a:lvl2pPr>
            <a:lvl3pPr marR="0" lvl="2" algn="l" rtl="0">
              <a:lnSpc>
                <a:spcPct val="100000"/>
              </a:lnSpc>
              <a:spcBef>
                <a:spcPts val="0"/>
              </a:spcBef>
              <a:spcAft>
                <a:spcPts val="0"/>
              </a:spcAft>
              <a:buClr>
                <a:schemeClr val="dk1"/>
              </a:buClr>
              <a:buSzPts val="1800"/>
              <a:buFont typeface="Arial"/>
              <a:buNone/>
              <a:defRPr sz="1800" b="0" i="0" u="none" strike="noStrike" cap="none">
                <a:solidFill>
                  <a:schemeClr val="dk1"/>
                </a:solidFill>
                <a:latin typeface="Play"/>
                <a:ea typeface="Play"/>
                <a:cs typeface="Play"/>
                <a:sym typeface="Play"/>
              </a:defRPr>
            </a:lvl3pPr>
            <a:lvl4pPr marR="0" lvl="3" algn="l" rtl="0">
              <a:lnSpc>
                <a:spcPct val="100000"/>
              </a:lnSpc>
              <a:spcBef>
                <a:spcPts val="0"/>
              </a:spcBef>
              <a:spcAft>
                <a:spcPts val="0"/>
              </a:spcAft>
              <a:buClr>
                <a:schemeClr val="dk1"/>
              </a:buClr>
              <a:buSzPts val="1600"/>
              <a:buFont typeface="Arial"/>
              <a:buNone/>
              <a:defRPr sz="1600" b="0" i="0" u="none" strike="noStrike" cap="none">
                <a:solidFill>
                  <a:schemeClr val="dk1"/>
                </a:solidFill>
                <a:latin typeface="Play"/>
                <a:ea typeface="Play"/>
                <a:cs typeface="Play"/>
                <a:sym typeface="Play"/>
              </a:defRPr>
            </a:lvl4pPr>
            <a:lvl5pPr marR="0" lvl="4" algn="l" rtl="0">
              <a:lnSpc>
                <a:spcPct val="100000"/>
              </a:lnSpc>
              <a:spcBef>
                <a:spcPts val="0"/>
              </a:spcBef>
              <a:spcAft>
                <a:spcPts val="0"/>
              </a:spcAft>
              <a:buClr>
                <a:schemeClr val="dk1"/>
              </a:buClr>
              <a:buSzPts val="1600"/>
              <a:buFont typeface="Arial"/>
              <a:buNone/>
              <a:defRPr sz="1600" b="0" i="0" u="none" strike="noStrike" cap="none">
                <a:solidFill>
                  <a:schemeClr val="dk1"/>
                </a:solidFill>
                <a:latin typeface="Play"/>
                <a:ea typeface="Play"/>
                <a:cs typeface="Play"/>
                <a:sym typeface="Play"/>
              </a:defRPr>
            </a:lvl5pPr>
            <a:lvl6pPr marR="0" lvl="5" algn="l" rtl="0">
              <a:lnSpc>
                <a:spcPct val="90000"/>
              </a:lnSpc>
              <a:spcBef>
                <a:spcPts val="500"/>
              </a:spcBef>
              <a:spcAft>
                <a:spcPts val="0"/>
              </a:spcAft>
              <a:buClr>
                <a:schemeClr val="lt1"/>
              </a:buClr>
              <a:buSzPts val="1800"/>
              <a:buFont typeface="Arial"/>
              <a:buChar char="•"/>
              <a:defRPr sz="1800" b="0" i="0" u="none" strike="noStrike" cap="none">
                <a:solidFill>
                  <a:schemeClr val="lt1"/>
                </a:solidFill>
                <a:latin typeface="Play"/>
                <a:ea typeface="Play"/>
                <a:cs typeface="Play"/>
                <a:sym typeface="Play"/>
              </a:defRPr>
            </a:lvl6pPr>
            <a:lvl7pPr marR="0" lvl="6" algn="l" rtl="0">
              <a:lnSpc>
                <a:spcPct val="90000"/>
              </a:lnSpc>
              <a:spcBef>
                <a:spcPts val="500"/>
              </a:spcBef>
              <a:spcAft>
                <a:spcPts val="0"/>
              </a:spcAft>
              <a:buClr>
                <a:schemeClr val="lt1"/>
              </a:buClr>
              <a:buSzPts val="1800"/>
              <a:buFont typeface="Arial"/>
              <a:buChar char="•"/>
              <a:defRPr sz="1800" b="0" i="0" u="none" strike="noStrike" cap="none">
                <a:solidFill>
                  <a:schemeClr val="lt1"/>
                </a:solidFill>
                <a:latin typeface="Play"/>
                <a:ea typeface="Play"/>
                <a:cs typeface="Play"/>
                <a:sym typeface="Play"/>
              </a:defRPr>
            </a:lvl7pPr>
            <a:lvl8pPr marR="0" lvl="7" algn="l" rtl="0">
              <a:lnSpc>
                <a:spcPct val="90000"/>
              </a:lnSpc>
              <a:spcBef>
                <a:spcPts val="500"/>
              </a:spcBef>
              <a:spcAft>
                <a:spcPts val="0"/>
              </a:spcAft>
              <a:buClr>
                <a:schemeClr val="lt1"/>
              </a:buClr>
              <a:buSzPts val="1800"/>
              <a:buFont typeface="Arial"/>
              <a:buChar char="•"/>
              <a:defRPr sz="1800" b="0" i="0" u="none" strike="noStrike" cap="none">
                <a:solidFill>
                  <a:schemeClr val="lt1"/>
                </a:solidFill>
                <a:latin typeface="Play"/>
                <a:ea typeface="Play"/>
                <a:cs typeface="Play"/>
                <a:sym typeface="Play"/>
              </a:defRPr>
            </a:lvl8pPr>
            <a:lvl9pPr marR="0" lvl="8" algn="l" rtl="0">
              <a:lnSpc>
                <a:spcPct val="90000"/>
              </a:lnSpc>
              <a:spcBef>
                <a:spcPts val="500"/>
              </a:spcBef>
              <a:spcAft>
                <a:spcPts val="0"/>
              </a:spcAft>
              <a:buClr>
                <a:schemeClr val="lt1"/>
              </a:buClr>
              <a:buSzPts val="1800"/>
              <a:buFont typeface="Arial"/>
              <a:buChar char="•"/>
              <a:defRPr sz="1800" b="0" i="0" u="none" strike="noStrike" cap="none">
                <a:solidFill>
                  <a:schemeClr val="lt1"/>
                </a:solidFill>
                <a:latin typeface="Play"/>
                <a:ea typeface="Play"/>
                <a:cs typeface="Play"/>
                <a:sym typeface="Play"/>
              </a:defRPr>
            </a:lvl9pPr>
          </a:lstStyle>
          <a:p>
            <a:endParaRPr/>
          </a:p>
        </p:txBody>
      </p:sp>
      <p:pic>
        <p:nvPicPr>
          <p:cNvPr id="83" name="Google Shape;83;p57"/>
          <p:cNvPicPr preferRelativeResize="0"/>
          <p:nvPr/>
        </p:nvPicPr>
        <p:blipFill rotWithShape="1">
          <a:blip r:embed="rId2">
            <a:alphaModFix/>
          </a:blip>
          <a:srcRect/>
          <a:stretch/>
        </p:blipFill>
        <p:spPr>
          <a:xfrm>
            <a:off x="4994672" y="2327672"/>
            <a:ext cx="2202656" cy="2202656"/>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6"/>
        <p:cNvGrpSpPr/>
        <p:nvPr/>
      </p:nvGrpSpPr>
      <p:grpSpPr>
        <a:xfrm>
          <a:off x="0" y="0"/>
          <a:ext cx="0" cy="0"/>
          <a:chOff x="0" y="0"/>
          <a:chExt cx="0" cy="0"/>
        </a:xfrm>
      </p:grpSpPr>
      <p:sp>
        <p:nvSpPr>
          <p:cNvPr id="7" name="Google Shape;7;p40"/>
          <p:cNvSpPr txBox="1">
            <a:spLocks noGrp="1"/>
          </p:cNvSpPr>
          <p:nvPr>
            <p:ph type="title"/>
          </p:nvPr>
        </p:nvSpPr>
        <p:spPr>
          <a:xfrm>
            <a:off x="609600" y="914403"/>
            <a:ext cx="10972800" cy="443198"/>
          </a:xfrm>
          <a:prstGeom prst="rect">
            <a:avLst/>
          </a:prstGeom>
          <a:noFill/>
          <a:ln>
            <a:noFill/>
          </a:ln>
        </p:spPr>
        <p:txBody>
          <a:bodyPr spcFirstLastPara="1" wrap="square" lIns="0" tIns="0" rIns="0" bIns="0" anchor="t" anchorCtr="0">
            <a:spAutoFit/>
          </a:bodyPr>
          <a:lstStyle>
            <a:lvl1pPr marR="0" lvl="0" algn="l" rtl="0">
              <a:lnSpc>
                <a:spcPct val="90000"/>
              </a:lnSpc>
              <a:spcBef>
                <a:spcPts val="0"/>
              </a:spcBef>
              <a:spcAft>
                <a:spcPts val="0"/>
              </a:spcAft>
              <a:buClr>
                <a:schemeClr val="dk1"/>
              </a:buClr>
              <a:buSzPts val="3200"/>
              <a:buFont typeface="Play"/>
              <a:buNone/>
              <a:defRPr sz="3200" b="1" i="0" u="none" strike="noStrike" cap="none">
                <a:solidFill>
                  <a:schemeClr val="dk1"/>
                </a:solidFill>
                <a:latin typeface="Play"/>
                <a:ea typeface="Play"/>
                <a:cs typeface="Play"/>
                <a:sym typeface="Play"/>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8" name="Google Shape;8;p40"/>
          <p:cNvSpPr txBox="1">
            <a:spLocks noGrp="1"/>
          </p:cNvSpPr>
          <p:nvPr>
            <p:ph type="body" idx="1"/>
          </p:nvPr>
        </p:nvSpPr>
        <p:spPr>
          <a:xfrm>
            <a:off x="609600" y="1718985"/>
            <a:ext cx="10972800" cy="1477328"/>
          </a:xfrm>
          <a:prstGeom prst="rect">
            <a:avLst/>
          </a:prstGeom>
          <a:noFill/>
          <a:ln>
            <a:noFill/>
          </a:ln>
        </p:spPr>
        <p:txBody>
          <a:bodyPr spcFirstLastPara="1" wrap="square" lIns="0" tIns="0" rIns="0" bIns="0" anchor="t" anchorCtr="0">
            <a:spAutoFit/>
          </a:bodyPr>
          <a:lstStyle>
            <a:lvl1pPr marL="457200" marR="0" lvl="0" indent="-228600" algn="l" rtl="0">
              <a:lnSpc>
                <a:spcPct val="100000"/>
              </a:lnSpc>
              <a:spcBef>
                <a:spcPts val="0"/>
              </a:spcBef>
              <a:spcAft>
                <a:spcPts val="0"/>
              </a:spcAft>
              <a:buClr>
                <a:schemeClr val="dk1"/>
              </a:buClr>
              <a:buSzPts val="2160"/>
              <a:buFont typeface="Arial"/>
              <a:buNone/>
              <a:defRPr sz="2400" b="0" i="0" u="none" strike="noStrike" cap="none">
                <a:solidFill>
                  <a:schemeClr val="dk1"/>
                </a:solidFill>
                <a:latin typeface="Play"/>
                <a:ea typeface="Play"/>
                <a:cs typeface="Play"/>
                <a:sym typeface="Play"/>
              </a:defRPr>
            </a:lvl1pPr>
            <a:lvl2pPr marL="914400" marR="0" lvl="1" indent="-228600" algn="l" rtl="0">
              <a:lnSpc>
                <a:spcPct val="100000"/>
              </a:lnSpc>
              <a:spcBef>
                <a:spcPts val="0"/>
              </a:spcBef>
              <a:spcAft>
                <a:spcPts val="0"/>
              </a:spcAft>
              <a:buClr>
                <a:schemeClr val="dk1"/>
              </a:buClr>
              <a:buSzPts val="1800"/>
              <a:buFont typeface="Noto Sans Symbols"/>
              <a:buNone/>
              <a:defRPr sz="2000" b="0" i="0" u="none" strike="noStrike" cap="none">
                <a:solidFill>
                  <a:schemeClr val="dk1"/>
                </a:solidFill>
                <a:latin typeface="Play"/>
                <a:ea typeface="Play"/>
                <a:cs typeface="Play"/>
                <a:sym typeface="Play"/>
              </a:defRPr>
            </a:lvl2pPr>
            <a:lvl3pPr marL="1371600" marR="0" lvl="2" indent="-228600" algn="l" rtl="0">
              <a:lnSpc>
                <a:spcPct val="100000"/>
              </a:lnSpc>
              <a:spcBef>
                <a:spcPts val="0"/>
              </a:spcBef>
              <a:spcAft>
                <a:spcPts val="0"/>
              </a:spcAft>
              <a:buClr>
                <a:schemeClr val="dk1"/>
              </a:buClr>
              <a:buSzPts val="1800"/>
              <a:buFont typeface="Arial"/>
              <a:buNone/>
              <a:defRPr sz="1800" b="0" i="0" u="none" strike="noStrike" cap="none">
                <a:solidFill>
                  <a:schemeClr val="dk1"/>
                </a:solidFill>
                <a:latin typeface="Play"/>
                <a:ea typeface="Play"/>
                <a:cs typeface="Play"/>
                <a:sym typeface="Play"/>
              </a:defRPr>
            </a:lvl3pPr>
            <a:lvl4pPr marL="1828800" marR="0" lvl="3" indent="-228600" algn="l" rtl="0">
              <a:lnSpc>
                <a:spcPct val="100000"/>
              </a:lnSpc>
              <a:spcBef>
                <a:spcPts val="0"/>
              </a:spcBef>
              <a:spcAft>
                <a:spcPts val="0"/>
              </a:spcAft>
              <a:buClr>
                <a:schemeClr val="dk1"/>
              </a:buClr>
              <a:buSzPts val="1600"/>
              <a:buFont typeface="Arial"/>
              <a:buNone/>
              <a:defRPr sz="1600" b="0" i="0" u="none" strike="noStrike" cap="none">
                <a:solidFill>
                  <a:schemeClr val="dk1"/>
                </a:solidFill>
                <a:latin typeface="Play"/>
                <a:ea typeface="Play"/>
                <a:cs typeface="Play"/>
                <a:sym typeface="Play"/>
              </a:defRPr>
            </a:lvl4pPr>
            <a:lvl5pPr marL="2286000" marR="0" lvl="4" indent="-228600" algn="l" rtl="0">
              <a:lnSpc>
                <a:spcPct val="100000"/>
              </a:lnSpc>
              <a:spcBef>
                <a:spcPts val="0"/>
              </a:spcBef>
              <a:spcAft>
                <a:spcPts val="0"/>
              </a:spcAft>
              <a:buClr>
                <a:schemeClr val="dk1"/>
              </a:buClr>
              <a:buSzPts val="1600"/>
              <a:buFont typeface="Arial"/>
              <a:buNone/>
              <a:defRPr sz="1600" b="0" i="0" u="none" strike="noStrike" cap="none">
                <a:solidFill>
                  <a:schemeClr val="dk1"/>
                </a:solidFill>
                <a:latin typeface="Play"/>
                <a:ea typeface="Play"/>
                <a:cs typeface="Play"/>
                <a:sym typeface="Play"/>
              </a:defRPr>
            </a:lvl5pPr>
            <a:lvl6pPr marL="2743200" marR="0" lvl="5" indent="-342900" algn="l" rtl="0">
              <a:lnSpc>
                <a:spcPct val="90000"/>
              </a:lnSpc>
              <a:spcBef>
                <a:spcPts val="500"/>
              </a:spcBef>
              <a:spcAft>
                <a:spcPts val="0"/>
              </a:spcAft>
              <a:buClr>
                <a:schemeClr val="lt1"/>
              </a:buClr>
              <a:buSzPts val="1800"/>
              <a:buFont typeface="Arial"/>
              <a:buChar char="•"/>
              <a:defRPr sz="1800" b="0" i="0" u="none" strike="noStrike" cap="none">
                <a:solidFill>
                  <a:schemeClr val="lt1"/>
                </a:solidFill>
                <a:latin typeface="Play"/>
                <a:ea typeface="Play"/>
                <a:cs typeface="Play"/>
                <a:sym typeface="Play"/>
              </a:defRPr>
            </a:lvl6pPr>
            <a:lvl7pPr marL="3200400" marR="0" lvl="6" indent="-342900" algn="l" rtl="0">
              <a:lnSpc>
                <a:spcPct val="90000"/>
              </a:lnSpc>
              <a:spcBef>
                <a:spcPts val="500"/>
              </a:spcBef>
              <a:spcAft>
                <a:spcPts val="0"/>
              </a:spcAft>
              <a:buClr>
                <a:schemeClr val="lt1"/>
              </a:buClr>
              <a:buSzPts val="1800"/>
              <a:buFont typeface="Arial"/>
              <a:buChar char="•"/>
              <a:defRPr sz="1800" b="0" i="0" u="none" strike="noStrike" cap="none">
                <a:solidFill>
                  <a:schemeClr val="lt1"/>
                </a:solidFill>
                <a:latin typeface="Play"/>
                <a:ea typeface="Play"/>
                <a:cs typeface="Play"/>
                <a:sym typeface="Play"/>
              </a:defRPr>
            </a:lvl7pPr>
            <a:lvl8pPr marL="3657600" marR="0" lvl="7" indent="-342900" algn="l" rtl="0">
              <a:lnSpc>
                <a:spcPct val="90000"/>
              </a:lnSpc>
              <a:spcBef>
                <a:spcPts val="500"/>
              </a:spcBef>
              <a:spcAft>
                <a:spcPts val="0"/>
              </a:spcAft>
              <a:buClr>
                <a:schemeClr val="lt1"/>
              </a:buClr>
              <a:buSzPts val="1800"/>
              <a:buFont typeface="Arial"/>
              <a:buChar char="•"/>
              <a:defRPr sz="1800" b="0" i="0" u="none" strike="noStrike" cap="none">
                <a:solidFill>
                  <a:schemeClr val="lt1"/>
                </a:solidFill>
                <a:latin typeface="Play"/>
                <a:ea typeface="Play"/>
                <a:cs typeface="Play"/>
                <a:sym typeface="Play"/>
              </a:defRPr>
            </a:lvl8pPr>
            <a:lvl9pPr marL="4114800" marR="0" lvl="8" indent="-342900" algn="l" rtl="0">
              <a:lnSpc>
                <a:spcPct val="90000"/>
              </a:lnSpc>
              <a:spcBef>
                <a:spcPts val="500"/>
              </a:spcBef>
              <a:spcAft>
                <a:spcPts val="0"/>
              </a:spcAft>
              <a:buClr>
                <a:schemeClr val="lt1"/>
              </a:buClr>
              <a:buSzPts val="1800"/>
              <a:buFont typeface="Arial"/>
              <a:buChar char="•"/>
              <a:defRPr sz="1800" b="0" i="0" u="none" strike="noStrike" cap="none">
                <a:solidFill>
                  <a:schemeClr val="lt1"/>
                </a:solidFill>
                <a:latin typeface="Play"/>
                <a:ea typeface="Play"/>
                <a:cs typeface="Play"/>
                <a:sym typeface="Play"/>
              </a:defRPr>
            </a:lvl9pPr>
          </a:lstStyle>
          <a:p>
            <a:endParaRPr/>
          </a:p>
        </p:txBody>
      </p:sp>
      <p:pic>
        <p:nvPicPr>
          <p:cNvPr id="9" name="Google Shape;9;p40" descr="pasted-movie.png"/>
          <p:cNvPicPr preferRelativeResize="0"/>
          <p:nvPr/>
        </p:nvPicPr>
        <p:blipFill rotWithShape="1">
          <a:blip r:embed="rId19">
            <a:alphaModFix/>
          </a:blip>
          <a:srcRect/>
          <a:stretch/>
        </p:blipFill>
        <p:spPr>
          <a:xfrm>
            <a:off x="10389732" y="5943597"/>
            <a:ext cx="1434431" cy="443198"/>
          </a:xfrm>
          <a:prstGeom prst="rect">
            <a:avLst/>
          </a:prstGeom>
          <a:noFill/>
          <a:ln>
            <a:noFill/>
          </a:ln>
        </p:spPr>
      </p:pic>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extLst>
    <p:ext uri="{27BBF7A9-308A-43DC-89C8-2F10F3537804}">
      <p15:sldGuideLst xmlns:p15="http://schemas.microsoft.com/office/powerpoint/2012/main">
        <p15:guide id="1" pos="384">
          <p15:clr>
            <a:srgbClr val="F26B43"/>
          </p15:clr>
        </p15:guide>
        <p15:guide id="2" pos="7296">
          <p15:clr>
            <a:srgbClr val="F26B43"/>
          </p15:clr>
        </p15:guide>
        <p15:guide id="3" orient="horz" pos="192">
          <p15:clr>
            <a:srgbClr val="F26B43"/>
          </p15:clr>
        </p15:guide>
        <p15:guide id="4" orient="horz" pos="3912">
          <p15:clr>
            <a:srgbClr val="F26B43"/>
          </p15:clr>
        </p15:guide>
        <p15:guide id="5" orient="horz" pos="1080">
          <p15:clr>
            <a:srgbClr val="F26B43"/>
          </p15:clr>
        </p15:guide>
        <p15:guide id="6" orient="horz" pos="576">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7.emf"/></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5.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2.xml"/><Relationship Id="rId1" Type="http://schemas.openxmlformats.org/officeDocument/2006/relationships/slideLayout" Target="../slideLayouts/slideLayout2.xml"/><Relationship Id="rId4" Type="http://schemas.openxmlformats.org/officeDocument/2006/relationships/image" Target="../media/image19.svg"/></Relationships>
</file>

<file path=ppt/slides/_rels/slide3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3.xml"/><Relationship Id="rId1" Type="http://schemas.openxmlformats.org/officeDocument/2006/relationships/slideLayout" Target="../slideLayouts/slideLayout2.xml"/><Relationship Id="rId4" Type="http://schemas.openxmlformats.org/officeDocument/2006/relationships/image" Target="../media/image19.svg"/></Relationships>
</file>

<file path=ppt/slides/_rels/slide3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4.xml"/><Relationship Id="rId1" Type="http://schemas.openxmlformats.org/officeDocument/2006/relationships/slideLayout" Target="../slideLayouts/slideLayout2.xml"/><Relationship Id="rId4" Type="http://schemas.openxmlformats.org/officeDocument/2006/relationships/image" Target="../media/image19.svg"/></Relationships>
</file>

<file path=ppt/slides/_rels/slide3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5.xml"/><Relationship Id="rId1" Type="http://schemas.openxmlformats.org/officeDocument/2006/relationships/slideLayout" Target="../slideLayouts/slideLayout2.xml"/><Relationship Id="rId4" Type="http://schemas.openxmlformats.org/officeDocument/2006/relationships/image" Target="../media/image19.svg"/></Relationships>
</file>

<file path=ppt/slides/_rels/slide3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39.xml"/><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4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40.xml"/><Relationship Id="rId1" Type="http://schemas.openxmlformats.org/officeDocument/2006/relationships/slideLayout" Target="../slideLayouts/slideLayout2.xml"/><Relationship Id="rId5" Type="http://schemas.openxmlformats.org/officeDocument/2006/relationships/image" Target="../media/image21.png"/><Relationship Id="rId4" Type="http://schemas.openxmlformats.org/officeDocument/2006/relationships/image" Target="../media/image10.png"/></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4.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3.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6.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8.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9.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10.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11.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12.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13.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8"/>
        <p:cNvGrpSpPr/>
        <p:nvPr/>
      </p:nvGrpSpPr>
      <p:grpSpPr>
        <a:xfrm>
          <a:off x="0" y="0"/>
          <a:ext cx="0" cy="0"/>
          <a:chOff x="0" y="0"/>
          <a:chExt cx="0" cy="0"/>
        </a:xfrm>
      </p:grpSpPr>
      <p:pic>
        <p:nvPicPr>
          <p:cNvPr id="89" name="Google Shape;89;g3588a3ccce8_2_0"/>
          <p:cNvPicPr preferRelativeResize="0"/>
          <p:nvPr/>
        </p:nvPicPr>
        <p:blipFill rotWithShape="1">
          <a:blip r:embed="rId3">
            <a:alphaModFix/>
          </a:blip>
          <a:srcRect/>
          <a:stretch/>
        </p:blipFill>
        <p:spPr>
          <a:xfrm>
            <a:off x="5862862" y="4321162"/>
            <a:ext cx="6115819" cy="2081981"/>
          </a:xfrm>
          <a:prstGeom prst="rect">
            <a:avLst/>
          </a:prstGeom>
          <a:noFill/>
          <a:ln>
            <a:noFill/>
          </a:ln>
        </p:spPr>
      </p:pic>
      <p:sp>
        <p:nvSpPr>
          <p:cNvPr id="90" name="Google Shape;90;g3588a3ccce8_2_0"/>
          <p:cNvSpPr txBox="1"/>
          <p:nvPr/>
        </p:nvSpPr>
        <p:spPr>
          <a:xfrm>
            <a:off x="492034" y="2076998"/>
            <a:ext cx="11207932" cy="843780"/>
          </a:xfrm>
          <a:prstGeom prst="rect">
            <a:avLst/>
          </a:prstGeom>
          <a:noFill/>
          <a:ln>
            <a:noFill/>
          </a:ln>
        </p:spPr>
        <p:txBody>
          <a:bodyPr spcFirstLastPara="1" wrap="square" lIns="0" tIns="45700" rIns="0" bIns="45700" anchor="t" anchorCtr="0">
            <a:spAutoFit/>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4500" b="0" i="0" u="none" strike="noStrike" kern="1200" cap="none" spc="0" normalizeH="0" baseline="0" noProof="0" dirty="0">
                <a:ln>
                  <a:noFill/>
                </a:ln>
                <a:solidFill>
                  <a:srgbClr val="FFFFFF"/>
                </a:solidFill>
                <a:effectLst/>
                <a:uLnTx/>
                <a:uFillTx/>
                <a:latin typeface="Amazon Ember Display" panose="020F0603020204020204" pitchFamily="34" charset="0"/>
                <a:ea typeface="Amazon Ember Display" panose="020F0603020204020204" pitchFamily="34" charset="0"/>
                <a:cs typeface="Amazon Ember Display" panose="020F0603020204020204" pitchFamily="34" charset="0"/>
              </a:rPr>
              <a:t>Scaling Large Clusters with Valkey</a:t>
            </a:r>
          </a:p>
        </p:txBody>
      </p:sp>
      <p:pic>
        <p:nvPicPr>
          <p:cNvPr id="2" name="Picture 1">
            <a:extLst>
              <a:ext uri="{FF2B5EF4-FFF2-40B4-BE49-F238E27FC236}">
                <a16:creationId xmlns:a16="http://schemas.microsoft.com/office/drawing/2014/main" id="{A1A110AA-1367-67AA-09B3-0E11FF781B88}"/>
              </a:ext>
            </a:extLst>
          </p:cNvPr>
          <p:cNvPicPr>
            <a:picLocks noChangeAspect="1"/>
          </p:cNvPicPr>
          <p:nvPr/>
        </p:nvPicPr>
        <p:blipFill>
          <a:blip r:embed="rId4"/>
          <a:stretch>
            <a:fillRect/>
          </a:stretch>
        </p:blipFill>
        <p:spPr>
          <a:xfrm>
            <a:off x="303238" y="3344196"/>
            <a:ext cx="11119247" cy="1186053"/>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3FA1FAF9-96C3-159C-BD6F-DB93AA8D606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0190" y="234329"/>
            <a:ext cx="11351620" cy="6389341"/>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5BCB4843-38F9-3852-6831-E74EC54ACB36}"/>
              </a:ext>
            </a:extLst>
          </p:cNvPr>
          <p:cNvSpPr txBox="1"/>
          <p:nvPr/>
        </p:nvSpPr>
        <p:spPr>
          <a:xfrm>
            <a:off x="379246" y="6596374"/>
            <a:ext cx="11041039" cy="307777"/>
          </a:xfrm>
          <a:prstGeom prst="rect">
            <a:avLst/>
          </a:prstGeom>
          <a:noFill/>
        </p:spPr>
        <p:txBody>
          <a:bodyPr wrap="square">
            <a:spAutoFit/>
          </a:bodyPr>
          <a:lstStyle/>
          <a:p>
            <a:r>
              <a:rPr lang="en-US" dirty="0"/>
              <a:t>https://</a:t>
            </a:r>
            <a:r>
              <a:rPr lang="en-US" dirty="0" err="1"/>
              <a:t>cloud.google.com</a:t>
            </a:r>
            <a:r>
              <a:rPr lang="en-US" dirty="0"/>
              <a:t>/blog/products/containers-</a:t>
            </a:r>
            <a:r>
              <a:rPr lang="en-US" dirty="0" err="1"/>
              <a:t>kubernetes</a:t>
            </a:r>
            <a:r>
              <a:rPr lang="en-US" dirty="0"/>
              <a:t>/bringing-</a:t>
            </a:r>
            <a:r>
              <a:rPr lang="en-US" dirty="0" err="1"/>
              <a:t>pokemon</a:t>
            </a:r>
            <a:r>
              <a:rPr lang="en-US" dirty="0"/>
              <a:t>-go-to-life-on-google-cloud</a:t>
            </a:r>
          </a:p>
        </p:txBody>
      </p:sp>
    </p:spTree>
    <p:extLst>
      <p:ext uri="{BB962C8B-B14F-4D97-AF65-F5344CB8AC3E}">
        <p14:creationId xmlns:p14="http://schemas.microsoft.com/office/powerpoint/2010/main" val="20177593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91A26C-8DF1-12C4-2F42-D9FAAFAA1F61}"/>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92E04546-5E42-DE1E-926D-E4A54B3AD964}"/>
              </a:ext>
            </a:extLst>
          </p:cNvPr>
          <p:cNvSpPr txBox="1"/>
          <p:nvPr/>
        </p:nvSpPr>
        <p:spPr>
          <a:xfrm>
            <a:off x="769862" y="2767280"/>
            <a:ext cx="10652275" cy="1323439"/>
          </a:xfrm>
          <a:prstGeom prst="rect">
            <a:avLst/>
          </a:prstGeom>
          <a:noFill/>
        </p:spPr>
        <p:txBody>
          <a:bodyPr wrap="none" rtlCol="0">
            <a:spAutoFit/>
          </a:bodyPr>
          <a:lstStyle/>
          <a:p>
            <a:r>
              <a:rPr lang="en-US" sz="4000" dirty="0">
                <a:solidFill>
                  <a:schemeClr val="tx1"/>
                </a:solidFill>
              </a:rPr>
              <a:t>You shouldn’t run a 2000 node Valkey cluster,</a:t>
            </a:r>
          </a:p>
          <a:p>
            <a:r>
              <a:rPr lang="en-US" sz="4000" dirty="0">
                <a:solidFill>
                  <a:schemeClr val="tx1"/>
                </a:solidFill>
              </a:rPr>
              <a:t>but you might have to.</a:t>
            </a:r>
          </a:p>
        </p:txBody>
      </p:sp>
    </p:spTree>
    <p:extLst>
      <p:ext uri="{BB962C8B-B14F-4D97-AF65-F5344CB8AC3E}">
        <p14:creationId xmlns:p14="http://schemas.microsoft.com/office/powerpoint/2010/main" val="35413883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11"/>
        <p:cNvGrpSpPr/>
        <p:nvPr/>
      </p:nvGrpSpPr>
      <p:grpSpPr>
        <a:xfrm>
          <a:off x="0" y="0"/>
          <a:ext cx="0" cy="0"/>
          <a:chOff x="0" y="0"/>
          <a:chExt cx="0" cy="0"/>
        </a:xfrm>
      </p:grpSpPr>
      <p:sp>
        <p:nvSpPr>
          <p:cNvPr id="113" name="Google Shape;113;g3588a3ccce8_2_21"/>
          <p:cNvSpPr txBox="1"/>
          <p:nvPr/>
        </p:nvSpPr>
        <p:spPr>
          <a:xfrm>
            <a:off x="4420119" y="4222122"/>
            <a:ext cx="2601639" cy="830997"/>
          </a:xfrm>
          <a:prstGeom prst="rect">
            <a:avLst/>
          </a:prstGeom>
          <a:noFill/>
          <a:ln>
            <a:noFill/>
          </a:ln>
        </p:spPr>
        <p:txBody>
          <a:bodyPr spcFirstLastPara="1" wrap="square" lIns="0" tIns="45700" rIns="0" bIns="45700" anchor="t" anchorCtr="0">
            <a:spAutoFit/>
          </a:bodyPr>
          <a:lstStyle/>
          <a:p>
            <a:pPr marL="0" marR="0" lvl="0" indent="0" algn="ctr" rtl="0">
              <a:spcBef>
                <a:spcPts val="0"/>
              </a:spcBef>
              <a:spcAft>
                <a:spcPts val="0"/>
              </a:spcAft>
              <a:buClr>
                <a:schemeClr val="dk1"/>
              </a:buClr>
              <a:buSzPts val="2400"/>
              <a:buFont typeface="Century Gothic"/>
              <a:buNone/>
            </a:pPr>
            <a:r>
              <a:rPr lang="en-US" sz="2400" b="0" i="0" u="none" strike="noStrike" cap="none">
                <a:solidFill>
                  <a:schemeClr val="dk1"/>
                </a:solidFill>
                <a:latin typeface="Century Gothic"/>
                <a:ea typeface="Century Gothic"/>
                <a:cs typeface="Century Gothic"/>
                <a:sym typeface="Century Gothic"/>
              </a:rPr>
              <a:t>Vendor Neutral</a:t>
            </a:r>
            <a:endParaRPr sz="1800" b="0" i="0" u="none" strike="noStrike" cap="none">
              <a:solidFill>
                <a:schemeClr val="lt1"/>
              </a:solidFill>
              <a:latin typeface="Play"/>
              <a:ea typeface="Play"/>
              <a:cs typeface="Play"/>
              <a:sym typeface="Play"/>
            </a:endParaRPr>
          </a:p>
          <a:p>
            <a:pPr marL="0" marR="0" lvl="0" indent="0" algn="ctr" rtl="0">
              <a:spcBef>
                <a:spcPts val="0"/>
              </a:spcBef>
              <a:spcAft>
                <a:spcPts val="0"/>
              </a:spcAft>
              <a:buClr>
                <a:schemeClr val="dk1"/>
              </a:buClr>
              <a:buSzPts val="2400"/>
              <a:buFont typeface="Century Gothic"/>
              <a:buNone/>
            </a:pPr>
            <a:r>
              <a:rPr lang="en-US" sz="2400" b="0" i="0" u="none" strike="noStrike" cap="none">
                <a:solidFill>
                  <a:schemeClr val="dk1"/>
                </a:solidFill>
                <a:latin typeface="Century Gothic"/>
                <a:ea typeface="Century Gothic"/>
                <a:cs typeface="Century Gothic"/>
                <a:sym typeface="Century Gothic"/>
              </a:rPr>
              <a:t>BSD-3 Licensed</a:t>
            </a:r>
            <a:endParaRPr sz="1800" b="0" i="0" u="none" strike="noStrike" cap="none">
              <a:solidFill>
                <a:schemeClr val="lt1"/>
              </a:solidFill>
              <a:latin typeface="Play"/>
              <a:ea typeface="Play"/>
              <a:cs typeface="Play"/>
              <a:sym typeface="Play"/>
            </a:endParaRPr>
          </a:p>
        </p:txBody>
      </p:sp>
      <p:pic>
        <p:nvPicPr>
          <p:cNvPr id="114" name="Google Shape;114;g3588a3ccce8_2_21" descr="Linux Foundation - Wikipedia"/>
          <p:cNvPicPr preferRelativeResize="0"/>
          <p:nvPr/>
        </p:nvPicPr>
        <p:blipFill rotWithShape="1">
          <a:blip r:embed="rId3">
            <a:alphaModFix/>
          </a:blip>
          <a:srcRect/>
          <a:stretch/>
        </p:blipFill>
        <p:spPr>
          <a:xfrm>
            <a:off x="4481379" y="2598367"/>
            <a:ext cx="2479121" cy="830633"/>
          </a:xfrm>
          <a:prstGeom prst="rect">
            <a:avLst/>
          </a:prstGeom>
          <a:noFill/>
          <a:ln>
            <a:noFill/>
          </a:ln>
        </p:spPr>
      </p:pic>
      <p:sp>
        <p:nvSpPr>
          <p:cNvPr id="115" name="Google Shape;115;g3588a3ccce8_2_21"/>
          <p:cNvSpPr txBox="1"/>
          <p:nvPr/>
        </p:nvSpPr>
        <p:spPr>
          <a:xfrm>
            <a:off x="609600" y="4222122"/>
            <a:ext cx="2910431" cy="830997"/>
          </a:xfrm>
          <a:prstGeom prst="rect">
            <a:avLst/>
          </a:prstGeom>
          <a:noFill/>
          <a:ln>
            <a:noFill/>
          </a:ln>
        </p:spPr>
        <p:txBody>
          <a:bodyPr spcFirstLastPara="1" wrap="square" lIns="0" tIns="45700" rIns="0" bIns="45700" anchor="t" anchorCtr="0">
            <a:spAutoFit/>
          </a:bodyPr>
          <a:lstStyle/>
          <a:p>
            <a:pPr marL="0" marR="0" lvl="0" indent="0" algn="ctr" rtl="0">
              <a:spcBef>
                <a:spcPts val="0"/>
              </a:spcBef>
              <a:spcAft>
                <a:spcPts val="0"/>
              </a:spcAft>
              <a:buClr>
                <a:schemeClr val="dk1"/>
              </a:buClr>
              <a:buSzPts val="2400"/>
              <a:buFont typeface="Century Gothic"/>
              <a:buNone/>
            </a:pPr>
            <a:r>
              <a:rPr lang="en-US" sz="2400" b="0" i="0" u="none" strike="noStrike" cap="none" dirty="0">
                <a:solidFill>
                  <a:schemeClr val="dk1"/>
                </a:solidFill>
                <a:latin typeface="Century Gothic"/>
                <a:ea typeface="Century Gothic"/>
                <a:cs typeface="Century Gothic"/>
                <a:sym typeface="Century Gothic"/>
              </a:rPr>
              <a:t>Fully compatible with Redis OSS 7.2</a:t>
            </a:r>
            <a:endParaRPr sz="1800" b="0" i="0" u="none" strike="noStrike" cap="none" dirty="0">
              <a:solidFill>
                <a:schemeClr val="lt1"/>
              </a:solidFill>
              <a:latin typeface="Play"/>
              <a:ea typeface="Play"/>
              <a:cs typeface="Play"/>
              <a:sym typeface="Play"/>
            </a:endParaRPr>
          </a:p>
        </p:txBody>
      </p:sp>
      <p:sp>
        <p:nvSpPr>
          <p:cNvPr id="116" name="Google Shape;116;g3588a3ccce8_2_21"/>
          <p:cNvSpPr txBox="1"/>
          <p:nvPr/>
        </p:nvSpPr>
        <p:spPr>
          <a:xfrm>
            <a:off x="7450232" y="4222122"/>
            <a:ext cx="3856074" cy="830997"/>
          </a:xfrm>
          <a:prstGeom prst="rect">
            <a:avLst/>
          </a:prstGeom>
          <a:noFill/>
          <a:ln>
            <a:noFill/>
          </a:ln>
        </p:spPr>
        <p:txBody>
          <a:bodyPr spcFirstLastPara="1" wrap="square" lIns="0" tIns="45700" rIns="0" bIns="45700" anchor="t" anchorCtr="0">
            <a:spAutoFit/>
          </a:bodyPr>
          <a:lstStyle/>
          <a:p>
            <a:pPr marL="0" marR="0" lvl="0" indent="0" algn="ctr" rtl="0">
              <a:spcBef>
                <a:spcPts val="0"/>
              </a:spcBef>
              <a:spcAft>
                <a:spcPts val="0"/>
              </a:spcAft>
              <a:buClr>
                <a:schemeClr val="dk1"/>
              </a:buClr>
              <a:buSzPts val="2400"/>
              <a:buFont typeface="Century Gothic"/>
              <a:buNone/>
            </a:pPr>
            <a:r>
              <a:rPr lang="en-US" sz="2400" b="0" i="0" u="none" strike="noStrike" cap="none">
                <a:solidFill>
                  <a:schemeClr val="dk1"/>
                </a:solidFill>
                <a:latin typeface="Century Gothic"/>
                <a:ea typeface="Century Gothic"/>
                <a:cs typeface="Century Gothic"/>
                <a:sym typeface="Century Gothic"/>
              </a:rPr>
              <a:t>Built by contributors in the open source community</a:t>
            </a:r>
            <a:endParaRPr sz="1800" b="0" i="0" u="none" strike="noStrike" cap="none">
              <a:solidFill>
                <a:schemeClr val="lt1"/>
              </a:solidFill>
              <a:latin typeface="Play"/>
              <a:ea typeface="Play"/>
              <a:cs typeface="Play"/>
              <a:sym typeface="Play"/>
            </a:endParaRPr>
          </a:p>
        </p:txBody>
      </p:sp>
      <p:grpSp>
        <p:nvGrpSpPr>
          <p:cNvPr id="117" name="Google Shape;117;g3588a3ccce8_2_21"/>
          <p:cNvGrpSpPr/>
          <p:nvPr/>
        </p:nvGrpSpPr>
        <p:grpSpPr>
          <a:xfrm>
            <a:off x="8371712" y="2186547"/>
            <a:ext cx="2015645" cy="1499587"/>
            <a:chOff x="10678656" y="2552721"/>
            <a:chExt cx="1091793" cy="812267"/>
          </a:xfrm>
        </p:grpSpPr>
        <p:sp>
          <p:nvSpPr>
            <p:cNvPr id="118" name="Google Shape;118;g3588a3ccce8_2_21"/>
            <p:cNvSpPr/>
            <p:nvPr/>
          </p:nvSpPr>
          <p:spPr>
            <a:xfrm>
              <a:off x="11068876" y="2552721"/>
              <a:ext cx="344286" cy="674943"/>
            </a:xfrm>
            <a:custGeom>
              <a:avLst/>
              <a:gdLst/>
              <a:ahLst/>
              <a:cxnLst/>
              <a:rect l="l" t="t" r="r" b="b"/>
              <a:pathLst>
                <a:path w="344286" h="674943" extrusionOk="0">
                  <a:moveTo>
                    <a:pt x="0" y="155793"/>
                  </a:moveTo>
                  <a:cubicBezTo>
                    <a:pt x="21260" y="101615"/>
                    <a:pt x="69952" y="-3998"/>
                    <a:pt x="151562" y="117"/>
                  </a:cubicBezTo>
                  <a:cubicBezTo>
                    <a:pt x="210541" y="3546"/>
                    <a:pt x="268834" y="47437"/>
                    <a:pt x="317525" y="200370"/>
                  </a:cubicBezTo>
                  <a:cubicBezTo>
                    <a:pt x="351130" y="304612"/>
                    <a:pt x="362102" y="504866"/>
                    <a:pt x="296266" y="674944"/>
                  </a:cubicBezTo>
                </a:path>
              </a:pathLst>
            </a:custGeom>
            <a:noFill/>
            <a:ln w="13700" cap="flat" cmpd="sng">
              <a:solidFill>
                <a:schemeClr val="accent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Clr>
                  <a:schemeClr val="lt1"/>
                </a:buClr>
                <a:buSzPts val="2160"/>
                <a:buFont typeface="Play"/>
                <a:buNone/>
              </a:pPr>
              <a:endParaRPr sz="2160" b="0" i="0" u="none" strike="noStrike" cap="none">
                <a:solidFill>
                  <a:schemeClr val="accent1"/>
                </a:solidFill>
                <a:latin typeface="Century Gothic"/>
                <a:ea typeface="Century Gothic"/>
                <a:cs typeface="Century Gothic"/>
                <a:sym typeface="Century Gothic"/>
              </a:endParaRPr>
            </a:p>
          </p:txBody>
        </p:sp>
        <p:sp>
          <p:nvSpPr>
            <p:cNvPr id="119" name="Google Shape;119;g3588a3ccce8_2_21"/>
            <p:cNvSpPr/>
            <p:nvPr/>
          </p:nvSpPr>
          <p:spPr>
            <a:xfrm>
              <a:off x="11039387" y="3100792"/>
              <a:ext cx="285978" cy="264033"/>
            </a:xfrm>
            <a:custGeom>
              <a:avLst/>
              <a:gdLst/>
              <a:ahLst/>
              <a:cxnLst/>
              <a:rect l="l" t="t" r="r" b="b"/>
              <a:pathLst>
                <a:path w="285978" h="264033" extrusionOk="0">
                  <a:moveTo>
                    <a:pt x="285979" y="198196"/>
                  </a:moveTo>
                  <a:cubicBezTo>
                    <a:pt x="285979" y="198196"/>
                    <a:pt x="240030" y="264033"/>
                    <a:pt x="183109" y="264033"/>
                  </a:cubicBezTo>
                  <a:cubicBezTo>
                    <a:pt x="157048" y="264033"/>
                    <a:pt x="50063" y="253060"/>
                    <a:pt x="0" y="0"/>
                  </a:cubicBezTo>
                </a:path>
              </a:pathLst>
            </a:custGeom>
            <a:noFill/>
            <a:ln w="13700" cap="flat" cmpd="sng">
              <a:solidFill>
                <a:schemeClr val="accent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Clr>
                  <a:schemeClr val="lt1"/>
                </a:buClr>
                <a:buSzPts val="2160"/>
                <a:buFont typeface="Play"/>
                <a:buNone/>
              </a:pPr>
              <a:endParaRPr sz="2160" b="0" i="0" u="none" strike="noStrike" cap="none">
                <a:solidFill>
                  <a:schemeClr val="dk1"/>
                </a:solidFill>
                <a:latin typeface="Century Gothic"/>
                <a:ea typeface="Century Gothic"/>
                <a:cs typeface="Century Gothic"/>
                <a:sym typeface="Century Gothic"/>
              </a:endParaRPr>
            </a:p>
          </p:txBody>
        </p:sp>
        <p:sp>
          <p:nvSpPr>
            <p:cNvPr id="120" name="Google Shape;120;g3588a3ccce8_2_21"/>
            <p:cNvSpPr/>
            <p:nvPr/>
          </p:nvSpPr>
          <p:spPr>
            <a:xfrm>
              <a:off x="11028067" y="2788067"/>
              <a:ext cx="17491" cy="231800"/>
            </a:xfrm>
            <a:custGeom>
              <a:avLst/>
              <a:gdLst/>
              <a:ahLst/>
              <a:cxnLst/>
              <a:rect l="l" t="t" r="r" b="b"/>
              <a:pathLst>
                <a:path w="17491" h="231800" extrusionOk="0">
                  <a:moveTo>
                    <a:pt x="17492" y="0"/>
                  </a:moveTo>
                  <a:cubicBezTo>
                    <a:pt x="17492" y="0"/>
                    <a:pt x="-6511" y="103556"/>
                    <a:pt x="1718" y="231800"/>
                  </a:cubicBezTo>
                </a:path>
              </a:pathLst>
            </a:custGeom>
            <a:noFill/>
            <a:ln w="13700" cap="flat" cmpd="sng">
              <a:solidFill>
                <a:schemeClr val="accent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Clr>
                  <a:schemeClr val="lt1"/>
                </a:buClr>
                <a:buSzPts val="2160"/>
                <a:buFont typeface="Play"/>
                <a:buNone/>
              </a:pPr>
              <a:endParaRPr sz="2160" b="0" i="0" u="none" strike="noStrike" cap="none">
                <a:solidFill>
                  <a:schemeClr val="dk1"/>
                </a:solidFill>
                <a:latin typeface="Century Gothic"/>
                <a:ea typeface="Century Gothic"/>
                <a:cs typeface="Century Gothic"/>
                <a:sym typeface="Century Gothic"/>
              </a:endParaRPr>
            </a:p>
          </p:txBody>
        </p:sp>
        <p:sp>
          <p:nvSpPr>
            <p:cNvPr id="121" name="Google Shape;121;g3588a3ccce8_2_21"/>
            <p:cNvSpPr/>
            <p:nvPr/>
          </p:nvSpPr>
          <p:spPr>
            <a:xfrm>
              <a:off x="10928287" y="2685197"/>
              <a:ext cx="92583" cy="54864"/>
            </a:xfrm>
            <a:custGeom>
              <a:avLst/>
              <a:gdLst/>
              <a:ahLst/>
              <a:cxnLst/>
              <a:rect l="l" t="t" r="r" b="b"/>
              <a:pathLst>
                <a:path w="92583" h="54864" extrusionOk="0">
                  <a:moveTo>
                    <a:pt x="92583" y="54864"/>
                  </a:moveTo>
                  <a:cubicBezTo>
                    <a:pt x="67208" y="46634"/>
                    <a:pt x="26746" y="36347"/>
                    <a:pt x="0" y="0"/>
                  </a:cubicBezTo>
                </a:path>
              </a:pathLst>
            </a:custGeom>
            <a:noFill/>
            <a:ln w="137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Clr>
                  <a:schemeClr val="lt1"/>
                </a:buClr>
                <a:buSzPts val="2160"/>
                <a:buFont typeface="Play"/>
                <a:buNone/>
              </a:pPr>
              <a:endParaRPr sz="2160" b="0" i="0" u="none" strike="noStrike" cap="none">
                <a:solidFill>
                  <a:schemeClr val="dk1"/>
                </a:solidFill>
                <a:latin typeface="Century Gothic"/>
                <a:ea typeface="Century Gothic"/>
                <a:cs typeface="Century Gothic"/>
                <a:sym typeface="Century Gothic"/>
              </a:endParaRPr>
            </a:p>
          </p:txBody>
        </p:sp>
        <p:sp>
          <p:nvSpPr>
            <p:cNvPr id="122" name="Google Shape;122;g3588a3ccce8_2_21"/>
            <p:cNvSpPr/>
            <p:nvPr/>
          </p:nvSpPr>
          <p:spPr>
            <a:xfrm>
              <a:off x="11098365" y="2744176"/>
              <a:ext cx="331241" cy="24333"/>
            </a:xfrm>
            <a:custGeom>
              <a:avLst/>
              <a:gdLst/>
              <a:ahLst/>
              <a:cxnLst/>
              <a:rect l="l" t="t" r="r" b="b"/>
              <a:pathLst>
                <a:path w="331241" h="24333" extrusionOk="0">
                  <a:moveTo>
                    <a:pt x="0" y="13030"/>
                  </a:moveTo>
                  <a:cubicBezTo>
                    <a:pt x="62408" y="20574"/>
                    <a:pt x="179680" y="39776"/>
                    <a:pt x="331241" y="0"/>
                  </a:cubicBezTo>
                </a:path>
              </a:pathLst>
            </a:custGeom>
            <a:noFill/>
            <a:ln w="13700" cap="flat" cmpd="sng">
              <a:solidFill>
                <a:schemeClr val="accent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Clr>
                  <a:schemeClr val="lt1"/>
                </a:buClr>
                <a:buSzPts val="2160"/>
                <a:buFont typeface="Play"/>
                <a:buNone/>
              </a:pPr>
              <a:endParaRPr sz="2160" b="0" i="0" u="none" strike="noStrike" cap="none">
                <a:solidFill>
                  <a:schemeClr val="accent1"/>
                </a:solidFill>
                <a:latin typeface="Century Gothic"/>
                <a:ea typeface="Century Gothic"/>
                <a:cs typeface="Century Gothic"/>
                <a:sym typeface="Century Gothic"/>
              </a:endParaRPr>
            </a:p>
          </p:txBody>
        </p:sp>
        <p:sp>
          <p:nvSpPr>
            <p:cNvPr id="123" name="Google Shape;123;g3588a3ccce8_2_21"/>
            <p:cNvSpPr/>
            <p:nvPr/>
          </p:nvSpPr>
          <p:spPr>
            <a:xfrm>
              <a:off x="11506416" y="2690684"/>
              <a:ext cx="25374" cy="24688"/>
            </a:xfrm>
            <a:custGeom>
              <a:avLst/>
              <a:gdLst/>
              <a:ahLst/>
              <a:cxnLst/>
              <a:rect l="l" t="t" r="r" b="b"/>
              <a:pathLst>
                <a:path w="25374" h="24688" extrusionOk="0">
                  <a:moveTo>
                    <a:pt x="0" y="24689"/>
                  </a:moveTo>
                  <a:cubicBezTo>
                    <a:pt x="0" y="24689"/>
                    <a:pt x="15088" y="17145"/>
                    <a:pt x="25375" y="0"/>
                  </a:cubicBezTo>
                </a:path>
              </a:pathLst>
            </a:custGeom>
            <a:noFill/>
            <a:ln w="137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Clr>
                  <a:schemeClr val="lt1"/>
                </a:buClr>
                <a:buSzPts val="2160"/>
                <a:buFont typeface="Play"/>
                <a:buNone/>
              </a:pPr>
              <a:endParaRPr sz="2160" b="0" i="0" u="none" strike="noStrike" cap="none">
                <a:solidFill>
                  <a:schemeClr val="dk1"/>
                </a:solidFill>
                <a:latin typeface="Century Gothic"/>
                <a:ea typeface="Century Gothic"/>
                <a:cs typeface="Century Gothic"/>
                <a:sym typeface="Century Gothic"/>
              </a:endParaRPr>
            </a:p>
          </p:txBody>
        </p:sp>
        <p:sp>
          <p:nvSpPr>
            <p:cNvPr id="124" name="Google Shape;124;g3588a3ccce8_2_21"/>
            <p:cNvSpPr/>
            <p:nvPr/>
          </p:nvSpPr>
          <p:spPr>
            <a:xfrm>
              <a:off x="11330852" y="2958146"/>
              <a:ext cx="178308" cy="685"/>
            </a:xfrm>
            <a:custGeom>
              <a:avLst/>
              <a:gdLst/>
              <a:ahLst/>
              <a:cxnLst/>
              <a:rect l="l" t="t" r="r" b="b"/>
              <a:pathLst>
                <a:path w="178308" h="685" extrusionOk="0">
                  <a:moveTo>
                    <a:pt x="178308" y="0"/>
                  </a:moveTo>
                  <a:lnTo>
                    <a:pt x="0" y="686"/>
                  </a:lnTo>
                </a:path>
              </a:pathLst>
            </a:custGeom>
            <a:noFill/>
            <a:ln w="13700" cap="flat" cmpd="sng">
              <a:solidFill>
                <a:schemeClr val="accent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Clr>
                  <a:schemeClr val="lt1"/>
                </a:buClr>
                <a:buSzPts val="2160"/>
                <a:buFont typeface="Play"/>
                <a:buNone/>
              </a:pPr>
              <a:endParaRPr sz="2160" b="0" i="0" u="none" strike="noStrike" cap="none">
                <a:solidFill>
                  <a:schemeClr val="accent1"/>
                </a:solidFill>
                <a:latin typeface="Century Gothic"/>
                <a:ea typeface="Century Gothic"/>
                <a:cs typeface="Century Gothic"/>
                <a:sym typeface="Century Gothic"/>
              </a:endParaRPr>
            </a:p>
          </p:txBody>
        </p:sp>
        <p:sp>
          <p:nvSpPr>
            <p:cNvPr id="125" name="Google Shape;125;g3588a3ccce8_2_21"/>
            <p:cNvSpPr/>
            <p:nvPr/>
          </p:nvSpPr>
          <p:spPr>
            <a:xfrm>
              <a:off x="10938574" y="2959517"/>
              <a:ext cx="307238" cy="6858"/>
            </a:xfrm>
            <a:custGeom>
              <a:avLst/>
              <a:gdLst/>
              <a:ahLst/>
              <a:cxnLst/>
              <a:rect l="l" t="t" r="r" b="b"/>
              <a:pathLst>
                <a:path w="307238" h="6858" extrusionOk="0">
                  <a:moveTo>
                    <a:pt x="0" y="0"/>
                  </a:moveTo>
                  <a:lnTo>
                    <a:pt x="307238" y="0"/>
                  </a:lnTo>
                </a:path>
              </a:pathLst>
            </a:custGeom>
            <a:noFill/>
            <a:ln w="13700" cap="flat" cmpd="sng">
              <a:solidFill>
                <a:schemeClr val="accent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Clr>
                  <a:schemeClr val="lt1"/>
                </a:buClr>
                <a:buSzPts val="2160"/>
                <a:buFont typeface="Play"/>
                <a:buNone/>
              </a:pPr>
              <a:endParaRPr sz="2160" b="0" i="0" u="none" strike="noStrike" cap="none">
                <a:solidFill>
                  <a:schemeClr val="accent1"/>
                </a:solidFill>
                <a:latin typeface="Century Gothic"/>
                <a:ea typeface="Century Gothic"/>
                <a:cs typeface="Century Gothic"/>
                <a:sym typeface="Century Gothic"/>
              </a:endParaRPr>
            </a:p>
          </p:txBody>
        </p:sp>
        <p:sp>
          <p:nvSpPr>
            <p:cNvPr id="126" name="Google Shape;126;g3588a3ccce8_2_21"/>
            <p:cNvSpPr/>
            <p:nvPr/>
          </p:nvSpPr>
          <p:spPr>
            <a:xfrm>
              <a:off x="10970807" y="3159085"/>
              <a:ext cx="506120" cy="38404"/>
            </a:xfrm>
            <a:custGeom>
              <a:avLst/>
              <a:gdLst/>
              <a:ahLst/>
              <a:cxnLst/>
              <a:rect l="l" t="t" r="r" b="b"/>
              <a:pathLst>
                <a:path w="506120" h="38404" extrusionOk="0">
                  <a:moveTo>
                    <a:pt x="0" y="38405"/>
                  </a:moveTo>
                  <a:cubicBezTo>
                    <a:pt x="0" y="38405"/>
                    <a:pt x="84353" y="0"/>
                    <a:pt x="249631" y="0"/>
                  </a:cubicBezTo>
                  <a:cubicBezTo>
                    <a:pt x="314096" y="0"/>
                    <a:pt x="415595" y="3429"/>
                    <a:pt x="506120" y="37719"/>
                  </a:cubicBezTo>
                </a:path>
              </a:pathLst>
            </a:custGeom>
            <a:noFill/>
            <a:ln w="13700" cap="flat" cmpd="sng">
              <a:solidFill>
                <a:schemeClr val="accent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Clr>
                  <a:schemeClr val="lt1"/>
                </a:buClr>
                <a:buSzPts val="2160"/>
                <a:buFont typeface="Play"/>
                <a:buNone/>
              </a:pPr>
              <a:endParaRPr sz="2160" b="0" i="0" u="none" strike="noStrike" cap="none">
                <a:solidFill>
                  <a:schemeClr val="accent1"/>
                </a:solidFill>
                <a:latin typeface="Century Gothic"/>
                <a:ea typeface="Century Gothic"/>
                <a:cs typeface="Century Gothic"/>
                <a:sym typeface="Century Gothic"/>
              </a:endParaRPr>
            </a:p>
          </p:txBody>
        </p:sp>
        <p:sp>
          <p:nvSpPr>
            <p:cNvPr id="127" name="Google Shape;127;g3588a3ccce8_2_21"/>
            <p:cNvSpPr/>
            <p:nvPr/>
          </p:nvSpPr>
          <p:spPr>
            <a:xfrm>
              <a:off x="10951604" y="3251668"/>
              <a:ext cx="554812" cy="113320"/>
            </a:xfrm>
            <a:custGeom>
              <a:avLst/>
              <a:gdLst/>
              <a:ahLst/>
              <a:cxnLst/>
              <a:rect l="l" t="t" r="r" b="b"/>
              <a:pathLst>
                <a:path w="554812" h="113320" extrusionOk="0">
                  <a:moveTo>
                    <a:pt x="0" y="0"/>
                  </a:moveTo>
                  <a:cubicBezTo>
                    <a:pt x="0" y="0"/>
                    <a:pt x="86411" y="106985"/>
                    <a:pt x="271577" y="113157"/>
                  </a:cubicBezTo>
                  <a:cubicBezTo>
                    <a:pt x="347701" y="115900"/>
                    <a:pt x="476631" y="84353"/>
                    <a:pt x="554812" y="3429"/>
                  </a:cubicBezTo>
                </a:path>
              </a:pathLst>
            </a:custGeom>
            <a:noFill/>
            <a:ln w="13700" cap="flat" cmpd="sng">
              <a:solidFill>
                <a:schemeClr val="accent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Clr>
                  <a:schemeClr val="lt1"/>
                </a:buClr>
                <a:buSzPts val="2160"/>
                <a:buFont typeface="Play"/>
                <a:buNone/>
              </a:pPr>
              <a:endParaRPr sz="2160" b="0" i="0" u="none" strike="noStrike" cap="none">
                <a:solidFill>
                  <a:schemeClr val="accent1"/>
                </a:solidFill>
                <a:latin typeface="Century Gothic"/>
                <a:ea typeface="Century Gothic"/>
                <a:cs typeface="Century Gothic"/>
                <a:sym typeface="Century Gothic"/>
              </a:endParaRPr>
            </a:p>
          </p:txBody>
        </p:sp>
        <p:sp>
          <p:nvSpPr>
            <p:cNvPr id="128" name="Google Shape;128;g3588a3ccce8_2_21"/>
            <p:cNvSpPr/>
            <p:nvPr/>
          </p:nvSpPr>
          <p:spPr>
            <a:xfrm>
              <a:off x="10900169" y="2552762"/>
              <a:ext cx="659739" cy="167411"/>
            </a:xfrm>
            <a:custGeom>
              <a:avLst/>
              <a:gdLst/>
              <a:ahLst/>
              <a:cxnLst/>
              <a:rect l="l" t="t" r="r" b="b"/>
              <a:pathLst>
                <a:path w="659739" h="167411" extrusionOk="0">
                  <a:moveTo>
                    <a:pt x="0" y="167411"/>
                  </a:moveTo>
                  <a:cubicBezTo>
                    <a:pt x="0" y="167411"/>
                    <a:pt x="110414" y="4877"/>
                    <a:pt x="317525" y="76"/>
                  </a:cubicBezTo>
                  <a:cubicBezTo>
                    <a:pt x="393649" y="-1296"/>
                    <a:pt x="551383" y="14478"/>
                    <a:pt x="659740" y="162611"/>
                  </a:cubicBezTo>
                </a:path>
              </a:pathLst>
            </a:custGeom>
            <a:noFill/>
            <a:ln w="13700" cap="flat" cmpd="sng">
              <a:solidFill>
                <a:schemeClr val="accent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Clr>
                  <a:schemeClr val="lt1"/>
                </a:buClr>
                <a:buSzPts val="2160"/>
                <a:buFont typeface="Play"/>
                <a:buNone/>
              </a:pPr>
              <a:endParaRPr sz="2160" b="0" i="0" u="none" strike="noStrike" cap="none">
                <a:solidFill>
                  <a:schemeClr val="accent1"/>
                </a:solidFill>
                <a:latin typeface="Century Gothic"/>
                <a:ea typeface="Century Gothic"/>
                <a:cs typeface="Century Gothic"/>
                <a:sym typeface="Century Gothic"/>
              </a:endParaRPr>
            </a:p>
          </p:txBody>
        </p:sp>
        <p:grpSp>
          <p:nvGrpSpPr>
            <p:cNvPr id="129" name="Google Shape;129;g3588a3ccce8_2_21"/>
            <p:cNvGrpSpPr/>
            <p:nvPr/>
          </p:nvGrpSpPr>
          <p:grpSpPr>
            <a:xfrm>
              <a:off x="10996867" y="2697542"/>
              <a:ext cx="509549" cy="605561"/>
              <a:chOff x="10996867" y="2697542"/>
              <a:chExt cx="509549" cy="605561"/>
            </a:xfrm>
          </p:grpSpPr>
          <p:sp>
            <p:nvSpPr>
              <p:cNvPr id="130" name="Google Shape;130;g3588a3ccce8_2_21"/>
              <p:cNvSpPr/>
              <p:nvPr/>
            </p:nvSpPr>
            <p:spPr>
              <a:xfrm>
                <a:off x="11019498" y="2712629"/>
                <a:ext cx="75438" cy="75438"/>
              </a:xfrm>
              <a:custGeom>
                <a:avLst/>
                <a:gdLst/>
                <a:ahLst/>
                <a:cxnLst/>
                <a:rect l="l" t="t" r="r" b="b"/>
                <a:pathLst>
                  <a:path w="75438" h="75438" extrusionOk="0">
                    <a:moveTo>
                      <a:pt x="75438" y="37719"/>
                    </a:moveTo>
                    <a:cubicBezTo>
                      <a:pt x="75438" y="58551"/>
                      <a:pt x="58551" y="75438"/>
                      <a:pt x="37719" y="75438"/>
                    </a:cubicBezTo>
                    <a:cubicBezTo>
                      <a:pt x="16887" y="75438"/>
                      <a:pt x="0" y="58551"/>
                      <a:pt x="0" y="37719"/>
                    </a:cubicBezTo>
                    <a:cubicBezTo>
                      <a:pt x="0" y="16887"/>
                      <a:pt x="16887" y="0"/>
                      <a:pt x="37719" y="0"/>
                    </a:cubicBezTo>
                    <a:cubicBezTo>
                      <a:pt x="58551" y="0"/>
                      <a:pt x="75438" y="16887"/>
                      <a:pt x="75438" y="37719"/>
                    </a:cubicBezTo>
                    <a:close/>
                  </a:path>
                </a:pathLst>
              </a:custGeom>
              <a:noFill/>
              <a:ln w="13700" cap="flat" cmpd="sng">
                <a:solidFill>
                  <a:schemeClr val="accent2"/>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Clr>
                    <a:schemeClr val="lt1"/>
                  </a:buClr>
                  <a:buSzPts val="2160"/>
                  <a:buFont typeface="Play"/>
                  <a:buNone/>
                </a:pPr>
                <a:endParaRPr sz="2160" b="0" i="0" u="none" strike="noStrike" cap="none">
                  <a:solidFill>
                    <a:schemeClr val="dk1"/>
                  </a:solidFill>
                  <a:latin typeface="Century Gothic"/>
                  <a:ea typeface="Century Gothic"/>
                  <a:cs typeface="Century Gothic"/>
                  <a:sym typeface="Century Gothic"/>
                </a:endParaRPr>
              </a:p>
            </p:txBody>
          </p:sp>
          <p:sp>
            <p:nvSpPr>
              <p:cNvPr id="131" name="Google Shape;131;g3588a3ccce8_2_21"/>
              <p:cNvSpPr/>
              <p:nvPr/>
            </p:nvSpPr>
            <p:spPr>
              <a:xfrm>
                <a:off x="10996867" y="3025354"/>
                <a:ext cx="75438" cy="75438"/>
              </a:xfrm>
              <a:custGeom>
                <a:avLst/>
                <a:gdLst/>
                <a:ahLst/>
                <a:cxnLst/>
                <a:rect l="l" t="t" r="r" b="b"/>
                <a:pathLst>
                  <a:path w="75438" h="75438" extrusionOk="0">
                    <a:moveTo>
                      <a:pt x="75438" y="37719"/>
                    </a:moveTo>
                    <a:cubicBezTo>
                      <a:pt x="75438" y="58551"/>
                      <a:pt x="58551" y="75438"/>
                      <a:pt x="37719" y="75438"/>
                    </a:cubicBezTo>
                    <a:cubicBezTo>
                      <a:pt x="16887" y="75438"/>
                      <a:pt x="0" y="58551"/>
                      <a:pt x="0" y="37719"/>
                    </a:cubicBezTo>
                    <a:cubicBezTo>
                      <a:pt x="0" y="16887"/>
                      <a:pt x="16887" y="0"/>
                      <a:pt x="37719" y="0"/>
                    </a:cubicBezTo>
                    <a:cubicBezTo>
                      <a:pt x="58551" y="0"/>
                      <a:pt x="75438" y="16887"/>
                      <a:pt x="75438" y="37719"/>
                    </a:cubicBezTo>
                    <a:close/>
                  </a:path>
                </a:pathLst>
              </a:custGeom>
              <a:noFill/>
              <a:ln w="13700" cap="flat" cmpd="sng">
                <a:solidFill>
                  <a:schemeClr val="accent2"/>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Clr>
                    <a:schemeClr val="lt1"/>
                  </a:buClr>
                  <a:buSzPts val="2160"/>
                  <a:buFont typeface="Play"/>
                  <a:buNone/>
                </a:pPr>
                <a:endParaRPr sz="2160" b="0" i="0" u="none" strike="noStrike" cap="none">
                  <a:solidFill>
                    <a:schemeClr val="dk1"/>
                  </a:solidFill>
                  <a:latin typeface="Century Gothic"/>
                  <a:ea typeface="Century Gothic"/>
                  <a:cs typeface="Century Gothic"/>
                  <a:sym typeface="Century Gothic"/>
                </a:endParaRPr>
              </a:p>
            </p:txBody>
          </p:sp>
          <p:sp>
            <p:nvSpPr>
              <p:cNvPr id="132" name="Google Shape;132;g3588a3ccce8_2_21"/>
              <p:cNvSpPr/>
              <p:nvPr/>
            </p:nvSpPr>
            <p:spPr>
              <a:xfrm>
                <a:off x="11309592" y="3227665"/>
                <a:ext cx="75438" cy="75438"/>
              </a:xfrm>
              <a:custGeom>
                <a:avLst/>
                <a:gdLst/>
                <a:ahLst/>
                <a:cxnLst/>
                <a:rect l="l" t="t" r="r" b="b"/>
                <a:pathLst>
                  <a:path w="75438" h="75438" extrusionOk="0">
                    <a:moveTo>
                      <a:pt x="75438" y="37719"/>
                    </a:moveTo>
                    <a:cubicBezTo>
                      <a:pt x="75438" y="58551"/>
                      <a:pt x="58551" y="75438"/>
                      <a:pt x="37719" y="75438"/>
                    </a:cubicBezTo>
                    <a:cubicBezTo>
                      <a:pt x="16887" y="75438"/>
                      <a:pt x="0" y="58551"/>
                      <a:pt x="0" y="37719"/>
                    </a:cubicBezTo>
                    <a:cubicBezTo>
                      <a:pt x="0" y="16887"/>
                      <a:pt x="16887" y="0"/>
                      <a:pt x="37719" y="0"/>
                    </a:cubicBezTo>
                    <a:cubicBezTo>
                      <a:pt x="58551" y="0"/>
                      <a:pt x="75438" y="16887"/>
                      <a:pt x="75438" y="37719"/>
                    </a:cubicBezTo>
                    <a:close/>
                  </a:path>
                </a:pathLst>
              </a:custGeom>
              <a:noFill/>
              <a:ln w="13700" cap="flat" cmpd="sng">
                <a:solidFill>
                  <a:schemeClr val="accent2"/>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Clr>
                    <a:schemeClr val="lt1"/>
                  </a:buClr>
                  <a:buSzPts val="2160"/>
                  <a:buFont typeface="Play"/>
                  <a:buNone/>
                </a:pPr>
                <a:endParaRPr sz="2160" b="0" i="0" u="none" strike="noStrike" cap="none">
                  <a:solidFill>
                    <a:schemeClr val="dk1"/>
                  </a:solidFill>
                  <a:latin typeface="Century Gothic"/>
                  <a:ea typeface="Century Gothic"/>
                  <a:cs typeface="Century Gothic"/>
                  <a:sym typeface="Century Gothic"/>
                </a:endParaRPr>
              </a:p>
            </p:txBody>
          </p:sp>
          <p:sp>
            <p:nvSpPr>
              <p:cNvPr id="133" name="Google Shape;133;g3588a3ccce8_2_21"/>
              <p:cNvSpPr/>
              <p:nvPr/>
            </p:nvSpPr>
            <p:spPr>
              <a:xfrm>
                <a:off x="11430978" y="2697542"/>
                <a:ext cx="75438" cy="75438"/>
              </a:xfrm>
              <a:custGeom>
                <a:avLst/>
                <a:gdLst/>
                <a:ahLst/>
                <a:cxnLst/>
                <a:rect l="l" t="t" r="r" b="b"/>
                <a:pathLst>
                  <a:path w="75438" h="75438" extrusionOk="0">
                    <a:moveTo>
                      <a:pt x="75438" y="37719"/>
                    </a:moveTo>
                    <a:cubicBezTo>
                      <a:pt x="75438" y="58551"/>
                      <a:pt x="58551" y="75438"/>
                      <a:pt x="37719" y="75438"/>
                    </a:cubicBezTo>
                    <a:cubicBezTo>
                      <a:pt x="16887" y="75438"/>
                      <a:pt x="0" y="58551"/>
                      <a:pt x="0" y="37719"/>
                    </a:cubicBezTo>
                    <a:cubicBezTo>
                      <a:pt x="0" y="16887"/>
                      <a:pt x="16887" y="0"/>
                      <a:pt x="37719" y="0"/>
                    </a:cubicBezTo>
                    <a:cubicBezTo>
                      <a:pt x="58551" y="0"/>
                      <a:pt x="75438" y="16887"/>
                      <a:pt x="75438" y="37719"/>
                    </a:cubicBezTo>
                    <a:close/>
                  </a:path>
                </a:pathLst>
              </a:custGeom>
              <a:noFill/>
              <a:ln w="13700" cap="flat" cmpd="sng">
                <a:solidFill>
                  <a:schemeClr val="accent2"/>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Clr>
                    <a:schemeClr val="lt1"/>
                  </a:buClr>
                  <a:buSzPts val="2160"/>
                  <a:buFont typeface="Play"/>
                  <a:buNone/>
                </a:pPr>
                <a:endParaRPr sz="2160" b="0" i="0" u="none" strike="noStrike" cap="none">
                  <a:solidFill>
                    <a:schemeClr val="dk1"/>
                  </a:solidFill>
                  <a:latin typeface="Century Gothic"/>
                  <a:ea typeface="Century Gothic"/>
                  <a:cs typeface="Century Gothic"/>
                  <a:sym typeface="Century Gothic"/>
                </a:endParaRPr>
              </a:p>
            </p:txBody>
          </p:sp>
          <p:sp>
            <p:nvSpPr>
              <p:cNvPr id="134" name="Google Shape;134;g3588a3ccce8_2_21"/>
              <p:cNvSpPr/>
              <p:nvPr/>
            </p:nvSpPr>
            <p:spPr>
              <a:xfrm>
                <a:off x="11249927" y="2922484"/>
                <a:ext cx="75438" cy="75438"/>
              </a:xfrm>
              <a:custGeom>
                <a:avLst/>
                <a:gdLst/>
                <a:ahLst/>
                <a:cxnLst/>
                <a:rect l="l" t="t" r="r" b="b"/>
                <a:pathLst>
                  <a:path w="75438" h="75438" extrusionOk="0">
                    <a:moveTo>
                      <a:pt x="75438" y="37719"/>
                    </a:moveTo>
                    <a:cubicBezTo>
                      <a:pt x="75438" y="58551"/>
                      <a:pt x="58551" y="75438"/>
                      <a:pt x="37719" y="75438"/>
                    </a:cubicBezTo>
                    <a:cubicBezTo>
                      <a:pt x="16887" y="75438"/>
                      <a:pt x="0" y="58551"/>
                      <a:pt x="0" y="37719"/>
                    </a:cubicBezTo>
                    <a:cubicBezTo>
                      <a:pt x="0" y="16887"/>
                      <a:pt x="16887" y="0"/>
                      <a:pt x="37719" y="0"/>
                    </a:cubicBezTo>
                    <a:cubicBezTo>
                      <a:pt x="58551" y="0"/>
                      <a:pt x="75438" y="16887"/>
                      <a:pt x="75438" y="37719"/>
                    </a:cubicBezTo>
                    <a:close/>
                  </a:path>
                </a:pathLst>
              </a:custGeom>
              <a:noFill/>
              <a:ln w="13700" cap="flat" cmpd="sng">
                <a:solidFill>
                  <a:schemeClr val="accent2"/>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Clr>
                    <a:schemeClr val="lt1"/>
                  </a:buClr>
                  <a:buSzPts val="2160"/>
                  <a:buFont typeface="Play"/>
                  <a:buNone/>
                </a:pPr>
                <a:endParaRPr sz="2160" b="0" i="0" u="none" strike="noStrike" cap="none">
                  <a:solidFill>
                    <a:schemeClr val="dk1"/>
                  </a:solidFill>
                  <a:latin typeface="Century Gothic"/>
                  <a:ea typeface="Century Gothic"/>
                  <a:cs typeface="Century Gothic"/>
                  <a:sym typeface="Century Gothic"/>
                </a:endParaRPr>
              </a:p>
            </p:txBody>
          </p:sp>
        </p:grpSp>
        <p:sp>
          <p:nvSpPr>
            <p:cNvPr id="135" name="Google Shape;135;g3588a3ccce8_2_21"/>
            <p:cNvSpPr/>
            <p:nvPr/>
          </p:nvSpPr>
          <p:spPr>
            <a:xfrm>
              <a:off x="10678656" y="3017125"/>
              <a:ext cx="219456" cy="219456"/>
            </a:xfrm>
            <a:custGeom>
              <a:avLst/>
              <a:gdLst/>
              <a:ahLst/>
              <a:cxnLst/>
              <a:rect l="l" t="t" r="r" b="b"/>
              <a:pathLst>
                <a:path w="219456" h="219456" extrusionOk="0">
                  <a:moveTo>
                    <a:pt x="205740" y="219456"/>
                  </a:moveTo>
                  <a:lnTo>
                    <a:pt x="13716" y="219456"/>
                  </a:lnTo>
                  <a:cubicBezTo>
                    <a:pt x="6172" y="219456"/>
                    <a:pt x="0" y="213284"/>
                    <a:pt x="0" y="205740"/>
                  </a:cubicBezTo>
                  <a:lnTo>
                    <a:pt x="0" y="13716"/>
                  </a:lnTo>
                  <a:cubicBezTo>
                    <a:pt x="0" y="6172"/>
                    <a:pt x="6172" y="0"/>
                    <a:pt x="13716" y="0"/>
                  </a:cubicBezTo>
                  <a:lnTo>
                    <a:pt x="205740" y="0"/>
                  </a:lnTo>
                  <a:cubicBezTo>
                    <a:pt x="213284" y="0"/>
                    <a:pt x="219456" y="6172"/>
                    <a:pt x="219456" y="13716"/>
                  </a:cubicBezTo>
                  <a:lnTo>
                    <a:pt x="219456" y="205740"/>
                  </a:lnTo>
                  <a:cubicBezTo>
                    <a:pt x="219456" y="213284"/>
                    <a:pt x="213284" y="219456"/>
                    <a:pt x="205740" y="219456"/>
                  </a:cubicBezTo>
                  <a:close/>
                </a:path>
              </a:pathLst>
            </a:custGeom>
            <a:noFill/>
            <a:ln w="13700" cap="flat" cmpd="sng">
              <a:solidFill>
                <a:schemeClr val="accent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Clr>
                  <a:schemeClr val="lt1"/>
                </a:buClr>
                <a:buSzPts val="2160"/>
                <a:buFont typeface="Play"/>
                <a:buNone/>
              </a:pPr>
              <a:endParaRPr sz="2160" b="0" i="0" u="none" strike="noStrike" cap="none">
                <a:solidFill>
                  <a:schemeClr val="accent1"/>
                </a:solidFill>
                <a:latin typeface="Century Gothic"/>
                <a:ea typeface="Century Gothic"/>
                <a:cs typeface="Century Gothic"/>
                <a:sym typeface="Century Gothic"/>
              </a:endParaRPr>
            </a:p>
          </p:txBody>
        </p:sp>
        <p:sp>
          <p:nvSpPr>
            <p:cNvPr id="136" name="Google Shape;136;g3588a3ccce8_2_21"/>
            <p:cNvSpPr/>
            <p:nvPr/>
          </p:nvSpPr>
          <p:spPr>
            <a:xfrm>
              <a:off x="10699916" y="2860076"/>
              <a:ext cx="175564" cy="118643"/>
            </a:xfrm>
            <a:custGeom>
              <a:avLst/>
              <a:gdLst/>
              <a:ahLst/>
              <a:cxnLst/>
              <a:rect l="l" t="t" r="r" b="b"/>
              <a:pathLst>
                <a:path w="175564" h="118643" extrusionOk="0">
                  <a:moveTo>
                    <a:pt x="175565" y="118643"/>
                  </a:moveTo>
                  <a:lnTo>
                    <a:pt x="175565" y="17831"/>
                  </a:lnTo>
                  <a:cubicBezTo>
                    <a:pt x="175565" y="8230"/>
                    <a:pt x="168021" y="0"/>
                    <a:pt x="157734" y="0"/>
                  </a:cubicBezTo>
                  <a:lnTo>
                    <a:pt x="17831" y="0"/>
                  </a:lnTo>
                  <a:cubicBezTo>
                    <a:pt x="8230" y="0"/>
                    <a:pt x="0" y="7544"/>
                    <a:pt x="0" y="17831"/>
                  </a:cubicBezTo>
                  <a:lnTo>
                    <a:pt x="0" y="118643"/>
                  </a:lnTo>
                </a:path>
              </a:pathLst>
            </a:custGeom>
            <a:noFill/>
            <a:ln w="13700" cap="flat" cmpd="sng">
              <a:solidFill>
                <a:schemeClr val="accent2"/>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Clr>
                  <a:schemeClr val="lt1"/>
                </a:buClr>
                <a:buSzPts val="2160"/>
                <a:buFont typeface="Play"/>
                <a:buNone/>
              </a:pPr>
              <a:endParaRPr sz="2160" b="0" i="0" u="none" strike="noStrike" cap="none">
                <a:solidFill>
                  <a:schemeClr val="dk1"/>
                </a:solidFill>
                <a:latin typeface="Century Gothic"/>
                <a:ea typeface="Century Gothic"/>
                <a:cs typeface="Century Gothic"/>
                <a:sym typeface="Century Gothic"/>
              </a:endParaRPr>
            </a:p>
          </p:txBody>
        </p:sp>
        <p:sp>
          <p:nvSpPr>
            <p:cNvPr id="137" name="Google Shape;137;g3588a3ccce8_2_21"/>
            <p:cNvSpPr/>
            <p:nvPr/>
          </p:nvSpPr>
          <p:spPr>
            <a:xfrm>
              <a:off x="10720490" y="2740747"/>
              <a:ext cx="132359" cy="73380"/>
            </a:xfrm>
            <a:custGeom>
              <a:avLst/>
              <a:gdLst/>
              <a:ahLst/>
              <a:cxnLst/>
              <a:rect l="l" t="t" r="r" b="b"/>
              <a:pathLst>
                <a:path w="132359" h="73380" extrusionOk="0">
                  <a:moveTo>
                    <a:pt x="132359" y="73381"/>
                  </a:moveTo>
                  <a:lnTo>
                    <a:pt x="132359" y="17831"/>
                  </a:lnTo>
                  <a:cubicBezTo>
                    <a:pt x="132359" y="8230"/>
                    <a:pt x="124816" y="0"/>
                    <a:pt x="114529" y="0"/>
                  </a:cubicBezTo>
                  <a:lnTo>
                    <a:pt x="17831" y="0"/>
                  </a:lnTo>
                  <a:cubicBezTo>
                    <a:pt x="8230" y="0"/>
                    <a:pt x="0" y="7544"/>
                    <a:pt x="0" y="17831"/>
                  </a:cubicBezTo>
                  <a:lnTo>
                    <a:pt x="0" y="73381"/>
                  </a:lnTo>
                </a:path>
              </a:pathLst>
            </a:custGeom>
            <a:noFill/>
            <a:ln w="13700" cap="flat" cmpd="sng">
              <a:solidFill>
                <a:schemeClr val="accent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Clr>
                  <a:schemeClr val="lt1"/>
                </a:buClr>
                <a:buSzPts val="2160"/>
                <a:buFont typeface="Play"/>
                <a:buNone/>
              </a:pPr>
              <a:endParaRPr sz="2160" b="0" i="0" u="none" strike="noStrike" cap="none">
                <a:solidFill>
                  <a:schemeClr val="accent1"/>
                </a:solidFill>
                <a:latin typeface="Century Gothic"/>
                <a:ea typeface="Century Gothic"/>
                <a:cs typeface="Century Gothic"/>
                <a:sym typeface="Century Gothic"/>
              </a:endParaRPr>
            </a:p>
          </p:txBody>
        </p:sp>
        <p:sp>
          <p:nvSpPr>
            <p:cNvPr id="138" name="Google Shape;138;g3588a3ccce8_2_21"/>
            <p:cNvSpPr/>
            <p:nvPr/>
          </p:nvSpPr>
          <p:spPr>
            <a:xfrm>
              <a:off x="11550993" y="3017125"/>
              <a:ext cx="219456" cy="219456"/>
            </a:xfrm>
            <a:custGeom>
              <a:avLst/>
              <a:gdLst/>
              <a:ahLst/>
              <a:cxnLst/>
              <a:rect l="l" t="t" r="r" b="b"/>
              <a:pathLst>
                <a:path w="219456" h="219456" extrusionOk="0">
                  <a:moveTo>
                    <a:pt x="205740" y="219456"/>
                  </a:moveTo>
                  <a:lnTo>
                    <a:pt x="13716" y="219456"/>
                  </a:lnTo>
                  <a:cubicBezTo>
                    <a:pt x="6172" y="219456"/>
                    <a:pt x="0" y="213284"/>
                    <a:pt x="0" y="205740"/>
                  </a:cubicBezTo>
                  <a:lnTo>
                    <a:pt x="0" y="13716"/>
                  </a:lnTo>
                  <a:cubicBezTo>
                    <a:pt x="0" y="6172"/>
                    <a:pt x="6172" y="0"/>
                    <a:pt x="13716" y="0"/>
                  </a:cubicBezTo>
                  <a:lnTo>
                    <a:pt x="205740" y="0"/>
                  </a:lnTo>
                  <a:cubicBezTo>
                    <a:pt x="213284" y="0"/>
                    <a:pt x="219456" y="6172"/>
                    <a:pt x="219456" y="13716"/>
                  </a:cubicBezTo>
                  <a:lnTo>
                    <a:pt x="219456" y="205740"/>
                  </a:lnTo>
                  <a:cubicBezTo>
                    <a:pt x="219456" y="213284"/>
                    <a:pt x="213284" y="219456"/>
                    <a:pt x="205740" y="219456"/>
                  </a:cubicBezTo>
                  <a:close/>
                </a:path>
              </a:pathLst>
            </a:custGeom>
            <a:noFill/>
            <a:ln w="13700" cap="flat" cmpd="sng">
              <a:solidFill>
                <a:schemeClr val="accent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Clr>
                  <a:schemeClr val="lt1"/>
                </a:buClr>
                <a:buSzPts val="2160"/>
                <a:buFont typeface="Play"/>
                <a:buNone/>
              </a:pPr>
              <a:endParaRPr sz="2160" b="0" i="0" u="none" strike="noStrike" cap="none">
                <a:solidFill>
                  <a:schemeClr val="accent1"/>
                </a:solidFill>
                <a:latin typeface="Century Gothic"/>
                <a:ea typeface="Century Gothic"/>
                <a:cs typeface="Century Gothic"/>
                <a:sym typeface="Century Gothic"/>
              </a:endParaRPr>
            </a:p>
          </p:txBody>
        </p:sp>
        <p:sp>
          <p:nvSpPr>
            <p:cNvPr id="139" name="Google Shape;139;g3588a3ccce8_2_21"/>
            <p:cNvSpPr/>
            <p:nvPr/>
          </p:nvSpPr>
          <p:spPr>
            <a:xfrm>
              <a:off x="11572253" y="2860076"/>
              <a:ext cx="176250" cy="118643"/>
            </a:xfrm>
            <a:custGeom>
              <a:avLst/>
              <a:gdLst/>
              <a:ahLst/>
              <a:cxnLst/>
              <a:rect l="l" t="t" r="r" b="b"/>
              <a:pathLst>
                <a:path w="176250" h="118643" extrusionOk="0">
                  <a:moveTo>
                    <a:pt x="176251" y="118643"/>
                  </a:moveTo>
                  <a:lnTo>
                    <a:pt x="176251" y="17831"/>
                  </a:lnTo>
                  <a:cubicBezTo>
                    <a:pt x="176251" y="8230"/>
                    <a:pt x="168707" y="0"/>
                    <a:pt x="158420" y="0"/>
                  </a:cubicBezTo>
                  <a:lnTo>
                    <a:pt x="17831" y="0"/>
                  </a:lnTo>
                  <a:cubicBezTo>
                    <a:pt x="8230" y="0"/>
                    <a:pt x="0" y="7544"/>
                    <a:pt x="0" y="17831"/>
                  </a:cubicBezTo>
                  <a:lnTo>
                    <a:pt x="0" y="118643"/>
                  </a:lnTo>
                </a:path>
              </a:pathLst>
            </a:custGeom>
            <a:noFill/>
            <a:ln w="13700" cap="flat" cmpd="sng">
              <a:solidFill>
                <a:schemeClr val="accent2"/>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Clr>
                  <a:schemeClr val="lt1"/>
                </a:buClr>
                <a:buSzPts val="2160"/>
                <a:buFont typeface="Play"/>
                <a:buNone/>
              </a:pPr>
              <a:endParaRPr sz="2160" b="0" i="0" u="none" strike="noStrike" cap="none">
                <a:solidFill>
                  <a:schemeClr val="dk1"/>
                </a:solidFill>
                <a:latin typeface="Century Gothic"/>
                <a:ea typeface="Century Gothic"/>
                <a:cs typeface="Century Gothic"/>
                <a:sym typeface="Century Gothic"/>
              </a:endParaRPr>
            </a:p>
          </p:txBody>
        </p:sp>
        <p:sp>
          <p:nvSpPr>
            <p:cNvPr id="140" name="Google Shape;140;g3588a3ccce8_2_21"/>
            <p:cNvSpPr/>
            <p:nvPr/>
          </p:nvSpPr>
          <p:spPr>
            <a:xfrm>
              <a:off x="11592827" y="2740747"/>
              <a:ext cx="132359" cy="73380"/>
            </a:xfrm>
            <a:custGeom>
              <a:avLst/>
              <a:gdLst/>
              <a:ahLst/>
              <a:cxnLst/>
              <a:rect l="l" t="t" r="r" b="b"/>
              <a:pathLst>
                <a:path w="132359" h="73380" extrusionOk="0">
                  <a:moveTo>
                    <a:pt x="132359" y="73381"/>
                  </a:moveTo>
                  <a:lnTo>
                    <a:pt x="132359" y="17831"/>
                  </a:lnTo>
                  <a:cubicBezTo>
                    <a:pt x="132359" y="8230"/>
                    <a:pt x="124816" y="0"/>
                    <a:pt x="114529" y="0"/>
                  </a:cubicBezTo>
                  <a:lnTo>
                    <a:pt x="17831" y="0"/>
                  </a:lnTo>
                  <a:cubicBezTo>
                    <a:pt x="8230" y="0"/>
                    <a:pt x="0" y="7544"/>
                    <a:pt x="0" y="17831"/>
                  </a:cubicBezTo>
                  <a:lnTo>
                    <a:pt x="0" y="73381"/>
                  </a:lnTo>
                </a:path>
              </a:pathLst>
            </a:custGeom>
            <a:noFill/>
            <a:ln w="13700" cap="flat" cmpd="sng">
              <a:solidFill>
                <a:schemeClr val="accent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Clr>
                  <a:schemeClr val="lt1"/>
                </a:buClr>
                <a:buSzPts val="2160"/>
                <a:buFont typeface="Play"/>
                <a:buNone/>
              </a:pPr>
              <a:endParaRPr sz="2160" b="0" i="0" u="none" strike="noStrike" cap="none">
                <a:solidFill>
                  <a:schemeClr val="accent1"/>
                </a:solidFill>
                <a:latin typeface="Century Gothic"/>
                <a:ea typeface="Century Gothic"/>
                <a:cs typeface="Century Gothic"/>
                <a:sym typeface="Century Gothic"/>
              </a:endParaRPr>
            </a:p>
          </p:txBody>
        </p:sp>
      </p:grpSp>
      <p:pic>
        <p:nvPicPr>
          <p:cNvPr id="141" name="Google Shape;141;g3588a3ccce8_2_21"/>
          <p:cNvPicPr preferRelativeResize="0"/>
          <p:nvPr/>
        </p:nvPicPr>
        <p:blipFill rotWithShape="1">
          <a:blip r:embed="rId4">
            <a:alphaModFix/>
          </a:blip>
          <a:srcRect/>
          <a:stretch/>
        </p:blipFill>
        <p:spPr>
          <a:xfrm>
            <a:off x="1294571" y="2082954"/>
            <a:ext cx="1540488" cy="1780119"/>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11">
          <a:extLst>
            <a:ext uri="{FF2B5EF4-FFF2-40B4-BE49-F238E27FC236}">
              <a16:creationId xmlns:a16="http://schemas.microsoft.com/office/drawing/2014/main" id="{127F4BFF-BC53-2778-ED42-621048266948}"/>
            </a:ext>
          </a:extLst>
        </p:cNvPr>
        <p:cNvGrpSpPr/>
        <p:nvPr/>
      </p:nvGrpSpPr>
      <p:grpSpPr>
        <a:xfrm>
          <a:off x="0" y="0"/>
          <a:ext cx="0" cy="0"/>
          <a:chOff x="0" y="0"/>
          <a:chExt cx="0" cy="0"/>
        </a:xfrm>
      </p:grpSpPr>
      <p:sp>
        <p:nvSpPr>
          <p:cNvPr id="112" name="Google Shape;112;g3588a3ccce8_2_21">
            <a:extLst>
              <a:ext uri="{FF2B5EF4-FFF2-40B4-BE49-F238E27FC236}">
                <a16:creationId xmlns:a16="http://schemas.microsoft.com/office/drawing/2014/main" id="{D97BB3C1-20A1-F883-46D2-432424888BBF}"/>
              </a:ext>
            </a:extLst>
          </p:cNvPr>
          <p:cNvSpPr txBox="1">
            <a:spLocks noGrp="1"/>
          </p:cNvSpPr>
          <p:nvPr>
            <p:ph type="title"/>
          </p:nvPr>
        </p:nvSpPr>
        <p:spPr>
          <a:xfrm>
            <a:off x="609600" y="400019"/>
            <a:ext cx="11062800" cy="443198"/>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dk1"/>
              </a:buClr>
              <a:buSzPts val="3200"/>
              <a:buFont typeface="Play"/>
              <a:buNone/>
            </a:pPr>
            <a:r>
              <a:rPr lang="en-US" dirty="0"/>
              <a:t>Valkey distribution modes</a:t>
            </a:r>
            <a:endParaRPr dirty="0"/>
          </a:p>
        </p:txBody>
      </p:sp>
      <p:sp>
        <p:nvSpPr>
          <p:cNvPr id="115" name="Google Shape;115;g3588a3ccce8_2_21">
            <a:extLst>
              <a:ext uri="{FF2B5EF4-FFF2-40B4-BE49-F238E27FC236}">
                <a16:creationId xmlns:a16="http://schemas.microsoft.com/office/drawing/2014/main" id="{F036FCD6-B827-F8A6-07E0-705DC2DA713B}"/>
              </a:ext>
            </a:extLst>
          </p:cNvPr>
          <p:cNvSpPr txBox="1"/>
          <p:nvPr/>
        </p:nvSpPr>
        <p:spPr>
          <a:xfrm>
            <a:off x="1748852" y="4357033"/>
            <a:ext cx="2910431" cy="646290"/>
          </a:xfrm>
          <a:prstGeom prst="rect">
            <a:avLst/>
          </a:prstGeom>
          <a:noFill/>
          <a:ln>
            <a:noFill/>
          </a:ln>
        </p:spPr>
        <p:txBody>
          <a:bodyPr spcFirstLastPara="1" wrap="square" lIns="0" tIns="45700" rIns="0" bIns="45700" anchor="t" anchorCtr="0">
            <a:spAutoFit/>
          </a:bodyPr>
          <a:lstStyle/>
          <a:p>
            <a:pPr marL="0" marR="0" lvl="0" indent="0" algn="ctr" rtl="0">
              <a:spcBef>
                <a:spcPts val="0"/>
              </a:spcBef>
              <a:spcAft>
                <a:spcPts val="0"/>
              </a:spcAft>
              <a:buClr>
                <a:schemeClr val="dk1"/>
              </a:buClr>
              <a:buSzPts val="2400"/>
              <a:buFont typeface="Century Gothic"/>
              <a:buNone/>
            </a:pPr>
            <a:r>
              <a:rPr lang="en-US" sz="3600" b="0" i="0" u="none" strike="noStrike" cap="none" dirty="0">
                <a:solidFill>
                  <a:schemeClr val="dk1"/>
                </a:solidFill>
                <a:latin typeface="Century Gothic"/>
                <a:ea typeface="Century Gothic"/>
                <a:cs typeface="Century Gothic"/>
                <a:sym typeface="Century Gothic"/>
              </a:rPr>
              <a:t>Standalone</a:t>
            </a:r>
            <a:endParaRPr sz="3600" b="0" i="0" u="none" strike="noStrike" cap="none" dirty="0">
              <a:solidFill>
                <a:schemeClr val="lt1"/>
              </a:solidFill>
              <a:latin typeface="Play"/>
              <a:ea typeface="Play"/>
              <a:cs typeface="Play"/>
              <a:sym typeface="Play"/>
            </a:endParaRPr>
          </a:p>
        </p:txBody>
      </p:sp>
      <p:pic>
        <p:nvPicPr>
          <p:cNvPr id="141" name="Google Shape;141;g3588a3ccce8_2_21">
            <a:extLst>
              <a:ext uri="{FF2B5EF4-FFF2-40B4-BE49-F238E27FC236}">
                <a16:creationId xmlns:a16="http://schemas.microsoft.com/office/drawing/2014/main" id="{76E9B9D0-A22A-557B-8FBB-FCA0409F8330}"/>
              </a:ext>
            </a:extLst>
          </p:cNvPr>
          <p:cNvPicPr preferRelativeResize="0"/>
          <p:nvPr/>
        </p:nvPicPr>
        <p:blipFill rotWithShape="1">
          <a:blip r:embed="rId3">
            <a:alphaModFix/>
          </a:blip>
          <a:srcRect/>
          <a:stretch/>
        </p:blipFill>
        <p:spPr>
          <a:xfrm>
            <a:off x="2433823" y="2217865"/>
            <a:ext cx="1540488" cy="1780119"/>
          </a:xfrm>
          <a:prstGeom prst="rect">
            <a:avLst/>
          </a:prstGeom>
          <a:noFill/>
          <a:ln>
            <a:noFill/>
          </a:ln>
        </p:spPr>
      </p:pic>
      <p:sp>
        <p:nvSpPr>
          <p:cNvPr id="2" name="Google Shape;115;g3588a3ccce8_2_21">
            <a:extLst>
              <a:ext uri="{FF2B5EF4-FFF2-40B4-BE49-F238E27FC236}">
                <a16:creationId xmlns:a16="http://schemas.microsoft.com/office/drawing/2014/main" id="{2816A936-2C6A-E71F-470C-C3CB794FD9C9}"/>
              </a:ext>
            </a:extLst>
          </p:cNvPr>
          <p:cNvSpPr txBox="1"/>
          <p:nvPr/>
        </p:nvSpPr>
        <p:spPr>
          <a:xfrm>
            <a:off x="7447611" y="4357033"/>
            <a:ext cx="2910431" cy="646290"/>
          </a:xfrm>
          <a:prstGeom prst="rect">
            <a:avLst/>
          </a:prstGeom>
          <a:noFill/>
          <a:ln>
            <a:noFill/>
          </a:ln>
        </p:spPr>
        <p:txBody>
          <a:bodyPr spcFirstLastPara="1" wrap="square" lIns="0" tIns="45700" rIns="0" bIns="45700" anchor="t" anchorCtr="0">
            <a:spAutoFit/>
          </a:bodyPr>
          <a:lstStyle/>
          <a:p>
            <a:pPr marL="0" marR="0" lvl="0" indent="0" algn="ctr" rtl="0">
              <a:spcBef>
                <a:spcPts val="0"/>
              </a:spcBef>
              <a:spcAft>
                <a:spcPts val="0"/>
              </a:spcAft>
              <a:buClr>
                <a:schemeClr val="dk1"/>
              </a:buClr>
              <a:buSzPts val="2400"/>
              <a:buFont typeface="Century Gothic"/>
              <a:buNone/>
            </a:pPr>
            <a:r>
              <a:rPr lang="en-US" sz="3600" b="0" i="0" u="none" strike="noStrike" cap="none" dirty="0">
                <a:solidFill>
                  <a:schemeClr val="dk1"/>
                </a:solidFill>
                <a:latin typeface="Century Gothic"/>
                <a:ea typeface="Century Gothic"/>
                <a:cs typeface="Century Gothic"/>
                <a:sym typeface="Century Gothic"/>
              </a:rPr>
              <a:t>Cluster</a:t>
            </a:r>
            <a:endParaRPr sz="3600" b="0" i="0" u="none" strike="noStrike" cap="none" dirty="0">
              <a:solidFill>
                <a:schemeClr val="lt1"/>
              </a:solidFill>
              <a:latin typeface="Play"/>
              <a:ea typeface="Play"/>
              <a:cs typeface="Play"/>
              <a:sym typeface="Play"/>
            </a:endParaRPr>
          </a:p>
        </p:txBody>
      </p:sp>
      <p:pic>
        <p:nvPicPr>
          <p:cNvPr id="3" name="Google Shape;141;g3588a3ccce8_2_21">
            <a:extLst>
              <a:ext uri="{FF2B5EF4-FFF2-40B4-BE49-F238E27FC236}">
                <a16:creationId xmlns:a16="http://schemas.microsoft.com/office/drawing/2014/main" id="{5C01E6A6-35DE-05D2-A96A-FCF25EEAC30E}"/>
              </a:ext>
            </a:extLst>
          </p:cNvPr>
          <p:cNvPicPr preferRelativeResize="0"/>
          <p:nvPr/>
        </p:nvPicPr>
        <p:blipFill rotWithShape="1">
          <a:blip r:embed="rId3">
            <a:alphaModFix/>
          </a:blip>
          <a:srcRect/>
          <a:stretch/>
        </p:blipFill>
        <p:spPr>
          <a:xfrm>
            <a:off x="7578543" y="2952383"/>
            <a:ext cx="1015236" cy="1173161"/>
          </a:xfrm>
          <a:prstGeom prst="rect">
            <a:avLst/>
          </a:prstGeom>
          <a:noFill/>
          <a:ln>
            <a:noFill/>
          </a:ln>
        </p:spPr>
      </p:pic>
      <p:pic>
        <p:nvPicPr>
          <p:cNvPr id="4" name="Google Shape;141;g3588a3ccce8_2_21">
            <a:extLst>
              <a:ext uri="{FF2B5EF4-FFF2-40B4-BE49-F238E27FC236}">
                <a16:creationId xmlns:a16="http://schemas.microsoft.com/office/drawing/2014/main" id="{CCF2F863-B96C-BC56-5F0B-45D7E037C3E8}"/>
              </a:ext>
            </a:extLst>
          </p:cNvPr>
          <p:cNvPicPr preferRelativeResize="0"/>
          <p:nvPr/>
        </p:nvPicPr>
        <p:blipFill rotWithShape="1">
          <a:blip r:embed="rId3">
            <a:alphaModFix/>
          </a:blip>
          <a:srcRect/>
          <a:stretch/>
        </p:blipFill>
        <p:spPr>
          <a:xfrm>
            <a:off x="9250559" y="2952382"/>
            <a:ext cx="1015236" cy="1173161"/>
          </a:xfrm>
          <a:prstGeom prst="rect">
            <a:avLst/>
          </a:prstGeom>
          <a:noFill/>
          <a:ln>
            <a:noFill/>
          </a:ln>
        </p:spPr>
      </p:pic>
      <p:pic>
        <p:nvPicPr>
          <p:cNvPr id="5" name="Google Shape;141;g3588a3ccce8_2_21">
            <a:extLst>
              <a:ext uri="{FF2B5EF4-FFF2-40B4-BE49-F238E27FC236}">
                <a16:creationId xmlns:a16="http://schemas.microsoft.com/office/drawing/2014/main" id="{A64FD4EF-6895-DFAA-78A8-9C18637E105A}"/>
              </a:ext>
            </a:extLst>
          </p:cNvPr>
          <p:cNvPicPr preferRelativeResize="0"/>
          <p:nvPr/>
        </p:nvPicPr>
        <p:blipFill rotWithShape="1">
          <a:blip r:embed="rId3">
            <a:alphaModFix/>
          </a:blip>
          <a:srcRect/>
          <a:stretch/>
        </p:blipFill>
        <p:spPr>
          <a:xfrm>
            <a:off x="8414551" y="1779221"/>
            <a:ext cx="1015236" cy="1173161"/>
          </a:xfrm>
          <a:prstGeom prst="rect">
            <a:avLst/>
          </a:prstGeom>
          <a:noFill/>
          <a:ln>
            <a:noFill/>
          </a:ln>
        </p:spPr>
      </p:pic>
    </p:spTree>
    <p:extLst>
      <p:ext uri="{BB962C8B-B14F-4D97-AF65-F5344CB8AC3E}">
        <p14:creationId xmlns:p14="http://schemas.microsoft.com/office/powerpoint/2010/main" val="16181862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200"/>
        <p:cNvGrpSpPr/>
        <p:nvPr/>
      </p:nvGrpSpPr>
      <p:grpSpPr>
        <a:xfrm>
          <a:off x="0" y="0"/>
          <a:ext cx="0" cy="0"/>
          <a:chOff x="0" y="0"/>
          <a:chExt cx="0" cy="0"/>
        </a:xfrm>
      </p:grpSpPr>
      <p:grpSp>
        <p:nvGrpSpPr>
          <p:cNvPr id="10" name="Group 9">
            <a:extLst>
              <a:ext uri="{FF2B5EF4-FFF2-40B4-BE49-F238E27FC236}">
                <a16:creationId xmlns:a16="http://schemas.microsoft.com/office/drawing/2014/main" id="{1AB9C0E1-210F-BC53-A6D0-09ABC3BDD9CB}"/>
              </a:ext>
            </a:extLst>
          </p:cNvPr>
          <p:cNvGrpSpPr/>
          <p:nvPr/>
        </p:nvGrpSpPr>
        <p:grpSpPr>
          <a:xfrm>
            <a:off x="3485098" y="629948"/>
            <a:ext cx="4309451" cy="2287430"/>
            <a:chOff x="6595110" y="1250922"/>
            <a:chExt cx="4309451" cy="2287430"/>
          </a:xfrm>
        </p:grpSpPr>
        <p:sp>
          <p:nvSpPr>
            <p:cNvPr id="2" name="Rounded Rectangle 1">
              <a:extLst>
                <a:ext uri="{FF2B5EF4-FFF2-40B4-BE49-F238E27FC236}">
                  <a16:creationId xmlns:a16="http://schemas.microsoft.com/office/drawing/2014/main" id="{1667FA8E-5D33-EC2D-1FCC-E37CB185B806}"/>
                </a:ext>
              </a:extLst>
            </p:cNvPr>
            <p:cNvSpPr/>
            <p:nvPr/>
          </p:nvSpPr>
          <p:spPr>
            <a:xfrm>
              <a:off x="6595110" y="1250922"/>
              <a:ext cx="4309451" cy="2287430"/>
            </a:xfrm>
            <a:prstGeom prst="roundRect">
              <a:avLst/>
            </a:prstGeom>
            <a:noFill/>
            <a:ln>
              <a:prstDash val="sys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r>
                <a:rPr lang="en-US" sz="2800" dirty="0">
                  <a:solidFill>
                    <a:schemeClr val="tx1"/>
                  </a:solidFill>
                </a:rPr>
                <a:t>SHARD 1</a:t>
              </a:r>
            </a:p>
          </p:txBody>
        </p:sp>
        <p:grpSp>
          <p:nvGrpSpPr>
            <p:cNvPr id="6" name="Group 5">
              <a:extLst>
                <a:ext uri="{FF2B5EF4-FFF2-40B4-BE49-F238E27FC236}">
                  <a16:creationId xmlns:a16="http://schemas.microsoft.com/office/drawing/2014/main" id="{BA2D9222-A97A-2402-B21C-D2A0844AB335}"/>
                </a:ext>
              </a:extLst>
            </p:cNvPr>
            <p:cNvGrpSpPr/>
            <p:nvPr/>
          </p:nvGrpSpPr>
          <p:grpSpPr>
            <a:xfrm>
              <a:off x="6892119" y="1589507"/>
              <a:ext cx="1719867" cy="1069197"/>
              <a:chOff x="7028348" y="4537881"/>
              <a:chExt cx="1719867" cy="1069197"/>
            </a:xfrm>
          </p:grpSpPr>
          <p:pic>
            <p:nvPicPr>
              <p:cNvPr id="4" name="Google Shape;141;g3588a3ccce8_2_21">
                <a:extLst>
                  <a:ext uri="{FF2B5EF4-FFF2-40B4-BE49-F238E27FC236}">
                    <a16:creationId xmlns:a16="http://schemas.microsoft.com/office/drawing/2014/main" id="{1880282B-6DF8-808E-41F7-8F8453551494}"/>
                  </a:ext>
                </a:extLst>
              </p:cNvPr>
              <p:cNvPicPr preferRelativeResize="0"/>
              <p:nvPr/>
            </p:nvPicPr>
            <p:blipFill rotWithShape="1">
              <a:blip r:embed="rId3">
                <a:alphaModFix/>
              </a:blip>
              <a:srcRect/>
              <a:stretch/>
            </p:blipFill>
            <p:spPr>
              <a:xfrm>
                <a:off x="7123882" y="4619769"/>
                <a:ext cx="337085" cy="389520"/>
              </a:xfrm>
              <a:prstGeom prst="rect">
                <a:avLst/>
              </a:prstGeom>
              <a:noFill/>
              <a:ln>
                <a:noFill/>
                <a:prstDash val="solid"/>
              </a:ln>
            </p:spPr>
          </p:pic>
          <p:sp>
            <p:nvSpPr>
              <p:cNvPr id="5" name="Rounded Rectangle 4">
                <a:extLst>
                  <a:ext uri="{FF2B5EF4-FFF2-40B4-BE49-F238E27FC236}">
                    <a16:creationId xmlns:a16="http://schemas.microsoft.com/office/drawing/2014/main" id="{07A15029-3A0B-68D0-0D3A-C33323E70EF3}"/>
                  </a:ext>
                </a:extLst>
              </p:cNvPr>
              <p:cNvSpPr/>
              <p:nvPr/>
            </p:nvSpPr>
            <p:spPr>
              <a:xfrm>
                <a:off x="7028348" y="4537881"/>
                <a:ext cx="1719867" cy="1069197"/>
              </a:xfrm>
              <a:prstGeom prst="roundRect">
                <a:avLst/>
              </a:prstGeom>
              <a:noFill/>
              <a:ln>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tx1"/>
                    </a:solidFill>
                  </a:rPr>
                  <a:t>Primary</a:t>
                </a:r>
              </a:p>
            </p:txBody>
          </p:sp>
        </p:grpSp>
        <p:grpSp>
          <p:nvGrpSpPr>
            <p:cNvPr id="7" name="Group 6">
              <a:extLst>
                <a:ext uri="{FF2B5EF4-FFF2-40B4-BE49-F238E27FC236}">
                  <a16:creationId xmlns:a16="http://schemas.microsoft.com/office/drawing/2014/main" id="{EC6CA0E4-224F-18A4-FD97-FD945FEE1967}"/>
                </a:ext>
              </a:extLst>
            </p:cNvPr>
            <p:cNvGrpSpPr/>
            <p:nvPr/>
          </p:nvGrpSpPr>
          <p:grpSpPr>
            <a:xfrm>
              <a:off x="8898340" y="1589508"/>
              <a:ext cx="1719867" cy="1069197"/>
              <a:chOff x="7028348" y="4537881"/>
              <a:chExt cx="1719867" cy="1069197"/>
            </a:xfrm>
          </p:grpSpPr>
          <p:pic>
            <p:nvPicPr>
              <p:cNvPr id="8" name="Google Shape;141;g3588a3ccce8_2_21">
                <a:extLst>
                  <a:ext uri="{FF2B5EF4-FFF2-40B4-BE49-F238E27FC236}">
                    <a16:creationId xmlns:a16="http://schemas.microsoft.com/office/drawing/2014/main" id="{7E28E43D-CDCE-F74B-8097-22B1CACA8D35}"/>
                  </a:ext>
                </a:extLst>
              </p:cNvPr>
              <p:cNvPicPr preferRelativeResize="0"/>
              <p:nvPr/>
            </p:nvPicPr>
            <p:blipFill rotWithShape="1">
              <a:blip r:embed="rId3">
                <a:alphaModFix/>
              </a:blip>
              <a:srcRect/>
              <a:stretch/>
            </p:blipFill>
            <p:spPr>
              <a:xfrm>
                <a:off x="7123882" y="4619769"/>
                <a:ext cx="337085" cy="389520"/>
              </a:xfrm>
              <a:prstGeom prst="rect">
                <a:avLst/>
              </a:prstGeom>
              <a:noFill/>
              <a:ln>
                <a:noFill/>
                <a:prstDash val="solid"/>
              </a:ln>
            </p:spPr>
          </p:pic>
          <p:sp>
            <p:nvSpPr>
              <p:cNvPr id="9" name="Rounded Rectangle 8">
                <a:extLst>
                  <a:ext uri="{FF2B5EF4-FFF2-40B4-BE49-F238E27FC236}">
                    <a16:creationId xmlns:a16="http://schemas.microsoft.com/office/drawing/2014/main" id="{60DB7597-A37B-6990-E75B-972C08247763}"/>
                  </a:ext>
                </a:extLst>
              </p:cNvPr>
              <p:cNvSpPr/>
              <p:nvPr/>
            </p:nvSpPr>
            <p:spPr>
              <a:xfrm>
                <a:off x="7028348" y="4537881"/>
                <a:ext cx="1719867" cy="1069197"/>
              </a:xfrm>
              <a:prstGeom prst="roundRect">
                <a:avLst/>
              </a:prstGeom>
              <a:noFill/>
              <a:ln>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tx1"/>
                    </a:solidFill>
                  </a:rPr>
                  <a:t>Replica</a:t>
                </a:r>
              </a:p>
            </p:txBody>
          </p:sp>
        </p:grpSp>
      </p:grpSp>
      <p:grpSp>
        <p:nvGrpSpPr>
          <p:cNvPr id="11" name="Group 10">
            <a:extLst>
              <a:ext uri="{FF2B5EF4-FFF2-40B4-BE49-F238E27FC236}">
                <a16:creationId xmlns:a16="http://schemas.microsoft.com/office/drawing/2014/main" id="{C22A67B0-6EA6-6180-BD51-47CC30F71517}"/>
              </a:ext>
            </a:extLst>
          </p:cNvPr>
          <p:cNvGrpSpPr/>
          <p:nvPr/>
        </p:nvGrpSpPr>
        <p:grpSpPr>
          <a:xfrm>
            <a:off x="829425" y="3439462"/>
            <a:ext cx="4309451" cy="2287430"/>
            <a:chOff x="6595110" y="1250922"/>
            <a:chExt cx="4309451" cy="2287430"/>
          </a:xfrm>
        </p:grpSpPr>
        <p:sp>
          <p:nvSpPr>
            <p:cNvPr id="12" name="Rounded Rectangle 11">
              <a:extLst>
                <a:ext uri="{FF2B5EF4-FFF2-40B4-BE49-F238E27FC236}">
                  <a16:creationId xmlns:a16="http://schemas.microsoft.com/office/drawing/2014/main" id="{4EA01488-3357-E3B4-0C07-E6213D2BBD8C}"/>
                </a:ext>
              </a:extLst>
            </p:cNvPr>
            <p:cNvSpPr/>
            <p:nvPr/>
          </p:nvSpPr>
          <p:spPr>
            <a:xfrm>
              <a:off x="6595110" y="1250922"/>
              <a:ext cx="4309451" cy="2287430"/>
            </a:xfrm>
            <a:prstGeom prst="roundRect">
              <a:avLst/>
            </a:prstGeom>
            <a:noFill/>
            <a:ln>
              <a:prstDash val="sys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r>
                <a:rPr lang="en-US" sz="2800" dirty="0">
                  <a:solidFill>
                    <a:schemeClr val="tx1"/>
                  </a:solidFill>
                </a:rPr>
                <a:t>Shard 2</a:t>
              </a:r>
            </a:p>
          </p:txBody>
        </p:sp>
        <p:grpSp>
          <p:nvGrpSpPr>
            <p:cNvPr id="13" name="Group 12">
              <a:extLst>
                <a:ext uri="{FF2B5EF4-FFF2-40B4-BE49-F238E27FC236}">
                  <a16:creationId xmlns:a16="http://schemas.microsoft.com/office/drawing/2014/main" id="{AB4FD52C-497E-A28C-46AD-8AE641AB9EB3}"/>
                </a:ext>
              </a:extLst>
            </p:cNvPr>
            <p:cNvGrpSpPr/>
            <p:nvPr/>
          </p:nvGrpSpPr>
          <p:grpSpPr>
            <a:xfrm>
              <a:off x="6892119" y="1589507"/>
              <a:ext cx="1719867" cy="1069197"/>
              <a:chOff x="7028348" y="4537881"/>
              <a:chExt cx="1719867" cy="1069197"/>
            </a:xfrm>
          </p:grpSpPr>
          <p:pic>
            <p:nvPicPr>
              <p:cNvPr id="17" name="Google Shape;141;g3588a3ccce8_2_21">
                <a:extLst>
                  <a:ext uri="{FF2B5EF4-FFF2-40B4-BE49-F238E27FC236}">
                    <a16:creationId xmlns:a16="http://schemas.microsoft.com/office/drawing/2014/main" id="{275D3722-7372-1405-B9E2-669E335B5A2A}"/>
                  </a:ext>
                </a:extLst>
              </p:cNvPr>
              <p:cNvPicPr preferRelativeResize="0"/>
              <p:nvPr/>
            </p:nvPicPr>
            <p:blipFill rotWithShape="1">
              <a:blip r:embed="rId3">
                <a:alphaModFix/>
              </a:blip>
              <a:srcRect/>
              <a:stretch/>
            </p:blipFill>
            <p:spPr>
              <a:xfrm>
                <a:off x="7123882" y="4619769"/>
                <a:ext cx="337085" cy="389520"/>
              </a:xfrm>
              <a:prstGeom prst="rect">
                <a:avLst/>
              </a:prstGeom>
              <a:noFill/>
              <a:ln>
                <a:noFill/>
                <a:prstDash val="solid"/>
              </a:ln>
            </p:spPr>
          </p:pic>
          <p:sp>
            <p:nvSpPr>
              <p:cNvPr id="18" name="Rounded Rectangle 17">
                <a:extLst>
                  <a:ext uri="{FF2B5EF4-FFF2-40B4-BE49-F238E27FC236}">
                    <a16:creationId xmlns:a16="http://schemas.microsoft.com/office/drawing/2014/main" id="{B1ED9955-C63C-DC61-D4EA-284D52DFBABD}"/>
                  </a:ext>
                </a:extLst>
              </p:cNvPr>
              <p:cNvSpPr/>
              <p:nvPr/>
            </p:nvSpPr>
            <p:spPr>
              <a:xfrm>
                <a:off x="7028348" y="4537881"/>
                <a:ext cx="1719867" cy="1069197"/>
              </a:xfrm>
              <a:prstGeom prst="roundRect">
                <a:avLst/>
              </a:prstGeom>
              <a:noFill/>
              <a:ln>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tx1"/>
                    </a:solidFill>
                  </a:rPr>
                  <a:t>Primary</a:t>
                </a:r>
              </a:p>
            </p:txBody>
          </p:sp>
        </p:grpSp>
        <p:grpSp>
          <p:nvGrpSpPr>
            <p:cNvPr id="14" name="Group 13">
              <a:extLst>
                <a:ext uri="{FF2B5EF4-FFF2-40B4-BE49-F238E27FC236}">
                  <a16:creationId xmlns:a16="http://schemas.microsoft.com/office/drawing/2014/main" id="{CE26AB11-2AB8-6905-61C5-B86AB646CAC1}"/>
                </a:ext>
              </a:extLst>
            </p:cNvPr>
            <p:cNvGrpSpPr/>
            <p:nvPr/>
          </p:nvGrpSpPr>
          <p:grpSpPr>
            <a:xfrm>
              <a:off x="8898340" y="1589508"/>
              <a:ext cx="1719867" cy="1069197"/>
              <a:chOff x="7028348" y="4537881"/>
              <a:chExt cx="1719867" cy="1069197"/>
            </a:xfrm>
          </p:grpSpPr>
          <p:pic>
            <p:nvPicPr>
              <p:cNvPr id="15" name="Google Shape;141;g3588a3ccce8_2_21">
                <a:extLst>
                  <a:ext uri="{FF2B5EF4-FFF2-40B4-BE49-F238E27FC236}">
                    <a16:creationId xmlns:a16="http://schemas.microsoft.com/office/drawing/2014/main" id="{ABCF177D-6AB8-FF9E-3578-78B12D0E5CE2}"/>
                  </a:ext>
                </a:extLst>
              </p:cNvPr>
              <p:cNvPicPr preferRelativeResize="0"/>
              <p:nvPr/>
            </p:nvPicPr>
            <p:blipFill rotWithShape="1">
              <a:blip r:embed="rId3">
                <a:alphaModFix/>
              </a:blip>
              <a:srcRect/>
              <a:stretch/>
            </p:blipFill>
            <p:spPr>
              <a:xfrm>
                <a:off x="7123882" y="4619769"/>
                <a:ext cx="337085" cy="389520"/>
              </a:xfrm>
              <a:prstGeom prst="rect">
                <a:avLst/>
              </a:prstGeom>
              <a:noFill/>
              <a:ln>
                <a:noFill/>
                <a:prstDash val="solid"/>
              </a:ln>
            </p:spPr>
          </p:pic>
          <p:sp>
            <p:nvSpPr>
              <p:cNvPr id="16" name="Rounded Rectangle 15">
                <a:extLst>
                  <a:ext uri="{FF2B5EF4-FFF2-40B4-BE49-F238E27FC236}">
                    <a16:creationId xmlns:a16="http://schemas.microsoft.com/office/drawing/2014/main" id="{02AF9DA7-B542-BC15-7D05-F5D0EEC80F7F}"/>
                  </a:ext>
                </a:extLst>
              </p:cNvPr>
              <p:cNvSpPr/>
              <p:nvPr/>
            </p:nvSpPr>
            <p:spPr>
              <a:xfrm>
                <a:off x="7028348" y="4537881"/>
                <a:ext cx="1719867" cy="1069197"/>
              </a:xfrm>
              <a:prstGeom prst="roundRect">
                <a:avLst/>
              </a:prstGeom>
              <a:noFill/>
              <a:ln>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tx1"/>
                    </a:solidFill>
                  </a:rPr>
                  <a:t>Replica</a:t>
                </a:r>
              </a:p>
            </p:txBody>
          </p:sp>
        </p:grpSp>
      </p:grpSp>
      <p:grpSp>
        <p:nvGrpSpPr>
          <p:cNvPr id="19" name="Group 18">
            <a:extLst>
              <a:ext uri="{FF2B5EF4-FFF2-40B4-BE49-F238E27FC236}">
                <a16:creationId xmlns:a16="http://schemas.microsoft.com/office/drawing/2014/main" id="{2C6C3279-B827-5DC2-277F-B2253CB452CA}"/>
              </a:ext>
            </a:extLst>
          </p:cNvPr>
          <p:cNvGrpSpPr/>
          <p:nvPr/>
        </p:nvGrpSpPr>
        <p:grpSpPr>
          <a:xfrm>
            <a:off x="6290491" y="3439462"/>
            <a:ext cx="4309451" cy="2287430"/>
            <a:chOff x="6595110" y="1250922"/>
            <a:chExt cx="4309451" cy="2287430"/>
          </a:xfrm>
        </p:grpSpPr>
        <p:sp>
          <p:nvSpPr>
            <p:cNvPr id="20" name="Rounded Rectangle 19">
              <a:extLst>
                <a:ext uri="{FF2B5EF4-FFF2-40B4-BE49-F238E27FC236}">
                  <a16:creationId xmlns:a16="http://schemas.microsoft.com/office/drawing/2014/main" id="{35B5A9A9-D92D-AE14-D5F0-98FE09BBBAD0}"/>
                </a:ext>
              </a:extLst>
            </p:cNvPr>
            <p:cNvSpPr/>
            <p:nvPr/>
          </p:nvSpPr>
          <p:spPr>
            <a:xfrm>
              <a:off x="6595110" y="1250922"/>
              <a:ext cx="4309451" cy="2287430"/>
            </a:xfrm>
            <a:prstGeom prst="roundRect">
              <a:avLst/>
            </a:prstGeom>
            <a:noFill/>
            <a:ln>
              <a:prstDash val="sys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800" dirty="0">
                <a:solidFill>
                  <a:schemeClr val="tx1"/>
                </a:solidFill>
              </a:endParaRPr>
            </a:p>
            <a:p>
              <a:pPr algn="ctr"/>
              <a:endParaRPr lang="en-US" sz="2800" dirty="0">
                <a:solidFill>
                  <a:schemeClr val="tx1"/>
                </a:solidFill>
              </a:endParaRPr>
            </a:p>
            <a:p>
              <a:pPr algn="ctr"/>
              <a:endParaRPr lang="en-US" sz="2800" dirty="0">
                <a:solidFill>
                  <a:schemeClr val="tx1"/>
                </a:solidFill>
              </a:endParaRPr>
            </a:p>
            <a:p>
              <a:pPr algn="ctr"/>
              <a:endParaRPr lang="en-US" sz="2800" dirty="0">
                <a:solidFill>
                  <a:schemeClr val="tx1"/>
                </a:solidFill>
              </a:endParaRPr>
            </a:p>
            <a:p>
              <a:pPr algn="ctr"/>
              <a:r>
                <a:rPr lang="en-US" sz="2800" dirty="0">
                  <a:solidFill>
                    <a:schemeClr val="tx1"/>
                  </a:solidFill>
                </a:rPr>
                <a:t>Shard 3</a:t>
              </a:r>
            </a:p>
          </p:txBody>
        </p:sp>
        <p:grpSp>
          <p:nvGrpSpPr>
            <p:cNvPr id="21" name="Group 20">
              <a:extLst>
                <a:ext uri="{FF2B5EF4-FFF2-40B4-BE49-F238E27FC236}">
                  <a16:creationId xmlns:a16="http://schemas.microsoft.com/office/drawing/2014/main" id="{2BEB38DA-7601-5DD0-98C7-4BD261FB6E68}"/>
                </a:ext>
              </a:extLst>
            </p:cNvPr>
            <p:cNvGrpSpPr/>
            <p:nvPr/>
          </p:nvGrpSpPr>
          <p:grpSpPr>
            <a:xfrm>
              <a:off x="6892119" y="1589507"/>
              <a:ext cx="1719867" cy="1069197"/>
              <a:chOff x="7028348" y="4537881"/>
              <a:chExt cx="1719867" cy="1069197"/>
            </a:xfrm>
          </p:grpSpPr>
          <p:pic>
            <p:nvPicPr>
              <p:cNvPr id="25" name="Google Shape;141;g3588a3ccce8_2_21">
                <a:extLst>
                  <a:ext uri="{FF2B5EF4-FFF2-40B4-BE49-F238E27FC236}">
                    <a16:creationId xmlns:a16="http://schemas.microsoft.com/office/drawing/2014/main" id="{E905CAF7-09EC-9125-5B4B-DADDA2FD074A}"/>
                  </a:ext>
                </a:extLst>
              </p:cNvPr>
              <p:cNvPicPr preferRelativeResize="0"/>
              <p:nvPr/>
            </p:nvPicPr>
            <p:blipFill rotWithShape="1">
              <a:blip r:embed="rId3">
                <a:alphaModFix/>
              </a:blip>
              <a:srcRect/>
              <a:stretch/>
            </p:blipFill>
            <p:spPr>
              <a:xfrm>
                <a:off x="7123882" y="4619769"/>
                <a:ext cx="337085" cy="389520"/>
              </a:xfrm>
              <a:prstGeom prst="rect">
                <a:avLst/>
              </a:prstGeom>
              <a:noFill/>
              <a:ln>
                <a:noFill/>
                <a:prstDash val="solid"/>
              </a:ln>
            </p:spPr>
          </p:pic>
          <p:sp>
            <p:nvSpPr>
              <p:cNvPr id="26" name="Rounded Rectangle 25">
                <a:extLst>
                  <a:ext uri="{FF2B5EF4-FFF2-40B4-BE49-F238E27FC236}">
                    <a16:creationId xmlns:a16="http://schemas.microsoft.com/office/drawing/2014/main" id="{EB912BE9-E594-05DE-067D-CCBCE5363727}"/>
                  </a:ext>
                </a:extLst>
              </p:cNvPr>
              <p:cNvSpPr/>
              <p:nvPr/>
            </p:nvSpPr>
            <p:spPr>
              <a:xfrm>
                <a:off x="7028348" y="4537881"/>
                <a:ext cx="1719867" cy="1069197"/>
              </a:xfrm>
              <a:prstGeom prst="roundRect">
                <a:avLst/>
              </a:prstGeom>
              <a:noFill/>
              <a:ln>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tx1"/>
                    </a:solidFill>
                  </a:rPr>
                  <a:t>Primary</a:t>
                </a:r>
              </a:p>
            </p:txBody>
          </p:sp>
        </p:grpSp>
        <p:grpSp>
          <p:nvGrpSpPr>
            <p:cNvPr id="22" name="Group 21">
              <a:extLst>
                <a:ext uri="{FF2B5EF4-FFF2-40B4-BE49-F238E27FC236}">
                  <a16:creationId xmlns:a16="http://schemas.microsoft.com/office/drawing/2014/main" id="{4F5EF688-7BF1-2445-9294-0D488D0F50F4}"/>
                </a:ext>
              </a:extLst>
            </p:cNvPr>
            <p:cNvGrpSpPr/>
            <p:nvPr/>
          </p:nvGrpSpPr>
          <p:grpSpPr>
            <a:xfrm>
              <a:off x="8898340" y="1589508"/>
              <a:ext cx="1719867" cy="1069197"/>
              <a:chOff x="7028348" y="4537881"/>
              <a:chExt cx="1719867" cy="1069197"/>
            </a:xfrm>
          </p:grpSpPr>
          <p:pic>
            <p:nvPicPr>
              <p:cNvPr id="23" name="Google Shape;141;g3588a3ccce8_2_21">
                <a:extLst>
                  <a:ext uri="{FF2B5EF4-FFF2-40B4-BE49-F238E27FC236}">
                    <a16:creationId xmlns:a16="http://schemas.microsoft.com/office/drawing/2014/main" id="{F251C497-E12C-706A-02EB-EFA5A31ABF3F}"/>
                  </a:ext>
                </a:extLst>
              </p:cNvPr>
              <p:cNvPicPr preferRelativeResize="0"/>
              <p:nvPr/>
            </p:nvPicPr>
            <p:blipFill rotWithShape="1">
              <a:blip r:embed="rId3">
                <a:alphaModFix/>
              </a:blip>
              <a:srcRect/>
              <a:stretch/>
            </p:blipFill>
            <p:spPr>
              <a:xfrm>
                <a:off x="7123882" y="4619769"/>
                <a:ext cx="337085" cy="389520"/>
              </a:xfrm>
              <a:prstGeom prst="rect">
                <a:avLst/>
              </a:prstGeom>
              <a:noFill/>
              <a:ln>
                <a:noFill/>
                <a:prstDash val="solid"/>
              </a:ln>
            </p:spPr>
          </p:pic>
          <p:sp>
            <p:nvSpPr>
              <p:cNvPr id="24" name="Rounded Rectangle 23">
                <a:extLst>
                  <a:ext uri="{FF2B5EF4-FFF2-40B4-BE49-F238E27FC236}">
                    <a16:creationId xmlns:a16="http://schemas.microsoft.com/office/drawing/2014/main" id="{C58CD16C-01AC-7332-DA5D-BD232FE7FD08}"/>
                  </a:ext>
                </a:extLst>
              </p:cNvPr>
              <p:cNvSpPr/>
              <p:nvPr/>
            </p:nvSpPr>
            <p:spPr>
              <a:xfrm>
                <a:off x="7028348" y="4537881"/>
                <a:ext cx="1719867" cy="1069197"/>
              </a:xfrm>
              <a:prstGeom prst="roundRect">
                <a:avLst/>
              </a:prstGeom>
              <a:noFill/>
              <a:ln>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tx1"/>
                    </a:solidFill>
                  </a:rPr>
                  <a:t>Replica</a:t>
                </a:r>
              </a:p>
            </p:txBody>
          </p:sp>
        </p:grpSp>
      </p:grpSp>
      <p:cxnSp>
        <p:nvCxnSpPr>
          <p:cNvPr id="28" name="Straight Arrow Connector 27">
            <a:extLst>
              <a:ext uri="{FF2B5EF4-FFF2-40B4-BE49-F238E27FC236}">
                <a16:creationId xmlns:a16="http://schemas.microsoft.com/office/drawing/2014/main" id="{9C4765D7-C410-2761-2FC0-DF9209276131}"/>
              </a:ext>
            </a:extLst>
          </p:cNvPr>
          <p:cNvCxnSpPr>
            <a:cxnSpLocks/>
          </p:cNvCxnSpPr>
          <p:nvPr/>
        </p:nvCxnSpPr>
        <p:spPr>
          <a:xfrm flipH="1">
            <a:off x="2984150" y="2876434"/>
            <a:ext cx="581123" cy="522084"/>
          </a:xfrm>
          <a:prstGeom prst="straightConnector1">
            <a:avLst/>
          </a:prstGeom>
          <a:ln w="38100">
            <a:solidFill>
              <a:schemeClr val="bg1">
                <a:lumMod val="65000"/>
              </a:schemeClr>
            </a:solidFill>
            <a:prstDash val="dash"/>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64015476-1D12-2E98-2797-F615BDE67E88}"/>
              </a:ext>
            </a:extLst>
          </p:cNvPr>
          <p:cNvCxnSpPr>
            <a:cxnSpLocks/>
          </p:cNvCxnSpPr>
          <p:nvPr/>
        </p:nvCxnSpPr>
        <p:spPr>
          <a:xfrm flipH="1">
            <a:off x="5157410" y="4312645"/>
            <a:ext cx="1091762" cy="18922"/>
          </a:xfrm>
          <a:prstGeom prst="straightConnector1">
            <a:avLst/>
          </a:prstGeom>
          <a:ln w="38100">
            <a:solidFill>
              <a:schemeClr val="bg1">
                <a:lumMod val="65000"/>
              </a:schemeClr>
            </a:solidFill>
            <a:prstDash val="dash"/>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31" name="Straight Arrow Connector 30">
            <a:extLst>
              <a:ext uri="{FF2B5EF4-FFF2-40B4-BE49-F238E27FC236}">
                <a16:creationId xmlns:a16="http://schemas.microsoft.com/office/drawing/2014/main" id="{D65C14D2-F58D-CCC1-27E6-B62B71C05B3F}"/>
              </a:ext>
            </a:extLst>
          </p:cNvPr>
          <p:cNvCxnSpPr>
            <a:cxnSpLocks/>
          </p:cNvCxnSpPr>
          <p:nvPr/>
        </p:nvCxnSpPr>
        <p:spPr>
          <a:xfrm flipH="1" flipV="1">
            <a:off x="7749616" y="2898399"/>
            <a:ext cx="557751" cy="449341"/>
          </a:xfrm>
          <a:prstGeom prst="straightConnector1">
            <a:avLst/>
          </a:prstGeom>
          <a:ln w="38100">
            <a:solidFill>
              <a:schemeClr val="bg1">
                <a:lumMod val="65000"/>
              </a:schemeClr>
            </a:solidFill>
            <a:prstDash val="dash"/>
            <a:headEnd type="triangle"/>
            <a:tailEnd type="triangle"/>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9"/>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28"/>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29"/>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200">
          <a:extLst>
            <a:ext uri="{FF2B5EF4-FFF2-40B4-BE49-F238E27FC236}">
              <a16:creationId xmlns:a16="http://schemas.microsoft.com/office/drawing/2014/main" id="{3D03A3B1-E122-668D-B4CF-31A9CE6E7E7E}"/>
            </a:ext>
          </a:extLst>
        </p:cNvPr>
        <p:cNvGrpSpPr/>
        <p:nvPr/>
      </p:nvGrpSpPr>
      <p:grpSpPr>
        <a:xfrm>
          <a:off x="0" y="0"/>
          <a:ext cx="0" cy="0"/>
          <a:chOff x="0" y="0"/>
          <a:chExt cx="0" cy="0"/>
        </a:xfrm>
      </p:grpSpPr>
      <p:grpSp>
        <p:nvGrpSpPr>
          <p:cNvPr id="34" name="Group 33">
            <a:extLst>
              <a:ext uri="{FF2B5EF4-FFF2-40B4-BE49-F238E27FC236}">
                <a16:creationId xmlns:a16="http://schemas.microsoft.com/office/drawing/2014/main" id="{0E4FD83B-182B-67D9-5136-F70FD604C909}"/>
              </a:ext>
            </a:extLst>
          </p:cNvPr>
          <p:cNvGrpSpPr/>
          <p:nvPr/>
        </p:nvGrpSpPr>
        <p:grpSpPr>
          <a:xfrm>
            <a:off x="5236066" y="980256"/>
            <a:ext cx="1719867" cy="1069197"/>
            <a:chOff x="7028348" y="4537881"/>
            <a:chExt cx="1719867" cy="1069197"/>
          </a:xfrm>
        </p:grpSpPr>
        <p:pic>
          <p:nvPicPr>
            <p:cNvPr id="38" name="Google Shape;141;g3588a3ccce8_2_21">
              <a:extLst>
                <a:ext uri="{FF2B5EF4-FFF2-40B4-BE49-F238E27FC236}">
                  <a16:creationId xmlns:a16="http://schemas.microsoft.com/office/drawing/2014/main" id="{349BD2F3-A25A-83CB-E531-B42913DA2F3F}"/>
                </a:ext>
              </a:extLst>
            </p:cNvPr>
            <p:cNvPicPr preferRelativeResize="0"/>
            <p:nvPr/>
          </p:nvPicPr>
          <p:blipFill rotWithShape="1">
            <a:blip r:embed="rId3">
              <a:alphaModFix/>
            </a:blip>
            <a:srcRect/>
            <a:stretch/>
          </p:blipFill>
          <p:spPr>
            <a:xfrm>
              <a:off x="7123882" y="4619769"/>
              <a:ext cx="337085" cy="389520"/>
            </a:xfrm>
            <a:prstGeom prst="rect">
              <a:avLst/>
            </a:prstGeom>
            <a:noFill/>
            <a:ln>
              <a:noFill/>
              <a:prstDash val="solid"/>
            </a:ln>
          </p:spPr>
        </p:pic>
        <p:sp>
          <p:nvSpPr>
            <p:cNvPr id="39" name="Rounded Rectangle 38">
              <a:extLst>
                <a:ext uri="{FF2B5EF4-FFF2-40B4-BE49-F238E27FC236}">
                  <a16:creationId xmlns:a16="http://schemas.microsoft.com/office/drawing/2014/main" id="{007AD80E-E2DB-1A47-1C79-D2E077E8ADA6}"/>
                </a:ext>
              </a:extLst>
            </p:cNvPr>
            <p:cNvSpPr/>
            <p:nvPr/>
          </p:nvSpPr>
          <p:spPr>
            <a:xfrm>
              <a:off x="7028348" y="4537881"/>
              <a:ext cx="1719867" cy="1069197"/>
            </a:xfrm>
            <a:prstGeom prst="roundRect">
              <a:avLst/>
            </a:prstGeom>
            <a:noFill/>
            <a:ln>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tx1"/>
                  </a:solidFill>
                </a:rPr>
                <a:t>Primary</a:t>
              </a:r>
            </a:p>
          </p:txBody>
        </p:sp>
      </p:grpSp>
      <p:grpSp>
        <p:nvGrpSpPr>
          <p:cNvPr id="40" name="Group 39">
            <a:extLst>
              <a:ext uri="{FF2B5EF4-FFF2-40B4-BE49-F238E27FC236}">
                <a16:creationId xmlns:a16="http://schemas.microsoft.com/office/drawing/2014/main" id="{2269B4A9-0FEB-F746-00FC-25A30CBA9FD1}"/>
              </a:ext>
            </a:extLst>
          </p:cNvPr>
          <p:cNvGrpSpPr/>
          <p:nvPr/>
        </p:nvGrpSpPr>
        <p:grpSpPr>
          <a:xfrm>
            <a:off x="5236065" y="4394470"/>
            <a:ext cx="1719867" cy="1069197"/>
            <a:chOff x="7028348" y="4537881"/>
            <a:chExt cx="1719867" cy="1069197"/>
          </a:xfrm>
        </p:grpSpPr>
        <p:pic>
          <p:nvPicPr>
            <p:cNvPr id="41" name="Google Shape;141;g3588a3ccce8_2_21">
              <a:extLst>
                <a:ext uri="{FF2B5EF4-FFF2-40B4-BE49-F238E27FC236}">
                  <a16:creationId xmlns:a16="http://schemas.microsoft.com/office/drawing/2014/main" id="{2843DA42-967A-570B-7408-FC8C47971247}"/>
                </a:ext>
              </a:extLst>
            </p:cNvPr>
            <p:cNvPicPr preferRelativeResize="0"/>
            <p:nvPr/>
          </p:nvPicPr>
          <p:blipFill rotWithShape="1">
            <a:blip r:embed="rId3">
              <a:alphaModFix/>
            </a:blip>
            <a:srcRect/>
            <a:stretch/>
          </p:blipFill>
          <p:spPr>
            <a:xfrm>
              <a:off x="7123882" y="4619769"/>
              <a:ext cx="337085" cy="389520"/>
            </a:xfrm>
            <a:prstGeom prst="rect">
              <a:avLst/>
            </a:prstGeom>
            <a:noFill/>
            <a:ln>
              <a:noFill/>
              <a:prstDash val="solid"/>
            </a:ln>
          </p:spPr>
        </p:pic>
        <p:sp>
          <p:nvSpPr>
            <p:cNvPr id="42" name="Rounded Rectangle 41">
              <a:extLst>
                <a:ext uri="{FF2B5EF4-FFF2-40B4-BE49-F238E27FC236}">
                  <a16:creationId xmlns:a16="http://schemas.microsoft.com/office/drawing/2014/main" id="{60733804-70FD-177F-5B0C-FD457DA8A999}"/>
                </a:ext>
              </a:extLst>
            </p:cNvPr>
            <p:cNvSpPr/>
            <p:nvPr/>
          </p:nvSpPr>
          <p:spPr>
            <a:xfrm>
              <a:off x="7028348" y="4537881"/>
              <a:ext cx="1719867" cy="1069197"/>
            </a:xfrm>
            <a:prstGeom prst="roundRect">
              <a:avLst/>
            </a:prstGeom>
            <a:noFill/>
            <a:ln>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tx1"/>
                  </a:solidFill>
                </a:rPr>
                <a:t>Replica</a:t>
              </a:r>
            </a:p>
          </p:txBody>
        </p:sp>
      </p:grpSp>
      <p:cxnSp>
        <p:nvCxnSpPr>
          <p:cNvPr id="43" name="Straight Arrow Connector 42">
            <a:extLst>
              <a:ext uri="{FF2B5EF4-FFF2-40B4-BE49-F238E27FC236}">
                <a16:creationId xmlns:a16="http://schemas.microsoft.com/office/drawing/2014/main" id="{CB0AE165-ACAA-B431-7EC3-499996A588B7}"/>
              </a:ext>
            </a:extLst>
          </p:cNvPr>
          <p:cNvCxnSpPr>
            <a:cxnSpLocks/>
            <a:stCxn id="42" idx="0"/>
            <a:endCxn id="39" idx="2"/>
          </p:cNvCxnSpPr>
          <p:nvPr/>
        </p:nvCxnSpPr>
        <p:spPr>
          <a:xfrm flipV="1">
            <a:off x="6095999" y="2049453"/>
            <a:ext cx="1" cy="2345017"/>
          </a:xfrm>
          <a:prstGeom prst="straightConnector1">
            <a:avLst/>
          </a:prstGeom>
          <a:ln w="38100">
            <a:solidFill>
              <a:schemeClr val="bg1">
                <a:lumMod val="65000"/>
              </a:schemeClr>
            </a:solidFill>
            <a:prstDash val="dash"/>
            <a:headEnd type="triangle"/>
            <a:tailEnd type="triangle"/>
          </a:ln>
        </p:spPr>
        <p:style>
          <a:lnRef idx="1">
            <a:schemeClr val="accent1"/>
          </a:lnRef>
          <a:fillRef idx="0">
            <a:schemeClr val="accent1"/>
          </a:fillRef>
          <a:effectRef idx="0">
            <a:schemeClr val="accent1"/>
          </a:effectRef>
          <a:fontRef idx="minor">
            <a:schemeClr val="tx1"/>
          </a:fontRef>
        </p:style>
      </p:cxnSp>
      <p:grpSp>
        <p:nvGrpSpPr>
          <p:cNvPr id="46" name="Group 45">
            <a:extLst>
              <a:ext uri="{FF2B5EF4-FFF2-40B4-BE49-F238E27FC236}">
                <a16:creationId xmlns:a16="http://schemas.microsoft.com/office/drawing/2014/main" id="{3B2E2587-DCAD-7BD8-4413-58F1E76C78DC}"/>
              </a:ext>
            </a:extLst>
          </p:cNvPr>
          <p:cNvGrpSpPr/>
          <p:nvPr/>
        </p:nvGrpSpPr>
        <p:grpSpPr>
          <a:xfrm>
            <a:off x="2802182" y="2687362"/>
            <a:ext cx="1719867" cy="1069197"/>
            <a:chOff x="7028348" y="4537881"/>
            <a:chExt cx="1719867" cy="1069197"/>
          </a:xfrm>
        </p:grpSpPr>
        <p:pic>
          <p:nvPicPr>
            <p:cNvPr id="47" name="Google Shape;141;g3588a3ccce8_2_21">
              <a:extLst>
                <a:ext uri="{FF2B5EF4-FFF2-40B4-BE49-F238E27FC236}">
                  <a16:creationId xmlns:a16="http://schemas.microsoft.com/office/drawing/2014/main" id="{F57AD5A6-B8DB-A764-C898-E79038CE7AE8}"/>
                </a:ext>
              </a:extLst>
            </p:cNvPr>
            <p:cNvPicPr preferRelativeResize="0"/>
            <p:nvPr/>
          </p:nvPicPr>
          <p:blipFill rotWithShape="1">
            <a:blip r:embed="rId3">
              <a:alphaModFix/>
            </a:blip>
            <a:srcRect/>
            <a:stretch/>
          </p:blipFill>
          <p:spPr>
            <a:xfrm>
              <a:off x="7123882" y="4619769"/>
              <a:ext cx="337085" cy="389520"/>
            </a:xfrm>
            <a:prstGeom prst="rect">
              <a:avLst/>
            </a:prstGeom>
            <a:noFill/>
            <a:ln>
              <a:noFill/>
              <a:prstDash val="solid"/>
            </a:ln>
          </p:spPr>
        </p:pic>
        <p:sp>
          <p:nvSpPr>
            <p:cNvPr id="48" name="Rounded Rectangle 47">
              <a:extLst>
                <a:ext uri="{FF2B5EF4-FFF2-40B4-BE49-F238E27FC236}">
                  <a16:creationId xmlns:a16="http://schemas.microsoft.com/office/drawing/2014/main" id="{60686C4A-F30A-EF45-B804-505C4CDA8DEE}"/>
                </a:ext>
              </a:extLst>
            </p:cNvPr>
            <p:cNvSpPr/>
            <p:nvPr/>
          </p:nvSpPr>
          <p:spPr>
            <a:xfrm>
              <a:off x="7028348" y="4537881"/>
              <a:ext cx="1719867" cy="1069197"/>
            </a:xfrm>
            <a:prstGeom prst="roundRect">
              <a:avLst/>
            </a:prstGeom>
            <a:noFill/>
            <a:ln>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tx1"/>
                  </a:solidFill>
                </a:rPr>
                <a:t>Primary</a:t>
              </a:r>
            </a:p>
          </p:txBody>
        </p:sp>
      </p:grpSp>
      <p:cxnSp>
        <p:nvCxnSpPr>
          <p:cNvPr id="49" name="Straight Arrow Connector 48">
            <a:extLst>
              <a:ext uri="{FF2B5EF4-FFF2-40B4-BE49-F238E27FC236}">
                <a16:creationId xmlns:a16="http://schemas.microsoft.com/office/drawing/2014/main" id="{F56962E8-E522-BB8A-02DF-3F818A181FE6}"/>
              </a:ext>
            </a:extLst>
          </p:cNvPr>
          <p:cNvCxnSpPr>
            <a:cxnSpLocks/>
          </p:cNvCxnSpPr>
          <p:nvPr/>
        </p:nvCxnSpPr>
        <p:spPr>
          <a:xfrm flipH="1" flipV="1">
            <a:off x="4522049" y="3756559"/>
            <a:ext cx="761783" cy="637911"/>
          </a:xfrm>
          <a:prstGeom prst="straightConnector1">
            <a:avLst/>
          </a:prstGeom>
          <a:ln w="38100">
            <a:solidFill>
              <a:schemeClr val="bg1">
                <a:lumMod val="65000"/>
              </a:schemeClr>
            </a:solidFill>
            <a:prstDash val="dash"/>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51" name="Straight Arrow Connector 50">
            <a:extLst>
              <a:ext uri="{FF2B5EF4-FFF2-40B4-BE49-F238E27FC236}">
                <a16:creationId xmlns:a16="http://schemas.microsoft.com/office/drawing/2014/main" id="{7DD55B53-B1C7-4DBE-2CC1-2B7E8DD7D222}"/>
              </a:ext>
            </a:extLst>
          </p:cNvPr>
          <p:cNvCxnSpPr>
            <a:cxnSpLocks/>
          </p:cNvCxnSpPr>
          <p:nvPr/>
        </p:nvCxnSpPr>
        <p:spPr>
          <a:xfrm flipV="1">
            <a:off x="4522049" y="1947227"/>
            <a:ext cx="702517" cy="740135"/>
          </a:xfrm>
          <a:prstGeom prst="straightConnector1">
            <a:avLst/>
          </a:prstGeom>
          <a:ln w="38100">
            <a:solidFill>
              <a:schemeClr val="bg1">
                <a:lumMod val="65000"/>
              </a:schemeClr>
            </a:solidFill>
            <a:prstDash val="dash"/>
            <a:headEnd type="triangle"/>
            <a:tailEnd type="triangle"/>
          </a:ln>
        </p:spPr>
        <p:style>
          <a:lnRef idx="1">
            <a:schemeClr val="accent1"/>
          </a:lnRef>
          <a:fillRef idx="0">
            <a:schemeClr val="accent1"/>
          </a:fillRef>
          <a:effectRef idx="0">
            <a:schemeClr val="accent1"/>
          </a:effectRef>
          <a:fontRef idx="minor">
            <a:schemeClr val="tx1"/>
          </a:fontRef>
        </p:style>
      </p:cxnSp>
      <p:grpSp>
        <p:nvGrpSpPr>
          <p:cNvPr id="53" name="Group 52">
            <a:extLst>
              <a:ext uri="{FF2B5EF4-FFF2-40B4-BE49-F238E27FC236}">
                <a16:creationId xmlns:a16="http://schemas.microsoft.com/office/drawing/2014/main" id="{DA28CB2D-E685-CE25-4CB6-B61AD46DD4DA}"/>
              </a:ext>
            </a:extLst>
          </p:cNvPr>
          <p:cNvGrpSpPr/>
          <p:nvPr/>
        </p:nvGrpSpPr>
        <p:grpSpPr>
          <a:xfrm>
            <a:off x="7524029" y="2687362"/>
            <a:ext cx="1719867" cy="1069197"/>
            <a:chOff x="7028348" y="4537881"/>
            <a:chExt cx="1719867" cy="1069197"/>
          </a:xfrm>
        </p:grpSpPr>
        <p:pic>
          <p:nvPicPr>
            <p:cNvPr id="54" name="Google Shape;141;g3588a3ccce8_2_21">
              <a:extLst>
                <a:ext uri="{FF2B5EF4-FFF2-40B4-BE49-F238E27FC236}">
                  <a16:creationId xmlns:a16="http://schemas.microsoft.com/office/drawing/2014/main" id="{8A84A80C-57ED-B960-BFCA-255BD634B075}"/>
                </a:ext>
              </a:extLst>
            </p:cNvPr>
            <p:cNvPicPr preferRelativeResize="0"/>
            <p:nvPr/>
          </p:nvPicPr>
          <p:blipFill rotWithShape="1">
            <a:blip r:embed="rId3">
              <a:alphaModFix/>
            </a:blip>
            <a:srcRect/>
            <a:stretch/>
          </p:blipFill>
          <p:spPr>
            <a:xfrm>
              <a:off x="7123882" y="4619769"/>
              <a:ext cx="337085" cy="389520"/>
            </a:xfrm>
            <a:prstGeom prst="rect">
              <a:avLst/>
            </a:prstGeom>
            <a:noFill/>
            <a:ln>
              <a:noFill/>
              <a:prstDash val="solid"/>
            </a:ln>
          </p:spPr>
        </p:pic>
        <p:sp>
          <p:nvSpPr>
            <p:cNvPr id="55" name="Rounded Rectangle 54">
              <a:extLst>
                <a:ext uri="{FF2B5EF4-FFF2-40B4-BE49-F238E27FC236}">
                  <a16:creationId xmlns:a16="http://schemas.microsoft.com/office/drawing/2014/main" id="{E8A488B8-D835-AE0D-BC17-4DF3AABF6A82}"/>
                </a:ext>
              </a:extLst>
            </p:cNvPr>
            <p:cNvSpPr/>
            <p:nvPr/>
          </p:nvSpPr>
          <p:spPr>
            <a:xfrm>
              <a:off x="7028348" y="4537881"/>
              <a:ext cx="1719867" cy="1069197"/>
            </a:xfrm>
            <a:prstGeom prst="roundRect">
              <a:avLst/>
            </a:prstGeom>
            <a:noFill/>
            <a:ln>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tx1"/>
                  </a:solidFill>
                </a:rPr>
                <a:t>Primary</a:t>
              </a:r>
            </a:p>
          </p:txBody>
        </p:sp>
      </p:grpSp>
      <p:cxnSp>
        <p:nvCxnSpPr>
          <p:cNvPr id="56" name="Straight Arrow Connector 55">
            <a:extLst>
              <a:ext uri="{FF2B5EF4-FFF2-40B4-BE49-F238E27FC236}">
                <a16:creationId xmlns:a16="http://schemas.microsoft.com/office/drawing/2014/main" id="{ECF00A0E-569F-69B7-FCD2-3DC8928097ED}"/>
              </a:ext>
            </a:extLst>
          </p:cNvPr>
          <p:cNvCxnSpPr>
            <a:cxnSpLocks/>
            <a:stCxn id="48" idx="3"/>
            <a:endCxn id="55" idx="1"/>
          </p:cNvCxnSpPr>
          <p:nvPr/>
        </p:nvCxnSpPr>
        <p:spPr>
          <a:xfrm>
            <a:off x="4522049" y="3221961"/>
            <a:ext cx="3001980" cy="0"/>
          </a:xfrm>
          <a:prstGeom prst="straightConnector1">
            <a:avLst/>
          </a:prstGeom>
          <a:ln w="38100">
            <a:solidFill>
              <a:schemeClr val="bg1">
                <a:lumMod val="65000"/>
              </a:schemeClr>
            </a:solidFill>
            <a:prstDash val="dash"/>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58" name="Straight Arrow Connector 57">
            <a:extLst>
              <a:ext uri="{FF2B5EF4-FFF2-40B4-BE49-F238E27FC236}">
                <a16:creationId xmlns:a16="http://schemas.microsoft.com/office/drawing/2014/main" id="{0207FCB6-8EEA-71D3-2E3A-47BD4748B27B}"/>
              </a:ext>
            </a:extLst>
          </p:cNvPr>
          <p:cNvCxnSpPr>
            <a:cxnSpLocks/>
          </p:cNvCxnSpPr>
          <p:nvPr/>
        </p:nvCxnSpPr>
        <p:spPr>
          <a:xfrm>
            <a:off x="6955932" y="2049450"/>
            <a:ext cx="663631" cy="637912"/>
          </a:xfrm>
          <a:prstGeom prst="straightConnector1">
            <a:avLst/>
          </a:prstGeom>
          <a:ln w="38100">
            <a:solidFill>
              <a:schemeClr val="bg1">
                <a:lumMod val="65000"/>
              </a:schemeClr>
            </a:solidFill>
            <a:prstDash val="dash"/>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63" name="Straight Arrow Connector 62">
            <a:extLst>
              <a:ext uri="{FF2B5EF4-FFF2-40B4-BE49-F238E27FC236}">
                <a16:creationId xmlns:a16="http://schemas.microsoft.com/office/drawing/2014/main" id="{B51B8E81-FFC2-89BC-7872-89F343F487FD}"/>
              </a:ext>
            </a:extLst>
          </p:cNvPr>
          <p:cNvCxnSpPr>
            <a:cxnSpLocks/>
          </p:cNvCxnSpPr>
          <p:nvPr/>
        </p:nvCxnSpPr>
        <p:spPr>
          <a:xfrm flipV="1">
            <a:off x="6910818" y="3704902"/>
            <a:ext cx="613211" cy="689568"/>
          </a:xfrm>
          <a:prstGeom prst="straightConnector1">
            <a:avLst/>
          </a:prstGeom>
          <a:ln w="38100">
            <a:solidFill>
              <a:schemeClr val="bg1">
                <a:lumMod val="65000"/>
              </a:schemeClr>
            </a:solidFill>
            <a:prstDash val="dash"/>
            <a:headEnd type="triangle"/>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484228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3"/>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0"/>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49"/>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4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1"/>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6"/>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58"/>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53"/>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6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00">
          <a:extLst>
            <a:ext uri="{FF2B5EF4-FFF2-40B4-BE49-F238E27FC236}">
              <a16:creationId xmlns:a16="http://schemas.microsoft.com/office/drawing/2014/main" id="{09418206-5BC7-AE1B-E738-018FD2F9E595}"/>
            </a:ext>
          </a:extLst>
        </p:cNvPr>
        <p:cNvGrpSpPr/>
        <p:nvPr/>
      </p:nvGrpSpPr>
      <p:grpSpPr>
        <a:xfrm>
          <a:off x="0" y="0"/>
          <a:ext cx="0" cy="0"/>
          <a:chOff x="0" y="0"/>
          <a:chExt cx="0" cy="0"/>
        </a:xfrm>
      </p:grpSpPr>
      <p:grpSp>
        <p:nvGrpSpPr>
          <p:cNvPr id="34" name="Group 33">
            <a:extLst>
              <a:ext uri="{FF2B5EF4-FFF2-40B4-BE49-F238E27FC236}">
                <a16:creationId xmlns:a16="http://schemas.microsoft.com/office/drawing/2014/main" id="{2C912B98-BB6F-B2D2-F9EE-1968387ED5B8}"/>
              </a:ext>
            </a:extLst>
          </p:cNvPr>
          <p:cNvGrpSpPr/>
          <p:nvPr/>
        </p:nvGrpSpPr>
        <p:grpSpPr>
          <a:xfrm>
            <a:off x="5236066" y="980256"/>
            <a:ext cx="1719867" cy="1069197"/>
            <a:chOff x="7028348" y="4537881"/>
            <a:chExt cx="1719867" cy="1069197"/>
          </a:xfrm>
        </p:grpSpPr>
        <p:pic>
          <p:nvPicPr>
            <p:cNvPr id="38" name="Google Shape;141;g3588a3ccce8_2_21">
              <a:extLst>
                <a:ext uri="{FF2B5EF4-FFF2-40B4-BE49-F238E27FC236}">
                  <a16:creationId xmlns:a16="http://schemas.microsoft.com/office/drawing/2014/main" id="{0CC5BCE6-6A4F-923B-3C3D-09B4FEF06542}"/>
                </a:ext>
              </a:extLst>
            </p:cNvPr>
            <p:cNvPicPr preferRelativeResize="0"/>
            <p:nvPr/>
          </p:nvPicPr>
          <p:blipFill rotWithShape="1">
            <a:blip r:embed="rId3">
              <a:alphaModFix/>
            </a:blip>
            <a:srcRect/>
            <a:stretch/>
          </p:blipFill>
          <p:spPr>
            <a:xfrm>
              <a:off x="7123882" y="4619769"/>
              <a:ext cx="337085" cy="389520"/>
            </a:xfrm>
            <a:prstGeom prst="rect">
              <a:avLst/>
            </a:prstGeom>
            <a:noFill/>
            <a:ln>
              <a:noFill/>
              <a:prstDash val="solid"/>
            </a:ln>
          </p:spPr>
        </p:pic>
        <p:sp>
          <p:nvSpPr>
            <p:cNvPr id="39" name="Rounded Rectangle 38">
              <a:extLst>
                <a:ext uri="{FF2B5EF4-FFF2-40B4-BE49-F238E27FC236}">
                  <a16:creationId xmlns:a16="http://schemas.microsoft.com/office/drawing/2014/main" id="{E5DF3ADF-AB84-2496-B606-5BD278192D1A}"/>
                </a:ext>
              </a:extLst>
            </p:cNvPr>
            <p:cNvSpPr/>
            <p:nvPr/>
          </p:nvSpPr>
          <p:spPr>
            <a:xfrm>
              <a:off x="7028348" y="4537881"/>
              <a:ext cx="1719867" cy="1069197"/>
            </a:xfrm>
            <a:prstGeom prst="roundRect">
              <a:avLst/>
            </a:prstGeom>
            <a:noFill/>
            <a:ln>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tx1"/>
                  </a:solidFill>
                </a:rPr>
                <a:t>Primary</a:t>
              </a:r>
            </a:p>
          </p:txBody>
        </p:sp>
      </p:grpSp>
      <p:grpSp>
        <p:nvGrpSpPr>
          <p:cNvPr id="40" name="Group 39">
            <a:extLst>
              <a:ext uri="{FF2B5EF4-FFF2-40B4-BE49-F238E27FC236}">
                <a16:creationId xmlns:a16="http://schemas.microsoft.com/office/drawing/2014/main" id="{FE3D79D3-31AD-343A-1F5B-923844673623}"/>
              </a:ext>
            </a:extLst>
          </p:cNvPr>
          <p:cNvGrpSpPr/>
          <p:nvPr/>
        </p:nvGrpSpPr>
        <p:grpSpPr>
          <a:xfrm>
            <a:off x="5236065" y="4394470"/>
            <a:ext cx="1719867" cy="1069197"/>
            <a:chOff x="7028348" y="4537881"/>
            <a:chExt cx="1719867" cy="1069197"/>
          </a:xfrm>
        </p:grpSpPr>
        <p:pic>
          <p:nvPicPr>
            <p:cNvPr id="41" name="Google Shape;141;g3588a3ccce8_2_21">
              <a:extLst>
                <a:ext uri="{FF2B5EF4-FFF2-40B4-BE49-F238E27FC236}">
                  <a16:creationId xmlns:a16="http://schemas.microsoft.com/office/drawing/2014/main" id="{E0700CC0-744A-CC55-406E-CB7419A77FF8}"/>
                </a:ext>
              </a:extLst>
            </p:cNvPr>
            <p:cNvPicPr preferRelativeResize="0"/>
            <p:nvPr/>
          </p:nvPicPr>
          <p:blipFill rotWithShape="1">
            <a:blip r:embed="rId3">
              <a:alphaModFix/>
            </a:blip>
            <a:srcRect/>
            <a:stretch/>
          </p:blipFill>
          <p:spPr>
            <a:xfrm>
              <a:off x="7123882" y="4619769"/>
              <a:ext cx="337085" cy="389520"/>
            </a:xfrm>
            <a:prstGeom prst="rect">
              <a:avLst/>
            </a:prstGeom>
            <a:noFill/>
            <a:ln>
              <a:noFill/>
              <a:prstDash val="solid"/>
            </a:ln>
          </p:spPr>
        </p:pic>
        <p:sp>
          <p:nvSpPr>
            <p:cNvPr id="42" name="Rounded Rectangle 41">
              <a:extLst>
                <a:ext uri="{FF2B5EF4-FFF2-40B4-BE49-F238E27FC236}">
                  <a16:creationId xmlns:a16="http://schemas.microsoft.com/office/drawing/2014/main" id="{01CCA0AD-2FE1-4688-D201-B50BC40D5644}"/>
                </a:ext>
              </a:extLst>
            </p:cNvPr>
            <p:cNvSpPr/>
            <p:nvPr/>
          </p:nvSpPr>
          <p:spPr>
            <a:xfrm>
              <a:off x="7028348" y="4537881"/>
              <a:ext cx="1719867" cy="1069197"/>
            </a:xfrm>
            <a:prstGeom prst="roundRect">
              <a:avLst/>
            </a:prstGeom>
            <a:noFill/>
            <a:ln>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tx1"/>
                  </a:solidFill>
                </a:rPr>
                <a:t>Replica</a:t>
              </a:r>
            </a:p>
          </p:txBody>
        </p:sp>
      </p:grpSp>
      <p:cxnSp>
        <p:nvCxnSpPr>
          <p:cNvPr id="43" name="Straight Arrow Connector 42">
            <a:extLst>
              <a:ext uri="{FF2B5EF4-FFF2-40B4-BE49-F238E27FC236}">
                <a16:creationId xmlns:a16="http://schemas.microsoft.com/office/drawing/2014/main" id="{B43B3BFB-AE3E-D99A-19D0-8C494AD1687B}"/>
              </a:ext>
            </a:extLst>
          </p:cNvPr>
          <p:cNvCxnSpPr>
            <a:cxnSpLocks/>
            <a:stCxn id="42" idx="0"/>
            <a:endCxn id="39" idx="2"/>
          </p:cNvCxnSpPr>
          <p:nvPr/>
        </p:nvCxnSpPr>
        <p:spPr>
          <a:xfrm flipV="1">
            <a:off x="6095999" y="2049453"/>
            <a:ext cx="1" cy="2345017"/>
          </a:xfrm>
          <a:prstGeom prst="straightConnector1">
            <a:avLst/>
          </a:prstGeom>
          <a:ln w="38100">
            <a:solidFill>
              <a:schemeClr val="bg1">
                <a:lumMod val="65000"/>
              </a:schemeClr>
            </a:solidFill>
            <a:prstDash val="dash"/>
            <a:headEnd type="triangle"/>
            <a:tailEnd type="triangle"/>
          </a:ln>
        </p:spPr>
        <p:style>
          <a:lnRef idx="1">
            <a:schemeClr val="accent1"/>
          </a:lnRef>
          <a:fillRef idx="0">
            <a:schemeClr val="accent1"/>
          </a:fillRef>
          <a:effectRef idx="0">
            <a:schemeClr val="accent1"/>
          </a:effectRef>
          <a:fontRef idx="minor">
            <a:schemeClr val="tx1"/>
          </a:fontRef>
        </p:style>
      </p:cxnSp>
      <p:grpSp>
        <p:nvGrpSpPr>
          <p:cNvPr id="46" name="Group 45">
            <a:extLst>
              <a:ext uri="{FF2B5EF4-FFF2-40B4-BE49-F238E27FC236}">
                <a16:creationId xmlns:a16="http://schemas.microsoft.com/office/drawing/2014/main" id="{F3372522-19A8-EA6B-4E97-96DD29DC0FD0}"/>
              </a:ext>
            </a:extLst>
          </p:cNvPr>
          <p:cNvGrpSpPr/>
          <p:nvPr/>
        </p:nvGrpSpPr>
        <p:grpSpPr>
          <a:xfrm>
            <a:off x="2802182" y="2687362"/>
            <a:ext cx="1719867" cy="1069197"/>
            <a:chOff x="7028348" y="4537881"/>
            <a:chExt cx="1719867" cy="1069197"/>
          </a:xfrm>
        </p:grpSpPr>
        <p:pic>
          <p:nvPicPr>
            <p:cNvPr id="47" name="Google Shape;141;g3588a3ccce8_2_21">
              <a:extLst>
                <a:ext uri="{FF2B5EF4-FFF2-40B4-BE49-F238E27FC236}">
                  <a16:creationId xmlns:a16="http://schemas.microsoft.com/office/drawing/2014/main" id="{2DFAC6FB-A428-8F37-63AD-7239BB0D646B}"/>
                </a:ext>
              </a:extLst>
            </p:cNvPr>
            <p:cNvPicPr preferRelativeResize="0"/>
            <p:nvPr/>
          </p:nvPicPr>
          <p:blipFill rotWithShape="1">
            <a:blip r:embed="rId3">
              <a:alphaModFix/>
            </a:blip>
            <a:srcRect/>
            <a:stretch/>
          </p:blipFill>
          <p:spPr>
            <a:xfrm>
              <a:off x="7123882" y="4619769"/>
              <a:ext cx="337085" cy="389520"/>
            </a:xfrm>
            <a:prstGeom prst="rect">
              <a:avLst/>
            </a:prstGeom>
            <a:noFill/>
            <a:ln>
              <a:noFill/>
              <a:prstDash val="solid"/>
            </a:ln>
          </p:spPr>
        </p:pic>
        <p:sp>
          <p:nvSpPr>
            <p:cNvPr id="48" name="Rounded Rectangle 47">
              <a:extLst>
                <a:ext uri="{FF2B5EF4-FFF2-40B4-BE49-F238E27FC236}">
                  <a16:creationId xmlns:a16="http://schemas.microsoft.com/office/drawing/2014/main" id="{BEBF6ACE-5A7C-B015-7CB8-15F08D14610F}"/>
                </a:ext>
              </a:extLst>
            </p:cNvPr>
            <p:cNvSpPr/>
            <p:nvPr/>
          </p:nvSpPr>
          <p:spPr>
            <a:xfrm>
              <a:off x="7028348" y="4537881"/>
              <a:ext cx="1719867" cy="1069197"/>
            </a:xfrm>
            <a:prstGeom prst="roundRect">
              <a:avLst/>
            </a:prstGeom>
            <a:noFill/>
            <a:ln>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tx1"/>
                  </a:solidFill>
                </a:rPr>
                <a:t>Primary</a:t>
              </a:r>
            </a:p>
          </p:txBody>
        </p:sp>
      </p:grpSp>
      <p:cxnSp>
        <p:nvCxnSpPr>
          <p:cNvPr id="49" name="Straight Arrow Connector 48">
            <a:extLst>
              <a:ext uri="{FF2B5EF4-FFF2-40B4-BE49-F238E27FC236}">
                <a16:creationId xmlns:a16="http://schemas.microsoft.com/office/drawing/2014/main" id="{28FBC361-2DCC-316F-21F5-3EB8116044BD}"/>
              </a:ext>
            </a:extLst>
          </p:cNvPr>
          <p:cNvCxnSpPr>
            <a:cxnSpLocks/>
          </p:cNvCxnSpPr>
          <p:nvPr/>
        </p:nvCxnSpPr>
        <p:spPr>
          <a:xfrm flipH="1" flipV="1">
            <a:off x="4522049" y="3756559"/>
            <a:ext cx="761783" cy="637911"/>
          </a:xfrm>
          <a:prstGeom prst="straightConnector1">
            <a:avLst/>
          </a:prstGeom>
          <a:ln w="38100">
            <a:solidFill>
              <a:schemeClr val="bg1">
                <a:lumMod val="65000"/>
              </a:schemeClr>
            </a:solidFill>
            <a:prstDash val="dash"/>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51" name="Straight Arrow Connector 50">
            <a:extLst>
              <a:ext uri="{FF2B5EF4-FFF2-40B4-BE49-F238E27FC236}">
                <a16:creationId xmlns:a16="http://schemas.microsoft.com/office/drawing/2014/main" id="{8C8B27AE-F553-338B-273C-85C501F92EA3}"/>
              </a:ext>
            </a:extLst>
          </p:cNvPr>
          <p:cNvCxnSpPr>
            <a:cxnSpLocks/>
          </p:cNvCxnSpPr>
          <p:nvPr/>
        </p:nvCxnSpPr>
        <p:spPr>
          <a:xfrm flipV="1">
            <a:off x="4522049" y="1947227"/>
            <a:ext cx="702517" cy="740135"/>
          </a:xfrm>
          <a:prstGeom prst="straightConnector1">
            <a:avLst/>
          </a:prstGeom>
          <a:ln w="38100">
            <a:solidFill>
              <a:srgbClr val="00B050"/>
            </a:solidFill>
            <a:prstDash val="dash"/>
            <a:headEnd type="triangle"/>
            <a:tailEnd type="triangle"/>
          </a:ln>
        </p:spPr>
        <p:style>
          <a:lnRef idx="1">
            <a:schemeClr val="accent1"/>
          </a:lnRef>
          <a:fillRef idx="0">
            <a:schemeClr val="accent1"/>
          </a:fillRef>
          <a:effectRef idx="0">
            <a:schemeClr val="accent1"/>
          </a:effectRef>
          <a:fontRef idx="minor">
            <a:schemeClr val="tx1"/>
          </a:fontRef>
        </p:style>
      </p:cxnSp>
      <p:sp>
        <p:nvSpPr>
          <p:cNvPr id="55" name="Rounded Rectangle 54">
            <a:extLst>
              <a:ext uri="{FF2B5EF4-FFF2-40B4-BE49-F238E27FC236}">
                <a16:creationId xmlns:a16="http://schemas.microsoft.com/office/drawing/2014/main" id="{BE73315C-CD4F-B358-E3FE-90E5BFF86105}"/>
              </a:ext>
            </a:extLst>
          </p:cNvPr>
          <p:cNvSpPr/>
          <p:nvPr/>
        </p:nvSpPr>
        <p:spPr>
          <a:xfrm>
            <a:off x="7524029" y="2687362"/>
            <a:ext cx="1719867" cy="1069197"/>
          </a:xfrm>
          <a:prstGeom prst="roundRect">
            <a:avLst/>
          </a:prstGeom>
          <a:noFill/>
          <a:ln>
            <a:solidFill>
              <a:srgbClr val="FF0000"/>
            </a:solidFill>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tx1"/>
                </a:solidFill>
              </a:rPr>
              <a:t>&lt;Dead&gt;</a:t>
            </a:r>
          </a:p>
        </p:txBody>
      </p:sp>
      <p:cxnSp>
        <p:nvCxnSpPr>
          <p:cNvPr id="56" name="Straight Arrow Connector 55">
            <a:extLst>
              <a:ext uri="{FF2B5EF4-FFF2-40B4-BE49-F238E27FC236}">
                <a16:creationId xmlns:a16="http://schemas.microsoft.com/office/drawing/2014/main" id="{FBE9E2EC-59A4-E707-6E0C-7477BC24BA77}"/>
              </a:ext>
            </a:extLst>
          </p:cNvPr>
          <p:cNvCxnSpPr>
            <a:cxnSpLocks/>
            <a:stCxn id="48" idx="3"/>
            <a:endCxn id="55" idx="1"/>
          </p:cNvCxnSpPr>
          <p:nvPr/>
        </p:nvCxnSpPr>
        <p:spPr>
          <a:xfrm>
            <a:off x="4522049" y="3221961"/>
            <a:ext cx="3001980" cy="0"/>
          </a:xfrm>
          <a:prstGeom prst="straightConnector1">
            <a:avLst/>
          </a:prstGeom>
          <a:ln w="38100">
            <a:solidFill>
              <a:srgbClr val="FF0000"/>
            </a:solidFill>
            <a:prstDash val="dash"/>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58" name="Straight Arrow Connector 57">
            <a:extLst>
              <a:ext uri="{FF2B5EF4-FFF2-40B4-BE49-F238E27FC236}">
                <a16:creationId xmlns:a16="http://schemas.microsoft.com/office/drawing/2014/main" id="{5E1FF5F5-5E98-4DB2-8161-4500A3490ED4}"/>
              </a:ext>
            </a:extLst>
          </p:cNvPr>
          <p:cNvCxnSpPr>
            <a:cxnSpLocks/>
          </p:cNvCxnSpPr>
          <p:nvPr/>
        </p:nvCxnSpPr>
        <p:spPr>
          <a:xfrm>
            <a:off x="6955932" y="2049450"/>
            <a:ext cx="663631" cy="637912"/>
          </a:xfrm>
          <a:prstGeom prst="straightConnector1">
            <a:avLst/>
          </a:prstGeom>
          <a:ln w="38100">
            <a:solidFill>
              <a:srgbClr val="FF0000"/>
            </a:solidFill>
            <a:prstDash val="dash"/>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63" name="Straight Arrow Connector 62">
            <a:extLst>
              <a:ext uri="{FF2B5EF4-FFF2-40B4-BE49-F238E27FC236}">
                <a16:creationId xmlns:a16="http://schemas.microsoft.com/office/drawing/2014/main" id="{F2D0B029-8BBB-EDFC-E16A-9ED2D1E93FC1}"/>
              </a:ext>
            </a:extLst>
          </p:cNvPr>
          <p:cNvCxnSpPr>
            <a:cxnSpLocks/>
          </p:cNvCxnSpPr>
          <p:nvPr/>
        </p:nvCxnSpPr>
        <p:spPr>
          <a:xfrm flipV="1">
            <a:off x="6910818" y="3704902"/>
            <a:ext cx="613211" cy="689568"/>
          </a:xfrm>
          <a:prstGeom prst="straightConnector1">
            <a:avLst/>
          </a:prstGeom>
          <a:ln w="38100">
            <a:solidFill>
              <a:srgbClr val="FF0000"/>
            </a:solidFill>
            <a:prstDash val="dash"/>
            <a:headEnd type="triangle"/>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924919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00">
          <a:extLst>
            <a:ext uri="{FF2B5EF4-FFF2-40B4-BE49-F238E27FC236}">
              <a16:creationId xmlns:a16="http://schemas.microsoft.com/office/drawing/2014/main" id="{74091CA0-D04D-D3CA-AB1E-1EA01E943844}"/>
            </a:ext>
          </a:extLst>
        </p:cNvPr>
        <p:cNvGrpSpPr/>
        <p:nvPr/>
      </p:nvGrpSpPr>
      <p:grpSpPr>
        <a:xfrm>
          <a:off x="0" y="0"/>
          <a:ext cx="0" cy="0"/>
          <a:chOff x="0" y="0"/>
          <a:chExt cx="0" cy="0"/>
        </a:xfrm>
      </p:grpSpPr>
      <p:grpSp>
        <p:nvGrpSpPr>
          <p:cNvPr id="34" name="Group 33">
            <a:extLst>
              <a:ext uri="{FF2B5EF4-FFF2-40B4-BE49-F238E27FC236}">
                <a16:creationId xmlns:a16="http://schemas.microsoft.com/office/drawing/2014/main" id="{5E02BF4D-9CB9-F786-03CD-0A0609C48314}"/>
              </a:ext>
            </a:extLst>
          </p:cNvPr>
          <p:cNvGrpSpPr/>
          <p:nvPr/>
        </p:nvGrpSpPr>
        <p:grpSpPr>
          <a:xfrm>
            <a:off x="5236066" y="980256"/>
            <a:ext cx="1719867" cy="1069197"/>
            <a:chOff x="7028348" y="4537881"/>
            <a:chExt cx="1719867" cy="1069197"/>
          </a:xfrm>
        </p:grpSpPr>
        <p:pic>
          <p:nvPicPr>
            <p:cNvPr id="38" name="Google Shape;141;g3588a3ccce8_2_21">
              <a:extLst>
                <a:ext uri="{FF2B5EF4-FFF2-40B4-BE49-F238E27FC236}">
                  <a16:creationId xmlns:a16="http://schemas.microsoft.com/office/drawing/2014/main" id="{9D4440FF-5397-FE19-E47C-DFA3E2B63C2A}"/>
                </a:ext>
              </a:extLst>
            </p:cNvPr>
            <p:cNvPicPr preferRelativeResize="0"/>
            <p:nvPr/>
          </p:nvPicPr>
          <p:blipFill rotWithShape="1">
            <a:blip r:embed="rId3">
              <a:alphaModFix/>
            </a:blip>
            <a:srcRect/>
            <a:stretch/>
          </p:blipFill>
          <p:spPr>
            <a:xfrm>
              <a:off x="7123882" y="4619769"/>
              <a:ext cx="337085" cy="389520"/>
            </a:xfrm>
            <a:prstGeom prst="rect">
              <a:avLst/>
            </a:prstGeom>
            <a:noFill/>
            <a:ln>
              <a:noFill/>
              <a:prstDash val="solid"/>
            </a:ln>
          </p:spPr>
        </p:pic>
        <p:sp>
          <p:nvSpPr>
            <p:cNvPr id="39" name="Rounded Rectangle 38">
              <a:extLst>
                <a:ext uri="{FF2B5EF4-FFF2-40B4-BE49-F238E27FC236}">
                  <a16:creationId xmlns:a16="http://schemas.microsoft.com/office/drawing/2014/main" id="{2623FD6F-3767-B159-E7CA-52ADE215BAE6}"/>
                </a:ext>
              </a:extLst>
            </p:cNvPr>
            <p:cNvSpPr/>
            <p:nvPr/>
          </p:nvSpPr>
          <p:spPr>
            <a:xfrm>
              <a:off x="7028348" y="4537881"/>
              <a:ext cx="1719867" cy="1069197"/>
            </a:xfrm>
            <a:prstGeom prst="roundRect">
              <a:avLst/>
            </a:prstGeom>
            <a:noFill/>
            <a:ln>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tx1"/>
                  </a:solidFill>
                </a:rPr>
                <a:t>Primary</a:t>
              </a:r>
            </a:p>
          </p:txBody>
        </p:sp>
      </p:grpSp>
      <p:grpSp>
        <p:nvGrpSpPr>
          <p:cNvPr id="40" name="Group 39">
            <a:extLst>
              <a:ext uri="{FF2B5EF4-FFF2-40B4-BE49-F238E27FC236}">
                <a16:creationId xmlns:a16="http://schemas.microsoft.com/office/drawing/2014/main" id="{BE30FFD6-4B94-C963-7452-935E7E26DFB8}"/>
              </a:ext>
            </a:extLst>
          </p:cNvPr>
          <p:cNvGrpSpPr/>
          <p:nvPr/>
        </p:nvGrpSpPr>
        <p:grpSpPr>
          <a:xfrm>
            <a:off x="5236065" y="4394470"/>
            <a:ext cx="1719867" cy="1069197"/>
            <a:chOff x="7028348" y="4537881"/>
            <a:chExt cx="1719867" cy="1069197"/>
          </a:xfrm>
        </p:grpSpPr>
        <p:pic>
          <p:nvPicPr>
            <p:cNvPr id="41" name="Google Shape;141;g3588a3ccce8_2_21">
              <a:extLst>
                <a:ext uri="{FF2B5EF4-FFF2-40B4-BE49-F238E27FC236}">
                  <a16:creationId xmlns:a16="http://schemas.microsoft.com/office/drawing/2014/main" id="{1F431A71-58AF-CEF8-BF31-8EE9F8218083}"/>
                </a:ext>
              </a:extLst>
            </p:cNvPr>
            <p:cNvPicPr preferRelativeResize="0"/>
            <p:nvPr/>
          </p:nvPicPr>
          <p:blipFill rotWithShape="1">
            <a:blip r:embed="rId3">
              <a:alphaModFix/>
            </a:blip>
            <a:srcRect/>
            <a:stretch/>
          </p:blipFill>
          <p:spPr>
            <a:xfrm>
              <a:off x="7123882" y="4619769"/>
              <a:ext cx="337085" cy="389520"/>
            </a:xfrm>
            <a:prstGeom prst="rect">
              <a:avLst/>
            </a:prstGeom>
            <a:noFill/>
            <a:ln>
              <a:noFill/>
              <a:prstDash val="solid"/>
            </a:ln>
          </p:spPr>
        </p:pic>
        <p:sp>
          <p:nvSpPr>
            <p:cNvPr id="42" name="Rounded Rectangle 41">
              <a:extLst>
                <a:ext uri="{FF2B5EF4-FFF2-40B4-BE49-F238E27FC236}">
                  <a16:creationId xmlns:a16="http://schemas.microsoft.com/office/drawing/2014/main" id="{CE78A4BC-4C82-2517-6EC3-2A75AAAF76D1}"/>
                </a:ext>
              </a:extLst>
            </p:cNvPr>
            <p:cNvSpPr/>
            <p:nvPr/>
          </p:nvSpPr>
          <p:spPr>
            <a:xfrm>
              <a:off x="7028348" y="4537881"/>
              <a:ext cx="1719867" cy="1069197"/>
            </a:xfrm>
            <a:prstGeom prst="roundRect">
              <a:avLst/>
            </a:prstGeom>
            <a:noFill/>
            <a:ln>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tx1"/>
                  </a:solidFill>
                </a:rPr>
                <a:t>Primary</a:t>
              </a:r>
            </a:p>
          </p:txBody>
        </p:sp>
      </p:grpSp>
      <p:cxnSp>
        <p:nvCxnSpPr>
          <p:cNvPr id="43" name="Straight Arrow Connector 42">
            <a:extLst>
              <a:ext uri="{FF2B5EF4-FFF2-40B4-BE49-F238E27FC236}">
                <a16:creationId xmlns:a16="http://schemas.microsoft.com/office/drawing/2014/main" id="{7306B8B0-0EF0-5813-D247-B65A75060379}"/>
              </a:ext>
            </a:extLst>
          </p:cNvPr>
          <p:cNvCxnSpPr>
            <a:cxnSpLocks/>
            <a:stCxn id="42" idx="0"/>
            <a:endCxn id="39" idx="2"/>
          </p:cNvCxnSpPr>
          <p:nvPr/>
        </p:nvCxnSpPr>
        <p:spPr>
          <a:xfrm flipV="1">
            <a:off x="6095999" y="2049453"/>
            <a:ext cx="1" cy="2345017"/>
          </a:xfrm>
          <a:prstGeom prst="straightConnector1">
            <a:avLst/>
          </a:prstGeom>
          <a:ln w="38100">
            <a:solidFill>
              <a:schemeClr val="bg1">
                <a:lumMod val="65000"/>
              </a:schemeClr>
            </a:solidFill>
            <a:prstDash val="dash"/>
            <a:headEnd type="triangle"/>
            <a:tailEnd type="triangle"/>
          </a:ln>
        </p:spPr>
        <p:style>
          <a:lnRef idx="1">
            <a:schemeClr val="accent1"/>
          </a:lnRef>
          <a:fillRef idx="0">
            <a:schemeClr val="accent1"/>
          </a:fillRef>
          <a:effectRef idx="0">
            <a:schemeClr val="accent1"/>
          </a:effectRef>
          <a:fontRef idx="minor">
            <a:schemeClr val="tx1"/>
          </a:fontRef>
        </p:style>
      </p:cxnSp>
      <p:grpSp>
        <p:nvGrpSpPr>
          <p:cNvPr id="46" name="Group 45">
            <a:extLst>
              <a:ext uri="{FF2B5EF4-FFF2-40B4-BE49-F238E27FC236}">
                <a16:creationId xmlns:a16="http://schemas.microsoft.com/office/drawing/2014/main" id="{3D93D50A-AF2E-6287-9FFE-260F9AADAD99}"/>
              </a:ext>
            </a:extLst>
          </p:cNvPr>
          <p:cNvGrpSpPr/>
          <p:nvPr/>
        </p:nvGrpSpPr>
        <p:grpSpPr>
          <a:xfrm>
            <a:off x="2802182" y="2687362"/>
            <a:ext cx="1719867" cy="1069197"/>
            <a:chOff x="7028348" y="4537881"/>
            <a:chExt cx="1719867" cy="1069197"/>
          </a:xfrm>
        </p:grpSpPr>
        <p:pic>
          <p:nvPicPr>
            <p:cNvPr id="47" name="Google Shape;141;g3588a3ccce8_2_21">
              <a:extLst>
                <a:ext uri="{FF2B5EF4-FFF2-40B4-BE49-F238E27FC236}">
                  <a16:creationId xmlns:a16="http://schemas.microsoft.com/office/drawing/2014/main" id="{AB1089CD-CEAB-6EDA-4A11-78CF8259C384}"/>
                </a:ext>
              </a:extLst>
            </p:cNvPr>
            <p:cNvPicPr preferRelativeResize="0"/>
            <p:nvPr/>
          </p:nvPicPr>
          <p:blipFill rotWithShape="1">
            <a:blip r:embed="rId3">
              <a:alphaModFix/>
            </a:blip>
            <a:srcRect/>
            <a:stretch/>
          </p:blipFill>
          <p:spPr>
            <a:xfrm>
              <a:off x="7123882" y="4619769"/>
              <a:ext cx="337085" cy="389520"/>
            </a:xfrm>
            <a:prstGeom prst="rect">
              <a:avLst/>
            </a:prstGeom>
            <a:noFill/>
            <a:ln>
              <a:noFill/>
              <a:prstDash val="solid"/>
            </a:ln>
          </p:spPr>
        </p:pic>
        <p:sp>
          <p:nvSpPr>
            <p:cNvPr id="48" name="Rounded Rectangle 47">
              <a:extLst>
                <a:ext uri="{FF2B5EF4-FFF2-40B4-BE49-F238E27FC236}">
                  <a16:creationId xmlns:a16="http://schemas.microsoft.com/office/drawing/2014/main" id="{38849225-07CF-3F84-46CC-5B194FB8EBB3}"/>
                </a:ext>
              </a:extLst>
            </p:cNvPr>
            <p:cNvSpPr/>
            <p:nvPr/>
          </p:nvSpPr>
          <p:spPr>
            <a:xfrm>
              <a:off x="7028348" y="4537881"/>
              <a:ext cx="1719867" cy="1069197"/>
            </a:xfrm>
            <a:prstGeom prst="roundRect">
              <a:avLst/>
            </a:prstGeom>
            <a:noFill/>
            <a:ln>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tx1"/>
                  </a:solidFill>
                </a:rPr>
                <a:t>Primary</a:t>
              </a:r>
            </a:p>
          </p:txBody>
        </p:sp>
      </p:grpSp>
      <p:cxnSp>
        <p:nvCxnSpPr>
          <p:cNvPr id="49" name="Straight Arrow Connector 48">
            <a:extLst>
              <a:ext uri="{FF2B5EF4-FFF2-40B4-BE49-F238E27FC236}">
                <a16:creationId xmlns:a16="http://schemas.microsoft.com/office/drawing/2014/main" id="{1DEDCB61-1E5E-9CCC-63F3-48E70B17632E}"/>
              </a:ext>
            </a:extLst>
          </p:cNvPr>
          <p:cNvCxnSpPr>
            <a:cxnSpLocks/>
          </p:cNvCxnSpPr>
          <p:nvPr/>
        </p:nvCxnSpPr>
        <p:spPr>
          <a:xfrm flipH="1" flipV="1">
            <a:off x="4522049" y="3756559"/>
            <a:ext cx="761783" cy="637911"/>
          </a:xfrm>
          <a:prstGeom prst="straightConnector1">
            <a:avLst/>
          </a:prstGeom>
          <a:ln w="38100">
            <a:solidFill>
              <a:schemeClr val="bg1">
                <a:lumMod val="65000"/>
              </a:schemeClr>
            </a:solidFill>
            <a:prstDash val="dash"/>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51" name="Straight Arrow Connector 50">
            <a:extLst>
              <a:ext uri="{FF2B5EF4-FFF2-40B4-BE49-F238E27FC236}">
                <a16:creationId xmlns:a16="http://schemas.microsoft.com/office/drawing/2014/main" id="{0667C6B9-B094-878A-B6FF-39B1E6B5756D}"/>
              </a:ext>
            </a:extLst>
          </p:cNvPr>
          <p:cNvCxnSpPr>
            <a:cxnSpLocks/>
          </p:cNvCxnSpPr>
          <p:nvPr/>
        </p:nvCxnSpPr>
        <p:spPr>
          <a:xfrm flipV="1">
            <a:off x="4522049" y="1947227"/>
            <a:ext cx="702517" cy="740135"/>
          </a:xfrm>
          <a:prstGeom prst="straightConnector1">
            <a:avLst/>
          </a:prstGeom>
          <a:ln w="38100">
            <a:solidFill>
              <a:schemeClr val="bg1">
                <a:lumMod val="65000"/>
              </a:schemeClr>
            </a:solidFill>
            <a:prstDash val="dash"/>
            <a:headEnd type="triangle"/>
            <a:tailEnd type="triangle"/>
          </a:ln>
        </p:spPr>
        <p:style>
          <a:lnRef idx="1">
            <a:schemeClr val="accent1"/>
          </a:lnRef>
          <a:fillRef idx="0">
            <a:schemeClr val="accent1"/>
          </a:fillRef>
          <a:effectRef idx="0">
            <a:schemeClr val="accent1"/>
          </a:effectRef>
          <a:fontRef idx="minor">
            <a:schemeClr val="tx1"/>
          </a:fontRef>
        </p:style>
      </p:cxnSp>
      <p:sp>
        <p:nvSpPr>
          <p:cNvPr id="55" name="Rounded Rectangle 54">
            <a:extLst>
              <a:ext uri="{FF2B5EF4-FFF2-40B4-BE49-F238E27FC236}">
                <a16:creationId xmlns:a16="http://schemas.microsoft.com/office/drawing/2014/main" id="{62080DF9-EED4-5575-BA6F-06F669506FF6}"/>
              </a:ext>
            </a:extLst>
          </p:cNvPr>
          <p:cNvSpPr/>
          <p:nvPr/>
        </p:nvSpPr>
        <p:spPr>
          <a:xfrm>
            <a:off x="7524029" y="2687362"/>
            <a:ext cx="1719867" cy="1069197"/>
          </a:xfrm>
          <a:prstGeom prst="roundRect">
            <a:avLst/>
          </a:prstGeom>
          <a:noFill/>
          <a:ln>
            <a:solidFill>
              <a:srgbClr val="FF0000"/>
            </a:solidFill>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tx1"/>
                </a:solidFill>
              </a:rPr>
              <a:t>&lt;Dead&gt;</a:t>
            </a:r>
          </a:p>
        </p:txBody>
      </p:sp>
      <p:cxnSp>
        <p:nvCxnSpPr>
          <p:cNvPr id="56" name="Straight Arrow Connector 55">
            <a:extLst>
              <a:ext uri="{FF2B5EF4-FFF2-40B4-BE49-F238E27FC236}">
                <a16:creationId xmlns:a16="http://schemas.microsoft.com/office/drawing/2014/main" id="{422AC958-0933-1D19-DBBB-747C50464ECF}"/>
              </a:ext>
            </a:extLst>
          </p:cNvPr>
          <p:cNvCxnSpPr>
            <a:cxnSpLocks/>
            <a:stCxn id="48" idx="3"/>
            <a:endCxn id="55" idx="1"/>
          </p:cNvCxnSpPr>
          <p:nvPr/>
        </p:nvCxnSpPr>
        <p:spPr>
          <a:xfrm>
            <a:off x="4522049" y="3221961"/>
            <a:ext cx="3001980" cy="0"/>
          </a:xfrm>
          <a:prstGeom prst="straightConnector1">
            <a:avLst/>
          </a:prstGeom>
          <a:ln w="38100">
            <a:solidFill>
              <a:srgbClr val="FF0000"/>
            </a:solidFill>
            <a:prstDash val="dash"/>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58" name="Straight Arrow Connector 57">
            <a:extLst>
              <a:ext uri="{FF2B5EF4-FFF2-40B4-BE49-F238E27FC236}">
                <a16:creationId xmlns:a16="http://schemas.microsoft.com/office/drawing/2014/main" id="{129F31A6-BB7A-D90F-7E47-B0FE556B0F2A}"/>
              </a:ext>
            </a:extLst>
          </p:cNvPr>
          <p:cNvCxnSpPr>
            <a:cxnSpLocks/>
          </p:cNvCxnSpPr>
          <p:nvPr/>
        </p:nvCxnSpPr>
        <p:spPr>
          <a:xfrm>
            <a:off x="6955932" y="2049450"/>
            <a:ext cx="663631" cy="637912"/>
          </a:xfrm>
          <a:prstGeom prst="straightConnector1">
            <a:avLst/>
          </a:prstGeom>
          <a:ln w="38100">
            <a:solidFill>
              <a:srgbClr val="FF0000"/>
            </a:solidFill>
            <a:prstDash val="dash"/>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63" name="Straight Arrow Connector 62">
            <a:extLst>
              <a:ext uri="{FF2B5EF4-FFF2-40B4-BE49-F238E27FC236}">
                <a16:creationId xmlns:a16="http://schemas.microsoft.com/office/drawing/2014/main" id="{25391D2E-558D-BCD1-7B90-A96542A10EF8}"/>
              </a:ext>
            </a:extLst>
          </p:cNvPr>
          <p:cNvCxnSpPr>
            <a:cxnSpLocks/>
          </p:cNvCxnSpPr>
          <p:nvPr/>
        </p:nvCxnSpPr>
        <p:spPr>
          <a:xfrm flipV="1">
            <a:off x="6910818" y="3704902"/>
            <a:ext cx="613211" cy="689568"/>
          </a:xfrm>
          <a:prstGeom prst="straightConnector1">
            <a:avLst/>
          </a:prstGeom>
          <a:ln w="38100">
            <a:solidFill>
              <a:srgbClr val="FF0000"/>
            </a:solidFill>
            <a:prstDash val="dash"/>
            <a:headEnd type="triangle"/>
            <a:tailEnd type="triangle"/>
          </a:ln>
        </p:spPr>
        <p:style>
          <a:lnRef idx="1">
            <a:schemeClr val="accent1"/>
          </a:lnRef>
          <a:fillRef idx="0">
            <a:schemeClr val="accent1"/>
          </a:fillRef>
          <a:effectRef idx="0">
            <a:schemeClr val="accent1"/>
          </a:effectRef>
          <a:fontRef idx="minor">
            <a:schemeClr val="tx1"/>
          </a:fontRef>
        </p:style>
      </p:cxnSp>
      <p:sp>
        <p:nvSpPr>
          <p:cNvPr id="2" name="Circular Arrow 1">
            <a:extLst>
              <a:ext uri="{FF2B5EF4-FFF2-40B4-BE49-F238E27FC236}">
                <a16:creationId xmlns:a16="http://schemas.microsoft.com/office/drawing/2014/main" id="{B618A659-53BD-DBEA-0DC1-D2F793B20E2E}"/>
              </a:ext>
            </a:extLst>
          </p:cNvPr>
          <p:cNvSpPr/>
          <p:nvPr/>
        </p:nvSpPr>
        <p:spPr>
          <a:xfrm rot="8694680">
            <a:off x="6893379" y="3592906"/>
            <a:ext cx="2042815" cy="1952257"/>
          </a:xfrm>
          <a:prstGeom prst="circular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29036165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00">
          <a:extLst>
            <a:ext uri="{FF2B5EF4-FFF2-40B4-BE49-F238E27FC236}">
              <a16:creationId xmlns:a16="http://schemas.microsoft.com/office/drawing/2014/main" id="{E1A00211-CE38-25A1-60BB-C7CCA5B47A16}"/>
            </a:ext>
          </a:extLst>
        </p:cNvPr>
        <p:cNvGrpSpPr/>
        <p:nvPr/>
      </p:nvGrpSpPr>
      <p:grpSpPr>
        <a:xfrm>
          <a:off x="0" y="0"/>
          <a:ext cx="0" cy="0"/>
          <a:chOff x="0" y="0"/>
          <a:chExt cx="0" cy="0"/>
        </a:xfrm>
      </p:grpSpPr>
      <p:grpSp>
        <p:nvGrpSpPr>
          <p:cNvPr id="34" name="Group 33">
            <a:extLst>
              <a:ext uri="{FF2B5EF4-FFF2-40B4-BE49-F238E27FC236}">
                <a16:creationId xmlns:a16="http://schemas.microsoft.com/office/drawing/2014/main" id="{49B711FF-248D-06DC-199F-644008CB9C13}"/>
              </a:ext>
            </a:extLst>
          </p:cNvPr>
          <p:cNvGrpSpPr/>
          <p:nvPr/>
        </p:nvGrpSpPr>
        <p:grpSpPr>
          <a:xfrm>
            <a:off x="5236066" y="980256"/>
            <a:ext cx="1719867" cy="1069197"/>
            <a:chOff x="7028348" y="4537881"/>
            <a:chExt cx="1719867" cy="1069197"/>
          </a:xfrm>
        </p:grpSpPr>
        <p:pic>
          <p:nvPicPr>
            <p:cNvPr id="38" name="Google Shape;141;g3588a3ccce8_2_21">
              <a:extLst>
                <a:ext uri="{FF2B5EF4-FFF2-40B4-BE49-F238E27FC236}">
                  <a16:creationId xmlns:a16="http://schemas.microsoft.com/office/drawing/2014/main" id="{6E8E8DFF-9F00-23AF-B00B-12929D30DBCE}"/>
                </a:ext>
              </a:extLst>
            </p:cNvPr>
            <p:cNvPicPr preferRelativeResize="0"/>
            <p:nvPr/>
          </p:nvPicPr>
          <p:blipFill rotWithShape="1">
            <a:blip r:embed="rId3">
              <a:alphaModFix/>
            </a:blip>
            <a:srcRect/>
            <a:stretch/>
          </p:blipFill>
          <p:spPr>
            <a:xfrm>
              <a:off x="7123882" y="4619769"/>
              <a:ext cx="337085" cy="389520"/>
            </a:xfrm>
            <a:prstGeom prst="rect">
              <a:avLst/>
            </a:prstGeom>
            <a:noFill/>
            <a:ln>
              <a:noFill/>
              <a:prstDash val="solid"/>
            </a:ln>
          </p:spPr>
        </p:pic>
        <p:sp>
          <p:nvSpPr>
            <p:cNvPr id="39" name="Rounded Rectangle 38">
              <a:extLst>
                <a:ext uri="{FF2B5EF4-FFF2-40B4-BE49-F238E27FC236}">
                  <a16:creationId xmlns:a16="http://schemas.microsoft.com/office/drawing/2014/main" id="{B73EEA4D-CB65-CE74-F7AB-94826FCFE7CE}"/>
                </a:ext>
              </a:extLst>
            </p:cNvPr>
            <p:cNvSpPr/>
            <p:nvPr/>
          </p:nvSpPr>
          <p:spPr>
            <a:xfrm>
              <a:off x="7028348" y="4537881"/>
              <a:ext cx="1719867" cy="1069197"/>
            </a:xfrm>
            <a:prstGeom prst="roundRect">
              <a:avLst/>
            </a:prstGeom>
            <a:noFill/>
            <a:ln>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tx1"/>
                  </a:solidFill>
                </a:rPr>
                <a:t>Primary</a:t>
              </a:r>
            </a:p>
          </p:txBody>
        </p:sp>
      </p:grpSp>
      <p:grpSp>
        <p:nvGrpSpPr>
          <p:cNvPr id="40" name="Group 39">
            <a:extLst>
              <a:ext uri="{FF2B5EF4-FFF2-40B4-BE49-F238E27FC236}">
                <a16:creationId xmlns:a16="http://schemas.microsoft.com/office/drawing/2014/main" id="{D2D57746-EEDB-0352-902E-035BC16953B0}"/>
              </a:ext>
            </a:extLst>
          </p:cNvPr>
          <p:cNvGrpSpPr/>
          <p:nvPr/>
        </p:nvGrpSpPr>
        <p:grpSpPr>
          <a:xfrm>
            <a:off x="5236065" y="4394470"/>
            <a:ext cx="1719867" cy="1069197"/>
            <a:chOff x="7028348" y="4537881"/>
            <a:chExt cx="1719867" cy="1069197"/>
          </a:xfrm>
        </p:grpSpPr>
        <p:pic>
          <p:nvPicPr>
            <p:cNvPr id="41" name="Google Shape;141;g3588a3ccce8_2_21">
              <a:extLst>
                <a:ext uri="{FF2B5EF4-FFF2-40B4-BE49-F238E27FC236}">
                  <a16:creationId xmlns:a16="http://schemas.microsoft.com/office/drawing/2014/main" id="{0B6ADBE7-CFB5-9009-EC1B-824ED20CC30C}"/>
                </a:ext>
              </a:extLst>
            </p:cNvPr>
            <p:cNvPicPr preferRelativeResize="0"/>
            <p:nvPr/>
          </p:nvPicPr>
          <p:blipFill rotWithShape="1">
            <a:blip r:embed="rId3">
              <a:alphaModFix/>
            </a:blip>
            <a:srcRect/>
            <a:stretch/>
          </p:blipFill>
          <p:spPr>
            <a:xfrm>
              <a:off x="7123882" y="4619769"/>
              <a:ext cx="337085" cy="389520"/>
            </a:xfrm>
            <a:prstGeom prst="rect">
              <a:avLst/>
            </a:prstGeom>
            <a:noFill/>
            <a:ln>
              <a:noFill/>
              <a:prstDash val="solid"/>
            </a:ln>
          </p:spPr>
        </p:pic>
        <p:sp>
          <p:nvSpPr>
            <p:cNvPr id="42" name="Rounded Rectangle 41">
              <a:extLst>
                <a:ext uri="{FF2B5EF4-FFF2-40B4-BE49-F238E27FC236}">
                  <a16:creationId xmlns:a16="http://schemas.microsoft.com/office/drawing/2014/main" id="{EB262918-1B62-3EAC-3140-CD8385A43E74}"/>
                </a:ext>
              </a:extLst>
            </p:cNvPr>
            <p:cNvSpPr/>
            <p:nvPr/>
          </p:nvSpPr>
          <p:spPr>
            <a:xfrm>
              <a:off x="7028348" y="4537881"/>
              <a:ext cx="1719867" cy="1069197"/>
            </a:xfrm>
            <a:prstGeom prst="roundRect">
              <a:avLst/>
            </a:prstGeom>
            <a:noFill/>
            <a:ln>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tx1"/>
                  </a:solidFill>
                </a:rPr>
                <a:t>Primary</a:t>
              </a:r>
            </a:p>
          </p:txBody>
        </p:sp>
      </p:grpSp>
      <p:cxnSp>
        <p:nvCxnSpPr>
          <p:cNvPr id="43" name="Straight Arrow Connector 42">
            <a:extLst>
              <a:ext uri="{FF2B5EF4-FFF2-40B4-BE49-F238E27FC236}">
                <a16:creationId xmlns:a16="http://schemas.microsoft.com/office/drawing/2014/main" id="{F6EADD07-CCD8-B390-2B62-27018D1841C2}"/>
              </a:ext>
            </a:extLst>
          </p:cNvPr>
          <p:cNvCxnSpPr>
            <a:cxnSpLocks/>
            <a:stCxn id="42" idx="0"/>
            <a:endCxn id="39" idx="2"/>
          </p:cNvCxnSpPr>
          <p:nvPr/>
        </p:nvCxnSpPr>
        <p:spPr>
          <a:xfrm flipV="1">
            <a:off x="6095999" y="2049453"/>
            <a:ext cx="1" cy="2345017"/>
          </a:xfrm>
          <a:prstGeom prst="straightConnector1">
            <a:avLst/>
          </a:prstGeom>
          <a:ln w="38100">
            <a:solidFill>
              <a:schemeClr val="bg1">
                <a:lumMod val="65000"/>
              </a:schemeClr>
            </a:solidFill>
            <a:prstDash val="dash"/>
            <a:headEnd type="triangle"/>
            <a:tailEnd type="triangle"/>
          </a:ln>
        </p:spPr>
        <p:style>
          <a:lnRef idx="1">
            <a:schemeClr val="accent1"/>
          </a:lnRef>
          <a:fillRef idx="0">
            <a:schemeClr val="accent1"/>
          </a:fillRef>
          <a:effectRef idx="0">
            <a:schemeClr val="accent1"/>
          </a:effectRef>
          <a:fontRef idx="minor">
            <a:schemeClr val="tx1"/>
          </a:fontRef>
        </p:style>
      </p:cxnSp>
      <p:grpSp>
        <p:nvGrpSpPr>
          <p:cNvPr id="46" name="Group 45">
            <a:extLst>
              <a:ext uri="{FF2B5EF4-FFF2-40B4-BE49-F238E27FC236}">
                <a16:creationId xmlns:a16="http://schemas.microsoft.com/office/drawing/2014/main" id="{CBC33FDE-D57A-8116-0230-2C129C2F7FC5}"/>
              </a:ext>
            </a:extLst>
          </p:cNvPr>
          <p:cNvGrpSpPr/>
          <p:nvPr/>
        </p:nvGrpSpPr>
        <p:grpSpPr>
          <a:xfrm>
            <a:off x="2802182" y="2687362"/>
            <a:ext cx="1719867" cy="1069197"/>
            <a:chOff x="7028348" y="4537881"/>
            <a:chExt cx="1719867" cy="1069197"/>
          </a:xfrm>
        </p:grpSpPr>
        <p:pic>
          <p:nvPicPr>
            <p:cNvPr id="47" name="Google Shape;141;g3588a3ccce8_2_21">
              <a:extLst>
                <a:ext uri="{FF2B5EF4-FFF2-40B4-BE49-F238E27FC236}">
                  <a16:creationId xmlns:a16="http://schemas.microsoft.com/office/drawing/2014/main" id="{D1443FAA-5BB8-36A0-36E1-35DAB723FA60}"/>
                </a:ext>
              </a:extLst>
            </p:cNvPr>
            <p:cNvPicPr preferRelativeResize="0"/>
            <p:nvPr/>
          </p:nvPicPr>
          <p:blipFill rotWithShape="1">
            <a:blip r:embed="rId3">
              <a:alphaModFix/>
            </a:blip>
            <a:srcRect/>
            <a:stretch/>
          </p:blipFill>
          <p:spPr>
            <a:xfrm>
              <a:off x="7123882" y="4619769"/>
              <a:ext cx="337085" cy="389520"/>
            </a:xfrm>
            <a:prstGeom prst="rect">
              <a:avLst/>
            </a:prstGeom>
            <a:noFill/>
            <a:ln>
              <a:noFill/>
              <a:prstDash val="solid"/>
            </a:ln>
          </p:spPr>
        </p:pic>
        <p:sp>
          <p:nvSpPr>
            <p:cNvPr id="48" name="Rounded Rectangle 47">
              <a:extLst>
                <a:ext uri="{FF2B5EF4-FFF2-40B4-BE49-F238E27FC236}">
                  <a16:creationId xmlns:a16="http://schemas.microsoft.com/office/drawing/2014/main" id="{7A7369A1-B448-FB8A-F695-4086BD427497}"/>
                </a:ext>
              </a:extLst>
            </p:cNvPr>
            <p:cNvSpPr/>
            <p:nvPr/>
          </p:nvSpPr>
          <p:spPr>
            <a:xfrm>
              <a:off x="7028348" y="4537881"/>
              <a:ext cx="1719867" cy="1069197"/>
            </a:xfrm>
            <a:prstGeom prst="roundRect">
              <a:avLst/>
            </a:prstGeom>
            <a:noFill/>
            <a:ln>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tx1"/>
                  </a:solidFill>
                </a:rPr>
                <a:t>Primary</a:t>
              </a:r>
            </a:p>
          </p:txBody>
        </p:sp>
      </p:grpSp>
      <p:cxnSp>
        <p:nvCxnSpPr>
          <p:cNvPr id="49" name="Straight Arrow Connector 48">
            <a:extLst>
              <a:ext uri="{FF2B5EF4-FFF2-40B4-BE49-F238E27FC236}">
                <a16:creationId xmlns:a16="http://schemas.microsoft.com/office/drawing/2014/main" id="{67D2625B-51CC-44A6-70F4-605F7121FCA0}"/>
              </a:ext>
            </a:extLst>
          </p:cNvPr>
          <p:cNvCxnSpPr>
            <a:cxnSpLocks/>
          </p:cNvCxnSpPr>
          <p:nvPr/>
        </p:nvCxnSpPr>
        <p:spPr>
          <a:xfrm flipH="1" flipV="1">
            <a:off x="4522049" y="3756559"/>
            <a:ext cx="761783" cy="637911"/>
          </a:xfrm>
          <a:prstGeom prst="straightConnector1">
            <a:avLst/>
          </a:prstGeom>
          <a:ln w="38100">
            <a:solidFill>
              <a:schemeClr val="bg1">
                <a:lumMod val="65000"/>
              </a:schemeClr>
            </a:solidFill>
            <a:prstDash val="dash"/>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51" name="Straight Arrow Connector 50">
            <a:extLst>
              <a:ext uri="{FF2B5EF4-FFF2-40B4-BE49-F238E27FC236}">
                <a16:creationId xmlns:a16="http://schemas.microsoft.com/office/drawing/2014/main" id="{ACC92123-6E2E-53BE-10C8-401222EC3986}"/>
              </a:ext>
            </a:extLst>
          </p:cNvPr>
          <p:cNvCxnSpPr>
            <a:cxnSpLocks/>
          </p:cNvCxnSpPr>
          <p:nvPr/>
        </p:nvCxnSpPr>
        <p:spPr>
          <a:xfrm flipV="1">
            <a:off x="4522049" y="1947227"/>
            <a:ext cx="702517" cy="740135"/>
          </a:xfrm>
          <a:prstGeom prst="straightConnector1">
            <a:avLst/>
          </a:prstGeom>
          <a:ln w="38100">
            <a:solidFill>
              <a:schemeClr val="bg1">
                <a:lumMod val="65000"/>
              </a:schemeClr>
            </a:solidFill>
            <a:prstDash val="dash"/>
            <a:headEnd type="triangle"/>
            <a:tailEnd type="triangle"/>
          </a:ln>
        </p:spPr>
        <p:style>
          <a:lnRef idx="1">
            <a:schemeClr val="accent1"/>
          </a:lnRef>
          <a:fillRef idx="0">
            <a:schemeClr val="accent1"/>
          </a:fillRef>
          <a:effectRef idx="0">
            <a:schemeClr val="accent1"/>
          </a:effectRef>
          <a:fontRef idx="minor">
            <a:schemeClr val="tx1"/>
          </a:fontRef>
        </p:style>
      </p:cxnSp>
      <p:grpSp>
        <p:nvGrpSpPr>
          <p:cNvPr id="53" name="Group 52">
            <a:extLst>
              <a:ext uri="{FF2B5EF4-FFF2-40B4-BE49-F238E27FC236}">
                <a16:creationId xmlns:a16="http://schemas.microsoft.com/office/drawing/2014/main" id="{491A7496-9BB0-DFBD-D8B9-A3138D67057F}"/>
              </a:ext>
            </a:extLst>
          </p:cNvPr>
          <p:cNvGrpSpPr/>
          <p:nvPr/>
        </p:nvGrpSpPr>
        <p:grpSpPr>
          <a:xfrm>
            <a:off x="7524029" y="2687362"/>
            <a:ext cx="1719867" cy="1069197"/>
            <a:chOff x="7028348" y="4537881"/>
            <a:chExt cx="1719867" cy="1069197"/>
          </a:xfrm>
        </p:grpSpPr>
        <p:pic>
          <p:nvPicPr>
            <p:cNvPr id="54" name="Google Shape;141;g3588a3ccce8_2_21">
              <a:extLst>
                <a:ext uri="{FF2B5EF4-FFF2-40B4-BE49-F238E27FC236}">
                  <a16:creationId xmlns:a16="http://schemas.microsoft.com/office/drawing/2014/main" id="{F342C2F3-D6DE-0B32-F7F8-85EC66FBFE9A}"/>
                </a:ext>
              </a:extLst>
            </p:cNvPr>
            <p:cNvPicPr preferRelativeResize="0"/>
            <p:nvPr/>
          </p:nvPicPr>
          <p:blipFill rotWithShape="1">
            <a:blip r:embed="rId3">
              <a:alphaModFix/>
            </a:blip>
            <a:srcRect/>
            <a:stretch/>
          </p:blipFill>
          <p:spPr>
            <a:xfrm>
              <a:off x="7123882" y="4619769"/>
              <a:ext cx="337085" cy="389520"/>
            </a:xfrm>
            <a:prstGeom prst="rect">
              <a:avLst/>
            </a:prstGeom>
            <a:noFill/>
            <a:ln>
              <a:noFill/>
              <a:prstDash val="solid"/>
            </a:ln>
          </p:spPr>
        </p:pic>
        <p:sp>
          <p:nvSpPr>
            <p:cNvPr id="55" name="Rounded Rectangle 54">
              <a:extLst>
                <a:ext uri="{FF2B5EF4-FFF2-40B4-BE49-F238E27FC236}">
                  <a16:creationId xmlns:a16="http://schemas.microsoft.com/office/drawing/2014/main" id="{C7F910F1-34B4-0800-543A-DB42E0C9E5E7}"/>
                </a:ext>
              </a:extLst>
            </p:cNvPr>
            <p:cNvSpPr/>
            <p:nvPr/>
          </p:nvSpPr>
          <p:spPr>
            <a:xfrm>
              <a:off x="7028348" y="4537881"/>
              <a:ext cx="1719867" cy="1069197"/>
            </a:xfrm>
            <a:prstGeom prst="roundRect">
              <a:avLst/>
            </a:prstGeom>
            <a:noFill/>
            <a:ln>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tx1"/>
                  </a:solidFill>
                </a:rPr>
                <a:t>Replica</a:t>
              </a:r>
            </a:p>
          </p:txBody>
        </p:sp>
      </p:grpSp>
      <p:cxnSp>
        <p:nvCxnSpPr>
          <p:cNvPr id="56" name="Straight Arrow Connector 55">
            <a:extLst>
              <a:ext uri="{FF2B5EF4-FFF2-40B4-BE49-F238E27FC236}">
                <a16:creationId xmlns:a16="http://schemas.microsoft.com/office/drawing/2014/main" id="{8F578D69-F5BF-D624-2A7D-5E74C7C26B82}"/>
              </a:ext>
            </a:extLst>
          </p:cNvPr>
          <p:cNvCxnSpPr>
            <a:cxnSpLocks/>
            <a:stCxn id="48" idx="3"/>
            <a:endCxn id="55" idx="1"/>
          </p:cNvCxnSpPr>
          <p:nvPr/>
        </p:nvCxnSpPr>
        <p:spPr>
          <a:xfrm>
            <a:off x="4522049" y="3221961"/>
            <a:ext cx="3001980" cy="0"/>
          </a:xfrm>
          <a:prstGeom prst="straightConnector1">
            <a:avLst/>
          </a:prstGeom>
          <a:ln w="38100">
            <a:solidFill>
              <a:schemeClr val="bg1">
                <a:lumMod val="65000"/>
              </a:schemeClr>
            </a:solidFill>
            <a:prstDash val="dash"/>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58" name="Straight Arrow Connector 57">
            <a:extLst>
              <a:ext uri="{FF2B5EF4-FFF2-40B4-BE49-F238E27FC236}">
                <a16:creationId xmlns:a16="http://schemas.microsoft.com/office/drawing/2014/main" id="{A35F7A75-99A3-CC0F-6EAA-3B2A776E8924}"/>
              </a:ext>
            </a:extLst>
          </p:cNvPr>
          <p:cNvCxnSpPr>
            <a:cxnSpLocks/>
          </p:cNvCxnSpPr>
          <p:nvPr/>
        </p:nvCxnSpPr>
        <p:spPr>
          <a:xfrm>
            <a:off x="6955932" y="2049450"/>
            <a:ext cx="663631" cy="637912"/>
          </a:xfrm>
          <a:prstGeom prst="straightConnector1">
            <a:avLst/>
          </a:prstGeom>
          <a:ln w="38100">
            <a:solidFill>
              <a:schemeClr val="bg1">
                <a:lumMod val="65000"/>
              </a:schemeClr>
            </a:solidFill>
            <a:prstDash val="dash"/>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63" name="Straight Arrow Connector 62">
            <a:extLst>
              <a:ext uri="{FF2B5EF4-FFF2-40B4-BE49-F238E27FC236}">
                <a16:creationId xmlns:a16="http://schemas.microsoft.com/office/drawing/2014/main" id="{74785EC0-5E8A-84A6-E833-C6D6EA21E26F}"/>
              </a:ext>
            </a:extLst>
          </p:cNvPr>
          <p:cNvCxnSpPr>
            <a:cxnSpLocks/>
          </p:cNvCxnSpPr>
          <p:nvPr/>
        </p:nvCxnSpPr>
        <p:spPr>
          <a:xfrm flipV="1">
            <a:off x="6910818" y="3704902"/>
            <a:ext cx="613211" cy="689568"/>
          </a:xfrm>
          <a:prstGeom prst="straightConnector1">
            <a:avLst/>
          </a:prstGeom>
          <a:ln w="38100">
            <a:solidFill>
              <a:schemeClr val="bg1">
                <a:lumMod val="65000"/>
              </a:schemeClr>
            </a:solidFill>
            <a:prstDash val="dash"/>
            <a:headEnd type="triangle"/>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95843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00">
          <a:extLst>
            <a:ext uri="{FF2B5EF4-FFF2-40B4-BE49-F238E27FC236}">
              <a16:creationId xmlns:a16="http://schemas.microsoft.com/office/drawing/2014/main" id="{6A28E4B3-6938-3831-DB3B-6E7F170E7659}"/>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5F95335B-28C7-F433-A425-C8A52F8BDE12}"/>
              </a:ext>
            </a:extLst>
          </p:cNvPr>
          <p:cNvSpPr/>
          <p:nvPr/>
        </p:nvSpPr>
        <p:spPr>
          <a:xfrm>
            <a:off x="654576" y="666486"/>
            <a:ext cx="10882843" cy="1552134"/>
          </a:xfrm>
          <a:prstGeom prst="rect">
            <a:avLst/>
          </a:prstGeom>
          <a:ln>
            <a:prstDash val="dash"/>
          </a:ln>
        </p:spPr>
        <p:style>
          <a:lnRef idx="2">
            <a:schemeClr val="dk1"/>
          </a:lnRef>
          <a:fillRef idx="1">
            <a:schemeClr val="lt1"/>
          </a:fillRef>
          <a:effectRef idx="0">
            <a:schemeClr val="dk1"/>
          </a:effectRef>
          <a:fontRef idx="minor">
            <a:schemeClr val="dk1"/>
          </a:fontRef>
        </p:style>
        <p:txBody>
          <a:bodyPr rtlCol="0" anchor="ctr"/>
          <a:lstStyle/>
          <a:p>
            <a:r>
              <a:rPr lang="en-US" sz="3200" dirty="0"/>
              <a:t>Zone a</a:t>
            </a:r>
          </a:p>
        </p:txBody>
      </p:sp>
      <p:sp>
        <p:nvSpPr>
          <p:cNvPr id="3" name="Rectangle 2">
            <a:extLst>
              <a:ext uri="{FF2B5EF4-FFF2-40B4-BE49-F238E27FC236}">
                <a16:creationId xmlns:a16="http://schemas.microsoft.com/office/drawing/2014/main" id="{58510015-C643-50A1-72AA-2B20A6ABBA20}"/>
              </a:ext>
            </a:extLst>
          </p:cNvPr>
          <p:cNvSpPr/>
          <p:nvPr/>
        </p:nvSpPr>
        <p:spPr>
          <a:xfrm>
            <a:off x="654576" y="2402541"/>
            <a:ext cx="10882843" cy="1552134"/>
          </a:xfrm>
          <a:prstGeom prst="rect">
            <a:avLst/>
          </a:prstGeom>
          <a:ln>
            <a:prstDash val="dash"/>
          </a:ln>
        </p:spPr>
        <p:style>
          <a:lnRef idx="2">
            <a:schemeClr val="dk1"/>
          </a:lnRef>
          <a:fillRef idx="1">
            <a:schemeClr val="lt1"/>
          </a:fillRef>
          <a:effectRef idx="0">
            <a:schemeClr val="dk1"/>
          </a:effectRef>
          <a:fontRef idx="minor">
            <a:schemeClr val="dk1"/>
          </a:fontRef>
        </p:style>
        <p:txBody>
          <a:bodyPr rtlCol="0" anchor="ctr"/>
          <a:lstStyle/>
          <a:p>
            <a:r>
              <a:rPr lang="en-US" sz="3200" dirty="0"/>
              <a:t>Zone b</a:t>
            </a:r>
          </a:p>
        </p:txBody>
      </p:sp>
      <p:sp>
        <p:nvSpPr>
          <p:cNvPr id="4" name="Rectangle 3">
            <a:extLst>
              <a:ext uri="{FF2B5EF4-FFF2-40B4-BE49-F238E27FC236}">
                <a16:creationId xmlns:a16="http://schemas.microsoft.com/office/drawing/2014/main" id="{DD018695-1576-1895-EED5-55E2C097401B}"/>
              </a:ext>
            </a:extLst>
          </p:cNvPr>
          <p:cNvSpPr/>
          <p:nvPr/>
        </p:nvSpPr>
        <p:spPr>
          <a:xfrm>
            <a:off x="654576" y="4137315"/>
            <a:ext cx="10882843" cy="1552134"/>
          </a:xfrm>
          <a:prstGeom prst="rect">
            <a:avLst/>
          </a:prstGeom>
          <a:ln>
            <a:prstDash val="dash"/>
          </a:ln>
        </p:spPr>
        <p:style>
          <a:lnRef idx="2">
            <a:schemeClr val="dk1"/>
          </a:lnRef>
          <a:fillRef idx="1">
            <a:schemeClr val="lt1"/>
          </a:fillRef>
          <a:effectRef idx="0">
            <a:schemeClr val="dk1"/>
          </a:effectRef>
          <a:fontRef idx="minor">
            <a:schemeClr val="dk1"/>
          </a:fontRef>
        </p:style>
        <p:txBody>
          <a:bodyPr rtlCol="0" anchor="ctr"/>
          <a:lstStyle/>
          <a:p>
            <a:r>
              <a:rPr lang="en-US" sz="3200" dirty="0"/>
              <a:t>Zone c</a:t>
            </a:r>
          </a:p>
        </p:txBody>
      </p:sp>
      <p:grpSp>
        <p:nvGrpSpPr>
          <p:cNvPr id="34" name="Group 33">
            <a:extLst>
              <a:ext uri="{FF2B5EF4-FFF2-40B4-BE49-F238E27FC236}">
                <a16:creationId xmlns:a16="http://schemas.microsoft.com/office/drawing/2014/main" id="{EAD4629A-D4D7-CB14-53EC-2DFA99F6907E}"/>
              </a:ext>
            </a:extLst>
          </p:cNvPr>
          <p:cNvGrpSpPr/>
          <p:nvPr/>
        </p:nvGrpSpPr>
        <p:grpSpPr>
          <a:xfrm>
            <a:off x="5236066" y="980256"/>
            <a:ext cx="1719867" cy="1069197"/>
            <a:chOff x="7028348" y="4537881"/>
            <a:chExt cx="1719867" cy="1069197"/>
          </a:xfrm>
        </p:grpSpPr>
        <p:pic>
          <p:nvPicPr>
            <p:cNvPr id="38" name="Google Shape;141;g3588a3ccce8_2_21">
              <a:extLst>
                <a:ext uri="{FF2B5EF4-FFF2-40B4-BE49-F238E27FC236}">
                  <a16:creationId xmlns:a16="http://schemas.microsoft.com/office/drawing/2014/main" id="{124E5D4C-AFC1-1185-E420-36466C8B70EF}"/>
                </a:ext>
              </a:extLst>
            </p:cNvPr>
            <p:cNvPicPr preferRelativeResize="0"/>
            <p:nvPr/>
          </p:nvPicPr>
          <p:blipFill rotWithShape="1">
            <a:blip r:embed="rId3">
              <a:alphaModFix/>
            </a:blip>
            <a:srcRect/>
            <a:stretch/>
          </p:blipFill>
          <p:spPr>
            <a:xfrm>
              <a:off x="7123882" y="4619769"/>
              <a:ext cx="337085" cy="389520"/>
            </a:xfrm>
            <a:prstGeom prst="rect">
              <a:avLst/>
            </a:prstGeom>
            <a:noFill/>
            <a:ln>
              <a:noFill/>
              <a:prstDash val="solid"/>
            </a:ln>
          </p:spPr>
        </p:pic>
        <p:sp>
          <p:nvSpPr>
            <p:cNvPr id="39" name="Rounded Rectangle 38">
              <a:extLst>
                <a:ext uri="{FF2B5EF4-FFF2-40B4-BE49-F238E27FC236}">
                  <a16:creationId xmlns:a16="http://schemas.microsoft.com/office/drawing/2014/main" id="{45CBBE5B-21D6-76EC-C288-37A647E2B869}"/>
                </a:ext>
              </a:extLst>
            </p:cNvPr>
            <p:cNvSpPr/>
            <p:nvPr/>
          </p:nvSpPr>
          <p:spPr>
            <a:xfrm>
              <a:off x="7028348" y="4537881"/>
              <a:ext cx="1719867" cy="1069197"/>
            </a:xfrm>
            <a:prstGeom prst="roundRect">
              <a:avLst/>
            </a:prstGeom>
            <a:noFill/>
            <a:ln>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tx1"/>
                  </a:solidFill>
                </a:rPr>
                <a:t>Primary</a:t>
              </a:r>
            </a:p>
          </p:txBody>
        </p:sp>
      </p:grpSp>
      <p:grpSp>
        <p:nvGrpSpPr>
          <p:cNvPr id="40" name="Group 39">
            <a:extLst>
              <a:ext uri="{FF2B5EF4-FFF2-40B4-BE49-F238E27FC236}">
                <a16:creationId xmlns:a16="http://schemas.microsoft.com/office/drawing/2014/main" id="{C71237DC-FF6B-A11E-212B-211271E1BD43}"/>
              </a:ext>
            </a:extLst>
          </p:cNvPr>
          <p:cNvGrpSpPr/>
          <p:nvPr/>
        </p:nvGrpSpPr>
        <p:grpSpPr>
          <a:xfrm>
            <a:off x="5236065" y="4394470"/>
            <a:ext cx="1719867" cy="1069197"/>
            <a:chOff x="7028348" y="4537881"/>
            <a:chExt cx="1719867" cy="1069197"/>
          </a:xfrm>
        </p:grpSpPr>
        <p:pic>
          <p:nvPicPr>
            <p:cNvPr id="41" name="Google Shape;141;g3588a3ccce8_2_21">
              <a:extLst>
                <a:ext uri="{FF2B5EF4-FFF2-40B4-BE49-F238E27FC236}">
                  <a16:creationId xmlns:a16="http://schemas.microsoft.com/office/drawing/2014/main" id="{F9F79C4D-7BAE-665D-6722-C3C5FAAB8E78}"/>
                </a:ext>
              </a:extLst>
            </p:cNvPr>
            <p:cNvPicPr preferRelativeResize="0"/>
            <p:nvPr/>
          </p:nvPicPr>
          <p:blipFill rotWithShape="1">
            <a:blip r:embed="rId3">
              <a:alphaModFix/>
            </a:blip>
            <a:srcRect/>
            <a:stretch/>
          </p:blipFill>
          <p:spPr>
            <a:xfrm>
              <a:off x="7123882" y="4619769"/>
              <a:ext cx="337085" cy="389520"/>
            </a:xfrm>
            <a:prstGeom prst="rect">
              <a:avLst/>
            </a:prstGeom>
            <a:noFill/>
            <a:ln>
              <a:noFill/>
              <a:prstDash val="solid"/>
            </a:ln>
          </p:spPr>
        </p:pic>
        <p:sp>
          <p:nvSpPr>
            <p:cNvPr id="42" name="Rounded Rectangle 41">
              <a:extLst>
                <a:ext uri="{FF2B5EF4-FFF2-40B4-BE49-F238E27FC236}">
                  <a16:creationId xmlns:a16="http://schemas.microsoft.com/office/drawing/2014/main" id="{B2D99626-4AFA-235F-FBBD-0041A268E303}"/>
                </a:ext>
              </a:extLst>
            </p:cNvPr>
            <p:cNvSpPr/>
            <p:nvPr/>
          </p:nvSpPr>
          <p:spPr>
            <a:xfrm>
              <a:off x="7028348" y="4537881"/>
              <a:ext cx="1719867" cy="1069197"/>
            </a:xfrm>
            <a:prstGeom prst="roundRect">
              <a:avLst/>
            </a:prstGeom>
            <a:noFill/>
            <a:ln>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tx1"/>
                  </a:solidFill>
                </a:rPr>
                <a:t>Primary</a:t>
              </a:r>
            </a:p>
          </p:txBody>
        </p:sp>
      </p:grpSp>
      <p:cxnSp>
        <p:nvCxnSpPr>
          <p:cNvPr id="43" name="Straight Arrow Connector 42">
            <a:extLst>
              <a:ext uri="{FF2B5EF4-FFF2-40B4-BE49-F238E27FC236}">
                <a16:creationId xmlns:a16="http://schemas.microsoft.com/office/drawing/2014/main" id="{271E7E38-2B5F-B151-68BB-163061DE050A}"/>
              </a:ext>
            </a:extLst>
          </p:cNvPr>
          <p:cNvCxnSpPr>
            <a:cxnSpLocks/>
            <a:stCxn id="42" idx="0"/>
            <a:endCxn id="39" idx="2"/>
          </p:cNvCxnSpPr>
          <p:nvPr/>
        </p:nvCxnSpPr>
        <p:spPr>
          <a:xfrm flipV="1">
            <a:off x="6095999" y="2049453"/>
            <a:ext cx="1" cy="2345017"/>
          </a:xfrm>
          <a:prstGeom prst="straightConnector1">
            <a:avLst/>
          </a:prstGeom>
          <a:ln w="38100">
            <a:solidFill>
              <a:schemeClr val="bg1">
                <a:lumMod val="65000"/>
              </a:schemeClr>
            </a:solidFill>
            <a:prstDash val="dash"/>
            <a:headEnd type="triangle"/>
            <a:tailEnd type="triangle"/>
          </a:ln>
        </p:spPr>
        <p:style>
          <a:lnRef idx="1">
            <a:schemeClr val="accent1"/>
          </a:lnRef>
          <a:fillRef idx="0">
            <a:schemeClr val="accent1"/>
          </a:fillRef>
          <a:effectRef idx="0">
            <a:schemeClr val="accent1"/>
          </a:effectRef>
          <a:fontRef idx="minor">
            <a:schemeClr val="tx1"/>
          </a:fontRef>
        </p:style>
      </p:cxnSp>
      <p:grpSp>
        <p:nvGrpSpPr>
          <p:cNvPr id="46" name="Group 45">
            <a:extLst>
              <a:ext uri="{FF2B5EF4-FFF2-40B4-BE49-F238E27FC236}">
                <a16:creationId xmlns:a16="http://schemas.microsoft.com/office/drawing/2014/main" id="{B810A2AE-5C58-1191-8DD3-9F9A0579E74C}"/>
              </a:ext>
            </a:extLst>
          </p:cNvPr>
          <p:cNvGrpSpPr/>
          <p:nvPr/>
        </p:nvGrpSpPr>
        <p:grpSpPr>
          <a:xfrm>
            <a:off x="2802182" y="2687362"/>
            <a:ext cx="1719867" cy="1069197"/>
            <a:chOff x="7028348" y="4537881"/>
            <a:chExt cx="1719867" cy="1069197"/>
          </a:xfrm>
        </p:grpSpPr>
        <p:pic>
          <p:nvPicPr>
            <p:cNvPr id="47" name="Google Shape;141;g3588a3ccce8_2_21">
              <a:extLst>
                <a:ext uri="{FF2B5EF4-FFF2-40B4-BE49-F238E27FC236}">
                  <a16:creationId xmlns:a16="http://schemas.microsoft.com/office/drawing/2014/main" id="{EF72F130-EFF1-7B54-BC3B-C235D419AFF0}"/>
                </a:ext>
              </a:extLst>
            </p:cNvPr>
            <p:cNvPicPr preferRelativeResize="0"/>
            <p:nvPr/>
          </p:nvPicPr>
          <p:blipFill rotWithShape="1">
            <a:blip r:embed="rId3">
              <a:alphaModFix/>
            </a:blip>
            <a:srcRect/>
            <a:stretch/>
          </p:blipFill>
          <p:spPr>
            <a:xfrm>
              <a:off x="7123882" y="4619769"/>
              <a:ext cx="337085" cy="389520"/>
            </a:xfrm>
            <a:prstGeom prst="rect">
              <a:avLst/>
            </a:prstGeom>
            <a:noFill/>
            <a:ln>
              <a:noFill/>
              <a:prstDash val="solid"/>
            </a:ln>
          </p:spPr>
        </p:pic>
        <p:sp>
          <p:nvSpPr>
            <p:cNvPr id="48" name="Rounded Rectangle 47">
              <a:extLst>
                <a:ext uri="{FF2B5EF4-FFF2-40B4-BE49-F238E27FC236}">
                  <a16:creationId xmlns:a16="http://schemas.microsoft.com/office/drawing/2014/main" id="{4B87963E-A497-59C4-1585-0A8B1C5B65AE}"/>
                </a:ext>
              </a:extLst>
            </p:cNvPr>
            <p:cNvSpPr/>
            <p:nvPr/>
          </p:nvSpPr>
          <p:spPr>
            <a:xfrm>
              <a:off x="7028348" y="4537881"/>
              <a:ext cx="1719867" cy="1069197"/>
            </a:xfrm>
            <a:prstGeom prst="roundRect">
              <a:avLst/>
            </a:prstGeom>
            <a:noFill/>
            <a:ln>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tx1"/>
                  </a:solidFill>
                </a:rPr>
                <a:t>Primary</a:t>
              </a:r>
            </a:p>
          </p:txBody>
        </p:sp>
      </p:grpSp>
      <p:cxnSp>
        <p:nvCxnSpPr>
          <p:cNvPr id="49" name="Straight Arrow Connector 48">
            <a:extLst>
              <a:ext uri="{FF2B5EF4-FFF2-40B4-BE49-F238E27FC236}">
                <a16:creationId xmlns:a16="http://schemas.microsoft.com/office/drawing/2014/main" id="{452B9A36-1359-80B2-AE69-690153302A14}"/>
              </a:ext>
            </a:extLst>
          </p:cNvPr>
          <p:cNvCxnSpPr>
            <a:cxnSpLocks/>
          </p:cNvCxnSpPr>
          <p:nvPr/>
        </p:nvCxnSpPr>
        <p:spPr>
          <a:xfrm flipH="1" flipV="1">
            <a:off x="4522049" y="3756559"/>
            <a:ext cx="761783" cy="637911"/>
          </a:xfrm>
          <a:prstGeom prst="straightConnector1">
            <a:avLst/>
          </a:prstGeom>
          <a:ln w="38100">
            <a:solidFill>
              <a:schemeClr val="bg1">
                <a:lumMod val="65000"/>
              </a:schemeClr>
            </a:solidFill>
            <a:prstDash val="dash"/>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51" name="Straight Arrow Connector 50">
            <a:extLst>
              <a:ext uri="{FF2B5EF4-FFF2-40B4-BE49-F238E27FC236}">
                <a16:creationId xmlns:a16="http://schemas.microsoft.com/office/drawing/2014/main" id="{47D816CD-40A3-1487-60E6-A8772EC12FD5}"/>
              </a:ext>
            </a:extLst>
          </p:cNvPr>
          <p:cNvCxnSpPr>
            <a:cxnSpLocks/>
          </p:cNvCxnSpPr>
          <p:nvPr/>
        </p:nvCxnSpPr>
        <p:spPr>
          <a:xfrm flipV="1">
            <a:off x="4522049" y="1947227"/>
            <a:ext cx="702517" cy="740135"/>
          </a:xfrm>
          <a:prstGeom prst="straightConnector1">
            <a:avLst/>
          </a:prstGeom>
          <a:ln w="38100">
            <a:solidFill>
              <a:schemeClr val="bg1">
                <a:lumMod val="65000"/>
              </a:schemeClr>
            </a:solidFill>
            <a:prstDash val="dash"/>
            <a:headEnd type="triangle"/>
            <a:tailEnd type="triangle"/>
          </a:ln>
        </p:spPr>
        <p:style>
          <a:lnRef idx="1">
            <a:schemeClr val="accent1"/>
          </a:lnRef>
          <a:fillRef idx="0">
            <a:schemeClr val="accent1"/>
          </a:fillRef>
          <a:effectRef idx="0">
            <a:schemeClr val="accent1"/>
          </a:effectRef>
          <a:fontRef idx="minor">
            <a:schemeClr val="tx1"/>
          </a:fontRef>
        </p:style>
      </p:cxnSp>
      <p:grpSp>
        <p:nvGrpSpPr>
          <p:cNvPr id="53" name="Group 52">
            <a:extLst>
              <a:ext uri="{FF2B5EF4-FFF2-40B4-BE49-F238E27FC236}">
                <a16:creationId xmlns:a16="http://schemas.microsoft.com/office/drawing/2014/main" id="{254B656E-9BFB-97E5-9259-D485F911D8FF}"/>
              </a:ext>
            </a:extLst>
          </p:cNvPr>
          <p:cNvGrpSpPr/>
          <p:nvPr/>
        </p:nvGrpSpPr>
        <p:grpSpPr>
          <a:xfrm>
            <a:off x="7524029" y="2687362"/>
            <a:ext cx="1719867" cy="1069197"/>
            <a:chOff x="7028348" y="4537881"/>
            <a:chExt cx="1719867" cy="1069197"/>
          </a:xfrm>
        </p:grpSpPr>
        <p:pic>
          <p:nvPicPr>
            <p:cNvPr id="54" name="Google Shape;141;g3588a3ccce8_2_21">
              <a:extLst>
                <a:ext uri="{FF2B5EF4-FFF2-40B4-BE49-F238E27FC236}">
                  <a16:creationId xmlns:a16="http://schemas.microsoft.com/office/drawing/2014/main" id="{ABAB416C-594A-2D80-9269-98D9B1A94E1F}"/>
                </a:ext>
              </a:extLst>
            </p:cNvPr>
            <p:cNvPicPr preferRelativeResize="0"/>
            <p:nvPr/>
          </p:nvPicPr>
          <p:blipFill rotWithShape="1">
            <a:blip r:embed="rId3">
              <a:alphaModFix/>
            </a:blip>
            <a:srcRect/>
            <a:stretch/>
          </p:blipFill>
          <p:spPr>
            <a:xfrm>
              <a:off x="7123882" y="4619769"/>
              <a:ext cx="337085" cy="389520"/>
            </a:xfrm>
            <a:prstGeom prst="rect">
              <a:avLst/>
            </a:prstGeom>
            <a:noFill/>
            <a:ln>
              <a:noFill/>
              <a:prstDash val="solid"/>
            </a:ln>
          </p:spPr>
        </p:pic>
        <p:sp>
          <p:nvSpPr>
            <p:cNvPr id="55" name="Rounded Rectangle 54">
              <a:extLst>
                <a:ext uri="{FF2B5EF4-FFF2-40B4-BE49-F238E27FC236}">
                  <a16:creationId xmlns:a16="http://schemas.microsoft.com/office/drawing/2014/main" id="{CC8AC46B-1506-4D7A-C7F7-4DDFDC1E0ECC}"/>
                </a:ext>
              </a:extLst>
            </p:cNvPr>
            <p:cNvSpPr/>
            <p:nvPr/>
          </p:nvSpPr>
          <p:spPr>
            <a:xfrm>
              <a:off x="7028348" y="4537881"/>
              <a:ext cx="1719867" cy="1069197"/>
            </a:xfrm>
            <a:prstGeom prst="roundRect">
              <a:avLst/>
            </a:prstGeom>
            <a:noFill/>
            <a:ln>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tx1"/>
                  </a:solidFill>
                </a:rPr>
                <a:t>Replica</a:t>
              </a:r>
            </a:p>
          </p:txBody>
        </p:sp>
      </p:grpSp>
      <p:cxnSp>
        <p:nvCxnSpPr>
          <p:cNvPr id="56" name="Straight Arrow Connector 55">
            <a:extLst>
              <a:ext uri="{FF2B5EF4-FFF2-40B4-BE49-F238E27FC236}">
                <a16:creationId xmlns:a16="http://schemas.microsoft.com/office/drawing/2014/main" id="{C2690E3B-D713-37ED-2B8C-1055BF0F6940}"/>
              </a:ext>
            </a:extLst>
          </p:cNvPr>
          <p:cNvCxnSpPr>
            <a:cxnSpLocks/>
            <a:stCxn id="48" idx="3"/>
            <a:endCxn id="55" idx="1"/>
          </p:cNvCxnSpPr>
          <p:nvPr/>
        </p:nvCxnSpPr>
        <p:spPr>
          <a:xfrm>
            <a:off x="4522049" y="3221961"/>
            <a:ext cx="3001980" cy="0"/>
          </a:xfrm>
          <a:prstGeom prst="straightConnector1">
            <a:avLst/>
          </a:prstGeom>
          <a:ln w="38100">
            <a:solidFill>
              <a:schemeClr val="bg1">
                <a:lumMod val="65000"/>
              </a:schemeClr>
            </a:solidFill>
            <a:prstDash val="dash"/>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58" name="Straight Arrow Connector 57">
            <a:extLst>
              <a:ext uri="{FF2B5EF4-FFF2-40B4-BE49-F238E27FC236}">
                <a16:creationId xmlns:a16="http://schemas.microsoft.com/office/drawing/2014/main" id="{642A1919-1A4D-B8D2-0DBB-F592CBDA1009}"/>
              </a:ext>
            </a:extLst>
          </p:cNvPr>
          <p:cNvCxnSpPr>
            <a:cxnSpLocks/>
          </p:cNvCxnSpPr>
          <p:nvPr/>
        </p:nvCxnSpPr>
        <p:spPr>
          <a:xfrm>
            <a:off x="6955932" y="2049450"/>
            <a:ext cx="663631" cy="637912"/>
          </a:xfrm>
          <a:prstGeom prst="straightConnector1">
            <a:avLst/>
          </a:prstGeom>
          <a:ln w="38100">
            <a:solidFill>
              <a:schemeClr val="bg1">
                <a:lumMod val="65000"/>
              </a:schemeClr>
            </a:solidFill>
            <a:prstDash val="dash"/>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63" name="Straight Arrow Connector 62">
            <a:extLst>
              <a:ext uri="{FF2B5EF4-FFF2-40B4-BE49-F238E27FC236}">
                <a16:creationId xmlns:a16="http://schemas.microsoft.com/office/drawing/2014/main" id="{E0445F9A-42ED-187A-E371-138F3F4D15F5}"/>
              </a:ext>
            </a:extLst>
          </p:cNvPr>
          <p:cNvCxnSpPr>
            <a:cxnSpLocks/>
          </p:cNvCxnSpPr>
          <p:nvPr/>
        </p:nvCxnSpPr>
        <p:spPr>
          <a:xfrm flipV="1">
            <a:off x="6910818" y="3704902"/>
            <a:ext cx="613211" cy="689568"/>
          </a:xfrm>
          <a:prstGeom prst="straightConnector1">
            <a:avLst/>
          </a:prstGeom>
          <a:ln w="38100">
            <a:solidFill>
              <a:schemeClr val="bg1">
                <a:lumMod val="65000"/>
              </a:schemeClr>
            </a:solidFill>
            <a:prstDash val="dash"/>
            <a:headEnd type="triangle"/>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732330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9D4AF5-981D-2134-F093-BECFF80E752C}"/>
            </a:ext>
          </a:extLst>
        </p:cNvPr>
        <p:cNvGrpSpPr/>
        <p:nvPr/>
      </p:nvGrpSpPr>
      <p:grpSpPr>
        <a:xfrm>
          <a:off x="0" y="0"/>
          <a:ext cx="0" cy="0"/>
          <a:chOff x="0" y="0"/>
          <a:chExt cx="0" cy="0"/>
        </a:xfrm>
      </p:grpSpPr>
      <p:grpSp>
        <p:nvGrpSpPr>
          <p:cNvPr id="4" name="Group 3">
            <a:extLst>
              <a:ext uri="{FF2B5EF4-FFF2-40B4-BE49-F238E27FC236}">
                <a16:creationId xmlns:a16="http://schemas.microsoft.com/office/drawing/2014/main" id="{F1ED3ECD-1AD7-0BFD-D99B-6B914504F1FE}"/>
              </a:ext>
            </a:extLst>
          </p:cNvPr>
          <p:cNvGrpSpPr/>
          <p:nvPr/>
        </p:nvGrpSpPr>
        <p:grpSpPr>
          <a:xfrm>
            <a:off x="8341909" y="2513558"/>
            <a:ext cx="3187924" cy="2104817"/>
            <a:chOff x="7028348" y="4537881"/>
            <a:chExt cx="1719867" cy="1069197"/>
          </a:xfrm>
        </p:grpSpPr>
        <p:pic>
          <p:nvPicPr>
            <p:cNvPr id="5" name="Google Shape;141;g3588a3ccce8_2_21">
              <a:extLst>
                <a:ext uri="{FF2B5EF4-FFF2-40B4-BE49-F238E27FC236}">
                  <a16:creationId xmlns:a16="http://schemas.microsoft.com/office/drawing/2014/main" id="{EE39A0BA-7EF4-FCFE-77C0-385427119177}"/>
                </a:ext>
              </a:extLst>
            </p:cNvPr>
            <p:cNvPicPr preferRelativeResize="0"/>
            <p:nvPr/>
          </p:nvPicPr>
          <p:blipFill rotWithShape="1">
            <a:blip r:embed="rId3">
              <a:alphaModFix/>
            </a:blip>
            <a:srcRect/>
            <a:stretch/>
          </p:blipFill>
          <p:spPr>
            <a:xfrm>
              <a:off x="7123882" y="4619769"/>
              <a:ext cx="337085" cy="389520"/>
            </a:xfrm>
            <a:prstGeom prst="rect">
              <a:avLst/>
            </a:prstGeom>
            <a:noFill/>
            <a:ln>
              <a:noFill/>
              <a:prstDash val="solid"/>
            </a:ln>
          </p:spPr>
        </p:pic>
        <p:sp>
          <p:nvSpPr>
            <p:cNvPr id="6" name="Rounded Rectangle 5">
              <a:extLst>
                <a:ext uri="{FF2B5EF4-FFF2-40B4-BE49-F238E27FC236}">
                  <a16:creationId xmlns:a16="http://schemas.microsoft.com/office/drawing/2014/main" id="{B59F487F-5EBD-793E-FC52-B32C834EA247}"/>
                </a:ext>
              </a:extLst>
            </p:cNvPr>
            <p:cNvSpPr/>
            <p:nvPr/>
          </p:nvSpPr>
          <p:spPr>
            <a:xfrm>
              <a:off x="7028348" y="4537881"/>
              <a:ext cx="1719867" cy="1069197"/>
            </a:xfrm>
            <a:prstGeom prst="roundRect">
              <a:avLst/>
            </a:prstGeom>
            <a:noFill/>
            <a:ln>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3600" dirty="0">
                  <a:solidFill>
                    <a:schemeClr val="tx1"/>
                  </a:solidFill>
                </a:rPr>
                <a:t>Node</a:t>
              </a:r>
            </a:p>
          </p:txBody>
        </p:sp>
      </p:grpSp>
      <p:cxnSp>
        <p:nvCxnSpPr>
          <p:cNvPr id="3" name="Straight Arrow Connector 2">
            <a:extLst>
              <a:ext uri="{FF2B5EF4-FFF2-40B4-BE49-F238E27FC236}">
                <a16:creationId xmlns:a16="http://schemas.microsoft.com/office/drawing/2014/main" id="{7EA4BC42-8A8C-41C1-1AE4-049FE48DB243}"/>
              </a:ext>
            </a:extLst>
          </p:cNvPr>
          <p:cNvCxnSpPr/>
          <p:nvPr/>
        </p:nvCxnSpPr>
        <p:spPr>
          <a:xfrm>
            <a:off x="3552668" y="3597639"/>
            <a:ext cx="4212236" cy="0"/>
          </a:xfrm>
          <a:prstGeom prst="straightConnector1">
            <a:avLst/>
          </a:prstGeom>
          <a:ln w="50800">
            <a:tailEnd type="triangle"/>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5CABA8B2-B212-C6FD-F295-53C76BBB309A}"/>
              </a:ext>
            </a:extLst>
          </p:cNvPr>
          <p:cNvSpPr txBox="1"/>
          <p:nvPr/>
        </p:nvSpPr>
        <p:spPr>
          <a:xfrm>
            <a:off x="841590" y="2642667"/>
            <a:ext cx="9094281" cy="830997"/>
          </a:xfrm>
          <a:prstGeom prst="rect">
            <a:avLst/>
          </a:prstGeom>
          <a:noFill/>
        </p:spPr>
        <p:txBody>
          <a:bodyPr wrap="square">
            <a:spAutoFit/>
          </a:bodyPr>
          <a:lstStyle/>
          <a:p>
            <a:pPr algn="l">
              <a:buNone/>
            </a:pPr>
            <a:r>
              <a:rPr lang="en-US" sz="4800" b="0" i="0" dirty="0">
                <a:solidFill>
                  <a:schemeClr val="tx1"/>
                </a:solidFill>
                <a:effectLst/>
                <a:latin typeface="Courier New" panose="02070309020205020404" pitchFamily="49" charset="0"/>
              </a:rPr>
              <a:t>CLUSTER SLOTS</a:t>
            </a:r>
          </a:p>
        </p:txBody>
      </p:sp>
    </p:spTree>
    <p:extLst>
      <p:ext uri="{BB962C8B-B14F-4D97-AF65-F5344CB8AC3E}">
        <p14:creationId xmlns:p14="http://schemas.microsoft.com/office/powerpoint/2010/main" val="42165435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6C9BD7-3E3E-F7E0-9174-3C88589BBD67}"/>
            </a:ext>
          </a:extLst>
        </p:cNvPr>
        <p:cNvGrpSpPr/>
        <p:nvPr/>
      </p:nvGrpSpPr>
      <p:grpSpPr>
        <a:xfrm>
          <a:off x="0" y="0"/>
          <a:ext cx="0" cy="0"/>
          <a:chOff x="0" y="0"/>
          <a:chExt cx="0" cy="0"/>
        </a:xfrm>
      </p:grpSpPr>
      <p:grpSp>
        <p:nvGrpSpPr>
          <p:cNvPr id="4" name="Group 3">
            <a:extLst>
              <a:ext uri="{FF2B5EF4-FFF2-40B4-BE49-F238E27FC236}">
                <a16:creationId xmlns:a16="http://schemas.microsoft.com/office/drawing/2014/main" id="{F9E0088D-F1FC-B33B-D460-0A641254A370}"/>
              </a:ext>
            </a:extLst>
          </p:cNvPr>
          <p:cNvGrpSpPr/>
          <p:nvPr/>
        </p:nvGrpSpPr>
        <p:grpSpPr>
          <a:xfrm>
            <a:off x="8341909" y="2513558"/>
            <a:ext cx="3187924" cy="2104817"/>
            <a:chOff x="7028348" y="4537881"/>
            <a:chExt cx="1719867" cy="1069197"/>
          </a:xfrm>
        </p:grpSpPr>
        <p:pic>
          <p:nvPicPr>
            <p:cNvPr id="5" name="Google Shape;141;g3588a3ccce8_2_21">
              <a:extLst>
                <a:ext uri="{FF2B5EF4-FFF2-40B4-BE49-F238E27FC236}">
                  <a16:creationId xmlns:a16="http://schemas.microsoft.com/office/drawing/2014/main" id="{B65C2F11-E08F-3423-5E2A-FB2D0B1E241A}"/>
                </a:ext>
              </a:extLst>
            </p:cNvPr>
            <p:cNvPicPr preferRelativeResize="0"/>
            <p:nvPr/>
          </p:nvPicPr>
          <p:blipFill rotWithShape="1">
            <a:blip r:embed="rId3">
              <a:alphaModFix/>
            </a:blip>
            <a:srcRect/>
            <a:stretch/>
          </p:blipFill>
          <p:spPr>
            <a:xfrm>
              <a:off x="7123882" y="4619769"/>
              <a:ext cx="337085" cy="389520"/>
            </a:xfrm>
            <a:prstGeom prst="rect">
              <a:avLst/>
            </a:prstGeom>
            <a:noFill/>
            <a:ln>
              <a:noFill/>
              <a:prstDash val="solid"/>
            </a:ln>
          </p:spPr>
        </p:pic>
        <p:sp>
          <p:nvSpPr>
            <p:cNvPr id="6" name="Rounded Rectangle 5">
              <a:extLst>
                <a:ext uri="{FF2B5EF4-FFF2-40B4-BE49-F238E27FC236}">
                  <a16:creationId xmlns:a16="http://schemas.microsoft.com/office/drawing/2014/main" id="{3DE90D9A-70A9-A98B-93E4-FA45164D406E}"/>
                </a:ext>
              </a:extLst>
            </p:cNvPr>
            <p:cNvSpPr/>
            <p:nvPr/>
          </p:nvSpPr>
          <p:spPr>
            <a:xfrm>
              <a:off x="7028348" y="4537881"/>
              <a:ext cx="1719867" cy="1069197"/>
            </a:xfrm>
            <a:prstGeom prst="roundRect">
              <a:avLst/>
            </a:prstGeom>
            <a:noFill/>
            <a:ln>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3600" dirty="0">
                  <a:solidFill>
                    <a:schemeClr val="tx1"/>
                  </a:solidFill>
                </a:rPr>
                <a:t>Node</a:t>
              </a:r>
            </a:p>
          </p:txBody>
        </p:sp>
      </p:grpSp>
      <p:sp>
        <p:nvSpPr>
          <p:cNvPr id="8" name="TextBox 7">
            <a:extLst>
              <a:ext uri="{FF2B5EF4-FFF2-40B4-BE49-F238E27FC236}">
                <a16:creationId xmlns:a16="http://schemas.microsoft.com/office/drawing/2014/main" id="{BAF28585-938F-9CDF-3666-39226422FCD8}"/>
              </a:ext>
            </a:extLst>
          </p:cNvPr>
          <p:cNvSpPr txBox="1"/>
          <p:nvPr/>
        </p:nvSpPr>
        <p:spPr>
          <a:xfrm>
            <a:off x="452306" y="428178"/>
            <a:ext cx="9094281" cy="6001643"/>
          </a:xfrm>
          <a:prstGeom prst="rect">
            <a:avLst/>
          </a:prstGeom>
          <a:noFill/>
        </p:spPr>
        <p:txBody>
          <a:bodyPr wrap="square">
            <a:spAutoFit/>
          </a:bodyPr>
          <a:lstStyle/>
          <a:p>
            <a:pPr algn="l">
              <a:buNone/>
            </a:pPr>
            <a:r>
              <a:rPr lang="en-US" sz="2400" b="0" i="0" dirty="0">
                <a:solidFill>
                  <a:schemeClr val="tx1"/>
                </a:solidFill>
                <a:effectLst/>
                <a:latin typeface="Courier New" panose="02070309020205020404" pitchFamily="49" charset="0"/>
              </a:rPr>
              <a:t>1) 1) (integer) 0</a:t>
            </a:r>
          </a:p>
          <a:p>
            <a:pPr algn="l">
              <a:buNone/>
            </a:pPr>
            <a:r>
              <a:rPr lang="en-US" sz="2400" b="0" i="0" dirty="0">
                <a:solidFill>
                  <a:schemeClr val="tx1"/>
                </a:solidFill>
                <a:effectLst/>
                <a:latin typeface="Courier New" panose="02070309020205020404" pitchFamily="49" charset="0"/>
              </a:rPr>
              <a:t>   2) (integer) 5460</a:t>
            </a:r>
          </a:p>
          <a:p>
            <a:pPr algn="l">
              <a:buNone/>
            </a:pPr>
            <a:r>
              <a:rPr lang="en-US" sz="2400" b="0" i="0" dirty="0">
                <a:solidFill>
                  <a:schemeClr val="tx1"/>
                </a:solidFill>
                <a:effectLst/>
                <a:latin typeface="Courier New" panose="02070309020205020404" pitchFamily="49" charset="0"/>
              </a:rPr>
              <a:t>   3) 1) "127.0.0.1"</a:t>
            </a:r>
          </a:p>
          <a:p>
            <a:pPr algn="l">
              <a:buNone/>
            </a:pPr>
            <a:r>
              <a:rPr lang="en-US" sz="2400" b="0" i="0" dirty="0">
                <a:solidFill>
                  <a:schemeClr val="tx1"/>
                </a:solidFill>
                <a:effectLst/>
                <a:latin typeface="Courier New" panose="02070309020205020404" pitchFamily="49" charset="0"/>
              </a:rPr>
              <a:t>      2) (integer) 30001</a:t>
            </a:r>
          </a:p>
          <a:p>
            <a:pPr algn="l">
              <a:buNone/>
            </a:pPr>
            <a:r>
              <a:rPr lang="en-US" sz="2400" b="0" i="0" dirty="0">
                <a:solidFill>
                  <a:schemeClr val="tx1"/>
                </a:solidFill>
                <a:effectLst/>
                <a:latin typeface="Courier New" panose="02070309020205020404" pitchFamily="49" charset="0"/>
              </a:rPr>
              <a:t>      3) "09dbe…"</a:t>
            </a:r>
          </a:p>
          <a:p>
            <a:pPr algn="l">
              <a:buNone/>
            </a:pPr>
            <a:r>
              <a:rPr lang="en-US" sz="2400" b="0" i="0" dirty="0">
                <a:solidFill>
                  <a:schemeClr val="tx1"/>
                </a:solidFill>
                <a:effectLst/>
                <a:latin typeface="Courier New" panose="02070309020205020404" pitchFamily="49" charset="0"/>
              </a:rPr>
              <a:t>      4) 1) hostname</a:t>
            </a:r>
          </a:p>
          <a:p>
            <a:pPr algn="l">
              <a:buNone/>
            </a:pPr>
            <a:r>
              <a:rPr lang="en-US" sz="2400" b="0" i="0" dirty="0">
                <a:solidFill>
                  <a:schemeClr val="tx1"/>
                </a:solidFill>
                <a:effectLst/>
                <a:latin typeface="Courier New" panose="02070309020205020404" pitchFamily="49" charset="0"/>
              </a:rPr>
              <a:t>         2) "host-1.valkey.example.com"</a:t>
            </a:r>
          </a:p>
          <a:p>
            <a:pPr algn="l">
              <a:buNone/>
            </a:pPr>
            <a:r>
              <a:rPr lang="en-US" sz="2400" b="0" i="0" dirty="0">
                <a:solidFill>
                  <a:schemeClr val="tx1"/>
                </a:solidFill>
                <a:effectLst/>
                <a:latin typeface="Courier New" panose="02070309020205020404" pitchFamily="49" charset="0"/>
              </a:rPr>
              <a:t>         3) availability-zone</a:t>
            </a:r>
          </a:p>
          <a:p>
            <a:pPr algn="l">
              <a:buNone/>
            </a:pPr>
            <a:r>
              <a:rPr lang="en-US" sz="2400" b="0" i="0" dirty="0">
                <a:solidFill>
                  <a:schemeClr val="tx1"/>
                </a:solidFill>
                <a:effectLst/>
                <a:latin typeface="Courier New" panose="02070309020205020404" pitchFamily="49" charset="0"/>
              </a:rPr>
              <a:t>         4) "zone-a"</a:t>
            </a:r>
          </a:p>
          <a:p>
            <a:pPr algn="l">
              <a:buNone/>
            </a:pPr>
            <a:r>
              <a:rPr lang="en-US" sz="2400" b="0" i="0" dirty="0">
                <a:solidFill>
                  <a:schemeClr val="tx1"/>
                </a:solidFill>
                <a:effectLst/>
                <a:latin typeface="Courier New" panose="02070309020205020404" pitchFamily="49" charset="0"/>
              </a:rPr>
              <a:t>   4) 1) "127.0.0.1"</a:t>
            </a:r>
          </a:p>
          <a:p>
            <a:pPr algn="l">
              <a:buNone/>
            </a:pPr>
            <a:r>
              <a:rPr lang="en-US" sz="2400" b="0" i="0" dirty="0">
                <a:solidFill>
                  <a:schemeClr val="tx1"/>
                </a:solidFill>
                <a:effectLst/>
                <a:latin typeface="Courier New" panose="02070309020205020404" pitchFamily="49" charset="0"/>
              </a:rPr>
              <a:t>      2) (integer) 30004</a:t>
            </a:r>
          </a:p>
          <a:p>
            <a:pPr algn="l">
              <a:buNone/>
            </a:pPr>
            <a:r>
              <a:rPr lang="en-US" sz="2400" b="0" i="0" dirty="0">
                <a:solidFill>
                  <a:schemeClr val="tx1"/>
                </a:solidFill>
                <a:effectLst/>
                <a:latin typeface="Courier New" panose="02070309020205020404" pitchFamily="49" charset="0"/>
              </a:rPr>
              <a:t>      3) "821d8c…"</a:t>
            </a:r>
          </a:p>
          <a:p>
            <a:pPr algn="l">
              <a:buNone/>
            </a:pPr>
            <a:r>
              <a:rPr lang="en-US" sz="2400" b="0" i="0" dirty="0">
                <a:solidFill>
                  <a:schemeClr val="tx1"/>
                </a:solidFill>
                <a:effectLst/>
                <a:latin typeface="Courier New" panose="02070309020205020404" pitchFamily="49" charset="0"/>
              </a:rPr>
              <a:t>      4) 1) hostname</a:t>
            </a:r>
          </a:p>
          <a:p>
            <a:pPr algn="l">
              <a:buNone/>
            </a:pPr>
            <a:r>
              <a:rPr lang="en-US" sz="2400" b="0" i="0" dirty="0">
                <a:solidFill>
                  <a:schemeClr val="tx1"/>
                </a:solidFill>
                <a:effectLst/>
                <a:latin typeface="Courier New" panose="02070309020205020404" pitchFamily="49" charset="0"/>
              </a:rPr>
              <a:t>         2) "host-2.valkey.example.com"</a:t>
            </a:r>
          </a:p>
          <a:p>
            <a:pPr algn="l">
              <a:buNone/>
            </a:pPr>
            <a:r>
              <a:rPr lang="en-US" sz="2400" b="0" i="0" dirty="0">
                <a:solidFill>
                  <a:schemeClr val="tx1"/>
                </a:solidFill>
                <a:effectLst/>
                <a:latin typeface="Courier New" panose="02070309020205020404" pitchFamily="49" charset="0"/>
              </a:rPr>
              <a:t>         3) availability-zone</a:t>
            </a:r>
          </a:p>
          <a:p>
            <a:pPr algn="l">
              <a:buNone/>
            </a:pPr>
            <a:r>
              <a:rPr lang="en-US" sz="2400" b="0" i="0" dirty="0">
                <a:solidFill>
                  <a:schemeClr val="tx1"/>
                </a:solidFill>
                <a:effectLst/>
                <a:latin typeface="Courier New" panose="02070309020205020404" pitchFamily="49" charset="0"/>
              </a:rPr>
              <a:t>         4) "zone-a"</a:t>
            </a:r>
          </a:p>
        </p:txBody>
      </p:sp>
    </p:spTree>
    <p:extLst>
      <p:ext uri="{BB962C8B-B14F-4D97-AF65-F5344CB8AC3E}">
        <p14:creationId xmlns:p14="http://schemas.microsoft.com/office/powerpoint/2010/main" val="33082525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4BCEC0-B59F-EBB7-DDEB-66A8043B0EE0}"/>
            </a:ext>
          </a:extLst>
        </p:cNvPr>
        <p:cNvGrpSpPr/>
        <p:nvPr/>
      </p:nvGrpSpPr>
      <p:grpSpPr>
        <a:xfrm>
          <a:off x="0" y="0"/>
          <a:ext cx="0" cy="0"/>
          <a:chOff x="0" y="0"/>
          <a:chExt cx="0" cy="0"/>
        </a:xfrm>
      </p:grpSpPr>
      <p:grpSp>
        <p:nvGrpSpPr>
          <p:cNvPr id="4" name="Group 3">
            <a:extLst>
              <a:ext uri="{FF2B5EF4-FFF2-40B4-BE49-F238E27FC236}">
                <a16:creationId xmlns:a16="http://schemas.microsoft.com/office/drawing/2014/main" id="{0ED56227-17C0-8F2F-67F9-D53FCDC6F57C}"/>
              </a:ext>
            </a:extLst>
          </p:cNvPr>
          <p:cNvGrpSpPr/>
          <p:nvPr/>
        </p:nvGrpSpPr>
        <p:grpSpPr>
          <a:xfrm>
            <a:off x="8341909" y="2513558"/>
            <a:ext cx="3187924" cy="2104817"/>
            <a:chOff x="7028348" y="4537881"/>
            <a:chExt cx="1719867" cy="1069197"/>
          </a:xfrm>
        </p:grpSpPr>
        <p:pic>
          <p:nvPicPr>
            <p:cNvPr id="5" name="Google Shape;141;g3588a3ccce8_2_21">
              <a:extLst>
                <a:ext uri="{FF2B5EF4-FFF2-40B4-BE49-F238E27FC236}">
                  <a16:creationId xmlns:a16="http://schemas.microsoft.com/office/drawing/2014/main" id="{E0844C19-63A4-0564-6B1D-7F2B243D1F39}"/>
                </a:ext>
              </a:extLst>
            </p:cNvPr>
            <p:cNvPicPr preferRelativeResize="0"/>
            <p:nvPr/>
          </p:nvPicPr>
          <p:blipFill rotWithShape="1">
            <a:blip r:embed="rId3">
              <a:alphaModFix/>
            </a:blip>
            <a:srcRect/>
            <a:stretch/>
          </p:blipFill>
          <p:spPr>
            <a:xfrm>
              <a:off x="7123882" y="4619769"/>
              <a:ext cx="337085" cy="389520"/>
            </a:xfrm>
            <a:prstGeom prst="rect">
              <a:avLst/>
            </a:prstGeom>
            <a:noFill/>
            <a:ln>
              <a:noFill/>
              <a:prstDash val="solid"/>
            </a:ln>
          </p:spPr>
        </p:pic>
        <p:sp>
          <p:nvSpPr>
            <p:cNvPr id="6" name="Rounded Rectangle 5">
              <a:extLst>
                <a:ext uri="{FF2B5EF4-FFF2-40B4-BE49-F238E27FC236}">
                  <a16:creationId xmlns:a16="http://schemas.microsoft.com/office/drawing/2014/main" id="{B23B5095-4C8D-0A2B-A48C-388B12B2200F}"/>
                </a:ext>
              </a:extLst>
            </p:cNvPr>
            <p:cNvSpPr/>
            <p:nvPr/>
          </p:nvSpPr>
          <p:spPr>
            <a:xfrm>
              <a:off x="7028348" y="4537881"/>
              <a:ext cx="1719867" cy="1069197"/>
            </a:xfrm>
            <a:prstGeom prst="roundRect">
              <a:avLst/>
            </a:prstGeom>
            <a:noFill/>
            <a:ln>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3600" dirty="0">
                  <a:solidFill>
                    <a:schemeClr val="tx1"/>
                  </a:solidFill>
                </a:rPr>
                <a:t>Node</a:t>
              </a:r>
            </a:p>
          </p:txBody>
        </p:sp>
      </p:grpSp>
      <p:sp>
        <p:nvSpPr>
          <p:cNvPr id="8" name="TextBox 7">
            <a:extLst>
              <a:ext uri="{FF2B5EF4-FFF2-40B4-BE49-F238E27FC236}">
                <a16:creationId xmlns:a16="http://schemas.microsoft.com/office/drawing/2014/main" id="{8C950E69-D480-4FAD-006F-20106CE77DD6}"/>
              </a:ext>
            </a:extLst>
          </p:cNvPr>
          <p:cNvSpPr txBox="1"/>
          <p:nvPr/>
        </p:nvSpPr>
        <p:spPr>
          <a:xfrm>
            <a:off x="452306" y="428178"/>
            <a:ext cx="9094281" cy="6001643"/>
          </a:xfrm>
          <a:prstGeom prst="rect">
            <a:avLst/>
          </a:prstGeom>
          <a:noFill/>
        </p:spPr>
        <p:txBody>
          <a:bodyPr wrap="square">
            <a:spAutoFit/>
          </a:bodyPr>
          <a:lstStyle/>
          <a:p>
            <a:pPr algn="l">
              <a:buNone/>
            </a:pPr>
            <a:r>
              <a:rPr lang="en-US" sz="2400" b="0" i="0" dirty="0">
                <a:solidFill>
                  <a:schemeClr val="accent1"/>
                </a:solidFill>
                <a:effectLst/>
                <a:latin typeface="Courier New" panose="02070309020205020404" pitchFamily="49" charset="0"/>
              </a:rPr>
              <a:t>1) 1) (integer) 0</a:t>
            </a:r>
          </a:p>
          <a:p>
            <a:pPr algn="l">
              <a:buNone/>
            </a:pPr>
            <a:r>
              <a:rPr lang="en-US" sz="2400" b="0" i="0" dirty="0">
                <a:solidFill>
                  <a:schemeClr val="accent1"/>
                </a:solidFill>
                <a:effectLst/>
                <a:latin typeface="Courier New" panose="02070309020205020404" pitchFamily="49" charset="0"/>
              </a:rPr>
              <a:t>   2) (integer) 5460</a:t>
            </a:r>
          </a:p>
          <a:p>
            <a:pPr algn="l">
              <a:buNone/>
            </a:pPr>
            <a:r>
              <a:rPr lang="en-US" sz="2400" b="0" i="0" dirty="0">
                <a:solidFill>
                  <a:schemeClr val="bg1">
                    <a:lumMod val="75000"/>
                  </a:schemeClr>
                </a:solidFill>
                <a:effectLst/>
                <a:latin typeface="Courier New" panose="02070309020205020404" pitchFamily="49" charset="0"/>
              </a:rPr>
              <a:t>   3) 1) "127.0.0.1"</a:t>
            </a:r>
          </a:p>
          <a:p>
            <a:pPr algn="l">
              <a:buNone/>
            </a:pPr>
            <a:r>
              <a:rPr lang="en-US" sz="2400" b="0" i="0" dirty="0">
                <a:solidFill>
                  <a:schemeClr val="bg1">
                    <a:lumMod val="75000"/>
                  </a:schemeClr>
                </a:solidFill>
                <a:effectLst/>
                <a:latin typeface="Courier New" panose="02070309020205020404" pitchFamily="49" charset="0"/>
              </a:rPr>
              <a:t>      2) (integer) 30001</a:t>
            </a:r>
          </a:p>
          <a:p>
            <a:pPr algn="l">
              <a:buNone/>
            </a:pPr>
            <a:r>
              <a:rPr lang="en-US" sz="2400" b="0" i="0" dirty="0">
                <a:solidFill>
                  <a:schemeClr val="accent1"/>
                </a:solidFill>
                <a:effectLst/>
                <a:latin typeface="Courier New" panose="02070309020205020404" pitchFamily="49" charset="0"/>
              </a:rPr>
              <a:t>      3) "09dbe…"</a:t>
            </a:r>
          </a:p>
          <a:p>
            <a:pPr algn="l">
              <a:buNone/>
            </a:pPr>
            <a:r>
              <a:rPr lang="en-US" sz="2400" b="0" i="0" dirty="0">
                <a:solidFill>
                  <a:schemeClr val="bg1">
                    <a:lumMod val="75000"/>
                  </a:schemeClr>
                </a:solidFill>
                <a:effectLst/>
                <a:latin typeface="Courier New" panose="02070309020205020404" pitchFamily="49" charset="0"/>
              </a:rPr>
              <a:t>      4) 1) hostname</a:t>
            </a:r>
          </a:p>
          <a:p>
            <a:pPr algn="l">
              <a:buNone/>
            </a:pPr>
            <a:r>
              <a:rPr lang="en-US" sz="2400" b="0" i="0" dirty="0">
                <a:solidFill>
                  <a:schemeClr val="bg1">
                    <a:lumMod val="75000"/>
                  </a:schemeClr>
                </a:solidFill>
                <a:effectLst/>
                <a:latin typeface="Courier New" panose="02070309020205020404" pitchFamily="49" charset="0"/>
              </a:rPr>
              <a:t>         2) "host-1.valkey.example.com"</a:t>
            </a:r>
          </a:p>
          <a:p>
            <a:pPr algn="l">
              <a:buNone/>
            </a:pPr>
            <a:r>
              <a:rPr lang="en-US" sz="2400" b="0" i="0" dirty="0">
                <a:solidFill>
                  <a:schemeClr val="bg1">
                    <a:lumMod val="75000"/>
                  </a:schemeClr>
                </a:solidFill>
                <a:effectLst/>
                <a:latin typeface="Courier New" panose="02070309020205020404" pitchFamily="49" charset="0"/>
              </a:rPr>
              <a:t>         3) availability-zone</a:t>
            </a:r>
          </a:p>
          <a:p>
            <a:pPr algn="l">
              <a:buNone/>
            </a:pPr>
            <a:r>
              <a:rPr lang="en-US" sz="2400" b="0" i="0" dirty="0">
                <a:solidFill>
                  <a:schemeClr val="bg1">
                    <a:lumMod val="75000"/>
                  </a:schemeClr>
                </a:solidFill>
                <a:effectLst/>
                <a:latin typeface="Courier New" panose="02070309020205020404" pitchFamily="49" charset="0"/>
              </a:rPr>
              <a:t>         4) "zone-a"</a:t>
            </a:r>
          </a:p>
          <a:p>
            <a:pPr algn="l">
              <a:buNone/>
            </a:pPr>
            <a:r>
              <a:rPr lang="en-US" sz="2400" b="0" i="0" dirty="0">
                <a:solidFill>
                  <a:schemeClr val="bg1">
                    <a:lumMod val="75000"/>
                  </a:schemeClr>
                </a:solidFill>
                <a:effectLst/>
                <a:latin typeface="Courier New" panose="02070309020205020404" pitchFamily="49" charset="0"/>
              </a:rPr>
              <a:t>   4) 1) "127.0.0.1"</a:t>
            </a:r>
          </a:p>
          <a:p>
            <a:pPr algn="l">
              <a:buNone/>
            </a:pPr>
            <a:r>
              <a:rPr lang="en-US" sz="2400" b="0" i="0" dirty="0">
                <a:solidFill>
                  <a:schemeClr val="bg1">
                    <a:lumMod val="75000"/>
                  </a:schemeClr>
                </a:solidFill>
                <a:effectLst/>
                <a:latin typeface="Courier New" panose="02070309020205020404" pitchFamily="49" charset="0"/>
              </a:rPr>
              <a:t>      2) (integer) 30004</a:t>
            </a:r>
          </a:p>
          <a:p>
            <a:pPr algn="l">
              <a:buNone/>
            </a:pPr>
            <a:r>
              <a:rPr lang="en-US" sz="2400" b="0" i="0" dirty="0">
                <a:solidFill>
                  <a:schemeClr val="accent1"/>
                </a:solidFill>
                <a:effectLst/>
                <a:latin typeface="Courier New" panose="02070309020205020404" pitchFamily="49" charset="0"/>
              </a:rPr>
              <a:t>      3) "821d8c…"</a:t>
            </a:r>
          </a:p>
          <a:p>
            <a:pPr algn="l">
              <a:buNone/>
            </a:pPr>
            <a:r>
              <a:rPr lang="en-US" sz="2400" b="0" i="0" dirty="0">
                <a:solidFill>
                  <a:schemeClr val="bg1">
                    <a:lumMod val="75000"/>
                  </a:schemeClr>
                </a:solidFill>
                <a:effectLst/>
                <a:latin typeface="Courier New" panose="02070309020205020404" pitchFamily="49" charset="0"/>
              </a:rPr>
              <a:t>      4) 1) hostname</a:t>
            </a:r>
          </a:p>
          <a:p>
            <a:pPr algn="l">
              <a:buNone/>
            </a:pPr>
            <a:r>
              <a:rPr lang="en-US" sz="2400" b="0" i="0" dirty="0">
                <a:solidFill>
                  <a:schemeClr val="bg1">
                    <a:lumMod val="75000"/>
                  </a:schemeClr>
                </a:solidFill>
                <a:effectLst/>
                <a:latin typeface="Courier New" panose="02070309020205020404" pitchFamily="49" charset="0"/>
              </a:rPr>
              <a:t>         2) "host-2.valkey.example.com"</a:t>
            </a:r>
          </a:p>
          <a:p>
            <a:pPr algn="l">
              <a:buNone/>
            </a:pPr>
            <a:r>
              <a:rPr lang="en-US" sz="2400" b="0" i="0" dirty="0">
                <a:solidFill>
                  <a:schemeClr val="bg1">
                    <a:lumMod val="75000"/>
                  </a:schemeClr>
                </a:solidFill>
                <a:effectLst/>
                <a:latin typeface="Courier New" panose="02070309020205020404" pitchFamily="49" charset="0"/>
              </a:rPr>
              <a:t>         3) availability-zone</a:t>
            </a:r>
          </a:p>
          <a:p>
            <a:pPr algn="l">
              <a:buNone/>
            </a:pPr>
            <a:r>
              <a:rPr lang="en-US" sz="2400" b="0" i="0" dirty="0">
                <a:solidFill>
                  <a:schemeClr val="bg1">
                    <a:lumMod val="75000"/>
                  </a:schemeClr>
                </a:solidFill>
                <a:effectLst/>
                <a:latin typeface="Courier New" panose="02070309020205020404" pitchFamily="49" charset="0"/>
              </a:rPr>
              <a:t>         4) "zone-a"</a:t>
            </a:r>
          </a:p>
        </p:txBody>
      </p:sp>
    </p:spTree>
    <p:extLst>
      <p:ext uri="{BB962C8B-B14F-4D97-AF65-F5344CB8AC3E}">
        <p14:creationId xmlns:p14="http://schemas.microsoft.com/office/powerpoint/2010/main" val="34203308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3C6FE7-4BD7-23F1-9BED-6B69840FB875}"/>
            </a:ext>
          </a:extLst>
        </p:cNvPr>
        <p:cNvGrpSpPr/>
        <p:nvPr/>
      </p:nvGrpSpPr>
      <p:grpSpPr>
        <a:xfrm>
          <a:off x="0" y="0"/>
          <a:ext cx="0" cy="0"/>
          <a:chOff x="0" y="0"/>
          <a:chExt cx="0" cy="0"/>
        </a:xfrm>
      </p:grpSpPr>
      <p:grpSp>
        <p:nvGrpSpPr>
          <p:cNvPr id="4" name="Group 3">
            <a:extLst>
              <a:ext uri="{FF2B5EF4-FFF2-40B4-BE49-F238E27FC236}">
                <a16:creationId xmlns:a16="http://schemas.microsoft.com/office/drawing/2014/main" id="{542831FD-A131-F782-92A6-AFC5A506FB20}"/>
              </a:ext>
            </a:extLst>
          </p:cNvPr>
          <p:cNvGrpSpPr/>
          <p:nvPr/>
        </p:nvGrpSpPr>
        <p:grpSpPr>
          <a:xfrm>
            <a:off x="8341909" y="2513558"/>
            <a:ext cx="3187924" cy="2104817"/>
            <a:chOff x="7028348" y="4537881"/>
            <a:chExt cx="1719867" cy="1069197"/>
          </a:xfrm>
        </p:grpSpPr>
        <p:pic>
          <p:nvPicPr>
            <p:cNvPr id="5" name="Google Shape;141;g3588a3ccce8_2_21">
              <a:extLst>
                <a:ext uri="{FF2B5EF4-FFF2-40B4-BE49-F238E27FC236}">
                  <a16:creationId xmlns:a16="http://schemas.microsoft.com/office/drawing/2014/main" id="{5DE25377-355C-8AB8-1E58-13054E8A5A32}"/>
                </a:ext>
              </a:extLst>
            </p:cNvPr>
            <p:cNvPicPr preferRelativeResize="0"/>
            <p:nvPr/>
          </p:nvPicPr>
          <p:blipFill rotWithShape="1">
            <a:blip r:embed="rId3">
              <a:alphaModFix/>
            </a:blip>
            <a:srcRect/>
            <a:stretch/>
          </p:blipFill>
          <p:spPr>
            <a:xfrm>
              <a:off x="7123882" y="4619769"/>
              <a:ext cx="337085" cy="389520"/>
            </a:xfrm>
            <a:prstGeom prst="rect">
              <a:avLst/>
            </a:prstGeom>
            <a:noFill/>
            <a:ln>
              <a:noFill/>
              <a:prstDash val="solid"/>
            </a:ln>
          </p:spPr>
        </p:pic>
        <p:sp>
          <p:nvSpPr>
            <p:cNvPr id="6" name="Rounded Rectangle 5">
              <a:extLst>
                <a:ext uri="{FF2B5EF4-FFF2-40B4-BE49-F238E27FC236}">
                  <a16:creationId xmlns:a16="http://schemas.microsoft.com/office/drawing/2014/main" id="{B42B896D-CCE2-61A6-B276-4428C7602B3F}"/>
                </a:ext>
              </a:extLst>
            </p:cNvPr>
            <p:cNvSpPr/>
            <p:nvPr/>
          </p:nvSpPr>
          <p:spPr>
            <a:xfrm>
              <a:off x="7028348" y="4537881"/>
              <a:ext cx="1719867" cy="1069197"/>
            </a:xfrm>
            <a:prstGeom prst="roundRect">
              <a:avLst/>
            </a:prstGeom>
            <a:noFill/>
            <a:ln>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3600" dirty="0">
                  <a:solidFill>
                    <a:schemeClr val="tx1"/>
                  </a:solidFill>
                </a:rPr>
                <a:t>Node</a:t>
              </a:r>
            </a:p>
          </p:txBody>
        </p:sp>
      </p:grpSp>
      <p:sp>
        <p:nvSpPr>
          <p:cNvPr id="8" name="TextBox 7">
            <a:extLst>
              <a:ext uri="{FF2B5EF4-FFF2-40B4-BE49-F238E27FC236}">
                <a16:creationId xmlns:a16="http://schemas.microsoft.com/office/drawing/2014/main" id="{7F4662F3-8EC4-F7D3-3D84-C0B92107DA14}"/>
              </a:ext>
            </a:extLst>
          </p:cNvPr>
          <p:cNvSpPr txBox="1"/>
          <p:nvPr/>
        </p:nvSpPr>
        <p:spPr>
          <a:xfrm>
            <a:off x="452306" y="428178"/>
            <a:ext cx="9094281" cy="6001643"/>
          </a:xfrm>
          <a:prstGeom prst="rect">
            <a:avLst/>
          </a:prstGeom>
          <a:noFill/>
        </p:spPr>
        <p:txBody>
          <a:bodyPr wrap="square">
            <a:spAutoFit/>
          </a:bodyPr>
          <a:lstStyle/>
          <a:p>
            <a:pPr algn="l">
              <a:buNone/>
            </a:pPr>
            <a:r>
              <a:rPr lang="en-US" sz="2400" b="0" i="0" dirty="0">
                <a:solidFill>
                  <a:schemeClr val="bg1">
                    <a:lumMod val="75000"/>
                  </a:schemeClr>
                </a:solidFill>
                <a:effectLst/>
                <a:latin typeface="Courier New" panose="02070309020205020404" pitchFamily="49" charset="0"/>
              </a:rPr>
              <a:t>1) 1) (integer) 0</a:t>
            </a:r>
          </a:p>
          <a:p>
            <a:pPr algn="l">
              <a:buNone/>
            </a:pPr>
            <a:r>
              <a:rPr lang="en-US" sz="2400" b="0" i="0" dirty="0">
                <a:solidFill>
                  <a:schemeClr val="bg1">
                    <a:lumMod val="75000"/>
                  </a:schemeClr>
                </a:solidFill>
                <a:effectLst/>
                <a:latin typeface="Courier New" panose="02070309020205020404" pitchFamily="49" charset="0"/>
              </a:rPr>
              <a:t>   2) (integer) 5460</a:t>
            </a:r>
          </a:p>
          <a:p>
            <a:pPr algn="l">
              <a:buNone/>
            </a:pPr>
            <a:r>
              <a:rPr lang="en-US" sz="2400" b="0" i="0" dirty="0">
                <a:solidFill>
                  <a:schemeClr val="accent1"/>
                </a:solidFill>
                <a:effectLst/>
                <a:latin typeface="Courier New" panose="02070309020205020404" pitchFamily="49" charset="0"/>
              </a:rPr>
              <a:t>   3) 1) "127.0.0.1"</a:t>
            </a:r>
          </a:p>
          <a:p>
            <a:pPr algn="l">
              <a:buNone/>
            </a:pPr>
            <a:r>
              <a:rPr lang="en-US" sz="2400" b="0" i="0" dirty="0">
                <a:solidFill>
                  <a:schemeClr val="accent1"/>
                </a:solidFill>
                <a:effectLst/>
                <a:latin typeface="Courier New" panose="02070309020205020404" pitchFamily="49" charset="0"/>
              </a:rPr>
              <a:t>      2) (integer) 30001</a:t>
            </a:r>
          </a:p>
          <a:p>
            <a:pPr algn="l">
              <a:buNone/>
            </a:pPr>
            <a:r>
              <a:rPr lang="en-US" sz="2400" b="0" i="0" dirty="0">
                <a:solidFill>
                  <a:schemeClr val="bg1">
                    <a:lumMod val="75000"/>
                  </a:schemeClr>
                </a:solidFill>
                <a:effectLst/>
                <a:latin typeface="Courier New" panose="02070309020205020404" pitchFamily="49" charset="0"/>
              </a:rPr>
              <a:t>      3) "09dbe…"</a:t>
            </a:r>
          </a:p>
          <a:p>
            <a:pPr algn="l">
              <a:buNone/>
            </a:pPr>
            <a:r>
              <a:rPr lang="en-US" sz="2400" b="0" i="0" dirty="0">
                <a:solidFill>
                  <a:schemeClr val="accent1"/>
                </a:solidFill>
                <a:effectLst/>
                <a:latin typeface="Courier New" panose="02070309020205020404" pitchFamily="49" charset="0"/>
              </a:rPr>
              <a:t>      4) 1) hostname</a:t>
            </a:r>
          </a:p>
          <a:p>
            <a:pPr algn="l">
              <a:buNone/>
            </a:pPr>
            <a:r>
              <a:rPr lang="en-US" sz="2400" b="0" i="0" dirty="0">
                <a:solidFill>
                  <a:schemeClr val="accent1"/>
                </a:solidFill>
                <a:effectLst/>
                <a:latin typeface="Courier New" panose="02070309020205020404" pitchFamily="49" charset="0"/>
              </a:rPr>
              <a:t>         2) "host-1.valkey.example.com"</a:t>
            </a:r>
          </a:p>
          <a:p>
            <a:pPr algn="l">
              <a:buNone/>
            </a:pPr>
            <a:r>
              <a:rPr lang="en-US" sz="2400" b="0" i="0" dirty="0">
                <a:solidFill>
                  <a:schemeClr val="bg1">
                    <a:lumMod val="75000"/>
                  </a:schemeClr>
                </a:solidFill>
                <a:effectLst/>
                <a:latin typeface="Courier New" panose="02070309020205020404" pitchFamily="49" charset="0"/>
              </a:rPr>
              <a:t>         3) availability-zone</a:t>
            </a:r>
          </a:p>
          <a:p>
            <a:pPr algn="l">
              <a:buNone/>
            </a:pPr>
            <a:r>
              <a:rPr lang="en-US" sz="2400" b="0" i="0" dirty="0">
                <a:solidFill>
                  <a:schemeClr val="bg1">
                    <a:lumMod val="75000"/>
                  </a:schemeClr>
                </a:solidFill>
                <a:effectLst/>
                <a:latin typeface="Courier New" panose="02070309020205020404" pitchFamily="49" charset="0"/>
              </a:rPr>
              <a:t>         4) "zone-a"</a:t>
            </a:r>
          </a:p>
          <a:p>
            <a:pPr algn="l">
              <a:buNone/>
            </a:pPr>
            <a:r>
              <a:rPr lang="en-US" sz="2400" b="0" i="0" dirty="0">
                <a:solidFill>
                  <a:schemeClr val="accent1"/>
                </a:solidFill>
                <a:effectLst/>
                <a:latin typeface="Courier New" panose="02070309020205020404" pitchFamily="49" charset="0"/>
              </a:rPr>
              <a:t>   4) 1) "127.0.0.1"</a:t>
            </a:r>
          </a:p>
          <a:p>
            <a:pPr algn="l">
              <a:buNone/>
            </a:pPr>
            <a:r>
              <a:rPr lang="en-US" sz="2400" b="0" i="0" dirty="0">
                <a:solidFill>
                  <a:schemeClr val="accent1"/>
                </a:solidFill>
                <a:effectLst/>
                <a:latin typeface="Courier New" panose="02070309020205020404" pitchFamily="49" charset="0"/>
              </a:rPr>
              <a:t>      2) (integer) 30004</a:t>
            </a:r>
          </a:p>
          <a:p>
            <a:pPr algn="l">
              <a:buNone/>
            </a:pPr>
            <a:r>
              <a:rPr lang="en-US" sz="2400" b="0" i="0" dirty="0">
                <a:solidFill>
                  <a:schemeClr val="bg1">
                    <a:lumMod val="75000"/>
                  </a:schemeClr>
                </a:solidFill>
                <a:effectLst/>
                <a:latin typeface="Courier New" panose="02070309020205020404" pitchFamily="49" charset="0"/>
              </a:rPr>
              <a:t>      3) "821d8c…"</a:t>
            </a:r>
          </a:p>
          <a:p>
            <a:pPr algn="l">
              <a:buNone/>
            </a:pPr>
            <a:r>
              <a:rPr lang="en-US" sz="2400" b="0" i="0" dirty="0">
                <a:solidFill>
                  <a:schemeClr val="accent1"/>
                </a:solidFill>
                <a:effectLst/>
                <a:latin typeface="Courier New" panose="02070309020205020404" pitchFamily="49" charset="0"/>
              </a:rPr>
              <a:t>      4) 1) hostname</a:t>
            </a:r>
          </a:p>
          <a:p>
            <a:pPr algn="l">
              <a:buNone/>
            </a:pPr>
            <a:r>
              <a:rPr lang="en-US" sz="2400" b="0" i="0" dirty="0">
                <a:solidFill>
                  <a:schemeClr val="accent1"/>
                </a:solidFill>
                <a:effectLst/>
                <a:latin typeface="Courier New" panose="02070309020205020404" pitchFamily="49" charset="0"/>
              </a:rPr>
              <a:t>         2) "host-2.valkey.example.com"</a:t>
            </a:r>
          </a:p>
          <a:p>
            <a:pPr algn="l">
              <a:buNone/>
            </a:pPr>
            <a:r>
              <a:rPr lang="en-US" sz="2400" b="0" i="0" dirty="0">
                <a:solidFill>
                  <a:schemeClr val="bg1">
                    <a:lumMod val="75000"/>
                  </a:schemeClr>
                </a:solidFill>
                <a:effectLst/>
                <a:latin typeface="Courier New" panose="02070309020205020404" pitchFamily="49" charset="0"/>
              </a:rPr>
              <a:t>         3) availability-zone</a:t>
            </a:r>
          </a:p>
          <a:p>
            <a:pPr algn="l">
              <a:buNone/>
            </a:pPr>
            <a:r>
              <a:rPr lang="en-US" sz="2400" b="0" i="0" dirty="0">
                <a:solidFill>
                  <a:schemeClr val="bg1">
                    <a:lumMod val="75000"/>
                  </a:schemeClr>
                </a:solidFill>
                <a:effectLst/>
                <a:latin typeface="Courier New" panose="02070309020205020404" pitchFamily="49" charset="0"/>
              </a:rPr>
              <a:t>         4) "zone-a"</a:t>
            </a:r>
          </a:p>
        </p:txBody>
      </p:sp>
    </p:spTree>
    <p:extLst>
      <p:ext uri="{BB962C8B-B14F-4D97-AF65-F5344CB8AC3E}">
        <p14:creationId xmlns:p14="http://schemas.microsoft.com/office/powerpoint/2010/main" val="17712393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23C026-A4AF-D3E1-479A-202D04575836}"/>
            </a:ext>
          </a:extLst>
        </p:cNvPr>
        <p:cNvGrpSpPr/>
        <p:nvPr/>
      </p:nvGrpSpPr>
      <p:grpSpPr>
        <a:xfrm>
          <a:off x="0" y="0"/>
          <a:ext cx="0" cy="0"/>
          <a:chOff x="0" y="0"/>
          <a:chExt cx="0" cy="0"/>
        </a:xfrm>
      </p:grpSpPr>
      <p:grpSp>
        <p:nvGrpSpPr>
          <p:cNvPr id="4" name="Group 3">
            <a:extLst>
              <a:ext uri="{FF2B5EF4-FFF2-40B4-BE49-F238E27FC236}">
                <a16:creationId xmlns:a16="http://schemas.microsoft.com/office/drawing/2014/main" id="{653A1BA7-ED39-F84F-BCCB-496B20AC368E}"/>
              </a:ext>
            </a:extLst>
          </p:cNvPr>
          <p:cNvGrpSpPr/>
          <p:nvPr/>
        </p:nvGrpSpPr>
        <p:grpSpPr>
          <a:xfrm>
            <a:off x="8341909" y="2513558"/>
            <a:ext cx="3187924" cy="2104817"/>
            <a:chOff x="7028348" y="4537881"/>
            <a:chExt cx="1719867" cy="1069197"/>
          </a:xfrm>
        </p:grpSpPr>
        <p:pic>
          <p:nvPicPr>
            <p:cNvPr id="5" name="Google Shape;141;g3588a3ccce8_2_21">
              <a:extLst>
                <a:ext uri="{FF2B5EF4-FFF2-40B4-BE49-F238E27FC236}">
                  <a16:creationId xmlns:a16="http://schemas.microsoft.com/office/drawing/2014/main" id="{9D39E73F-CBE4-6EA5-1501-1E33796F3D60}"/>
                </a:ext>
              </a:extLst>
            </p:cNvPr>
            <p:cNvPicPr preferRelativeResize="0"/>
            <p:nvPr/>
          </p:nvPicPr>
          <p:blipFill rotWithShape="1">
            <a:blip r:embed="rId3">
              <a:alphaModFix/>
            </a:blip>
            <a:srcRect/>
            <a:stretch/>
          </p:blipFill>
          <p:spPr>
            <a:xfrm>
              <a:off x="7123882" y="4619769"/>
              <a:ext cx="337085" cy="389520"/>
            </a:xfrm>
            <a:prstGeom prst="rect">
              <a:avLst/>
            </a:prstGeom>
            <a:noFill/>
            <a:ln>
              <a:noFill/>
              <a:prstDash val="solid"/>
            </a:ln>
          </p:spPr>
        </p:pic>
        <p:sp>
          <p:nvSpPr>
            <p:cNvPr id="6" name="Rounded Rectangle 5">
              <a:extLst>
                <a:ext uri="{FF2B5EF4-FFF2-40B4-BE49-F238E27FC236}">
                  <a16:creationId xmlns:a16="http://schemas.microsoft.com/office/drawing/2014/main" id="{6E12C995-0D07-5C21-2BF7-5F3819532D31}"/>
                </a:ext>
              </a:extLst>
            </p:cNvPr>
            <p:cNvSpPr/>
            <p:nvPr/>
          </p:nvSpPr>
          <p:spPr>
            <a:xfrm>
              <a:off x="7028348" y="4537881"/>
              <a:ext cx="1719867" cy="1069197"/>
            </a:xfrm>
            <a:prstGeom prst="roundRect">
              <a:avLst/>
            </a:prstGeom>
            <a:noFill/>
            <a:ln>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3600" dirty="0">
                  <a:solidFill>
                    <a:schemeClr val="tx1"/>
                  </a:solidFill>
                </a:rPr>
                <a:t>Node</a:t>
              </a:r>
            </a:p>
          </p:txBody>
        </p:sp>
      </p:grpSp>
      <p:sp>
        <p:nvSpPr>
          <p:cNvPr id="8" name="TextBox 7">
            <a:extLst>
              <a:ext uri="{FF2B5EF4-FFF2-40B4-BE49-F238E27FC236}">
                <a16:creationId xmlns:a16="http://schemas.microsoft.com/office/drawing/2014/main" id="{6A81DA0E-4212-7F08-6268-953D1EF23719}"/>
              </a:ext>
            </a:extLst>
          </p:cNvPr>
          <p:cNvSpPr txBox="1"/>
          <p:nvPr/>
        </p:nvSpPr>
        <p:spPr>
          <a:xfrm>
            <a:off x="452306" y="428178"/>
            <a:ext cx="9094281" cy="6001643"/>
          </a:xfrm>
          <a:prstGeom prst="rect">
            <a:avLst/>
          </a:prstGeom>
          <a:noFill/>
        </p:spPr>
        <p:txBody>
          <a:bodyPr wrap="square">
            <a:spAutoFit/>
          </a:bodyPr>
          <a:lstStyle/>
          <a:p>
            <a:pPr algn="l">
              <a:buNone/>
            </a:pPr>
            <a:r>
              <a:rPr lang="en-US" sz="2400" b="0" i="0" dirty="0">
                <a:solidFill>
                  <a:schemeClr val="bg1">
                    <a:lumMod val="75000"/>
                  </a:schemeClr>
                </a:solidFill>
                <a:effectLst/>
                <a:latin typeface="Courier New" panose="02070309020205020404" pitchFamily="49" charset="0"/>
              </a:rPr>
              <a:t>1) 1) (integer) 0</a:t>
            </a:r>
          </a:p>
          <a:p>
            <a:pPr algn="l">
              <a:buNone/>
            </a:pPr>
            <a:r>
              <a:rPr lang="en-US" sz="2400" b="0" i="0" dirty="0">
                <a:solidFill>
                  <a:schemeClr val="bg1">
                    <a:lumMod val="75000"/>
                  </a:schemeClr>
                </a:solidFill>
                <a:effectLst/>
                <a:latin typeface="Courier New" panose="02070309020205020404" pitchFamily="49" charset="0"/>
              </a:rPr>
              <a:t>   2) (integer) 5460</a:t>
            </a:r>
          </a:p>
          <a:p>
            <a:pPr algn="l">
              <a:buNone/>
            </a:pPr>
            <a:r>
              <a:rPr lang="en-US" sz="2400" b="0" i="0" dirty="0">
                <a:solidFill>
                  <a:schemeClr val="bg1">
                    <a:lumMod val="75000"/>
                  </a:schemeClr>
                </a:solidFill>
                <a:effectLst/>
                <a:latin typeface="Courier New" panose="02070309020205020404" pitchFamily="49" charset="0"/>
              </a:rPr>
              <a:t>   3) 1) "127.0.0.1"</a:t>
            </a:r>
          </a:p>
          <a:p>
            <a:pPr algn="l">
              <a:buNone/>
            </a:pPr>
            <a:r>
              <a:rPr lang="en-US" sz="2400" b="0" i="0" dirty="0">
                <a:solidFill>
                  <a:schemeClr val="bg1">
                    <a:lumMod val="75000"/>
                  </a:schemeClr>
                </a:solidFill>
                <a:effectLst/>
                <a:latin typeface="Courier New" panose="02070309020205020404" pitchFamily="49" charset="0"/>
              </a:rPr>
              <a:t>      2) (integer) 30001</a:t>
            </a:r>
          </a:p>
          <a:p>
            <a:pPr algn="l">
              <a:buNone/>
            </a:pPr>
            <a:r>
              <a:rPr lang="en-US" sz="2400" b="0" i="0" dirty="0">
                <a:solidFill>
                  <a:schemeClr val="bg1">
                    <a:lumMod val="75000"/>
                  </a:schemeClr>
                </a:solidFill>
                <a:effectLst/>
                <a:latin typeface="Courier New" panose="02070309020205020404" pitchFamily="49" charset="0"/>
              </a:rPr>
              <a:t>      3) "09dbe…"</a:t>
            </a:r>
          </a:p>
          <a:p>
            <a:pPr algn="l">
              <a:buNone/>
            </a:pPr>
            <a:r>
              <a:rPr lang="en-US" sz="2400" b="0" i="0" dirty="0">
                <a:solidFill>
                  <a:schemeClr val="bg1">
                    <a:lumMod val="75000"/>
                  </a:schemeClr>
                </a:solidFill>
                <a:effectLst/>
                <a:latin typeface="Courier New" panose="02070309020205020404" pitchFamily="49" charset="0"/>
              </a:rPr>
              <a:t>      4) 1) hostname</a:t>
            </a:r>
          </a:p>
          <a:p>
            <a:pPr algn="l">
              <a:buNone/>
            </a:pPr>
            <a:r>
              <a:rPr lang="en-US" sz="2400" b="0" i="0" dirty="0">
                <a:solidFill>
                  <a:schemeClr val="bg1">
                    <a:lumMod val="75000"/>
                  </a:schemeClr>
                </a:solidFill>
                <a:effectLst/>
                <a:latin typeface="Courier New" panose="02070309020205020404" pitchFamily="49" charset="0"/>
              </a:rPr>
              <a:t>         2) "host-1.valkey.example.com"</a:t>
            </a:r>
          </a:p>
          <a:p>
            <a:pPr algn="l">
              <a:buNone/>
            </a:pPr>
            <a:r>
              <a:rPr lang="en-US" sz="2400" b="0" i="0" dirty="0">
                <a:solidFill>
                  <a:schemeClr val="accent1"/>
                </a:solidFill>
                <a:effectLst/>
                <a:latin typeface="Courier New" panose="02070309020205020404" pitchFamily="49" charset="0"/>
              </a:rPr>
              <a:t>         3) availability-zone</a:t>
            </a:r>
          </a:p>
          <a:p>
            <a:pPr algn="l">
              <a:buNone/>
            </a:pPr>
            <a:r>
              <a:rPr lang="en-US" sz="2400" b="0" i="0" dirty="0">
                <a:solidFill>
                  <a:schemeClr val="accent1"/>
                </a:solidFill>
                <a:effectLst/>
                <a:latin typeface="Courier New" panose="02070309020205020404" pitchFamily="49" charset="0"/>
              </a:rPr>
              <a:t>         4) "zone-a"</a:t>
            </a:r>
          </a:p>
          <a:p>
            <a:pPr algn="l">
              <a:buNone/>
            </a:pPr>
            <a:r>
              <a:rPr lang="en-US" sz="2400" b="0" i="0" dirty="0">
                <a:solidFill>
                  <a:schemeClr val="bg1">
                    <a:lumMod val="75000"/>
                  </a:schemeClr>
                </a:solidFill>
                <a:effectLst/>
                <a:latin typeface="Courier New" panose="02070309020205020404" pitchFamily="49" charset="0"/>
              </a:rPr>
              <a:t>   4) 1) "127.0.0.1"</a:t>
            </a:r>
          </a:p>
          <a:p>
            <a:pPr algn="l">
              <a:buNone/>
            </a:pPr>
            <a:r>
              <a:rPr lang="en-US" sz="2400" b="0" i="0" dirty="0">
                <a:solidFill>
                  <a:schemeClr val="bg1">
                    <a:lumMod val="75000"/>
                  </a:schemeClr>
                </a:solidFill>
                <a:effectLst/>
                <a:latin typeface="Courier New" panose="02070309020205020404" pitchFamily="49" charset="0"/>
              </a:rPr>
              <a:t>      2) (integer) 30004</a:t>
            </a:r>
          </a:p>
          <a:p>
            <a:pPr algn="l">
              <a:buNone/>
            </a:pPr>
            <a:r>
              <a:rPr lang="en-US" sz="2400" b="0" i="0" dirty="0">
                <a:solidFill>
                  <a:schemeClr val="bg1">
                    <a:lumMod val="75000"/>
                  </a:schemeClr>
                </a:solidFill>
                <a:effectLst/>
                <a:latin typeface="Courier New" panose="02070309020205020404" pitchFamily="49" charset="0"/>
              </a:rPr>
              <a:t>      3) "821d8c…"</a:t>
            </a:r>
          </a:p>
          <a:p>
            <a:pPr algn="l">
              <a:buNone/>
            </a:pPr>
            <a:r>
              <a:rPr lang="en-US" sz="2400" b="0" i="0" dirty="0">
                <a:solidFill>
                  <a:schemeClr val="bg1">
                    <a:lumMod val="75000"/>
                  </a:schemeClr>
                </a:solidFill>
                <a:effectLst/>
                <a:latin typeface="Courier New" panose="02070309020205020404" pitchFamily="49" charset="0"/>
              </a:rPr>
              <a:t>      4) 1) hostname</a:t>
            </a:r>
          </a:p>
          <a:p>
            <a:pPr algn="l">
              <a:buNone/>
            </a:pPr>
            <a:r>
              <a:rPr lang="en-US" sz="2400" b="0" i="0" dirty="0">
                <a:solidFill>
                  <a:schemeClr val="bg1">
                    <a:lumMod val="75000"/>
                  </a:schemeClr>
                </a:solidFill>
                <a:effectLst/>
                <a:latin typeface="Courier New" panose="02070309020205020404" pitchFamily="49" charset="0"/>
              </a:rPr>
              <a:t>         2) "host-2.valkey.example.com"</a:t>
            </a:r>
          </a:p>
          <a:p>
            <a:pPr algn="l">
              <a:buNone/>
            </a:pPr>
            <a:r>
              <a:rPr lang="en-US" sz="2400" b="0" i="0" dirty="0">
                <a:solidFill>
                  <a:schemeClr val="accent1"/>
                </a:solidFill>
                <a:effectLst/>
                <a:latin typeface="Courier New" panose="02070309020205020404" pitchFamily="49" charset="0"/>
              </a:rPr>
              <a:t>         3) availability-zone</a:t>
            </a:r>
          </a:p>
          <a:p>
            <a:pPr algn="l">
              <a:buNone/>
            </a:pPr>
            <a:r>
              <a:rPr lang="en-US" sz="2400" b="0" i="0" dirty="0">
                <a:solidFill>
                  <a:schemeClr val="accent1"/>
                </a:solidFill>
                <a:effectLst/>
                <a:latin typeface="Courier New" panose="02070309020205020404" pitchFamily="49" charset="0"/>
              </a:rPr>
              <a:t>         4) "zone-a"</a:t>
            </a:r>
          </a:p>
        </p:txBody>
      </p:sp>
    </p:spTree>
    <p:extLst>
      <p:ext uri="{BB962C8B-B14F-4D97-AF65-F5344CB8AC3E}">
        <p14:creationId xmlns:p14="http://schemas.microsoft.com/office/powerpoint/2010/main" val="8722318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177E72-0B86-4028-EC98-7DF9A2DD8BB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A0B2AA8-6139-21A5-5E94-A08FAAACE8C3}"/>
              </a:ext>
            </a:extLst>
          </p:cNvPr>
          <p:cNvSpPr>
            <a:spLocks noGrp="1"/>
          </p:cNvSpPr>
          <p:nvPr>
            <p:ph type="title"/>
          </p:nvPr>
        </p:nvSpPr>
        <p:spPr>
          <a:xfrm>
            <a:off x="609600" y="400019"/>
            <a:ext cx="11062800" cy="553998"/>
          </a:xfrm>
        </p:spPr>
        <p:txBody>
          <a:bodyPr/>
          <a:lstStyle/>
          <a:p>
            <a:r>
              <a:rPr lang="en-US" sz="4000" dirty="0">
                <a:solidFill>
                  <a:schemeClr val="tx1"/>
                </a:solidFill>
              </a:rPr>
              <a:t>Client best practices</a:t>
            </a:r>
            <a:endParaRPr sz="4000" dirty="0">
              <a:solidFill>
                <a:schemeClr val="tx1"/>
              </a:solidFill>
            </a:endParaRPr>
          </a:p>
        </p:txBody>
      </p:sp>
      <p:sp>
        <p:nvSpPr>
          <p:cNvPr id="6" name="Content Placeholder 2">
            <a:extLst>
              <a:ext uri="{FF2B5EF4-FFF2-40B4-BE49-F238E27FC236}">
                <a16:creationId xmlns:a16="http://schemas.microsoft.com/office/drawing/2014/main" id="{00F2CB4F-91B7-5F3B-F073-F6604A5B9A7D}"/>
              </a:ext>
            </a:extLst>
          </p:cNvPr>
          <p:cNvSpPr>
            <a:spLocks noGrp="1"/>
          </p:cNvSpPr>
          <p:nvPr>
            <p:ph idx="1"/>
          </p:nvPr>
        </p:nvSpPr>
        <p:spPr>
          <a:xfrm>
            <a:off x="609600" y="1445932"/>
            <a:ext cx="9793574" cy="4399698"/>
          </a:xfrm>
        </p:spPr>
        <p:txBody>
          <a:bodyPr wrap="square"/>
          <a:lstStyle/>
          <a:p>
            <a:pPr marL="342900" indent="-342900">
              <a:buFont typeface="Arial" panose="020B0604020202020204" pitchFamily="34" charset="0"/>
              <a:buChar char="•"/>
            </a:pPr>
            <a:r>
              <a:rPr lang="en-US" sz="3200" dirty="0">
                <a:solidFill>
                  <a:schemeClr val="tx1"/>
                </a:solidFill>
              </a:rPr>
              <a:t>Use connection pooling</a:t>
            </a:r>
          </a:p>
          <a:p>
            <a:pPr marL="342900" indent="-342900">
              <a:buFont typeface="Arial" panose="020B0604020202020204" pitchFamily="34" charset="0"/>
              <a:buChar char="•"/>
            </a:pPr>
            <a:r>
              <a:rPr lang="en-US" sz="3200" dirty="0">
                <a:solidFill>
                  <a:schemeClr val="tx1"/>
                </a:solidFill>
              </a:rPr>
              <a:t>Limit connection retries</a:t>
            </a:r>
          </a:p>
          <a:p>
            <a:pPr marL="342900" indent="-342900">
              <a:buFont typeface="Arial" panose="020B0604020202020204" pitchFamily="34" charset="0"/>
              <a:buChar char="•"/>
            </a:pPr>
            <a:r>
              <a:rPr lang="en-US" sz="3200" dirty="0">
                <a:solidFill>
                  <a:schemeClr val="tx1"/>
                </a:solidFill>
              </a:rPr>
              <a:t>Limit topology refresh</a:t>
            </a:r>
          </a:p>
          <a:p>
            <a:pPr marL="342900" indent="-342900">
              <a:buFont typeface="Arial" panose="020B0604020202020204" pitchFamily="34" charset="0"/>
              <a:buChar char="•"/>
            </a:pPr>
            <a:r>
              <a:rPr lang="en-US" sz="3200" dirty="0">
                <a:solidFill>
                  <a:schemeClr val="tx1"/>
                </a:solidFill>
              </a:rPr>
              <a:t>Proxies (like envoy!) can help with connection limits</a:t>
            </a:r>
          </a:p>
        </p:txBody>
      </p:sp>
    </p:spTree>
    <p:extLst>
      <p:ext uri="{BB962C8B-B14F-4D97-AF65-F5344CB8AC3E}">
        <p14:creationId xmlns:p14="http://schemas.microsoft.com/office/powerpoint/2010/main" val="34872092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2903C7-B8CB-1BDD-0631-B576D1EB795E}"/>
            </a:ext>
          </a:extLst>
        </p:cNvPr>
        <p:cNvGrpSpPr/>
        <p:nvPr/>
      </p:nvGrpSpPr>
      <p:grpSpPr>
        <a:xfrm>
          <a:off x="0" y="0"/>
          <a:ext cx="0" cy="0"/>
          <a:chOff x="0" y="0"/>
          <a:chExt cx="0" cy="0"/>
        </a:xfrm>
      </p:grpSpPr>
      <p:grpSp>
        <p:nvGrpSpPr>
          <p:cNvPr id="4" name="Group 3">
            <a:extLst>
              <a:ext uri="{FF2B5EF4-FFF2-40B4-BE49-F238E27FC236}">
                <a16:creationId xmlns:a16="http://schemas.microsoft.com/office/drawing/2014/main" id="{7EC37F0A-7215-70D2-E130-6718D3FAE8A4}"/>
              </a:ext>
            </a:extLst>
          </p:cNvPr>
          <p:cNvGrpSpPr/>
          <p:nvPr/>
        </p:nvGrpSpPr>
        <p:grpSpPr>
          <a:xfrm>
            <a:off x="8341909" y="2513558"/>
            <a:ext cx="3187924" cy="2104817"/>
            <a:chOff x="7028348" y="4537881"/>
            <a:chExt cx="1719867" cy="1069197"/>
          </a:xfrm>
        </p:grpSpPr>
        <p:pic>
          <p:nvPicPr>
            <p:cNvPr id="5" name="Google Shape;141;g3588a3ccce8_2_21">
              <a:extLst>
                <a:ext uri="{FF2B5EF4-FFF2-40B4-BE49-F238E27FC236}">
                  <a16:creationId xmlns:a16="http://schemas.microsoft.com/office/drawing/2014/main" id="{3C943445-7F58-C2E0-A26D-32A9FF9F32AC}"/>
                </a:ext>
              </a:extLst>
            </p:cNvPr>
            <p:cNvPicPr preferRelativeResize="0"/>
            <p:nvPr/>
          </p:nvPicPr>
          <p:blipFill rotWithShape="1">
            <a:blip r:embed="rId3">
              <a:alphaModFix/>
            </a:blip>
            <a:srcRect/>
            <a:stretch/>
          </p:blipFill>
          <p:spPr>
            <a:xfrm>
              <a:off x="7123882" y="4619769"/>
              <a:ext cx="337085" cy="389520"/>
            </a:xfrm>
            <a:prstGeom prst="rect">
              <a:avLst/>
            </a:prstGeom>
            <a:noFill/>
            <a:ln>
              <a:noFill/>
              <a:prstDash val="solid"/>
            </a:ln>
          </p:spPr>
        </p:pic>
        <p:sp>
          <p:nvSpPr>
            <p:cNvPr id="6" name="Rounded Rectangle 5">
              <a:extLst>
                <a:ext uri="{FF2B5EF4-FFF2-40B4-BE49-F238E27FC236}">
                  <a16:creationId xmlns:a16="http://schemas.microsoft.com/office/drawing/2014/main" id="{295DBFFA-399C-5390-8C6E-EBEFC063D1AE}"/>
                </a:ext>
              </a:extLst>
            </p:cNvPr>
            <p:cNvSpPr/>
            <p:nvPr/>
          </p:nvSpPr>
          <p:spPr>
            <a:xfrm>
              <a:off x="7028348" y="4537881"/>
              <a:ext cx="1719867" cy="1069197"/>
            </a:xfrm>
            <a:prstGeom prst="roundRect">
              <a:avLst/>
            </a:prstGeom>
            <a:noFill/>
            <a:ln>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3600" dirty="0">
                  <a:solidFill>
                    <a:schemeClr val="tx1"/>
                  </a:solidFill>
                </a:rPr>
                <a:t>Node</a:t>
              </a:r>
            </a:p>
          </p:txBody>
        </p:sp>
      </p:grpSp>
      <p:cxnSp>
        <p:nvCxnSpPr>
          <p:cNvPr id="3" name="Straight Arrow Connector 2">
            <a:extLst>
              <a:ext uri="{FF2B5EF4-FFF2-40B4-BE49-F238E27FC236}">
                <a16:creationId xmlns:a16="http://schemas.microsoft.com/office/drawing/2014/main" id="{01A58A0D-2422-B106-F8D4-7D29C8CB3057}"/>
              </a:ext>
            </a:extLst>
          </p:cNvPr>
          <p:cNvCxnSpPr/>
          <p:nvPr/>
        </p:nvCxnSpPr>
        <p:spPr>
          <a:xfrm>
            <a:off x="3552668" y="3597639"/>
            <a:ext cx="4212236" cy="0"/>
          </a:xfrm>
          <a:prstGeom prst="straightConnector1">
            <a:avLst/>
          </a:prstGeom>
          <a:ln w="50800">
            <a:tailEnd type="triangle"/>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58337E0B-9DEF-B441-8633-8E6104FE8FEE}"/>
              </a:ext>
            </a:extLst>
          </p:cNvPr>
          <p:cNvSpPr txBox="1"/>
          <p:nvPr/>
        </p:nvSpPr>
        <p:spPr>
          <a:xfrm>
            <a:off x="841590" y="2642667"/>
            <a:ext cx="9094281" cy="830997"/>
          </a:xfrm>
          <a:prstGeom prst="rect">
            <a:avLst/>
          </a:prstGeom>
          <a:noFill/>
        </p:spPr>
        <p:txBody>
          <a:bodyPr wrap="square">
            <a:spAutoFit/>
          </a:bodyPr>
          <a:lstStyle/>
          <a:p>
            <a:pPr algn="l">
              <a:buNone/>
            </a:pPr>
            <a:r>
              <a:rPr lang="en-US" sz="4800" b="0" i="0" dirty="0">
                <a:solidFill>
                  <a:schemeClr val="tx1"/>
                </a:solidFill>
                <a:effectLst/>
                <a:latin typeface="Courier New" panose="02070309020205020404" pitchFamily="49" charset="0"/>
              </a:rPr>
              <a:t>CLUSTER SLOT-STATS</a:t>
            </a:r>
          </a:p>
        </p:txBody>
      </p:sp>
    </p:spTree>
    <p:extLst>
      <p:ext uri="{BB962C8B-B14F-4D97-AF65-F5344CB8AC3E}">
        <p14:creationId xmlns:p14="http://schemas.microsoft.com/office/powerpoint/2010/main" val="33686172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B8ADAC10-676B-E920-0FF5-42164AADD302}"/>
              </a:ext>
            </a:extLst>
          </p:cNvPr>
          <p:cNvSpPr txBox="1"/>
          <p:nvPr/>
        </p:nvSpPr>
        <p:spPr>
          <a:xfrm>
            <a:off x="648376" y="166568"/>
            <a:ext cx="10895248" cy="6524863"/>
          </a:xfrm>
          <a:prstGeom prst="rect">
            <a:avLst/>
          </a:prstGeom>
          <a:noFill/>
        </p:spPr>
        <p:txBody>
          <a:bodyPr wrap="square">
            <a:spAutoFit/>
          </a:bodyPr>
          <a:lstStyle/>
          <a:p>
            <a:pPr algn="l">
              <a:buNone/>
            </a:pPr>
            <a:r>
              <a:rPr lang="en-US" sz="2200" b="0" i="0" dirty="0">
                <a:solidFill>
                  <a:schemeClr val="tx1"/>
                </a:solidFill>
                <a:effectLst/>
                <a:latin typeface="Courier New" panose="02070309020205020404" pitchFamily="49" charset="0"/>
              </a:rPr>
              <a:t>&gt; CLUSTER SLOT-STATS ORDERBY KEY-COUNT LIMIT 2 DESC</a:t>
            </a:r>
          </a:p>
          <a:p>
            <a:pPr algn="l">
              <a:buNone/>
            </a:pPr>
            <a:r>
              <a:rPr lang="en-US" sz="2200" b="0" i="0" dirty="0">
                <a:solidFill>
                  <a:schemeClr val="tx1"/>
                </a:solidFill>
                <a:effectLst/>
                <a:latin typeface="Courier New" panose="02070309020205020404" pitchFamily="49" charset="0"/>
              </a:rPr>
              <a:t>1) 1) (integer) 12426</a:t>
            </a:r>
          </a:p>
          <a:p>
            <a:pPr algn="l">
              <a:buNone/>
            </a:pPr>
            <a:r>
              <a:rPr lang="en-US" sz="2200" b="0" i="0" dirty="0">
                <a:solidFill>
                  <a:schemeClr val="tx1"/>
                </a:solidFill>
                <a:effectLst/>
                <a:latin typeface="Courier New" panose="02070309020205020404" pitchFamily="49" charset="0"/>
              </a:rPr>
              <a:t>   2) 1) "key-count"</a:t>
            </a:r>
          </a:p>
          <a:p>
            <a:pPr algn="l">
              <a:buNone/>
            </a:pPr>
            <a:r>
              <a:rPr lang="en-US" sz="2200" b="0" i="0" dirty="0">
                <a:solidFill>
                  <a:schemeClr val="tx1"/>
                </a:solidFill>
                <a:effectLst/>
                <a:latin typeface="Courier New" panose="02070309020205020404" pitchFamily="49" charset="0"/>
              </a:rPr>
              <a:t>      2) (integer) 45</a:t>
            </a:r>
          </a:p>
          <a:p>
            <a:pPr algn="l">
              <a:buNone/>
            </a:pPr>
            <a:r>
              <a:rPr lang="en-US" sz="2200" b="0" i="0" dirty="0">
                <a:solidFill>
                  <a:schemeClr val="tx1"/>
                </a:solidFill>
                <a:effectLst/>
                <a:latin typeface="Courier New" panose="02070309020205020404" pitchFamily="49" charset="0"/>
              </a:rPr>
              <a:t>      3) "</a:t>
            </a:r>
            <a:r>
              <a:rPr lang="en-US" sz="2200" b="0" i="0" dirty="0" err="1">
                <a:solidFill>
                  <a:schemeClr val="tx1"/>
                </a:solidFill>
                <a:effectLst/>
                <a:latin typeface="Courier New" panose="02070309020205020404" pitchFamily="49" charset="0"/>
              </a:rPr>
              <a:t>cpu-usec</a:t>
            </a:r>
            <a:r>
              <a:rPr lang="en-US" sz="2200" b="0" i="0" dirty="0">
                <a:solidFill>
                  <a:schemeClr val="tx1"/>
                </a:solidFill>
                <a:effectLst/>
                <a:latin typeface="Courier New" panose="02070309020205020404" pitchFamily="49" charset="0"/>
              </a:rPr>
              <a:t>"</a:t>
            </a:r>
          </a:p>
          <a:p>
            <a:pPr algn="l">
              <a:buNone/>
            </a:pPr>
            <a:r>
              <a:rPr lang="en-US" sz="2200" b="0" i="0" dirty="0">
                <a:solidFill>
                  <a:schemeClr val="tx1"/>
                </a:solidFill>
                <a:effectLst/>
                <a:latin typeface="Courier New" panose="02070309020205020404" pitchFamily="49" charset="0"/>
              </a:rPr>
              <a:t>      4) (integer) 0</a:t>
            </a:r>
          </a:p>
          <a:p>
            <a:pPr algn="l">
              <a:buNone/>
            </a:pPr>
            <a:r>
              <a:rPr lang="en-US" sz="2200" b="0" i="0" dirty="0">
                <a:solidFill>
                  <a:schemeClr val="tx1"/>
                </a:solidFill>
                <a:effectLst/>
                <a:latin typeface="Courier New" panose="02070309020205020404" pitchFamily="49" charset="0"/>
              </a:rPr>
              <a:t>      5) "network-bytes-in"</a:t>
            </a:r>
          </a:p>
          <a:p>
            <a:pPr algn="l">
              <a:buNone/>
            </a:pPr>
            <a:r>
              <a:rPr lang="en-US" sz="2200" b="0" i="0" dirty="0">
                <a:solidFill>
                  <a:schemeClr val="tx1"/>
                </a:solidFill>
                <a:effectLst/>
                <a:latin typeface="Courier New" panose="02070309020205020404" pitchFamily="49" charset="0"/>
              </a:rPr>
              <a:t>      6) (integer) 0</a:t>
            </a:r>
          </a:p>
          <a:p>
            <a:pPr algn="l">
              <a:buNone/>
            </a:pPr>
            <a:r>
              <a:rPr lang="en-US" sz="2200" b="0" i="0" dirty="0">
                <a:solidFill>
                  <a:schemeClr val="tx1"/>
                </a:solidFill>
                <a:effectLst/>
                <a:latin typeface="Courier New" panose="02070309020205020404" pitchFamily="49" charset="0"/>
              </a:rPr>
              <a:t>      7) "network-bytes-out"</a:t>
            </a:r>
          </a:p>
          <a:p>
            <a:pPr algn="l">
              <a:buNone/>
            </a:pPr>
            <a:r>
              <a:rPr lang="en-US" sz="2200" b="0" i="0" dirty="0">
                <a:solidFill>
                  <a:schemeClr val="tx1"/>
                </a:solidFill>
                <a:effectLst/>
                <a:latin typeface="Courier New" panose="02070309020205020404" pitchFamily="49" charset="0"/>
              </a:rPr>
              <a:t>      8) (integer) 0</a:t>
            </a:r>
          </a:p>
          <a:p>
            <a:pPr algn="l">
              <a:buNone/>
            </a:pPr>
            <a:r>
              <a:rPr lang="en-US" sz="2200" b="0" i="0" dirty="0">
                <a:solidFill>
                  <a:schemeClr val="tx1"/>
                </a:solidFill>
                <a:effectLst/>
                <a:latin typeface="Courier New" panose="02070309020205020404" pitchFamily="49" charset="0"/>
              </a:rPr>
              <a:t>2) 1) (integer) 13902</a:t>
            </a:r>
          </a:p>
          <a:p>
            <a:pPr algn="l">
              <a:buNone/>
            </a:pPr>
            <a:r>
              <a:rPr lang="en-US" sz="2200" b="0" i="0" dirty="0">
                <a:solidFill>
                  <a:schemeClr val="tx1"/>
                </a:solidFill>
                <a:effectLst/>
                <a:latin typeface="Courier New" panose="02070309020205020404" pitchFamily="49" charset="0"/>
              </a:rPr>
              <a:t>   2) 1) "key-count"</a:t>
            </a:r>
          </a:p>
          <a:p>
            <a:pPr algn="l">
              <a:buNone/>
            </a:pPr>
            <a:r>
              <a:rPr lang="en-US" sz="2200" b="0" i="0" dirty="0">
                <a:solidFill>
                  <a:schemeClr val="tx1"/>
                </a:solidFill>
                <a:effectLst/>
                <a:latin typeface="Courier New" panose="02070309020205020404" pitchFamily="49" charset="0"/>
              </a:rPr>
              <a:t>      2) (integer) 20</a:t>
            </a:r>
          </a:p>
          <a:p>
            <a:pPr algn="l">
              <a:buNone/>
            </a:pPr>
            <a:r>
              <a:rPr lang="en-US" sz="2200" b="0" i="0" dirty="0">
                <a:solidFill>
                  <a:schemeClr val="tx1"/>
                </a:solidFill>
                <a:effectLst/>
                <a:latin typeface="Courier New" panose="02070309020205020404" pitchFamily="49" charset="0"/>
              </a:rPr>
              <a:t>      3) "</a:t>
            </a:r>
            <a:r>
              <a:rPr lang="en-US" sz="2200" b="0" i="0" dirty="0" err="1">
                <a:solidFill>
                  <a:schemeClr val="tx1"/>
                </a:solidFill>
                <a:effectLst/>
                <a:latin typeface="Courier New" panose="02070309020205020404" pitchFamily="49" charset="0"/>
              </a:rPr>
              <a:t>cpu-usec</a:t>
            </a:r>
            <a:r>
              <a:rPr lang="en-US" sz="2200" b="0" i="0" dirty="0">
                <a:solidFill>
                  <a:schemeClr val="tx1"/>
                </a:solidFill>
                <a:effectLst/>
                <a:latin typeface="Courier New" panose="02070309020205020404" pitchFamily="49" charset="0"/>
              </a:rPr>
              <a:t>"</a:t>
            </a:r>
          </a:p>
          <a:p>
            <a:pPr algn="l">
              <a:buNone/>
            </a:pPr>
            <a:r>
              <a:rPr lang="en-US" sz="2200" b="0" i="0" dirty="0">
                <a:solidFill>
                  <a:schemeClr val="tx1"/>
                </a:solidFill>
                <a:effectLst/>
                <a:latin typeface="Courier New" panose="02070309020205020404" pitchFamily="49" charset="0"/>
              </a:rPr>
              <a:t>      4) (integer) 0</a:t>
            </a:r>
          </a:p>
          <a:p>
            <a:pPr algn="l">
              <a:buNone/>
            </a:pPr>
            <a:r>
              <a:rPr lang="en-US" sz="2200" b="0" i="0" dirty="0">
                <a:solidFill>
                  <a:schemeClr val="tx1"/>
                </a:solidFill>
                <a:effectLst/>
                <a:latin typeface="Courier New" panose="02070309020205020404" pitchFamily="49" charset="0"/>
              </a:rPr>
              <a:t>      5) "network-bytes-in"</a:t>
            </a:r>
          </a:p>
          <a:p>
            <a:pPr algn="l">
              <a:buNone/>
            </a:pPr>
            <a:r>
              <a:rPr lang="en-US" sz="2200" b="0" i="0" dirty="0">
                <a:solidFill>
                  <a:schemeClr val="tx1"/>
                </a:solidFill>
                <a:effectLst/>
                <a:latin typeface="Courier New" panose="02070309020205020404" pitchFamily="49" charset="0"/>
              </a:rPr>
              <a:t>      6) (integer) 0</a:t>
            </a:r>
          </a:p>
          <a:p>
            <a:pPr algn="l">
              <a:buNone/>
            </a:pPr>
            <a:r>
              <a:rPr lang="en-US" sz="2200" b="0" i="0" dirty="0">
                <a:solidFill>
                  <a:schemeClr val="tx1"/>
                </a:solidFill>
                <a:effectLst/>
                <a:latin typeface="Courier New" panose="02070309020205020404" pitchFamily="49" charset="0"/>
              </a:rPr>
              <a:t>      7) "network-bytes-out"</a:t>
            </a:r>
          </a:p>
          <a:p>
            <a:pPr algn="l">
              <a:buNone/>
            </a:pPr>
            <a:r>
              <a:rPr lang="en-US" sz="2200" b="0" i="0" dirty="0">
                <a:solidFill>
                  <a:schemeClr val="tx1"/>
                </a:solidFill>
                <a:effectLst/>
                <a:latin typeface="Courier New" panose="02070309020205020404" pitchFamily="49" charset="0"/>
              </a:rPr>
              <a:t>      8) (integer) 0</a:t>
            </a:r>
          </a:p>
        </p:txBody>
      </p:sp>
      <p:grpSp>
        <p:nvGrpSpPr>
          <p:cNvPr id="5" name="Group 4">
            <a:extLst>
              <a:ext uri="{FF2B5EF4-FFF2-40B4-BE49-F238E27FC236}">
                <a16:creationId xmlns:a16="http://schemas.microsoft.com/office/drawing/2014/main" id="{94AFD35E-72A2-A3D8-4DFC-E62F752F6D5E}"/>
              </a:ext>
            </a:extLst>
          </p:cNvPr>
          <p:cNvGrpSpPr/>
          <p:nvPr/>
        </p:nvGrpSpPr>
        <p:grpSpPr>
          <a:xfrm>
            <a:off x="8341909" y="2513558"/>
            <a:ext cx="3187924" cy="2104817"/>
            <a:chOff x="7028348" y="4537881"/>
            <a:chExt cx="1719867" cy="1069197"/>
          </a:xfrm>
        </p:grpSpPr>
        <p:pic>
          <p:nvPicPr>
            <p:cNvPr id="6" name="Google Shape;141;g3588a3ccce8_2_21">
              <a:extLst>
                <a:ext uri="{FF2B5EF4-FFF2-40B4-BE49-F238E27FC236}">
                  <a16:creationId xmlns:a16="http://schemas.microsoft.com/office/drawing/2014/main" id="{8C6CD6C9-0DF0-819F-29A1-31129BF17D69}"/>
                </a:ext>
              </a:extLst>
            </p:cNvPr>
            <p:cNvPicPr preferRelativeResize="0"/>
            <p:nvPr/>
          </p:nvPicPr>
          <p:blipFill rotWithShape="1">
            <a:blip r:embed="rId3">
              <a:alphaModFix/>
            </a:blip>
            <a:srcRect/>
            <a:stretch/>
          </p:blipFill>
          <p:spPr>
            <a:xfrm>
              <a:off x="7123882" y="4619769"/>
              <a:ext cx="337085" cy="389520"/>
            </a:xfrm>
            <a:prstGeom prst="rect">
              <a:avLst/>
            </a:prstGeom>
            <a:noFill/>
            <a:ln>
              <a:noFill/>
              <a:prstDash val="solid"/>
            </a:ln>
          </p:spPr>
        </p:pic>
        <p:sp>
          <p:nvSpPr>
            <p:cNvPr id="7" name="Rounded Rectangle 6">
              <a:extLst>
                <a:ext uri="{FF2B5EF4-FFF2-40B4-BE49-F238E27FC236}">
                  <a16:creationId xmlns:a16="http://schemas.microsoft.com/office/drawing/2014/main" id="{1AD3CA8E-05E2-DE81-15AB-FC53C55EE05C}"/>
                </a:ext>
              </a:extLst>
            </p:cNvPr>
            <p:cNvSpPr/>
            <p:nvPr/>
          </p:nvSpPr>
          <p:spPr>
            <a:xfrm>
              <a:off x="7028348" y="4537881"/>
              <a:ext cx="1719867" cy="1069197"/>
            </a:xfrm>
            <a:prstGeom prst="roundRect">
              <a:avLst/>
            </a:prstGeom>
            <a:noFill/>
            <a:ln>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3600" dirty="0">
                  <a:solidFill>
                    <a:schemeClr val="tx1"/>
                  </a:solidFill>
                </a:rPr>
                <a:t>Node</a:t>
              </a:r>
            </a:p>
          </p:txBody>
        </p:sp>
      </p:grpSp>
    </p:spTree>
    <p:extLst>
      <p:ext uri="{BB962C8B-B14F-4D97-AF65-F5344CB8AC3E}">
        <p14:creationId xmlns:p14="http://schemas.microsoft.com/office/powerpoint/2010/main" val="9797039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17B900-5094-DD15-2E38-5C8C7AFDCBE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D8C202C-C4E0-2DE3-E8F5-2E77EEF7B6AA}"/>
              </a:ext>
            </a:extLst>
          </p:cNvPr>
          <p:cNvSpPr>
            <a:spLocks noGrp="1"/>
          </p:cNvSpPr>
          <p:nvPr>
            <p:ph type="title"/>
          </p:nvPr>
        </p:nvSpPr>
        <p:spPr>
          <a:xfrm>
            <a:off x="609600" y="400019"/>
            <a:ext cx="11062800" cy="553998"/>
          </a:xfrm>
        </p:spPr>
        <p:txBody>
          <a:bodyPr/>
          <a:lstStyle/>
          <a:p>
            <a:r>
              <a:rPr lang="en-US" sz="4000" dirty="0">
                <a:solidFill>
                  <a:schemeClr val="tx1"/>
                </a:solidFill>
              </a:rPr>
              <a:t>Resource management</a:t>
            </a:r>
            <a:endParaRPr sz="4000" dirty="0">
              <a:solidFill>
                <a:schemeClr val="tx1"/>
              </a:solidFill>
            </a:endParaRPr>
          </a:p>
        </p:txBody>
      </p:sp>
      <p:sp>
        <p:nvSpPr>
          <p:cNvPr id="6" name="Content Placeholder 2">
            <a:extLst>
              <a:ext uri="{FF2B5EF4-FFF2-40B4-BE49-F238E27FC236}">
                <a16:creationId xmlns:a16="http://schemas.microsoft.com/office/drawing/2014/main" id="{E330370B-336F-D5D1-239A-8F47F43FE4E3}"/>
              </a:ext>
            </a:extLst>
          </p:cNvPr>
          <p:cNvSpPr>
            <a:spLocks noGrp="1"/>
          </p:cNvSpPr>
          <p:nvPr>
            <p:ph idx="1"/>
          </p:nvPr>
        </p:nvSpPr>
        <p:spPr>
          <a:xfrm>
            <a:off x="609600" y="1445932"/>
            <a:ext cx="9793574" cy="4399698"/>
          </a:xfrm>
        </p:spPr>
        <p:txBody>
          <a:bodyPr wrap="square"/>
          <a:lstStyle/>
          <a:p>
            <a:pPr marL="342900" indent="-342900">
              <a:buFont typeface="Arial" panose="020B0604020202020204" pitchFamily="34" charset="0"/>
              <a:buChar char="•"/>
            </a:pPr>
            <a:r>
              <a:rPr lang="en-US" sz="3200" dirty="0">
                <a:solidFill>
                  <a:schemeClr val="tx1"/>
                </a:solidFill>
              </a:rPr>
              <a:t>Co-locate caches with CPU intensive workloads</a:t>
            </a:r>
          </a:p>
          <a:p>
            <a:pPr marL="342900" indent="-342900">
              <a:buFont typeface="Arial" panose="020B0604020202020204" pitchFamily="34" charset="0"/>
              <a:buChar char="•"/>
            </a:pPr>
            <a:r>
              <a:rPr lang="en-US" sz="3200" dirty="0">
                <a:solidFill>
                  <a:schemeClr val="tx1"/>
                </a:solidFill>
              </a:rPr>
              <a:t>Never touch the hottest slots, move the second hottest slots</a:t>
            </a:r>
          </a:p>
          <a:p>
            <a:pPr marL="342900" indent="-342900">
              <a:buFont typeface="Arial" panose="020B0604020202020204" pitchFamily="34" charset="0"/>
              <a:buChar char="•"/>
            </a:pPr>
            <a:r>
              <a:rPr lang="en-US" sz="3200" dirty="0">
                <a:solidFill>
                  <a:schemeClr val="tx1"/>
                </a:solidFill>
              </a:rPr>
              <a:t>Valkey 9.0 has built in migration tooling (finally!)</a:t>
            </a:r>
          </a:p>
          <a:p>
            <a:pPr marL="342900" indent="-342900">
              <a:buFont typeface="Arial" panose="020B0604020202020204" pitchFamily="34" charset="0"/>
              <a:buChar char="•"/>
            </a:pPr>
            <a:endParaRPr lang="en-US" sz="3200" dirty="0">
              <a:solidFill>
                <a:schemeClr val="tx1"/>
              </a:solidFill>
            </a:endParaRPr>
          </a:p>
        </p:txBody>
      </p:sp>
    </p:spTree>
    <p:extLst>
      <p:ext uri="{BB962C8B-B14F-4D97-AF65-F5344CB8AC3E}">
        <p14:creationId xmlns:p14="http://schemas.microsoft.com/office/powerpoint/2010/main" val="18191123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497">
          <a:extLst>
            <a:ext uri="{FF2B5EF4-FFF2-40B4-BE49-F238E27FC236}">
              <a16:creationId xmlns:a16="http://schemas.microsoft.com/office/drawing/2014/main" id="{DAF1C808-30A0-AB82-929A-7A7AE718ACC7}"/>
            </a:ext>
          </a:extLst>
        </p:cNvPr>
        <p:cNvGrpSpPr/>
        <p:nvPr/>
      </p:nvGrpSpPr>
      <p:grpSpPr>
        <a:xfrm>
          <a:off x="0" y="0"/>
          <a:ext cx="0" cy="0"/>
          <a:chOff x="0" y="0"/>
          <a:chExt cx="0" cy="0"/>
        </a:xfrm>
      </p:grpSpPr>
      <p:sp>
        <p:nvSpPr>
          <p:cNvPr id="498" name="Google Shape;498;g3588a3ccce8_2_359">
            <a:extLst>
              <a:ext uri="{FF2B5EF4-FFF2-40B4-BE49-F238E27FC236}">
                <a16:creationId xmlns:a16="http://schemas.microsoft.com/office/drawing/2014/main" id="{3F51FFCC-DB86-0575-286D-70789C4310E8}"/>
              </a:ext>
            </a:extLst>
          </p:cNvPr>
          <p:cNvSpPr txBox="1">
            <a:spLocks noGrp="1"/>
          </p:cNvSpPr>
          <p:nvPr>
            <p:ph type="title"/>
          </p:nvPr>
        </p:nvSpPr>
        <p:spPr>
          <a:xfrm>
            <a:off x="718424" y="2667253"/>
            <a:ext cx="6724963" cy="761747"/>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dk1"/>
              </a:buClr>
              <a:buSzPts val="3200"/>
              <a:buFont typeface="Play"/>
              <a:buNone/>
            </a:pPr>
            <a:r>
              <a:rPr lang="en-US" sz="5500" dirty="0"/>
              <a:t>Can Valkey scale?</a:t>
            </a:r>
            <a:endParaRPr sz="5500" dirty="0"/>
          </a:p>
        </p:txBody>
      </p:sp>
      <p:sp>
        <p:nvSpPr>
          <p:cNvPr id="4" name="TextBox 3">
            <a:extLst>
              <a:ext uri="{FF2B5EF4-FFF2-40B4-BE49-F238E27FC236}">
                <a16:creationId xmlns:a16="http://schemas.microsoft.com/office/drawing/2014/main" id="{B2922861-8CA0-E30E-70E6-B0D1D7BF4369}"/>
              </a:ext>
            </a:extLst>
          </p:cNvPr>
          <p:cNvSpPr txBox="1"/>
          <p:nvPr/>
        </p:nvSpPr>
        <p:spPr>
          <a:xfrm>
            <a:off x="3546505" y="5178751"/>
            <a:ext cx="184731" cy="307777"/>
          </a:xfrm>
          <a:prstGeom prst="rect">
            <a:avLst/>
          </a:prstGeom>
          <a:noFill/>
        </p:spPr>
        <p:txBody>
          <a:bodyPr wrap="none" rtlCol="0">
            <a:spAutoFit/>
          </a:bodyPr>
          <a:lstStyle/>
          <a:p>
            <a:endParaRPr lang="en-US" dirty="0"/>
          </a:p>
        </p:txBody>
      </p:sp>
    </p:spTree>
    <p:extLst>
      <p:ext uri="{BB962C8B-B14F-4D97-AF65-F5344CB8AC3E}">
        <p14:creationId xmlns:p14="http://schemas.microsoft.com/office/powerpoint/2010/main" val="35911846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497"/>
        <p:cNvGrpSpPr/>
        <p:nvPr/>
      </p:nvGrpSpPr>
      <p:grpSpPr>
        <a:xfrm>
          <a:off x="0" y="0"/>
          <a:ext cx="0" cy="0"/>
          <a:chOff x="0" y="0"/>
          <a:chExt cx="0" cy="0"/>
        </a:xfrm>
      </p:grpSpPr>
      <p:sp>
        <p:nvSpPr>
          <p:cNvPr id="498" name="Google Shape;498;g3588a3ccce8_2_359"/>
          <p:cNvSpPr txBox="1">
            <a:spLocks noGrp="1"/>
          </p:cNvSpPr>
          <p:nvPr>
            <p:ph type="title"/>
          </p:nvPr>
        </p:nvSpPr>
        <p:spPr>
          <a:xfrm>
            <a:off x="609600" y="400019"/>
            <a:ext cx="11062800" cy="443198"/>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dk1"/>
              </a:buClr>
              <a:buSzPts val="3200"/>
              <a:buFont typeface="Play"/>
              <a:buNone/>
            </a:pPr>
            <a:r>
              <a:rPr lang="en-US" dirty="0"/>
              <a:t>We Tested A Lot!</a:t>
            </a:r>
            <a:endParaRPr dirty="0"/>
          </a:p>
        </p:txBody>
      </p:sp>
      <p:sp>
        <p:nvSpPr>
          <p:cNvPr id="499" name="Google Shape;499;g3588a3ccce8_2_359"/>
          <p:cNvSpPr txBox="1">
            <a:spLocks noGrp="1"/>
          </p:cNvSpPr>
          <p:nvPr>
            <p:ph type="body" idx="1"/>
          </p:nvPr>
        </p:nvSpPr>
        <p:spPr>
          <a:xfrm>
            <a:off x="609600" y="1445931"/>
            <a:ext cx="7620000" cy="4565111"/>
          </a:xfrm>
          <a:prstGeom prst="rect">
            <a:avLst/>
          </a:prstGeom>
          <a:noFill/>
          <a:ln>
            <a:noFill/>
          </a:ln>
        </p:spPr>
        <p:txBody>
          <a:bodyPr spcFirstLastPara="1" wrap="square" lIns="0" tIns="0" rIns="0" bIns="0" anchor="t" anchorCtr="0">
            <a:noAutofit/>
          </a:bodyPr>
          <a:lstStyle/>
          <a:p>
            <a:pPr marL="342900" lvl="0" indent="-342900" algn="l" rtl="0">
              <a:lnSpc>
                <a:spcPct val="100000"/>
              </a:lnSpc>
              <a:spcBef>
                <a:spcPts val="0"/>
              </a:spcBef>
              <a:spcAft>
                <a:spcPts val="0"/>
              </a:spcAft>
              <a:buClr>
                <a:schemeClr val="dk1"/>
              </a:buClr>
              <a:buSzPts val="2160"/>
              <a:buFont typeface="Arial"/>
              <a:buChar char="•"/>
            </a:pPr>
            <a:r>
              <a:rPr lang="en-US" dirty="0"/>
              <a:t>Multi-Primary failures </a:t>
            </a:r>
            <a:r>
              <a:rPr lang="en-US" dirty="0" err="1"/>
              <a:t>upto</a:t>
            </a:r>
            <a:r>
              <a:rPr lang="en-US" dirty="0"/>
              <a:t> 50% of the primary</a:t>
            </a:r>
          </a:p>
          <a:p>
            <a:pPr marL="342900" lvl="0" indent="-342900" algn="l" rtl="0">
              <a:lnSpc>
                <a:spcPct val="100000"/>
              </a:lnSpc>
              <a:spcBef>
                <a:spcPts val="0"/>
              </a:spcBef>
              <a:spcAft>
                <a:spcPts val="0"/>
              </a:spcAft>
              <a:buClr>
                <a:schemeClr val="dk1"/>
              </a:buClr>
              <a:buSzPts val="2160"/>
              <a:buFont typeface="Arial"/>
              <a:buChar char="•"/>
            </a:pPr>
            <a:endParaRPr dirty="0"/>
          </a:p>
          <a:p>
            <a:pPr marL="342900" lvl="0" indent="-342900" algn="l" rtl="0">
              <a:lnSpc>
                <a:spcPct val="100000"/>
              </a:lnSpc>
              <a:spcBef>
                <a:spcPts val="0"/>
              </a:spcBef>
              <a:spcAft>
                <a:spcPts val="0"/>
              </a:spcAft>
              <a:buClr>
                <a:schemeClr val="dk1"/>
              </a:buClr>
              <a:buSzPts val="2160"/>
              <a:buFont typeface="Arial"/>
              <a:buChar char="•"/>
            </a:pPr>
            <a:r>
              <a:rPr lang="en-US" dirty="0"/>
              <a:t>Single AZ Failure</a:t>
            </a:r>
          </a:p>
          <a:p>
            <a:pPr marL="342900" lvl="0" indent="-342900" algn="l" rtl="0">
              <a:lnSpc>
                <a:spcPct val="100000"/>
              </a:lnSpc>
              <a:spcBef>
                <a:spcPts val="0"/>
              </a:spcBef>
              <a:spcAft>
                <a:spcPts val="0"/>
              </a:spcAft>
              <a:buClr>
                <a:schemeClr val="dk1"/>
              </a:buClr>
              <a:buSzPts val="2160"/>
              <a:buFont typeface="Arial"/>
              <a:buChar char="•"/>
            </a:pPr>
            <a:endParaRPr lang="en-US" dirty="0"/>
          </a:p>
          <a:p>
            <a:pPr marL="342900" lvl="0" indent="-342900" algn="l" rtl="0">
              <a:lnSpc>
                <a:spcPct val="100000"/>
              </a:lnSpc>
              <a:spcBef>
                <a:spcPts val="0"/>
              </a:spcBef>
              <a:spcAft>
                <a:spcPts val="0"/>
              </a:spcAft>
              <a:buClr>
                <a:schemeClr val="dk1"/>
              </a:buClr>
              <a:buSzPts val="2160"/>
              <a:buFont typeface="Arial"/>
              <a:buChar char="•"/>
            </a:pPr>
            <a:r>
              <a:rPr lang="en-US" dirty="0"/>
              <a:t>Up To 1B RPS Write Workload</a:t>
            </a:r>
          </a:p>
          <a:p>
            <a:pPr marL="342900" lvl="0" indent="-342900" algn="l" rtl="0">
              <a:lnSpc>
                <a:spcPct val="100000"/>
              </a:lnSpc>
              <a:spcBef>
                <a:spcPts val="0"/>
              </a:spcBef>
              <a:spcAft>
                <a:spcPts val="0"/>
              </a:spcAft>
              <a:buClr>
                <a:schemeClr val="dk1"/>
              </a:buClr>
              <a:buSzPts val="2160"/>
              <a:buFont typeface="Arial"/>
              <a:buChar char="•"/>
            </a:pPr>
            <a:endParaRPr lang="en-US" dirty="0"/>
          </a:p>
          <a:p>
            <a:pPr marL="342900" lvl="0" indent="-342900" algn="l" rtl="0">
              <a:lnSpc>
                <a:spcPct val="100000"/>
              </a:lnSpc>
              <a:spcBef>
                <a:spcPts val="0"/>
              </a:spcBef>
              <a:spcAft>
                <a:spcPts val="0"/>
              </a:spcAft>
              <a:buClr>
                <a:schemeClr val="dk1"/>
              </a:buClr>
              <a:buSzPts val="2160"/>
              <a:buFont typeface="Arial"/>
              <a:buChar char="•"/>
            </a:pPr>
            <a:r>
              <a:rPr lang="en-US" dirty="0"/>
              <a:t>TLS/Non-TLS Clusters</a:t>
            </a:r>
          </a:p>
          <a:p>
            <a:pPr marL="342900" lvl="0" indent="-342900" algn="l" rtl="0">
              <a:lnSpc>
                <a:spcPct val="100000"/>
              </a:lnSpc>
              <a:spcBef>
                <a:spcPts val="0"/>
              </a:spcBef>
              <a:spcAft>
                <a:spcPts val="0"/>
              </a:spcAft>
              <a:buClr>
                <a:schemeClr val="dk1"/>
              </a:buClr>
              <a:buSzPts val="2160"/>
              <a:buFont typeface="Arial"/>
              <a:buChar char="•"/>
            </a:pPr>
            <a:endParaRPr lang="en-US" dirty="0"/>
          </a:p>
          <a:p>
            <a:pPr marL="342900" lvl="0" indent="-342900" algn="l" rtl="0">
              <a:lnSpc>
                <a:spcPct val="100000"/>
              </a:lnSpc>
              <a:spcBef>
                <a:spcPts val="0"/>
              </a:spcBef>
              <a:spcAft>
                <a:spcPts val="0"/>
              </a:spcAft>
              <a:buClr>
                <a:schemeClr val="dk1"/>
              </a:buClr>
              <a:buSzPts val="2160"/>
              <a:buFont typeface="Arial"/>
              <a:buChar char="•"/>
            </a:pPr>
            <a:r>
              <a:rPr lang="en-US" dirty="0"/>
              <a:t>Multiple Client Libraries</a:t>
            </a:r>
          </a:p>
          <a:p>
            <a:pPr marL="342900" lvl="0" indent="-342900" algn="l" rtl="0">
              <a:lnSpc>
                <a:spcPct val="100000"/>
              </a:lnSpc>
              <a:spcBef>
                <a:spcPts val="0"/>
              </a:spcBef>
              <a:spcAft>
                <a:spcPts val="0"/>
              </a:spcAft>
              <a:buClr>
                <a:schemeClr val="dk1"/>
              </a:buClr>
              <a:buSzPts val="2160"/>
              <a:buFont typeface="Arial"/>
              <a:buChar char="•"/>
            </a:pPr>
            <a:endParaRPr dirty="0"/>
          </a:p>
          <a:p>
            <a:pPr marL="342900" lvl="0" indent="-342900" algn="l" rtl="0">
              <a:lnSpc>
                <a:spcPct val="100000"/>
              </a:lnSpc>
              <a:spcBef>
                <a:spcPts val="0"/>
              </a:spcBef>
              <a:spcAft>
                <a:spcPts val="0"/>
              </a:spcAft>
              <a:buClr>
                <a:schemeClr val="dk1"/>
              </a:buClr>
              <a:buSzPts val="2160"/>
              <a:buFont typeface="Arial"/>
              <a:buChar char="•"/>
            </a:pPr>
            <a:r>
              <a:rPr lang="en-US" dirty="0"/>
              <a:t>1 Primary 1 Replica / 1 Primary 2 Replica Setups</a:t>
            </a:r>
            <a:endParaRPr dirty="0"/>
          </a:p>
          <a:p>
            <a:pPr marL="342900" lvl="0" indent="-205740" algn="l" rtl="0">
              <a:lnSpc>
                <a:spcPct val="100000"/>
              </a:lnSpc>
              <a:spcBef>
                <a:spcPts val="0"/>
              </a:spcBef>
              <a:spcAft>
                <a:spcPts val="0"/>
              </a:spcAft>
              <a:buClr>
                <a:schemeClr val="dk1"/>
              </a:buClr>
              <a:buSzPts val="2160"/>
              <a:buFont typeface="Arial"/>
              <a:buNone/>
            </a:pPr>
            <a:endParaRPr dirty="0"/>
          </a:p>
          <a:p>
            <a:pPr marL="342900" lvl="0" indent="-205740" algn="l" rtl="0">
              <a:lnSpc>
                <a:spcPct val="100000"/>
              </a:lnSpc>
              <a:spcBef>
                <a:spcPts val="0"/>
              </a:spcBef>
              <a:spcAft>
                <a:spcPts val="0"/>
              </a:spcAft>
              <a:buClr>
                <a:schemeClr val="dk1"/>
              </a:buClr>
              <a:buSzPts val="2160"/>
              <a:buFont typeface="Arial"/>
              <a:buNone/>
            </a:pPr>
            <a:endParaRPr dirty="0"/>
          </a:p>
          <a:p>
            <a:pPr marL="342900" lvl="0" indent="-205740" algn="l" rtl="0">
              <a:lnSpc>
                <a:spcPct val="100000"/>
              </a:lnSpc>
              <a:spcBef>
                <a:spcPts val="0"/>
              </a:spcBef>
              <a:spcAft>
                <a:spcPts val="0"/>
              </a:spcAft>
              <a:buClr>
                <a:schemeClr val="dk1"/>
              </a:buClr>
              <a:buSzPts val="2160"/>
              <a:buFont typeface="Arial"/>
              <a:buNone/>
            </a:pPr>
            <a:endParaRPr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99">
                                            <p:txEl>
                                              <p:pRg st="0" end="0"/>
                                            </p:txEl>
                                          </p:spTgt>
                                        </p:tgtEl>
                                        <p:attrNameLst>
                                          <p:attrName>style.visibility</p:attrName>
                                        </p:attrNameLst>
                                      </p:cBhvr>
                                      <p:to>
                                        <p:strVal val="visible"/>
                                      </p:to>
                                    </p:set>
                                    <p:anim calcmode="lin" valueType="num">
                                      <p:cBhvr additive="base">
                                        <p:cTn id="7" dur="500" fill="hold"/>
                                        <p:tgtEl>
                                          <p:spTgt spid="49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9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99">
                                            <p:txEl>
                                              <p:pRg st="2" end="2"/>
                                            </p:txEl>
                                          </p:spTgt>
                                        </p:tgtEl>
                                        <p:attrNameLst>
                                          <p:attrName>style.visibility</p:attrName>
                                        </p:attrNameLst>
                                      </p:cBhvr>
                                      <p:to>
                                        <p:strVal val="visible"/>
                                      </p:to>
                                    </p:set>
                                    <p:anim calcmode="lin" valueType="num">
                                      <p:cBhvr additive="base">
                                        <p:cTn id="13" dur="500" fill="hold"/>
                                        <p:tgtEl>
                                          <p:spTgt spid="499">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9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99">
                                            <p:txEl>
                                              <p:pRg st="4" end="4"/>
                                            </p:txEl>
                                          </p:spTgt>
                                        </p:tgtEl>
                                        <p:attrNameLst>
                                          <p:attrName>style.visibility</p:attrName>
                                        </p:attrNameLst>
                                      </p:cBhvr>
                                      <p:to>
                                        <p:strVal val="visible"/>
                                      </p:to>
                                    </p:set>
                                    <p:anim calcmode="lin" valueType="num">
                                      <p:cBhvr additive="base">
                                        <p:cTn id="19" dur="500" fill="hold"/>
                                        <p:tgtEl>
                                          <p:spTgt spid="499">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99">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499">
                                            <p:txEl>
                                              <p:pRg st="6" end="6"/>
                                            </p:txEl>
                                          </p:spTgt>
                                        </p:tgtEl>
                                        <p:attrNameLst>
                                          <p:attrName>style.visibility</p:attrName>
                                        </p:attrNameLst>
                                      </p:cBhvr>
                                      <p:to>
                                        <p:strVal val="visible"/>
                                      </p:to>
                                    </p:set>
                                    <p:anim calcmode="lin" valueType="num">
                                      <p:cBhvr additive="base">
                                        <p:cTn id="25" dur="500" fill="hold"/>
                                        <p:tgtEl>
                                          <p:spTgt spid="499">
                                            <p:txEl>
                                              <p:pRg st="6" end="6"/>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99">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499">
                                            <p:txEl>
                                              <p:pRg st="8" end="8"/>
                                            </p:txEl>
                                          </p:spTgt>
                                        </p:tgtEl>
                                        <p:attrNameLst>
                                          <p:attrName>style.visibility</p:attrName>
                                        </p:attrNameLst>
                                      </p:cBhvr>
                                      <p:to>
                                        <p:strVal val="visible"/>
                                      </p:to>
                                    </p:set>
                                    <p:anim calcmode="lin" valueType="num">
                                      <p:cBhvr additive="base">
                                        <p:cTn id="31" dur="500" fill="hold"/>
                                        <p:tgtEl>
                                          <p:spTgt spid="499">
                                            <p:txEl>
                                              <p:pRg st="8" end="8"/>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499">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499">
                                            <p:txEl>
                                              <p:pRg st="10" end="10"/>
                                            </p:txEl>
                                          </p:spTgt>
                                        </p:tgtEl>
                                        <p:attrNameLst>
                                          <p:attrName>style.visibility</p:attrName>
                                        </p:attrNameLst>
                                      </p:cBhvr>
                                      <p:to>
                                        <p:strVal val="visible"/>
                                      </p:to>
                                    </p:set>
                                    <p:anim calcmode="lin" valueType="num">
                                      <p:cBhvr additive="base">
                                        <p:cTn id="37" dur="500" fill="hold"/>
                                        <p:tgtEl>
                                          <p:spTgt spid="499">
                                            <p:txEl>
                                              <p:pRg st="10" end="10"/>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499">
                                            <p:txEl>
                                              <p:pRg st="10" end="1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497">
          <a:extLst>
            <a:ext uri="{FF2B5EF4-FFF2-40B4-BE49-F238E27FC236}">
              <a16:creationId xmlns:a16="http://schemas.microsoft.com/office/drawing/2014/main" id="{89401FFE-DA2D-5528-0282-5EF0DF8B074A}"/>
            </a:ext>
          </a:extLst>
        </p:cNvPr>
        <p:cNvGrpSpPr/>
        <p:nvPr/>
      </p:nvGrpSpPr>
      <p:grpSpPr>
        <a:xfrm>
          <a:off x="0" y="0"/>
          <a:ext cx="0" cy="0"/>
          <a:chOff x="0" y="0"/>
          <a:chExt cx="0" cy="0"/>
        </a:xfrm>
      </p:grpSpPr>
      <p:sp>
        <p:nvSpPr>
          <p:cNvPr id="498" name="Google Shape;498;g3588a3ccce8_2_359">
            <a:extLst>
              <a:ext uri="{FF2B5EF4-FFF2-40B4-BE49-F238E27FC236}">
                <a16:creationId xmlns:a16="http://schemas.microsoft.com/office/drawing/2014/main" id="{C93DD53E-4A6D-053D-3451-C5EBB92977CC}"/>
              </a:ext>
            </a:extLst>
          </p:cNvPr>
          <p:cNvSpPr txBox="1">
            <a:spLocks noGrp="1"/>
          </p:cNvSpPr>
          <p:nvPr>
            <p:ph type="title"/>
          </p:nvPr>
        </p:nvSpPr>
        <p:spPr>
          <a:xfrm>
            <a:off x="718424" y="2667253"/>
            <a:ext cx="6724963" cy="761747"/>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dk1"/>
              </a:buClr>
              <a:buSzPts val="3200"/>
              <a:buFont typeface="Play"/>
              <a:buNone/>
            </a:pPr>
            <a:r>
              <a:rPr lang="en-US" sz="5500" dirty="0"/>
              <a:t>What worked?</a:t>
            </a:r>
            <a:endParaRPr sz="5500" dirty="0"/>
          </a:p>
        </p:txBody>
      </p:sp>
      <p:sp>
        <p:nvSpPr>
          <p:cNvPr id="4" name="TextBox 3">
            <a:extLst>
              <a:ext uri="{FF2B5EF4-FFF2-40B4-BE49-F238E27FC236}">
                <a16:creationId xmlns:a16="http://schemas.microsoft.com/office/drawing/2014/main" id="{D37C68B4-4E2E-E4CC-23F0-A7DC1FC77E10}"/>
              </a:ext>
            </a:extLst>
          </p:cNvPr>
          <p:cNvSpPr txBox="1"/>
          <p:nvPr/>
        </p:nvSpPr>
        <p:spPr>
          <a:xfrm>
            <a:off x="3546505" y="5178751"/>
            <a:ext cx="184731" cy="307777"/>
          </a:xfrm>
          <a:prstGeom prst="rect">
            <a:avLst/>
          </a:prstGeom>
          <a:noFill/>
        </p:spPr>
        <p:txBody>
          <a:bodyPr wrap="none" rtlCol="0">
            <a:spAutoFit/>
          </a:bodyPr>
          <a:lstStyle/>
          <a:p>
            <a:endParaRPr lang="en-US" dirty="0"/>
          </a:p>
        </p:txBody>
      </p:sp>
    </p:spTree>
    <p:extLst>
      <p:ext uri="{BB962C8B-B14F-4D97-AF65-F5344CB8AC3E}">
        <p14:creationId xmlns:p14="http://schemas.microsoft.com/office/powerpoint/2010/main" val="36097446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497">
          <a:extLst>
            <a:ext uri="{FF2B5EF4-FFF2-40B4-BE49-F238E27FC236}">
              <a16:creationId xmlns:a16="http://schemas.microsoft.com/office/drawing/2014/main" id="{5F9CA24F-CC4B-C455-139D-8CB9DA3C1656}"/>
            </a:ext>
          </a:extLst>
        </p:cNvPr>
        <p:cNvGrpSpPr/>
        <p:nvPr/>
      </p:nvGrpSpPr>
      <p:grpSpPr>
        <a:xfrm>
          <a:off x="0" y="0"/>
          <a:ext cx="0" cy="0"/>
          <a:chOff x="0" y="0"/>
          <a:chExt cx="0" cy="0"/>
        </a:xfrm>
      </p:grpSpPr>
      <p:sp>
        <p:nvSpPr>
          <p:cNvPr id="498" name="Google Shape;498;g3588a3ccce8_2_359">
            <a:extLst>
              <a:ext uri="{FF2B5EF4-FFF2-40B4-BE49-F238E27FC236}">
                <a16:creationId xmlns:a16="http://schemas.microsoft.com/office/drawing/2014/main" id="{8D891172-CAC1-8243-F01E-67BB316807C1}"/>
              </a:ext>
            </a:extLst>
          </p:cNvPr>
          <p:cNvSpPr txBox="1">
            <a:spLocks noGrp="1"/>
          </p:cNvSpPr>
          <p:nvPr>
            <p:ph type="title"/>
          </p:nvPr>
        </p:nvSpPr>
        <p:spPr>
          <a:xfrm>
            <a:off x="609600" y="400019"/>
            <a:ext cx="11062800" cy="443198"/>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dk1"/>
              </a:buClr>
              <a:buSzPts val="3200"/>
              <a:buFont typeface="Play"/>
              <a:buNone/>
            </a:pPr>
            <a:r>
              <a:rPr lang="en-US" dirty="0"/>
              <a:t>One Billion Requests Per Second</a:t>
            </a:r>
            <a:endParaRPr dirty="0"/>
          </a:p>
        </p:txBody>
      </p:sp>
      <p:pic>
        <p:nvPicPr>
          <p:cNvPr id="2" name="Picture 1">
            <a:extLst>
              <a:ext uri="{FF2B5EF4-FFF2-40B4-BE49-F238E27FC236}">
                <a16:creationId xmlns:a16="http://schemas.microsoft.com/office/drawing/2014/main" id="{477916B6-D8FC-325B-C92B-937EEAB55B08}"/>
              </a:ext>
            </a:extLst>
          </p:cNvPr>
          <p:cNvPicPr>
            <a:picLocks noChangeAspect="1"/>
          </p:cNvPicPr>
          <p:nvPr/>
        </p:nvPicPr>
        <p:blipFill>
          <a:blip r:embed="rId3"/>
          <a:stretch>
            <a:fillRect/>
          </a:stretch>
        </p:blipFill>
        <p:spPr>
          <a:xfrm>
            <a:off x="954703" y="1481091"/>
            <a:ext cx="10282594" cy="4245941"/>
          </a:xfrm>
          <a:prstGeom prst="rect">
            <a:avLst/>
          </a:prstGeom>
        </p:spPr>
      </p:pic>
      <p:graphicFrame>
        <p:nvGraphicFramePr>
          <p:cNvPr id="3" name="Table 2">
            <a:extLst>
              <a:ext uri="{FF2B5EF4-FFF2-40B4-BE49-F238E27FC236}">
                <a16:creationId xmlns:a16="http://schemas.microsoft.com/office/drawing/2014/main" id="{1718FA49-EEC6-7E55-6DD4-1C10D9627ECF}"/>
              </a:ext>
            </a:extLst>
          </p:cNvPr>
          <p:cNvGraphicFramePr>
            <a:graphicFrameLocks noGrp="1"/>
          </p:cNvGraphicFramePr>
          <p:nvPr/>
        </p:nvGraphicFramePr>
        <p:xfrm>
          <a:off x="4762669" y="5869313"/>
          <a:ext cx="3235409" cy="676992"/>
        </p:xfrm>
        <a:graphic>
          <a:graphicData uri="http://schemas.openxmlformats.org/drawingml/2006/table">
            <a:tbl>
              <a:tblPr firstRow="1" bandRow="1">
                <a:tableStyleId>{125E5076-3810-47DD-B79F-674D7AD40C01}</a:tableStyleId>
              </a:tblPr>
              <a:tblGrid>
                <a:gridCol w="962427">
                  <a:extLst>
                    <a:ext uri="{9D8B030D-6E8A-4147-A177-3AD203B41FA5}">
                      <a16:colId xmlns:a16="http://schemas.microsoft.com/office/drawing/2014/main" val="2261911352"/>
                    </a:ext>
                  </a:extLst>
                </a:gridCol>
                <a:gridCol w="1194512">
                  <a:extLst>
                    <a:ext uri="{9D8B030D-6E8A-4147-A177-3AD203B41FA5}">
                      <a16:colId xmlns:a16="http://schemas.microsoft.com/office/drawing/2014/main" val="3533158697"/>
                    </a:ext>
                  </a:extLst>
                </a:gridCol>
                <a:gridCol w="1078470">
                  <a:extLst>
                    <a:ext uri="{9D8B030D-6E8A-4147-A177-3AD203B41FA5}">
                      <a16:colId xmlns:a16="http://schemas.microsoft.com/office/drawing/2014/main" val="311119542"/>
                    </a:ext>
                  </a:extLst>
                </a:gridCol>
              </a:tblGrid>
              <a:tr h="338496">
                <a:tc>
                  <a:txBody>
                    <a:bodyPr/>
                    <a:lstStyle/>
                    <a:p>
                      <a:pPr algn="ctr"/>
                      <a:endParaRPr lang="en-US" sz="1000" dirty="0">
                        <a:solidFill>
                          <a:schemeClr val="bg1">
                            <a:lumMod val="85000"/>
                          </a:schemeClr>
                        </a:solidFill>
                      </a:endParaRPr>
                    </a:p>
                  </a:txBody>
                  <a:tcPr/>
                </a:tc>
                <a:tc>
                  <a:txBody>
                    <a:bodyPr/>
                    <a:lstStyle/>
                    <a:p>
                      <a:pPr algn="ctr"/>
                      <a:r>
                        <a:rPr lang="en-US" sz="1000" dirty="0">
                          <a:solidFill>
                            <a:schemeClr val="bg1">
                              <a:lumMod val="85000"/>
                            </a:schemeClr>
                          </a:solidFill>
                        </a:rPr>
                        <a:t>Command</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bg1">
                              <a:lumMod val="85000"/>
                            </a:schemeClr>
                          </a:solidFill>
                        </a:rPr>
                        <a:t>Data Size</a:t>
                      </a:r>
                    </a:p>
                  </a:txBody>
                  <a:tcPr/>
                </a:tc>
                <a:extLst>
                  <a:ext uri="{0D108BD9-81ED-4DB2-BD59-A6C34878D82A}">
                    <a16:rowId xmlns:a16="http://schemas.microsoft.com/office/drawing/2014/main" val="951785119"/>
                  </a:ext>
                </a:extLst>
              </a:tr>
              <a:tr h="338496">
                <a:tc>
                  <a:txBody>
                    <a:bodyPr/>
                    <a:lstStyle/>
                    <a:p>
                      <a:pPr algn="ctr"/>
                      <a:r>
                        <a:rPr lang="en-US" sz="1000" dirty="0">
                          <a:solidFill>
                            <a:schemeClr val="bg1">
                              <a:lumMod val="85000"/>
                            </a:schemeClr>
                          </a:solidFill>
                        </a:rPr>
                        <a:t>Workload</a:t>
                      </a:r>
                    </a:p>
                  </a:txBody>
                  <a:tcPr/>
                </a:tc>
                <a:tc>
                  <a:txBody>
                    <a:bodyPr/>
                    <a:lstStyle/>
                    <a:p>
                      <a:pPr algn="ctr"/>
                      <a:r>
                        <a:rPr lang="en-US" sz="1000" kern="1200" dirty="0">
                          <a:solidFill>
                            <a:schemeClr val="bg1">
                              <a:lumMod val="85000"/>
                            </a:schemeClr>
                          </a:solidFill>
                        </a:rPr>
                        <a:t>SET</a:t>
                      </a:r>
                      <a:endParaRPr lang="en-US" sz="1000" dirty="0">
                        <a:solidFill>
                          <a:schemeClr val="bg1">
                            <a:lumMod val="85000"/>
                          </a:schemeClr>
                        </a:solidFill>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bg1">
                              <a:lumMod val="85000"/>
                            </a:schemeClr>
                          </a:solidFill>
                        </a:rPr>
                        <a:t>512 Bytes</a:t>
                      </a:r>
                    </a:p>
                  </a:txBody>
                  <a:tcPr/>
                </a:tc>
                <a:extLst>
                  <a:ext uri="{0D108BD9-81ED-4DB2-BD59-A6C34878D82A}">
                    <a16:rowId xmlns:a16="http://schemas.microsoft.com/office/drawing/2014/main" val="2926298595"/>
                  </a:ext>
                </a:extLst>
              </a:tr>
            </a:tbl>
          </a:graphicData>
        </a:graphic>
      </p:graphicFrame>
    </p:spTree>
    <p:extLst>
      <p:ext uri="{BB962C8B-B14F-4D97-AF65-F5344CB8AC3E}">
        <p14:creationId xmlns:p14="http://schemas.microsoft.com/office/powerpoint/2010/main" val="35054010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504"/>
        <p:cNvGrpSpPr/>
        <p:nvPr/>
      </p:nvGrpSpPr>
      <p:grpSpPr>
        <a:xfrm>
          <a:off x="0" y="0"/>
          <a:ext cx="0" cy="0"/>
          <a:chOff x="0" y="0"/>
          <a:chExt cx="0" cy="0"/>
        </a:xfrm>
      </p:grpSpPr>
      <p:sp>
        <p:nvSpPr>
          <p:cNvPr id="505" name="Google Shape;505;g3588a3ccce8_2_366"/>
          <p:cNvSpPr txBox="1">
            <a:spLocks noGrp="1"/>
          </p:cNvSpPr>
          <p:nvPr>
            <p:ph type="title"/>
          </p:nvPr>
        </p:nvSpPr>
        <p:spPr>
          <a:xfrm>
            <a:off x="609600" y="400019"/>
            <a:ext cx="11062800" cy="443198"/>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dk1"/>
              </a:buClr>
              <a:buSzPts val="3200"/>
              <a:buFont typeface="Play"/>
              <a:buNone/>
            </a:pPr>
            <a:r>
              <a:rPr lang="en-US" dirty="0"/>
              <a:t>Resource Utilization</a:t>
            </a:r>
            <a:endParaRPr dirty="0"/>
          </a:p>
        </p:txBody>
      </p:sp>
      <p:pic>
        <p:nvPicPr>
          <p:cNvPr id="506" name="Google Shape;506;g3588a3ccce8_2_366" descr="Output image"/>
          <p:cNvPicPr preferRelativeResize="0"/>
          <p:nvPr/>
        </p:nvPicPr>
        <p:blipFill rotWithShape="1">
          <a:blip r:embed="rId3">
            <a:alphaModFix/>
          </a:blip>
          <a:srcRect/>
          <a:stretch/>
        </p:blipFill>
        <p:spPr>
          <a:xfrm>
            <a:off x="248354" y="1972624"/>
            <a:ext cx="5053747" cy="3011752"/>
          </a:xfrm>
          <a:prstGeom prst="rect">
            <a:avLst/>
          </a:prstGeom>
          <a:noFill/>
          <a:ln>
            <a:noFill/>
          </a:ln>
        </p:spPr>
      </p:pic>
      <p:pic>
        <p:nvPicPr>
          <p:cNvPr id="507" name="Google Shape;507;g3588a3ccce8_2_366" descr="Output image"/>
          <p:cNvPicPr preferRelativeResize="0"/>
          <p:nvPr/>
        </p:nvPicPr>
        <p:blipFill rotWithShape="1">
          <a:blip r:embed="rId4">
            <a:alphaModFix/>
          </a:blip>
          <a:srcRect/>
          <a:stretch/>
        </p:blipFill>
        <p:spPr>
          <a:xfrm>
            <a:off x="6096000" y="1972624"/>
            <a:ext cx="5053748" cy="3011752"/>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497">
          <a:extLst>
            <a:ext uri="{FF2B5EF4-FFF2-40B4-BE49-F238E27FC236}">
              <a16:creationId xmlns:a16="http://schemas.microsoft.com/office/drawing/2014/main" id="{91D97771-537A-356E-AE66-03E8C3C23C06}"/>
            </a:ext>
          </a:extLst>
        </p:cNvPr>
        <p:cNvGrpSpPr/>
        <p:nvPr/>
      </p:nvGrpSpPr>
      <p:grpSpPr>
        <a:xfrm>
          <a:off x="0" y="0"/>
          <a:ext cx="0" cy="0"/>
          <a:chOff x="0" y="0"/>
          <a:chExt cx="0" cy="0"/>
        </a:xfrm>
      </p:grpSpPr>
      <p:sp>
        <p:nvSpPr>
          <p:cNvPr id="498" name="Google Shape;498;g3588a3ccce8_2_359">
            <a:extLst>
              <a:ext uri="{FF2B5EF4-FFF2-40B4-BE49-F238E27FC236}">
                <a16:creationId xmlns:a16="http://schemas.microsoft.com/office/drawing/2014/main" id="{4A2D2857-D03F-B79E-AA68-04326031CFA6}"/>
              </a:ext>
            </a:extLst>
          </p:cNvPr>
          <p:cNvSpPr txBox="1">
            <a:spLocks noGrp="1"/>
          </p:cNvSpPr>
          <p:nvPr>
            <p:ph type="title"/>
          </p:nvPr>
        </p:nvSpPr>
        <p:spPr>
          <a:xfrm>
            <a:off x="718424" y="2667253"/>
            <a:ext cx="6724963" cy="1523494"/>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dk1"/>
              </a:buClr>
              <a:buSzPts val="3200"/>
              <a:buFont typeface="Play"/>
              <a:buNone/>
            </a:pPr>
            <a:r>
              <a:rPr lang="en-US" sz="5500" dirty="0"/>
              <a:t>What did we really break?</a:t>
            </a:r>
            <a:endParaRPr sz="5500" dirty="0"/>
          </a:p>
        </p:txBody>
      </p:sp>
      <p:sp>
        <p:nvSpPr>
          <p:cNvPr id="4" name="TextBox 3">
            <a:extLst>
              <a:ext uri="{FF2B5EF4-FFF2-40B4-BE49-F238E27FC236}">
                <a16:creationId xmlns:a16="http://schemas.microsoft.com/office/drawing/2014/main" id="{0097A006-C466-DAF9-6E9A-904B47EBCB9F}"/>
              </a:ext>
            </a:extLst>
          </p:cNvPr>
          <p:cNvSpPr txBox="1"/>
          <p:nvPr/>
        </p:nvSpPr>
        <p:spPr>
          <a:xfrm>
            <a:off x="3546505" y="5178751"/>
            <a:ext cx="184731" cy="307777"/>
          </a:xfrm>
          <a:prstGeom prst="rect">
            <a:avLst/>
          </a:prstGeom>
          <a:noFill/>
        </p:spPr>
        <p:txBody>
          <a:bodyPr wrap="none" rtlCol="0">
            <a:spAutoFit/>
          </a:bodyPr>
          <a:lstStyle/>
          <a:p>
            <a:endParaRPr lang="en-US" dirty="0"/>
          </a:p>
        </p:txBody>
      </p:sp>
    </p:spTree>
    <p:extLst>
      <p:ext uri="{BB962C8B-B14F-4D97-AF65-F5344CB8AC3E}">
        <p14:creationId xmlns:p14="http://schemas.microsoft.com/office/powerpoint/2010/main" val="21108603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497">
          <a:extLst>
            <a:ext uri="{FF2B5EF4-FFF2-40B4-BE49-F238E27FC236}">
              <a16:creationId xmlns:a16="http://schemas.microsoft.com/office/drawing/2014/main" id="{FFF80954-4706-22E4-1F8E-A3DF2B0E6A9B}"/>
            </a:ext>
          </a:extLst>
        </p:cNvPr>
        <p:cNvGrpSpPr/>
        <p:nvPr/>
      </p:nvGrpSpPr>
      <p:grpSpPr>
        <a:xfrm>
          <a:off x="0" y="0"/>
          <a:ext cx="0" cy="0"/>
          <a:chOff x="0" y="0"/>
          <a:chExt cx="0" cy="0"/>
        </a:xfrm>
      </p:grpSpPr>
      <p:sp>
        <p:nvSpPr>
          <p:cNvPr id="498" name="Google Shape;498;g3588a3ccce8_2_359">
            <a:extLst>
              <a:ext uri="{FF2B5EF4-FFF2-40B4-BE49-F238E27FC236}">
                <a16:creationId xmlns:a16="http://schemas.microsoft.com/office/drawing/2014/main" id="{393EA9F3-A876-62FF-CE37-C512C251D3CD}"/>
              </a:ext>
            </a:extLst>
          </p:cNvPr>
          <p:cNvSpPr txBox="1">
            <a:spLocks noGrp="1"/>
          </p:cNvSpPr>
          <p:nvPr>
            <p:ph type="title"/>
          </p:nvPr>
        </p:nvSpPr>
        <p:spPr>
          <a:xfrm>
            <a:off x="609600" y="400019"/>
            <a:ext cx="11062800" cy="443198"/>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dk1"/>
              </a:buClr>
              <a:buSzPts val="3200"/>
              <a:buFont typeface="Play"/>
              <a:buNone/>
            </a:pPr>
            <a:r>
              <a:rPr lang="en-US" dirty="0"/>
              <a:t>Reconnection Storms</a:t>
            </a:r>
            <a:endParaRPr dirty="0"/>
          </a:p>
        </p:txBody>
      </p:sp>
      <p:pic>
        <p:nvPicPr>
          <p:cNvPr id="5" name="Picture 4">
            <a:extLst>
              <a:ext uri="{FF2B5EF4-FFF2-40B4-BE49-F238E27FC236}">
                <a16:creationId xmlns:a16="http://schemas.microsoft.com/office/drawing/2014/main" id="{993AF612-7DDA-6C86-3F6F-0542AF2D7559}"/>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5289" b="51828"/>
          <a:stretch>
            <a:fillRect/>
          </a:stretch>
        </p:blipFill>
        <p:spPr bwMode="auto">
          <a:xfrm>
            <a:off x="704193" y="1797269"/>
            <a:ext cx="10583567" cy="34808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519502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497">
          <a:extLst>
            <a:ext uri="{FF2B5EF4-FFF2-40B4-BE49-F238E27FC236}">
              <a16:creationId xmlns:a16="http://schemas.microsoft.com/office/drawing/2014/main" id="{4136C3DA-0A53-9ED1-6CAC-C5C8ECEFCD24}"/>
            </a:ext>
          </a:extLst>
        </p:cNvPr>
        <p:cNvGrpSpPr/>
        <p:nvPr/>
      </p:nvGrpSpPr>
      <p:grpSpPr>
        <a:xfrm>
          <a:off x="0" y="0"/>
          <a:ext cx="0" cy="0"/>
          <a:chOff x="0" y="0"/>
          <a:chExt cx="0" cy="0"/>
        </a:xfrm>
      </p:grpSpPr>
      <p:sp>
        <p:nvSpPr>
          <p:cNvPr id="498" name="Google Shape;498;g3588a3ccce8_2_359">
            <a:extLst>
              <a:ext uri="{FF2B5EF4-FFF2-40B4-BE49-F238E27FC236}">
                <a16:creationId xmlns:a16="http://schemas.microsoft.com/office/drawing/2014/main" id="{0C9B9811-7C78-8206-7B48-C688EE896CA9}"/>
              </a:ext>
            </a:extLst>
          </p:cNvPr>
          <p:cNvSpPr txBox="1">
            <a:spLocks noGrp="1"/>
          </p:cNvSpPr>
          <p:nvPr>
            <p:ph type="title"/>
          </p:nvPr>
        </p:nvSpPr>
        <p:spPr>
          <a:xfrm>
            <a:off x="609600" y="400019"/>
            <a:ext cx="11062800" cy="443198"/>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dk1"/>
              </a:buClr>
              <a:buSzPts val="3200"/>
              <a:buFont typeface="Play"/>
              <a:buNone/>
            </a:pPr>
            <a:r>
              <a:rPr lang="en-US" dirty="0"/>
              <a:t>Reconnection Storms</a:t>
            </a:r>
            <a:endParaRPr dirty="0"/>
          </a:p>
        </p:txBody>
      </p:sp>
      <p:pic>
        <p:nvPicPr>
          <p:cNvPr id="4" name="Picture 2">
            <a:extLst>
              <a:ext uri="{FF2B5EF4-FFF2-40B4-BE49-F238E27FC236}">
                <a16:creationId xmlns:a16="http://schemas.microsoft.com/office/drawing/2014/main" id="{01873A5A-D64F-F665-EC65-636C58D0C291}"/>
              </a:ext>
            </a:extLst>
          </p:cNvPr>
          <p:cNvPicPr>
            <a:picLocks noChangeAspect="1" noChangeArrowheads="1"/>
          </p:cNvPicPr>
          <p:nvPr/>
        </p:nvPicPr>
        <p:blipFill>
          <a:blip r:embed="rId3">
            <a:alphaModFix amt="70000"/>
            <a:extLst>
              <a:ext uri="{28A0092B-C50C-407E-A947-70E740481C1C}">
                <a14:useLocalDpi xmlns:a14="http://schemas.microsoft.com/office/drawing/2010/main" val="0"/>
              </a:ext>
            </a:extLst>
          </a:blip>
          <a:srcRect/>
          <a:stretch>
            <a:fillRect/>
          </a:stretch>
        </p:blipFill>
        <p:spPr bwMode="auto">
          <a:xfrm>
            <a:off x="2112109" y="957950"/>
            <a:ext cx="7784513" cy="5685713"/>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a:extLst>
              <a:ext uri="{FF2B5EF4-FFF2-40B4-BE49-F238E27FC236}">
                <a16:creationId xmlns:a16="http://schemas.microsoft.com/office/drawing/2014/main" id="{7F321E66-0DD3-0D7C-CFB8-12B96C18A285}"/>
              </a:ext>
            </a:extLst>
          </p:cNvPr>
          <p:cNvPicPr>
            <a:picLocks noChangeAspect="1" noChangeArrowheads="1"/>
          </p:cNvPicPr>
          <p:nvPr/>
        </p:nvPicPr>
        <p:blipFill rotWithShape="1">
          <a:blip r:embed="rId3">
            <a:alphaModFix/>
            <a:extLst>
              <a:ext uri="{28A0092B-C50C-407E-A947-70E740481C1C}">
                <a14:useLocalDpi xmlns:a14="http://schemas.microsoft.com/office/drawing/2010/main" val="0"/>
              </a:ext>
            </a:extLst>
          </a:blip>
          <a:srcRect l="50853" t="38176"/>
          <a:stretch>
            <a:fillRect/>
          </a:stretch>
        </p:blipFill>
        <p:spPr bwMode="auto">
          <a:xfrm>
            <a:off x="870883" y="894059"/>
            <a:ext cx="5133482" cy="4062100"/>
          </a:xfrm>
          <a:prstGeom prst="ellipse">
            <a:avLst/>
          </a:prstGeom>
          <a:noFill/>
          <a:extLst>
            <a:ext uri="{909E8E84-426E-40DD-AFC4-6F175D3DCCD1}">
              <a14:hiddenFill xmlns:a14="http://schemas.microsoft.com/office/drawing/2010/main">
                <a:solidFill>
                  <a:srgbClr val="FFFFFF"/>
                </a:solidFill>
              </a14:hiddenFill>
            </a:ext>
          </a:extLst>
        </p:spPr>
      </p:pic>
      <p:cxnSp>
        <p:nvCxnSpPr>
          <p:cNvPr id="7" name="Straight Arrow Connector 6">
            <a:extLst>
              <a:ext uri="{FF2B5EF4-FFF2-40B4-BE49-F238E27FC236}">
                <a16:creationId xmlns:a16="http://schemas.microsoft.com/office/drawing/2014/main" id="{12380EA0-A77D-F5EA-7588-53A3A6332ADD}"/>
              </a:ext>
            </a:extLst>
          </p:cNvPr>
          <p:cNvCxnSpPr>
            <a:cxnSpLocks/>
          </p:cNvCxnSpPr>
          <p:nvPr/>
        </p:nvCxnSpPr>
        <p:spPr>
          <a:xfrm flipH="1" flipV="1">
            <a:off x="2984938" y="3710152"/>
            <a:ext cx="4162096" cy="1723696"/>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5493828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497">
          <a:extLst>
            <a:ext uri="{FF2B5EF4-FFF2-40B4-BE49-F238E27FC236}">
              <a16:creationId xmlns:a16="http://schemas.microsoft.com/office/drawing/2014/main" id="{781127CF-2EF7-CA67-C939-200348B20C61}"/>
            </a:ext>
          </a:extLst>
        </p:cNvPr>
        <p:cNvGrpSpPr/>
        <p:nvPr/>
      </p:nvGrpSpPr>
      <p:grpSpPr>
        <a:xfrm>
          <a:off x="0" y="0"/>
          <a:ext cx="0" cy="0"/>
          <a:chOff x="0" y="0"/>
          <a:chExt cx="0" cy="0"/>
        </a:xfrm>
      </p:grpSpPr>
      <p:sp>
        <p:nvSpPr>
          <p:cNvPr id="498" name="Google Shape;498;g3588a3ccce8_2_359">
            <a:extLst>
              <a:ext uri="{FF2B5EF4-FFF2-40B4-BE49-F238E27FC236}">
                <a16:creationId xmlns:a16="http://schemas.microsoft.com/office/drawing/2014/main" id="{A1FD0747-C028-EF64-0B62-8D60DF478BA0}"/>
              </a:ext>
            </a:extLst>
          </p:cNvPr>
          <p:cNvSpPr txBox="1">
            <a:spLocks noGrp="1"/>
          </p:cNvSpPr>
          <p:nvPr>
            <p:ph type="title"/>
          </p:nvPr>
        </p:nvSpPr>
        <p:spPr>
          <a:xfrm>
            <a:off x="609600" y="400019"/>
            <a:ext cx="11062800" cy="443198"/>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dk1"/>
              </a:buClr>
              <a:buSzPts val="3200"/>
              <a:buFont typeface="Play"/>
              <a:buNone/>
            </a:pPr>
            <a:r>
              <a:rPr lang="en-US" dirty="0"/>
              <a:t>Connection Throttling</a:t>
            </a:r>
            <a:endParaRPr dirty="0"/>
          </a:p>
        </p:txBody>
      </p:sp>
      <p:pic>
        <p:nvPicPr>
          <p:cNvPr id="2" name="Picture 1">
            <a:extLst>
              <a:ext uri="{FF2B5EF4-FFF2-40B4-BE49-F238E27FC236}">
                <a16:creationId xmlns:a16="http://schemas.microsoft.com/office/drawing/2014/main" id="{A40D9C3A-258E-28F3-40F5-185DF8727AAE}"/>
              </a:ext>
            </a:extLst>
          </p:cNvPr>
          <p:cNvPicPr>
            <a:picLocks noChangeAspect="1"/>
          </p:cNvPicPr>
          <p:nvPr/>
        </p:nvPicPr>
        <p:blipFill>
          <a:blip r:embed="rId3"/>
          <a:stretch>
            <a:fillRect/>
          </a:stretch>
        </p:blipFill>
        <p:spPr>
          <a:xfrm>
            <a:off x="668594" y="1561768"/>
            <a:ext cx="10852846" cy="4237454"/>
          </a:xfrm>
          <a:prstGeom prst="rect">
            <a:avLst/>
          </a:prstGeom>
        </p:spPr>
      </p:pic>
    </p:spTree>
    <p:extLst>
      <p:ext uri="{BB962C8B-B14F-4D97-AF65-F5344CB8AC3E}">
        <p14:creationId xmlns:p14="http://schemas.microsoft.com/office/powerpoint/2010/main" val="29694847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497">
          <a:extLst>
            <a:ext uri="{FF2B5EF4-FFF2-40B4-BE49-F238E27FC236}">
              <a16:creationId xmlns:a16="http://schemas.microsoft.com/office/drawing/2014/main" id="{91FB28DD-4339-EACE-07CE-E7CD6B0BB605}"/>
            </a:ext>
          </a:extLst>
        </p:cNvPr>
        <p:cNvGrpSpPr/>
        <p:nvPr/>
      </p:nvGrpSpPr>
      <p:grpSpPr>
        <a:xfrm>
          <a:off x="0" y="0"/>
          <a:ext cx="0" cy="0"/>
          <a:chOff x="0" y="0"/>
          <a:chExt cx="0" cy="0"/>
        </a:xfrm>
      </p:grpSpPr>
      <p:sp>
        <p:nvSpPr>
          <p:cNvPr id="498" name="Google Shape;498;g3588a3ccce8_2_359">
            <a:extLst>
              <a:ext uri="{FF2B5EF4-FFF2-40B4-BE49-F238E27FC236}">
                <a16:creationId xmlns:a16="http://schemas.microsoft.com/office/drawing/2014/main" id="{3754CF43-304E-947C-D627-910DDC48012D}"/>
              </a:ext>
            </a:extLst>
          </p:cNvPr>
          <p:cNvSpPr txBox="1">
            <a:spLocks noGrp="1"/>
          </p:cNvSpPr>
          <p:nvPr>
            <p:ph type="title"/>
          </p:nvPr>
        </p:nvSpPr>
        <p:spPr>
          <a:xfrm>
            <a:off x="609600" y="400019"/>
            <a:ext cx="11062800" cy="443198"/>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dk1"/>
              </a:buClr>
              <a:buSzPts val="3200"/>
              <a:buFont typeface="Play"/>
              <a:buNone/>
            </a:pPr>
            <a:r>
              <a:rPr lang="en-US" dirty="0"/>
              <a:t>Node Failure Tracking</a:t>
            </a:r>
            <a:endParaRPr dirty="0"/>
          </a:p>
        </p:txBody>
      </p:sp>
      <p:pic>
        <p:nvPicPr>
          <p:cNvPr id="2" name="Picture 1" descr="image">
            <a:extLst>
              <a:ext uri="{FF2B5EF4-FFF2-40B4-BE49-F238E27FC236}">
                <a16:creationId xmlns:a16="http://schemas.microsoft.com/office/drawing/2014/main" id="{2728F1CB-CA5B-2BD2-F1D3-991043F7528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953" t="3077" r="1691" b="7563"/>
          <a:stretch>
            <a:fillRect/>
          </a:stretch>
        </p:blipFill>
        <p:spPr bwMode="auto">
          <a:xfrm>
            <a:off x="670827" y="1901692"/>
            <a:ext cx="11001574" cy="3476423"/>
          </a:xfrm>
          <a:prstGeom prst="rect">
            <a:avLst/>
          </a:prstGeom>
          <a:noFill/>
          <a:extLst>
            <a:ext uri="{909E8E84-426E-40DD-AFC4-6F175D3DCCD1}">
              <a14:hiddenFill xmlns:a14="http://schemas.microsoft.com/office/drawing/2010/main">
                <a:solidFill>
                  <a:srgbClr val="FFFFFF"/>
                </a:solidFill>
              </a14:hiddenFill>
            </a:ext>
          </a:extLst>
        </p:spPr>
      </p:pic>
      <p:cxnSp>
        <p:nvCxnSpPr>
          <p:cNvPr id="3" name="Straight Arrow Connector 2">
            <a:extLst>
              <a:ext uri="{FF2B5EF4-FFF2-40B4-BE49-F238E27FC236}">
                <a16:creationId xmlns:a16="http://schemas.microsoft.com/office/drawing/2014/main" id="{E1A089DA-FFBE-AF5E-BC04-0E044DAFE6D2}"/>
              </a:ext>
            </a:extLst>
          </p:cNvPr>
          <p:cNvCxnSpPr>
            <a:cxnSpLocks/>
          </p:cNvCxnSpPr>
          <p:nvPr/>
        </p:nvCxnSpPr>
        <p:spPr>
          <a:xfrm>
            <a:off x="4811967" y="2289731"/>
            <a:ext cx="526375" cy="616323"/>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4" name="Straight Arrow Connector 3">
            <a:extLst>
              <a:ext uri="{FF2B5EF4-FFF2-40B4-BE49-F238E27FC236}">
                <a16:creationId xmlns:a16="http://schemas.microsoft.com/office/drawing/2014/main" id="{73DF6996-901F-19B8-37CE-4799E956B2D1}"/>
              </a:ext>
            </a:extLst>
          </p:cNvPr>
          <p:cNvCxnSpPr>
            <a:cxnSpLocks/>
          </p:cNvCxnSpPr>
          <p:nvPr/>
        </p:nvCxnSpPr>
        <p:spPr>
          <a:xfrm>
            <a:off x="7950200" y="2289731"/>
            <a:ext cx="526375" cy="616323"/>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3304498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497">
          <a:extLst>
            <a:ext uri="{FF2B5EF4-FFF2-40B4-BE49-F238E27FC236}">
              <a16:creationId xmlns:a16="http://schemas.microsoft.com/office/drawing/2014/main" id="{714A5F10-7D33-D2C1-4FA1-6CBEBD5D4800}"/>
            </a:ext>
          </a:extLst>
        </p:cNvPr>
        <p:cNvGrpSpPr/>
        <p:nvPr/>
      </p:nvGrpSpPr>
      <p:grpSpPr>
        <a:xfrm>
          <a:off x="0" y="0"/>
          <a:ext cx="0" cy="0"/>
          <a:chOff x="0" y="0"/>
          <a:chExt cx="0" cy="0"/>
        </a:xfrm>
      </p:grpSpPr>
      <p:sp>
        <p:nvSpPr>
          <p:cNvPr id="498" name="Google Shape;498;g3588a3ccce8_2_359">
            <a:extLst>
              <a:ext uri="{FF2B5EF4-FFF2-40B4-BE49-F238E27FC236}">
                <a16:creationId xmlns:a16="http://schemas.microsoft.com/office/drawing/2014/main" id="{F27FE849-0AE2-44A3-F52D-76B163A4E189}"/>
              </a:ext>
            </a:extLst>
          </p:cNvPr>
          <p:cNvSpPr txBox="1">
            <a:spLocks noGrp="1"/>
          </p:cNvSpPr>
          <p:nvPr>
            <p:ph type="title"/>
          </p:nvPr>
        </p:nvSpPr>
        <p:spPr>
          <a:xfrm>
            <a:off x="609600" y="400019"/>
            <a:ext cx="11062800" cy="443198"/>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dk1"/>
              </a:buClr>
              <a:buSzPts val="3200"/>
              <a:buFont typeface="Play"/>
              <a:buNone/>
            </a:pPr>
            <a:r>
              <a:rPr lang="en-US" dirty="0"/>
              <a:t>Optimized Failure Reports RAX</a:t>
            </a:r>
            <a:endParaRPr dirty="0"/>
          </a:p>
        </p:txBody>
      </p:sp>
      <p:pic>
        <p:nvPicPr>
          <p:cNvPr id="6" name="Picture 5">
            <a:extLst>
              <a:ext uri="{FF2B5EF4-FFF2-40B4-BE49-F238E27FC236}">
                <a16:creationId xmlns:a16="http://schemas.microsoft.com/office/drawing/2014/main" id="{91837E46-B530-D240-C219-C9FB157E5F05}"/>
              </a:ext>
            </a:extLst>
          </p:cNvPr>
          <p:cNvPicPr>
            <a:picLocks noChangeAspect="1"/>
          </p:cNvPicPr>
          <p:nvPr/>
        </p:nvPicPr>
        <p:blipFill>
          <a:blip r:embed="rId3"/>
          <a:srcRect/>
          <a:stretch>
            <a:fillRect/>
          </a:stretch>
        </p:blipFill>
        <p:spPr>
          <a:xfrm>
            <a:off x="378611" y="1883548"/>
            <a:ext cx="11434777" cy="3350189"/>
          </a:xfrm>
          <a:prstGeom prst="rect">
            <a:avLst/>
          </a:prstGeom>
        </p:spPr>
      </p:pic>
      <p:cxnSp>
        <p:nvCxnSpPr>
          <p:cNvPr id="7" name="Straight Arrow Connector 6">
            <a:extLst>
              <a:ext uri="{FF2B5EF4-FFF2-40B4-BE49-F238E27FC236}">
                <a16:creationId xmlns:a16="http://schemas.microsoft.com/office/drawing/2014/main" id="{DA38CFDD-1877-9246-882D-FE3AD83CD1CC}"/>
              </a:ext>
            </a:extLst>
          </p:cNvPr>
          <p:cNvCxnSpPr>
            <a:cxnSpLocks/>
          </p:cNvCxnSpPr>
          <p:nvPr/>
        </p:nvCxnSpPr>
        <p:spPr>
          <a:xfrm>
            <a:off x="5297143" y="2214640"/>
            <a:ext cx="654964" cy="624386"/>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6362803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200"/>
        <p:cNvGrpSpPr/>
        <p:nvPr/>
      </p:nvGrpSpPr>
      <p:grpSpPr>
        <a:xfrm>
          <a:off x="0" y="0"/>
          <a:ext cx="0" cy="0"/>
          <a:chOff x="0" y="0"/>
          <a:chExt cx="0" cy="0"/>
        </a:xfrm>
      </p:grpSpPr>
      <p:grpSp>
        <p:nvGrpSpPr>
          <p:cNvPr id="10" name="Group 9">
            <a:extLst>
              <a:ext uri="{FF2B5EF4-FFF2-40B4-BE49-F238E27FC236}">
                <a16:creationId xmlns:a16="http://schemas.microsoft.com/office/drawing/2014/main" id="{1AB9C0E1-210F-BC53-A6D0-09ABC3BDD9CB}"/>
              </a:ext>
            </a:extLst>
          </p:cNvPr>
          <p:cNvGrpSpPr/>
          <p:nvPr/>
        </p:nvGrpSpPr>
        <p:grpSpPr>
          <a:xfrm>
            <a:off x="1464637" y="2529359"/>
            <a:ext cx="2257197" cy="1371074"/>
            <a:chOff x="6595110" y="1250922"/>
            <a:chExt cx="4309451" cy="2287430"/>
          </a:xfrm>
        </p:grpSpPr>
        <p:sp>
          <p:nvSpPr>
            <p:cNvPr id="2" name="Rounded Rectangle 1">
              <a:extLst>
                <a:ext uri="{FF2B5EF4-FFF2-40B4-BE49-F238E27FC236}">
                  <a16:creationId xmlns:a16="http://schemas.microsoft.com/office/drawing/2014/main" id="{1667FA8E-5D33-EC2D-1FCC-E37CB185B806}"/>
                </a:ext>
              </a:extLst>
            </p:cNvPr>
            <p:cNvSpPr/>
            <p:nvPr/>
          </p:nvSpPr>
          <p:spPr>
            <a:xfrm>
              <a:off x="6595110" y="1250922"/>
              <a:ext cx="4309451" cy="2287430"/>
            </a:xfrm>
            <a:prstGeom prst="roundRect">
              <a:avLst/>
            </a:prstGeom>
            <a:noFill/>
            <a:ln>
              <a:prstDash val="sys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r>
                <a:rPr lang="en-US" dirty="0">
                  <a:solidFill>
                    <a:schemeClr val="tx1"/>
                  </a:solidFill>
                </a:rPr>
                <a:t>SHARD 1</a:t>
              </a:r>
            </a:p>
          </p:txBody>
        </p:sp>
        <p:grpSp>
          <p:nvGrpSpPr>
            <p:cNvPr id="6" name="Group 5">
              <a:extLst>
                <a:ext uri="{FF2B5EF4-FFF2-40B4-BE49-F238E27FC236}">
                  <a16:creationId xmlns:a16="http://schemas.microsoft.com/office/drawing/2014/main" id="{BA2D9222-A97A-2402-B21C-D2A0844AB335}"/>
                </a:ext>
              </a:extLst>
            </p:cNvPr>
            <p:cNvGrpSpPr/>
            <p:nvPr/>
          </p:nvGrpSpPr>
          <p:grpSpPr>
            <a:xfrm>
              <a:off x="6892119" y="1589507"/>
              <a:ext cx="1719867" cy="1069197"/>
              <a:chOff x="7028348" y="4537881"/>
              <a:chExt cx="1719867" cy="1069197"/>
            </a:xfrm>
          </p:grpSpPr>
          <p:pic>
            <p:nvPicPr>
              <p:cNvPr id="4" name="Google Shape;141;g3588a3ccce8_2_21">
                <a:extLst>
                  <a:ext uri="{FF2B5EF4-FFF2-40B4-BE49-F238E27FC236}">
                    <a16:creationId xmlns:a16="http://schemas.microsoft.com/office/drawing/2014/main" id="{1880282B-6DF8-808E-41F7-8F8453551494}"/>
                  </a:ext>
                </a:extLst>
              </p:cNvPr>
              <p:cNvPicPr preferRelativeResize="0"/>
              <p:nvPr/>
            </p:nvPicPr>
            <p:blipFill rotWithShape="1">
              <a:blip r:embed="rId3">
                <a:alphaModFix/>
              </a:blip>
              <a:srcRect/>
              <a:stretch/>
            </p:blipFill>
            <p:spPr>
              <a:xfrm>
                <a:off x="7123883" y="4619769"/>
                <a:ext cx="337085" cy="389520"/>
              </a:xfrm>
              <a:prstGeom prst="rect">
                <a:avLst/>
              </a:prstGeom>
              <a:noFill/>
              <a:ln>
                <a:noFill/>
                <a:prstDash val="solid"/>
              </a:ln>
            </p:spPr>
          </p:pic>
          <p:sp>
            <p:nvSpPr>
              <p:cNvPr id="5" name="Rounded Rectangle 4">
                <a:extLst>
                  <a:ext uri="{FF2B5EF4-FFF2-40B4-BE49-F238E27FC236}">
                    <a16:creationId xmlns:a16="http://schemas.microsoft.com/office/drawing/2014/main" id="{07A15029-3A0B-68D0-0D3A-C33323E70EF3}"/>
                  </a:ext>
                </a:extLst>
              </p:cNvPr>
              <p:cNvSpPr/>
              <p:nvPr/>
            </p:nvSpPr>
            <p:spPr>
              <a:xfrm>
                <a:off x="7028348" y="4537881"/>
                <a:ext cx="1719867" cy="1069197"/>
              </a:xfrm>
              <a:prstGeom prst="roundRect">
                <a:avLst/>
              </a:prstGeom>
              <a:noFill/>
              <a:ln>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Primary</a:t>
                </a:r>
              </a:p>
            </p:txBody>
          </p:sp>
        </p:grpSp>
        <p:grpSp>
          <p:nvGrpSpPr>
            <p:cNvPr id="7" name="Group 6">
              <a:extLst>
                <a:ext uri="{FF2B5EF4-FFF2-40B4-BE49-F238E27FC236}">
                  <a16:creationId xmlns:a16="http://schemas.microsoft.com/office/drawing/2014/main" id="{EC6CA0E4-224F-18A4-FD97-FD945FEE1967}"/>
                </a:ext>
              </a:extLst>
            </p:cNvPr>
            <p:cNvGrpSpPr/>
            <p:nvPr/>
          </p:nvGrpSpPr>
          <p:grpSpPr>
            <a:xfrm>
              <a:off x="8898340" y="1589508"/>
              <a:ext cx="1719867" cy="1069197"/>
              <a:chOff x="7028348" y="4537881"/>
              <a:chExt cx="1719867" cy="1069197"/>
            </a:xfrm>
          </p:grpSpPr>
          <p:pic>
            <p:nvPicPr>
              <p:cNvPr id="8" name="Google Shape;141;g3588a3ccce8_2_21">
                <a:extLst>
                  <a:ext uri="{FF2B5EF4-FFF2-40B4-BE49-F238E27FC236}">
                    <a16:creationId xmlns:a16="http://schemas.microsoft.com/office/drawing/2014/main" id="{7E28E43D-CDCE-F74B-8097-22B1CACA8D35}"/>
                  </a:ext>
                </a:extLst>
              </p:cNvPr>
              <p:cNvPicPr preferRelativeResize="0"/>
              <p:nvPr/>
            </p:nvPicPr>
            <p:blipFill rotWithShape="1">
              <a:blip r:embed="rId3">
                <a:alphaModFix/>
              </a:blip>
              <a:srcRect/>
              <a:stretch/>
            </p:blipFill>
            <p:spPr>
              <a:xfrm>
                <a:off x="7123882" y="4619769"/>
                <a:ext cx="337085" cy="389520"/>
              </a:xfrm>
              <a:prstGeom prst="rect">
                <a:avLst/>
              </a:prstGeom>
              <a:noFill/>
              <a:ln>
                <a:noFill/>
                <a:prstDash val="solid"/>
              </a:ln>
            </p:spPr>
          </p:pic>
          <p:sp>
            <p:nvSpPr>
              <p:cNvPr id="9" name="Rounded Rectangle 8">
                <a:extLst>
                  <a:ext uri="{FF2B5EF4-FFF2-40B4-BE49-F238E27FC236}">
                    <a16:creationId xmlns:a16="http://schemas.microsoft.com/office/drawing/2014/main" id="{60DB7597-A37B-6990-E75B-972C08247763}"/>
                  </a:ext>
                </a:extLst>
              </p:cNvPr>
              <p:cNvSpPr/>
              <p:nvPr/>
            </p:nvSpPr>
            <p:spPr>
              <a:xfrm>
                <a:off x="7028348" y="4537881"/>
                <a:ext cx="1719867" cy="1069197"/>
              </a:xfrm>
              <a:prstGeom prst="roundRect">
                <a:avLst/>
              </a:prstGeom>
              <a:noFill/>
              <a:ln>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Replica</a:t>
                </a:r>
              </a:p>
            </p:txBody>
          </p:sp>
        </p:grpSp>
      </p:grpSp>
      <p:grpSp>
        <p:nvGrpSpPr>
          <p:cNvPr id="11" name="Group 10">
            <a:extLst>
              <a:ext uri="{FF2B5EF4-FFF2-40B4-BE49-F238E27FC236}">
                <a16:creationId xmlns:a16="http://schemas.microsoft.com/office/drawing/2014/main" id="{C22A67B0-6EA6-6180-BD51-47CC30F71517}"/>
              </a:ext>
            </a:extLst>
          </p:cNvPr>
          <p:cNvGrpSpPr/>
          <p:nvPr/>
        </p:nvGrpSpPr>
        <p:grpSpPr>
          <a:xfrm>
            <a:off x="3095587" y="4787652"/>
            <a:ext cx="2257197" cy="1371074"/>
            <a:chOff x="6595110" y="1250922"/>
            <a:chExt cx="4309451" cy="2287430"/>
          </a:xfrm>
        </p:grpSpPr>
        <p:sp>
          <p:nvSpPr>
            <p:cNvPr id="12" name="Rounded Rectangle 11">
              <a:extLst>
                <a:ext uri="{FF2B5EF4-FFF2-40B4-BE49-F238E27FC236}">
                  <a16:creationId xmlns:a16="http://schemas.microsoft.com/office/drawing/2014/main" id="{4EA01488-3357-E3B4-0C07-E6213D2BBD8C}"/>
                </a:ext>
              </a:extLst>
            </p:cNvPr>
            <p:cNvSpPr/>
            <p:nvPr/>
          </p:nvSpPr>
          <p:spPr>
            <a:xfrm>
              <a:off x="6595110" y="1250922"/>
              <a:ext cx="4309451" cy="2287430"/>
            </a:xfrm>
            <a:prstGeom prst="roundRect">
              <a:avLst/>
            </a:prstGeom>
            <a:noFill/>
            <a:ln>
              <a:prstDash val="sys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r>
                <a:rPr lang="en-US" dirty="0">
                  <a:solidFill>
                    <a:schemeClr val="tx1"/>
                  </a:solidFill>
                </a:rPr>
                <a:t>SHARD 2</a:t>
              </a:r>
            </a:p>
          </p:txBody>
        </p:sp>
        <p:grpSp>
          <p:nvGrpSpPr>
            <p:cNvPr id="13" name="Group 12">
              <a:extLst>
                <a:ext uri="{FF2B5EF4-FFF2-40B4-BE49-F238E27FC236}">
                  <a16:creationId xmlns:a16="http://schemas.microsoft.com/office/drawing/2014/main" id="{AB4FD52C-497E-A28C-46AD-8AE641AB9EB3}"/>
                </a:ext>
              </a:extLst>
            </p:cNvPr>
            <p:cNvGrpSpPr/>
            <p:nvPr/>
          </p:nvGrpSpPr>
          <p:grpSpPr>
            <a:xfrm>
              <a:off x="6892119" y="1589507"/>
              <a:ext cx="1719867" cy="1069197"/>
              <a:chOff x="7028348" y="4537881"/>
              <a:chExt cx="1719867" cy="1069197"/>
            </a:xfrm>
          </p:grpSpPr>
          <p:pic>
            <p:nvPicPr>
              <p:cNvPr id="17" name="Google Shape;141;g3588a3ccce8_2_21">
                <a:extLst>
                  <a:ext uri="{FF2B5EF4-FFF2-40B4-BE49-F238E27FC236}">
                    <a16:creationId xmlns:a16="http://schemas.microsoft.com/office/drawing/2014/main" id="{275D3722-7372-1405-B9E2-669E335B5A2A}"/>
                  </a:ext>
                </a:extLst>
              </p:cNvPr>
              <p:cNvPicPr preferRelativeResize="0"/>
              <p:nvPr/>
            </p:nvPicPr>
            <p:blipFill rotWithShape="1">
              <a:blip r:embed="rId3">
                <a:alphaModFix/>
              </a:blip>
              <a:srcRect/>
              <a:stretch/>
            </p:blipFill>
            <p:spPr>
              <a:xfrm>
                <a:off x="7123882" y="4619769"/>
                <a:ext cx="337085" cy="389520"/>
              </a:xfrm>
              <a:prstGeom prst="rect">
                <a:avLst/>
              </a:prstGeom>
              <a:noFill/>
              <a:ln>
                <a:noFill/>
                <a:prstDash val="solid"/>
              </a:ln>
            </p:spPr>
          </p:pic>
          <p:sp>
            <p:nvSpPr>
              <p:cNvPr id="18" name="Rounded Rectangle 17">
                <a:extLst>
                  <a:ext uri="{FF2B5EF4-FFF2-40B4-BE49-F238E27FC236}">
                    <a16:creationId xmlns:a16="http://schemas.microsoft.com/office/drawing/2014/main" id="{B1ED9955-C63C-DC61-D4EA-284D52DFBABD}"/>
                  </a:ext>
                </a:extLst>
              </p:cNvPr>
              <p:cNvSpPr/>
              <p:nvPr/>
            </p:nvSpPr>
            <p:spPr>
              <a:xfrm>
                <a:off x="7028348" y="4537881"/>
                <a:ext cx="1719867" cy="1069197"/>
              </a:xfrm>
              <a:prstGeom prst="roundRect">
                <a:avLst/>
              </a:prstGeom>
              <a:noFill/>
              <a:ln>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Primary</a:t>
                </a:r>
              </a:p>
            </p:txBody>
          </p:sp>
        </p:grpSp>
        <p:grpSp>
          <p:nvGrpSpPr>
            <p:cNvPr id="14" name="Group 13">
              <a:extLst>
                <a:ext uri="{FF2B5EF4-FFF2-40B4-BE49-F238E27FC236}">
                  <a16:creationId xmlns:a16="http://schemas.microsoft.com/office/drawing/2014/main" id="{CE26AB11-2AB8-6905-61C5-B86AB646CAC1}"/>
                </a:ext>
              </a:extLst>
            </p:cNvPr>
            <p:cNvGrpSpPr/>
            <p:nvPr/>
          </p:nvGrpSpPr>
          <p:grpSpPr>
            <a:xfrm>
              <a:off x="8898340" y="1589508"/>
              <a:ext cx="1719867" cy="1069197"/>
              <a:chOff x="7028348" y="4537881"/>
              <a:chExt cx="1719867" cy="1069197"/>
            </a:xfrm>
          </p:grpSpPr>
          <p:pic>
            <p:nvPicPr>
              <p:cNvPr id="15" name="Google Shape;141;g3588a3ccce8_2_21">
                <a:extLst>
                  <a:ext uri="{FF2B5EF4-FFF2-40B4-BE49-F238E27FC236}">
                    <a16:creationId xmlns:a16="http://schemas.microsoft.com/office/drawing/2014/main" id="{ABCF177D-6AB8-FF9E-3578-78B12D0E5CE2}"/>
                  </a:ext>
                </a:extLst>
              </p:cNvPr>
              <p:cNvPicPr preferRelativeResize="0"/>
              <p:nvPr/>
            </p:nvPicPr>
            <p:blipFill rotWithShape="1">
              <a:blip r:embed="rId3">
                <a:alphaModFix/>
              </a:blip>
              <a:srcRect/>
              <a:stretch/>
            </p:blipFill>
            <p:spPr>
              <a:xfrm>
                <a:off x="7123882" y="4619769"/>
                <a:ext cx="337085" cy="389520"/>
              </a:xfrm>
              <a:prstGeom prst="rect">
                <a:avLst/>
              </a:prstGeom>
              <a:noFill/>
              <a:ln>
                <a:noFill/>
                <a:prstDash val="solid"/>
              </a:ln>
            </p:spPr>
          </p:pic>
          <p:sp>
            <p:nvSpPr>
              <p:cNvPr id="16" name="Rounded Rectangle 15">
                <a:extLst>
                  <a:ext uri="{FF2B5EF4-FFF2-40B4-BE49-F238E27FC236}">
                    <a16:creationId xmlns:a16="http://schemas.microsoft.com/office/drawing/2014/main" id="{02AF9DA7-B542-BC15-7D05-F5D0EEC80F7F}"/>
                  </a:ext>
                </a:extLst>
              </p:cNvPr>
              <p:cNvSpPr/>
              <p:nvPr/>
            </p:nvSpPr>
            <p:spPr>
              <a:xfrm>
                <a:off x="7028348" y="4537881"/>
                <a:ext cx="1719867" cy="1069197"/>
              </a:xfrm>
              <a:prstGeom prst="roundRect">
                <a:avLst/>
              </a:prstGeom>
              <a:noFill/>
              <a:ln>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Replica</a:t>
                </a:r>
              </a:p>
            </p:txBody>
          </p:sp>
        </p:grpSp>
      </p:grpSp>
      <p:grpSp>
        <p:nvGrpSpPr>
          <p:cNvPr id="19" name="Group 18">
            <a:extLst>
              <a:ext uri="{FF2B5EF4-FFF2-40B4-BE49-F238E27FC236}">
                <a16:creationId xmlns:a16="http://schemas.microsoft.com/office/drawing/2014/main" id="{2C6C3279-B827-5DC2-277F-B2253CB452CA}"/>
              </a:ext>
            </a:extLst>
          </p:cNvPr>
          <p:cNvGrpSpPr/>
          <p:nvPr/>
        </p:nvGrpSpPr>
        <p:grpSpPr>
          <a:xfrm>
            <a:off x="6372943" y="4787652"/>
            <a:ext cx="2257197" cy="1371074"/>
            <a:chOff x="6595110" y="1250922"/>
            <a:chExt cx="4309451" cy="2287430"/>
          </a:xfrm>
        </p:grpSpPr>
        <p:sp>
          <p:nvSpPr>
            <p:cNvPr id="20" name="Rounded Rectangle 19">
              <a:extLst>
                <a:ext uri="{FF2B5EF4-FFF2-40B4-BE49-F238E27FC236}">
                  <a16:creationId xmlns:a16="http://schemas.microsoft.com/office/drawing/2014/main" id="{35B5A9A9-D92D-AE14-D5F0-98FE09BBBAD0}"/>
                </a:ext>
              </a:extLst>
            </p:cNvPr>
            <p:cNvSpPr/>
            <p:nvPr/>
          </p:nvSpPr>
          <p:spPr>
            <a:xfrm>
              <a:off x="6595110" y="1250922"/>
              <a:ext cx="4309451" cy="2287430"/>
            </a:xfrm>
            <a:prstGeom prst="roundRect">
              <a:avLst/>
            </a:prstGeom>
            <a:noFill/>
            <a:ln>
              <a:prstDash val="sys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r>
                <a:rPr lang="en-US" dirty="0">
                  <a:solidFill>
                    <a:schemeClr val="tx1"/>
                  </a:solidFill>
                </a:rPr>
                <a:t>SHARD 3</a:t>
              </a:r>
            </a:p>
          </p:txBody>
        </p:sp>
        <p:grpSp>
          <p:nvGrpSpPr>
            <p:cNvPr id="21" name="Group 20">
              <a:extLst>
                <a:ext uri="{FF2B5EF4-FFF2-40B4-BE49-F238E27FC236}">
                  <a16:creationId xmlns:a16="http://schemas.microsoft.com/office/drawing/2014/main" id="{2BEB38DA-7601-5DD0-98C7-4BD261FB6E68}"/>
                </a:ext>
              </a:extLst>
            </p:cNvPr>
            <p:cNvGrpSpPr/>
            <p:nvPr/>
          </p:nvGrpSpPr>
          <p:grpSpPr>
            <a:xfrm>
              <a:off x="6892119" y="1589507"/>
              <a:ext cx="1719867" cy="1069197"/>
              <a:chOff x="7028348" y="4537881"/>
              <a:chExt cx="1719867" cy="1069197"/>
            </a:xfrm>
          </p:grpSpPr>
          <p:pic>
            <p:nvPicPr>
              <p:cNvPr id="25" name="Google Shape;141;g3588a3ccce8_2_21">
                <a:extLst>
                  <a:ext uri="{FF2B5EF4-FFF2-40B4-BE49-F238E27FC236}">
                    <a16:creationId xmlns:a16="http://schemas.microsoft.com/office/drawing/2014/main" id="{E905CAF7-09EC-9125-5B4B-DADDA2FD074A}"/>
                  </a:ext>
                </a:extLst>
              </p:cNvPr>
              <p:cNvPicPr preferRelativeResize="0"/>
              <p:nvPr/>
            </p:nvPicPr>
            <p:blipFill rotWithShape="1">
              <a:blip r:embed="rId3">
                <a:alphaModFix/>
              </a:blip>
              <a:srcRect/>
              <a:stretch/>
            </p:blipFill>
            <p:spPr>
              <a:xfrm>
                <a:off x="7123882" y="4619769"/>
                <a:ext cx="337085" cy="389520"/>
              </a:xfrm>
              <a:prstGeom prst="rect">
                <a:avLst/>
              </a:prstGeom>
              <a:noFill/>
              <a:ln>
                <a:noFill/>
                <a:prstDash val="solid"/>
              </a:ln>
            </p:spPr>
          </p:pic>
          <p:sp>
            <p:nvSpPr>
              <p:cNvPr id="26" name="Rounded Rectangle 25">
                <a:extLst>
                  <a:ext uri="{FF2B5EF4-FFF2-40B4-BE49-F238E27FC236}">
                    <a16:creationId xmlns:a16="http://schemas.microsoft.com/office/drawing/2014/main" id="{EB912BE9-E594-05DE-067D-CCBCE5363727}"/>
                  </a:ext>
                </a:extLst>
              </p:cNvPr>
              <p:cNvSpPr/>
              <p:nvPr/>
            </p:nvSpPr>
            <p:spPr>
              <a:xfrm>
                <a:off x="7028348" y="4537881"/>
                <a:ext cx="1719867" cy="1069197"/>
              </a:xfrm>
              <a:prstGeom prst="roundRect">
                <a:avLst/>
              </a:prstGeom>
              <a:noFill/>
              <a:ln>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Primary</a:t>
                </a:r>
              </a:p>
            </p:txBody>
          </p:sp>
        </p:grpSp>
        <p:grpSp>
          <p:nvGrpSpPr>
            <p:cNvPr id="22" name="Group 21">
              <a:extLst>
                <a:ext uri="{FF2B5EF4-FFF2-40B4-BE49-F238E27FC236}">
                  <a16:creationId xmlns:a16="http://schemas.microsoft.com/office/drawing/2014/main" id="{4F5EF688-7BF1-2445-9294-0D488D0F50F4}"/>
                </a:ext>
              </a:extLst>
            </p:cNvPr>
            <p:cNvGrpSpPr/>
            <p:nvPr/>
          </p:nvGrpSpPr>
          <p:grpSpPr>
            <a:xfrm>
              <a:off x="8898340" y="1589508"/>
              <a:ext cx="1719867" cy="1069197"/>
              <a:chOff x="7028348" y="4537881"/>
              <a:chExt cx="1719867" cy="1069197"/>
            </a:xfrm>
          </p:grpSpPr>
          <p:pic>
            <p:nvPicPr>
              <p:cNvPr id="23" name="Google Shape;141;g3588a3ccce8_2_21">
                <a:extLst>
                  <a:ext uri="{FF2B5EF4-FFF2-40B4-BE49-F238E27FC236}">
                    <a16:creationId xmlns:a16="http://schemas.microsoft.com/office/drawing/2014/main" id="{F251C497-E12C-706A-02EB-EFA5A31ABF3F}"/>
                  </a:ext>
                </a:extLst>
              </p:cNvPr>
              <p:cNvPicPr preferRelativeResize="0"/>
              <p:nvPr/>
            </p:nvPicPr>
            <p:blipFill rotWithShape="1">
              <a:blip r:embed="rId3">
                <a:alphaModFix/>
              </a:blip>
              <a:srcRect/>
              <a:stretch/>
            </p:blipFill>
            <p:spPr>
              <a:xfrm>
                <a:off x="7123882" y="4619769"/>
                <a:ext cx="337085" cy="389520"/>
              </a:xfrm>
              <a:prstGeom prst="rect">
                <a:avLst/>
              </a:prstGeom>
              <a:noFill/>
              <a:ln>
                <a:noFill/>
                <a:prstDash val="solid"/>
              </a:ln>
            </p:spPr>
          </p:pic>
          <p:sp>
            <p:nvSpPr>
              <p:cNvPr id="24" name="Rounded Rectangle 23">
                <a:extLst>
                  <a:ext uri="{FF2B5EF4-FFF2-40B4-BE49-F238E27FC236}">
                    <a16:creationId xmlns:a16="http://schemas.microsoft.com/office/drawing/2014/main" id="{C58CD16C-01AC-7332-DA5D-BD232FE7FD08}"/>
                  </a:ext>
                </a:extLst>
              </p:cNvPr>
              <p:cNvSpPr/>
              <p:nvPr/>
            </p:nvSpPr>
            <p:spPr>
              <a:xfrm>
                <a:off x="7028348" y="4537881"/>
                <a:ext cx="1719867" cy="1069197"/>
              </a:xfrm>
              <a:prstGeom prst="roundRect">
                <a:avLst/>
              </a:prstGeom>
              <a:noFill/>
              <a:ln>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Replica</a:t>
                </a:r>
              </a:p>
            </p:txBody>
          </p:sp>
        </p:grpSp>
      </p:grpSp>
      <p:grpSp>
        <p:nvGrpSpPr>
          <p:cNvPr id="3" name="Group 2">
            <a:extLst>
              <a:ext uri="{FF2B5EF4-FFF2-40B4-BE49-F238E27FC236}">
                <a16:creationId xmlns:a16="http://schemas.microsoft.com/office/drawing/2014/main" id="{4EC485C3-ED5C-0B53-E968-E1C151D92B53}"/>
              </a:ext>
            </a:extLst>
          </p:cNvPr>
          <p:cNvGrpSpPr/>
          <p:nvPr/>
        </p:nvGrpSpPr>
        <p:grpSpPr>
          <a:xfrm>
            <a:off x="4627079" y="1006431"/>
            <a:ext cx="2257197" cy="1371074"/>
            <a:chOff x="6595110" y="1250922"/>
            <a:chExt cx="4309451" cy="2287430"/>
          </a:xfrm>
        </p:grpSpPr>
        <p:sp>
          <p:nvSpPr>
            <p:cNvPr id="27" name="Rounded Rectangle 26">
              <a:extLst>
                <a:ext uri="{FF2B5EF4-FFF2-40B4-BE49-F238E27FC236}">
                  <a16:creationId xmlns:a16="http://schemas.microsoft.com/office/drawing/2014/main" id="{782D014F-4F17-9B6A-9483-81E473FB0536}"/>
                </a:ext>
              </a:extLst>
            </p:cNvPr>
            <p:cNvSpPr/>
            <p:nvPr/>
          </p:nvSpPr>
          <p:spPr>
            <a:xfrm>
              <a:off x="6595110" y="1250922"/>
              <a:ext cx="4309451" cy="2287430"/>
            </a:xfrm>
            <a:prstGeom prst="roundRect">
              <a:avLst/>
            </a:prstGeom>
            <a:noFill/>
            <a:ln>
              <a:prstDash val="sys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r>
                <a:rPr lang="en-US" dirty="0">
                  <a:solidFill>
                    <a:schemeClr val="tx1"/>
                  </a:solidFill>
                </a:rPr>
                <a:t>SHARD 5</a:t>
              </a:r>
            </a:p>
          </p:txBody>
        </p:sp>
        <p:grpSp>
          <p:nvGrpSpPr>
            <p:cNvPr id="30" name="Group 29">
              <a:extLst>
                <a:ext uri="{FF2B5EF4-FFF2-40B4-BE49-F238E27FC236}">
                  <a16:creationId xmlns:a16="http://schemas.microsoft.com/office/drawing/2014/main" id="{EA8EE03B-6B02-D717-4885-4513CBA58147}"/>
                </a:ext>
              </a:extLst>
            </p:cNvPr>
            <p:cNvGrpSpPr/>
            <p:nvPr/>
          </p:nvGrpSpPr>
          <p:grpSpPr>
            <a:xfrm>
              <a:off x="6892119" y="1589507"/>
              <a:ext cx="1719867" cy="1069197"/>
              <a:chOff x="7028348" y="4537881"/>
              <a:chExt cx="1719867" cy="1069197"/>
            </a:xfrm>
          </p:grpSpPr>
          <p:pic>
            <p:nvPicPr>
              <p:cNvPr id="35" name="Google Shape;141;g3588a3ccce8_2_21">
                <a:extLst>
                  <a:ext uri="{FF2B5EF4-FFF2-40B4-BE49-F238E27FC236}">
                    <a16:creationId xmlns:a16="http://schemas.microsoft.com/office/drawing/2014/main" id="{FD17968C-85D4-272D-7105-945C4DFF92E6}"/>
                  </a:ext>
                </a:extLst>
              </p:cNvPr>
              <p:cNvPicPr preferRelativeResize="0"/>
              <p:nvPr/>
            </p:nvPicPr>
            <p:blipFill rotWithShape="1">
              <a:blip r:embed="rId3">
                <a:alphaModFix/>
              </a:blip>
              <a:srcRect/>
              <a:stretch/>
            </p:blipFill>
            <p:spPr>
              <a:xfrm>
                <a:off x="7123882" y="4619769"/>
                <a:ext cx="337085" cy="389520"/>
              </a:xfrm>
              <a:prstGeom prst="rect">
                <a:avLst/>
              </a:prstGeom>
              <a:noFill/>
              <a:ln>
                <a:noFill/>
                <a:prstDash val="solid"/>
              </a:ln>
            </p:spPr>
          </p:pic>
          <p:sp>
            <p:nvSpPr>
              <p:cNvPr id="36" name="Rounded Rectangle 35">
                <a:extLst>
                  <a:ext uri="{FF2B5EF4-FFF2-40B4-BE49-F238E27FC236}">
                    <a16:creationId xmlns:a16="http://schemas.microsoft.com/office/drawing/2014/main" id="{CE5F34CD-A760-4641-9EC4-E6EEAE4688EA}"/>
                  </a:ext>
                </a:extLst>
              </p:cNvPr>
              <p:cNvSpPr/>
              <p:nvPr/>
            </p:nvSpPr>
            <p:spPr>
              <a:xfrm>
                <a:off x="7028348" y="4537881"/>
                <a:ext cx="1719867" cy="1069197"/>
              </a:xfrm>
              <a:prstGeom prst="roundRect">
                <a:avLst/>
              </a:prstGeom>
              <a:noFill/>
              <a:ln>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Primary</a:t>
                </a:r>
              </a:p>
            </p:txBody>
          </p:sp>
        </p:grpSp>
        <p:grpSp>
          <p:nvGrpSpPr>
            <p:cNvPr id="32" name="Group 31">
              <a:extLst>
                <a:ext uri="{FF2B5EF4-FFF2-40B4-BE49-F238E27FC236}">
                  <a16:creationId xmlns:a16="http://schemas.microsoft.com/office/drawing/2014/main" id="{03BD67BD-B0F3-6F07-31CF-6A1EC6A16CCB}"/>
                </a:ext>
              </a:extLst>
            </p:cNvPr>
            <p:cNvGrpSpPr/>
            <p:nvPr/>
          </p:nvGrpSpPr>
          <p:grpSpPr>
            <a:xfrm>
              <a:off x="8898340" y="1589508"/>
              <a:ext cx="1719867" cy="1069197"/>
              <a:chOff x="7028348" y="4537881"/>
              <a:chExt cx="1719867" cy="1069197"/>
            </a:xfrm>
          </p:grpSpPr>
          <p:pic>
            <p:nvPicPr>
              <p:cNvPr id="33" name="Google Shape;141;g3588a3ccce8_2_21">
                <a:extLst>
                  <a:ext uri="{FF2B5EF4-FFF2-40B4-BE49-F238E27FC236}">
                    <a16:creationId xmlns:a16="http://schemas.microsoft.com/office/drawing/2014/main" id="{5F295987-D771-2A26-8FDD-CCEA460A10EF}"/>
                  </a:ext>
                </a:extLst>
              </p:cNvPr>
              <p:cNvPicPr preferRelativeResize="0"/>
              <p:nvPr/>
            </p:nvPicPr>
            <p:blipFill rotWithShape="1">
              <a:blip r:embed="rId3">
                <a:alphaModFix/>
              </a:blip>
              <a:srcRect/>
              <a:stretch/>
            </p:blipFill>
            <p:spPr>
              <a:xfrm>
                <a:off x="7123882" y="4619769"/>
                <a:ext cx="337085" cy="389520"/>
              </a:xfrm>
              <a:prstGeom prst="rect">
                <a:avLst/>
              </a:prstGeom>
              <a:noFill/>
              <a:ln>
                <a:noFill/>
                <a:prstDash val="solid"/>
              </a:ln>
            </p:spPr>
          </p:pic>
          <p:sp>
            <p:nvSpPr>
              <p:cNvPr id="34" name="Rounded Rectangle 33">
                <a:extLst>
                  <a:ext uri="{FF2B5EF4-FFF2-40B4-BE49-F238E27FC236}">
                    <a16:creationId xmlns:a16="http://schemas.microsoft.com/office/drawing/2014/main" id="{FE4DC9B6-1179-D174-EC80-92A178123815}"/>
                  </a:ext>
                </a:extLst>
              </p:cNvPr>
              <p:cNvSpPr/>
              <p:nvPr/>
            </p:nvSpPr>
            <p:spPr>
              <a:xfrm>
                <a:off x="7028348" y="4537881"/>
                <a:ext cx="1719867" cy="1069197"/>
              </a:xfrm>
              <a:prstGeom prst="roundRect">
                <a:avLst/>
              </a:prstGeom>
              <a:noFill/>
              <a:ln>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Replica</a:t>
                </a:r>
              </a:p>
            </p:txBody>
          </p:sp>
        </p:grpSp>
      </p:grpSp>
      <p:sp>
        <p:nvSpPr>
          <p:cNvPr id="73" name="Google Shape;498;g3588a3ccce8_2_359">
            <a:extLst>
              <a:ext uri="{FF2B5EF4-FFF2-40B4-BE49-F238E27FC236}">
                <a16:creationId xmlns:a16="http://schemas.microsoft.com/office/drawing/2014/main" id="{89F346F6-DB77-5364-138F-5069E3BBF8D0}"/>
              </a:ext>
            </a:extLst>
          </p:cNvPr>
          <p:cNvSpPr txBox="1">
            <a:spLocks noGrp="1"/>
          </p:cNvSpPr>
          <p:nvPr>
            <p:ph type="title"/>
          </p:nvPr>
        </p:nvSpPr>
        <p:spPr>
          <a:xfrm>
            <a:off x="609600" y="400019"/>
            <a:ext cx="11062800" cy="443198"/>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dk1"/>
              </a:buClr>
              <a:buSzPts val="3200"/>
              <a:buFont typeface="Play"/>
              <a:buNone/>
            </a:pPr>
            <a:r>
              <a:rPr lang="en-US" dirty="0"/>
              <a:t>Shard Vote Problem</a:t>
            </a:r>
            <a:endParaRPr dirty="0"/>
          </a:p>
        </p:txBody>
      </p:sp>
      <p:pic>
        <p:nvPicPr>
          <p:cNvPr id="85" name="Graphic 84" descr="Close with solid fill">
            <a:extLst>
              <a:ext uri="{FF2B5EF4-FFF2-40B4-BE49-F238E27FC236}">
                <a16:creationId xmlns:a16="http://schemas.microsoft.com/office/drawing/2014/main" id="{7750E8FF-C597-E5A5-E50A-94680BB67618}"/>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880578" y="2863389"/>
            <a:ext cx="378702" cy="378702"/>
          </a:xfrm>
          <a:prstGeom prst="rect">
            <a:avLst/>
          </a:prstGeom>
        </p:spPr>
      </p:pic>
      <p:grpSp>
        <p:nvGrpSpPr>
          <p:cNvPr id="98" name="Group 97">
            <a:extLst>
              <a:ext uri="{FF2B5EF4-FFF2-40B4-BE49-F238E27FC236}">
                <a16:creationId xmlns:a16="http://schemas.microsoft.com/office/drawing/2014/main" id="{FA2531A6-85EB-7581-76C0-4219DADA62B3}"/>
              </a:ext>
            </a:extLst>
          </p:cNvPr>
          <p:cNvGrpSpPr/>
          <p:nvPr/>
        </p:nvGrpSpPr>
        <p:grpSpPr>
          <a:xfrm>
            <a:off x="8029739" y="2529359"/>
            <a:ext cx="2257197" cy="1371074"/>
            <a:chOff x="6595110" y="1250922"/>
            <a:chExt cx="4309451" cy="2287430"/>
          </a:xfrm>
        </p:grpSpPr>
        <p:sp>
          <p:nvSpPr>
            <p:cNvPr id="99" name="Rounded Rectangle 98">
              <a:extLst>
                <a:ext uri="{FF2B5EF4-FFF2-40B4-BE49-F238E27FC236}">
                  <a16:creationId xmlns:a16="http://schemas.microsoft.com/office/drawing/2014/main" id="{DFC220DB-40E6-09D8-10B7-D6553C5B5C66}"/>
                </a:ext>
              </a:extLst>
            </p:cNvPr>
            <p:cNvSpPr/>
            <p:nvPr/>
          </p:nvSpPr>
          <p:spPr>
            <a:xfrm>
              <a:off x="6595110" y="1250922"/>
              <a:ext cx="4309451" cy="2287430"/>
            </a:xfrm>
            <a:prstGeom prst="roundRect">
              <a:avLst/>
            </a:prstGeom>
            <a:noFill/>
            <a:ln>
              <a:prstDash val="sys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r>
                <a:rPr lang="en-US" dirty="0">
                  <a:solidFill>
                    <a:schemeClr val="tx1"/>
                  </a:solidFill>
                </a:rPr>
                <a:t>SHARD 4</a:t>
              </a:r>
            </a:p>
          </p:txBody>
        </p:sp>
        <p:grpSp>
          <p:nvGrpSpPr>
            <p:cNvPr id="100" name="Group 99">
              <a:extLst>
                <a:ext uri="{FF2B5EF4-FFF2-40B4-BE49-F238E27FC236}">
                  <a16:creationId xmlns:a16="http://schemas.microsoft.com/office/drawing/2014/main" id="{C8F33AF6-36CB-3122-293C-233593632B05}"/>
                </a:ext>
              </a:extLst>
            </p:cNvPr>
            <p:cNvGrpSpPr/>
            <p:nvPr/>
          </p:nvGrpSpPr>
          <p:grpSpPr>
            <a:xfrm>
              <a:off x="6892119" y="1589507"/>
              <a:ext cx="1719867" cy="1069197"/>
              <a:chOff x="7028348" y="4537881"/>
              <a:chExt cx="1719867" cy="1069197"/>
            </a:xfrm>
          </p:grpSpPr>
          <p:pic>
            <p:nvPicPr>
              <p:cNvPr id="104" name="Google Shape;141;g3588a3ccce8_2_21">
                <a:extLst>
                  <a:ext uri="{FF2B5EF4-FFF2-40B4-BE49-F238E27FC236}">
                    <a16:creationId xmlns:a16="http://schemas.microsoft.com/office/drawing/2014/main" id="{67AE4EE9-6939-CD42-BD7D-F48274546639}"/>
                  </a:ext>
                </a:extLst>
              </p:cNvPr>
              <p:cNvPicPr preferRelativeResize="0"/>
              <p:nvPr/>
            </p:nvPicPr>
            <p:blipFill rotWithShape="1">
              <a:blip r:embed="rId3">
                <a:alphaModFix/>
              </a:blip>
              <a:srcRect/>
              <a:stretch/>
            </p:blipFill>
            <p:spPr>
              <a:xfrm>
                <a:off x="7123882" y="4619769"/>
                <a:ext cx="337085" cy="389520"/>
              </a:xfrm>
              <a:prstGeom prst="rect">
                <a:avLst/>
              </a:prstGeom>
              <a:noFill/>
              <a:ln>
                <a:noFill/>
                <a:prstDash val="solid"/>
              </a:ln>
            </p:spPr>
          </p:pic>
          <p:sp>
            <p:nvSpPr>
              <p:cNvPr id="105" name="Rounded Rectangle 104">
                <a:extLst>
                  <a:ext uri="{FF2B5EF4-FFF2-40B4-BE49-F238E27FC236}">
                    <a16:creationId xmlns:a16="http://schemas.microsoft.com/office/drawing/2014/main" id="{E512F24E-B170-F0F1-4848-64546F9932DA}"/>
                  </a:ext>
                </a:extLst>
              </p:cNvPr>
              <p:cNvSpPr/>
              <p:nvPr/>
            </p:nvSpPr>
            <p:spPr>
              <a:xfrm>
                <a:off x="7028348" y="4537881"/>
                <a:ext cx="1719867" cy="1069197"/>
              </a:xfrm>
              <a:prstGeom prst="roundRect">
                <a:avLst/>
              </a:prstGeom>
              <a:noFill/>
              <a:ln>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Primary</a:t>
                </a:r>
              </a:p>
            </p:txBody>
          </p:sp>
        </p:grpSp>
        <p:grpSp>
          <p:nvGrpSpPr>
            <p:cNvPr id="101" name="Group 100">
              <a:extLst>
                <a:ext uri="{FF2B5EF4-FFF2-40B4-BE49-F238E27FC236}">
                  <a16:creationId xmlns:a16="http://schemas.microsoft.com/office/drawing/2014/main" id="{5A54678E-B40B-93E1-0061-C9E5A2BBCDC7}"/>
                </a:ext>
              </a:extLst>
            </p:cNvPr>
            <p:cNvGrpSpPr/>
            <p:nvPr/>
          </p:nvGrpSpPr>
          <p:grpSpPr>
            <a:xfrm>
              <a:off x="8898340" y="1589508"/>
              <a:ext cx="1719867" cy="1069197"/>
              <a:chOff x="7028348" y="4537881"/>
              <a:chExt cx="1719867" cy="1069197"/>
            </a:xfrm>
          </p:grpSpPr>
          <p:pic>
            <p:nvPicPr>
              <p:cNvPr id="102" name="Google Shape;141;g3588a3ccce8_2_21">
                <a:extLst>
                  <a:ext uri="{FF2B5EF4-FFF2-40B4-BE49-F238E27FC236}">
                    <a16:creationId xmlns:a16="http://schemas.microsoft.com/office/drawing/2014/main" id="{3D64A08E-6587-56D4-B307-89E567BE0B38}"/>
                  </a:ext>
                </a:extLst>
              </p:cNvPr>
              <p:cNvPicPr preferRelativeResize="0"/>
              <p:nvPr/>
            </p:nvPicPr>
            <p:blipFill rotWithShape="1">
              <a:blip r:embed="rId3">
                <a:alphaModFix/>
              </a:blip>
              <a:srcRect/>
              <a:stretch/>
            </p:blipFill>
            <p:spPr>
              <a:xfrm>
                <a:off x="7123882" y="4619769"/>
                <a:ext cx="337085" cy="389520"/>
              </a:xfrm>
              <a:prstGeom prst="rect">
                <a:avLst/>
              </a:prstGeom>
              <a:noFill/>
              <a:ln>
                <a:noFill/>
                <a:prstDash val="solid"/>
              </a:ln>
            </p:spPr>
          </p:pic>
          <p:sp>
            <p:nvSpPr>
              <p:cNvPr id="103" name="Rounded Rectangle 102">
                <a:extLst>
                  <a:ext uri="{FF2B5EF4-FFF2-40B4-BE49-F238E27FC236}">
                    <a16:creationId xmlns:a16="http://schemas.microsoft.com/office/drawing/2014/main" id="{5D9F054C-BCCD-A7F1-399E-D2E4C02FFC16}"/>
                  </a:ext>
                </a:extLst>
              </p:cNvPr>
              <p:cNvSpPr/>
              <p:nvPr/>
            </p:nvSpPr>
            <p:spPr>
              <a:xfrm>
                <a:off x="7028348" y="4537881"/>
                <a:ext cx="1719867" cy="1069197"/>
              </a:xfrm>
              <a:prstGeom prst="roundRect">
                <a:avLst/>
              </a:prstGeom>
              <a:noFill/>
              <a:ln>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Replica</a:t>
                </a:r>
              </a:p>
            </p:txBody>
          </p:sp>
        </p:grpSp>
      </p:grpSp>
      <p:cxnSp>
        <p:nvCxnSpPr>
          <p:cNvPr id="120" name="Straight Arrow Connector 119">
            <a:extLst>
              <a:ext uri="{FF2B5EF4-FFF2-40B4-BE49-F238E27FC236}">
                <a16:creationId xmlns:a16="http://schemas.microsoft.com/office/drawing/2014/main" id="{E4298A11-1485-1D6C-1D9C-30C24CDAF5FA}"/>
              </a:ext>
            </a:extLst>
          </p:cNvPr>
          <p:cNvCxnSpPr>
            <a:cxnSpLocks/>
            <a:stCxn id="2" idx="3"/>
            <a:endCxn id="99" idx="1"/>
          </p:cNvCxnSpPr>
          <p:nvPr/>
        </p:nvCxnSpPr>
        <p:spPr>
          <a:xfrm>
            <a:off x="3721834" y="3214896"/>
            <a:ext cx="4307905" cy="0"/>
          </a:xfrm>
          <a:prstGeom prst="straightConnector1">
            <a:avLst/>
          </a:prstGeom>
          <a:ln w="38100">
            <a:solidFill>
              <a:schemeClr val="bg1">
                <a:lumMod val="65000"/>
              </a:schemeClr>
            </a:solidFill>
            <a:prstDash val="dash"/>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21" name="Straight Arrow Connector 120">
            <a:extLst>
              <a:ext uri="{FF2B5EF4-FFF2-40B4-BE49-F238E27FC236}">
                <a16:creationId xmlns:a16="http://schemas.microsoft.com/office/drawing/2014/main" id="{1F936F97-231C-0E07-5C01-2797E9A55459}"/>
              </a:ext>
            </a:extLst>
          </p:cNvPr>
          <p:cNvCxnSpPr>
            <a:cxnSpLocks/>
            <a:stCxn id="2" idx="3"/>
            <a:endCxn id="20" idx="0"/>
          </p:cNvCxnSpPr>
          <p:nvPr/>
        </p:nvCxnSpPr>
        <p:spPr>
          <a:xfrm>
            <a:off x="3721834" y="3214896"/>
            <a:ext cx="3779708" cy="1572756"/>
          </a:xfrm>
          <a:prstGeom prst="straightConnector1">
            <a:avLst/>
          </a:prstGeom>
          <a:ln w="38100">
            <a:solidFill>
              <a:schemeClr val="bg1">
                <a:lumMod val="65000"/>
              </a:schemeClr>
            </a:solidFill>
            <a:prstDash val="dash"/>
            <a:headEnd type="triangle"/>
            <a:tailEnd type="triangle"/>
          </a:ln>
        </p:spPr>
        <p:style>
          <a:lnRef idx="1">
            <a:schemeClr val="accent1"/>
          </a:lnRef>
          <a:fillRef idx="0">
            <a:schemeClr val="accent1"/>
          </a:fillRef>
          <a:effectRef idx="0">
            <a:schemeClr val="accent1"/>
          </a:effectRef>
          <a:fontRef idx="minor">
            <a:schemeClr val="tx1"/>
          </a:fontRef>
        </p:style>
      </p:cxnSp>
      <p:pic>
        <p:nvPicPr>
          <p:cNvPr id="126" name="Graphic 125" descr="Close with solid fill">
            <a:extLst>
              <a:ext uri="{FF2B5EF4-FFF2-40B4-BE49-F238E27FC236}">
                <a16:creationId xmlns:a16="http://schemas.microsoft.com/office/drawing/2014/main" id="{EA42EBFB-02D8-3044-0ABA-417C3C2AB90B}"/>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6789573" y="5121682"/>
            <a:ext cx="378702" cy="378702"/>
          </a:xfrm>
          <a:prstGeom prst="rect">
            <a:avLst/>
          </a:prstGeom>
        </p:spPr>
      </p:pic>
      <p:cxnSp>
        <p:nvCxnSpPr>
          <p:cNvPr id="154" name="Straight Arrow Connector 153">
            <a:extLst>
              <a:ext uri="{FF2B5EF4-FFF2-40B4-BE49-F238E27FC236}">
                <a16:creationId xmlns:a16="http://schemas.microsoft.com/office/drawing/2014/main" id="{DD626565-BE82-7B50-7831-0C372ED6F176}"/>
              </a:ext>
            </a:extLst>
          </p:cNvPr>
          <p:cNvCxnSpPr>
            <a:cxnSpLocks/>
            <a:stCxn id="27" idx="3"/>
            <a:endCxn id="99" idx="0"/>
          </p:cNvCxnSpPr>
          <p:nvPr/>
        </p:nvCxnSpPr>
        <p:spPr>
          <a:xfrm>
            <a:off x="6884276" y="1691968"/>
            <a:ext cx="2274062" cy="837391"/>
          </a:xfrm>
          <a:prstGeom prst="straightConnector1">
            <a:avLst/>
          </a:prstGeom>
          <a:ln w="38100">
            <a:solidFill>
              <a:schemeClr val="bg1">
                <a:lumMod val="65000"/>
              </a:schemeClr>
            </a:solidFill>
            <a:prstDash val="dash"/>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57" name="Straight Arrow Connector 156">
            <a:extLst>
              <a:ext uri="{FF2B5EF4-FFF2-40B4-BE49-F238E27FC236}">
                <a16:creationId xmlns:a16="http://schemas.microsoft.com/office/drawing/2014/main" id="{5F75D5FF-3FC7-8762-9672-C3BAC5406B99}"/>
              </a:ext>
            </a:extLst>
          </p:cNvPr>
          <p:cNvCxnSpPr>
            <a:cxnSpLocks/>
            <a:stCxn id="12" idx="3"/>
            <a:endCxn id="20" idx="1"/>
          </p:cNvCxnSpPr>
          <p:nvPr/>
        </p:nvCxnSpPr>
        <p:spPr>
          <a:xfrm>
            <a:off x="5352784" y="5473189"/>
            <a:ext cx="1020159" cy="0"/>
          </a:xfrm>
          <a:prstGeom prst="straightConnector1">
            <a:avLst/>
          </a:prstGeom>
          <a:ln w="38100">
            <a:solidFill>
              <a:schemeClr val="bg1">
                <a:lumMod val="65000"/>
              </a:schemeClr>
            </a:solidFill>
            <a:prstDash val="dash"/>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60" name="Straight Arrow Connector 159">
            <a:extLst>
              <a:ext uri="{FF2B5EF4-FFF2-40B4-BE49-F238E27FC236}">
                <a16:creationId xmlns:a16="http://schemas.microsoft.com/office/drawing/2014/main" id="{5B52234A-DB3A-5710-9BD8-EC0A717E05CF}"/>
              </a:ext>
            </a:extLst>
          </p:cNvPr>
          <p:cNvCxnSpPr>
            <a:cxnSpLocks/>
            <a:stCxn id="2" idx="2"/>
            <a:endCxn id="12" idx="0"/>
          </p:cNvCxnSpPr>
          <p:nvPr/>
        </p:nvCxnSpPr>
        <p:spPr>
          <a:xfrm>
            <a:off x="2593236" y="3900433"/>
            <a:ext cx="1630950" cy="887219"/>
          </a:xfrm>
          <a:prstGeom prst="straightConnector1">
            <a:avLst/>
          </a:prstGeom>
          <a:ln w="38100">
            <a:solidFill>
              <a:schemeClr val="bg1">
                <a:lumMod val="65000"/>
              </a:schemeClr>
            </a:solidFill>
            <a:prstDash val="dash"/>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65" name="Straight Arrow Connector 164">
            <a:extLst>
              <a:ext uri="{FF2B5EF4-FFF2-40B4-BE49-F238E27FC236}">
                <a16:creationId xmlns:a16="http://schemas.microsoft.com/office/drawing/2014/main" id="{A4AB0638-D8A4-EFDC-4968-1B4B7C03EB2C}"/>
              </a:ext>
            </a:extLst>
          </p:cNvPr>
          <p:cNvCxnSpPr>
            <a:cxnSpLocks/>
            <a:stCxn id="20" idx="0"/>
            <a:endCxn id="99" idx="2"/>
          </p:cNvCxnSpPr>
          <p:nvPr/>
        </p:nvCxnSpPr>
        <p:spPr>
          <a:xfrm flipV="1">
            <a:off x="7501542" y="3900433"/>
            <a:ext cx="1656796" cy="887219"/>
          </a:xfrm>
          <a:prstGeom prst="straightConnector1">
            <a:avLst/>
          </a:prstGeom>
          <a:ln w="38100">
            <a:solidFill>
              <a:schemeClr val="bg1">
                <a:lumMod val="65000"/>
              </a:schemeClr>
            </a:solidFill>
            <a:prstDash val="dash"/>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69" name="Straight Arrow Connector 168">
            <a:extLst>
              <a:ext uri="{FF2B5EF4-FFF2-40B4-BE49-F238E27FC236}">
                <a16:creationId xmlns:a16="http://schemas.microsoft.com/office/drawing/2014/main" id="{6E80011D-AAF2-D3E6-512E-32059D19851E}"/>
              </a:ext>
            </a:extLst>
          </p:cNvPr>
          <p:cNvCxnSpPr>
            <a:cxnSpLocks/>
            <a:stCxn id="2" idx="0"/>
          </p:cNvCxnSpPr>
          <p:nvPr/>
        </p:nvCxnSpPr>
        <p:spPr>
          <a:xfrm flipV="1">
            <a:off x="2593236" y="1617598"/>
            <a:ext cx="2054295" cy="911761"/>
          </a:xfrm>
          <a:prstGeom prst="straightConnector1">
            <a:avLst/>
          </a:prstGeom>
          <a:ln w="38100">
            <a:solidFill>
              <a:schemeClr val="bg1">
                <a:lumMod val="65000"/>
              </a:schemeClr>
            </a:solidFill>
            <a:prstDash val="dash"/>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71" name="Straight Arrow Connector 170">
            <a:extLst>
              <a:ext uri="{FF2B5EF4-FFF2-40B4-BE49-F238E27FC236}">
                <a16:creationId xmlns:a16="http://schemas.microsoft.com/office/drawing/2014/main" id="{738EA869-81B8-1A82-EB19-D0E8C12C431A}"/>
              </a:ext>
            </a:extLst>
          </p:cNvPr>
          <p:cNvCxnSpPr>
            <a:cxnSpLocks/>
            <a:stCxn id="27" idx="2"/>
            <a:endCxn id="12" idx="0"/>
          </p:cNvCxnSpPr>
          <p:nvPr/>
        </p:nvCxnSpPr>
        <p:spPr>
          <a:xfrm flipH="1">
            <a:off x="4224186" y="2377505"/>
            <a:ext cx="1531492" cy="2410147"/>
          </a:xfrm>
          <a:prstGeom prst="straightConnector1">
            <a:avLst/>
          </a:prstGeom>
          <a:ln w="38100">
            <a:solidFill>
              <a:schemeClr val="bg1">
                <a:lumMod val="65000"/>
              </a:schemeClr>
            </a:solidFill>
            <a:prstDash val="dash"/>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74" name="Straight Arrow Connector 173">
            <a:extLst>
              <a:ext uri="{FF2B5EF4-FFF2-40B4-BE49-F238E27FC236}">
                <a16:creationId xmlns:a16="http://schemas.microsoft.com/office/drawing/2014/main" id="{98E5CB61-43AF-470C-E2DB-D453C5B4125D}"/>
              </a:ext>
            </a:extLst>
          </p:cNvPr>
          <p:cNvCxnSpPr>
            <a:cxnSpLocks/>
            <a:stCxn id="27" idx="2"/>
            <a:endCxn id="20" idx="0"/>
          </p:cNvCxnSpPr>
          <p:nvPr/>
        </p:nvCxnSpPr>
        <p:spPr>
          <a:xfrm>
            <a:off x="5755678" y="2377505"/>
            <a:ext cx="1745864" cy="2410147"/>
          </a:xfrm>
          <a:prstGeom prst="straightConnector1">
            <a:avLst/>
          </a:prstGeom>
          <a:ln w="38100">
            <a:solidFill>
              <a:schemeClr val="bg1">
                <a:lumMod val="65000"/>
              </a:schemeClr>
            </a:solidFill>
            <a:prstDash val="dash"/>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82" name="Straight Arrow Connector 181">
            <a:extLst>
              <a:ext uri="{FF2B5EF4-FFF2-40B4-BE49-F238E27FC236}">
                <a16:creationId xmlns:a16="http://schemas.microsoft.com/office/drawing/2014/main" id="{77DD2ED6-407A-4298-F4E3-452A00BE772F}"/>
              </a:ext>
            </a:extLst>
          </p:cNvPr>
          <p:cNvCxnSpPr>
            <a:cxnSpLocks/>
          </p:cNvCxnSpPr>
          <p:nvPr/>
        </p:nvCxnSpPr>
        <p:spPr>
          <a:xfrm flipV="1">
            <a:off x="4272347" y="3303740"/>
            <a:ext cx="3695469" cy="1494015"/>
          </a:xfrm>
          <a:prstGeom prst="straightConnector1">
            <a:avLst/>
          </a:prstGeom>
          <a:ln w="38100">
            <a:solidFill>
              <a:schemeClr val="bg1">
                <a:lumMod val="65000"/>
              </a:schemeClr>
            </a:solidFill>
            <a:prstDash val="dash"/>
            <a:headEnd type="triangle"/>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52104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160"/>
                                        </p:tgtEl>
                                        <p:attrNameLst>
                                          <p:attrName>style.visibility</p:attrName>
                                        </p:attrNameLst>
                                      </p:cBhvr>
                                      <p:to>
                                        <p:strVal val="visible"/>
                                      </p:to>
                                    </p:set>
                                    <p:animEffect transition="in" filter="circle(in)">
                                      <p:cBhvr>
                                        <p:cTn id="7" dur="2000"/>
                                        <p:tgtEl>
                                          <p:spTgt spid="160"/>
                                        </p:tgtEl>
                                      </p:cBhvr>
                                    </p:animEffect>
                                  </p:childTnLst>
                                </p:cTn>
                              </p:par>
                              <p:par>
                                <p:cTn id="8" presetID="6" presetClass="entr" presetSubtype="16" fill="hold" nodeType="withEffect">
                                  <p:stCondLst>
                                    <p:cond delay="0"/>
                                  </p:stCondLst>
                                  <p:childTnLst>
                                    <p:set>
                                      <p:cBhvr>
                                        <p:cTn id="9" dur="1" fill="hold">
                                          <p:stCondLst>
                                            <p:cond delay="0"/>
                                          </p:stCondLst>
                                        </p:cTn>
                                        <p:tgtEl>
                                          <p:spTgt spid="169"/>
                                        </p:tgtEl>
                                        <p:attrNameLst>
                                          <p:attrName>style.visibility</p:attrName>
                                        </p:attrNameLst>
                                      </p:cBhvr>
                                      <p:to>
                                        <p:strVal val="visible"/>
                                      </p:to>
                                    </p:set>
                                    <p:animEffect transition="in" filter="circle(in)">
                                      <p:cBhvr>
                                        <p:cTn id="10" dur="2000"/>
                                        <p:tgtEl>
                                          <p:spTgt spid="169"/>
                                        </p:tgtEl>
                                      </p:cBhvr>
                                    </p:animEffect>
                                  </p:childTnLst>
                                </p:cTn>
                              </p:par>
                              <p:par>
                                <p:cTn id="11" presetID="6" presetClass="entr" presetSubtype="16" fill="hold" nodeType="withEffect">
                                  <p:stCondLst>
                                    <p:cond delay="0"/>
                                  </p:stCondLst>
                                  <p:childTnLst>
                                    <p:set>
                                      <p:cBhvr>
                                        <p:cTn id="12" dur="1" fill="hold">
                                          <p:stCondLst>
                                            <p:cond delay="0"/>
                                          </p:stCondLst>
                                        </p:cTn>
                                        <p:tgtEl>
                                          <p:spTgt spid="120"/>
                                        </p:tgtEl>
                                        <p:attrNameLst>
                                          <p:attrName>style.visibility</p:attrName>
                                        </p:attrNameLst>
                                      </p:cBhvr>
                                      <p:to>
                                        <p:strVal val="visible"/>
                                      </p:to>
                                    </p:set>
                                    <p:animEffect transition="in" filter="circle(in)">
                                      <p:cBhvr>
                                        <p:cTn id="13" dur="2000"/>
                                        <p:tgtEl>
                                          <p:spTgt spid="120"/>
                                        </p:tgtEl>
                                      </p:cBhvr>
                                    </p:animEffect>
                                  </p:childTnLst>
                                </p:cTn>
                              </p:par>
                              <p:par>
                                <p:cTn id="14" presetID="6" presetClass="entr" presetSubtype="16" fill="hold" nodeType="withEffect">
                                  <p:stCondLst>
                                    <p:cond delay="0"/>
                                  </p:stCondLst>
                                  <p:childTnLst>
                                    <p:set>
                                      <p:cBhvr>
                                        <p:cTn id="15" dur="1" fill="hold">
                                          <p:stCondLst>
                                            <p:cond delay="0"/>
                                          </p:stCondLst>
                                        </p:cTn>
                                        <p:tgtEl>
                                          <p:spTgt spid="121"/>
                                        </p:tgtEl>
                                        <p:attrNameLst>
                                          <p:attrName>style.visibility</p:attrName>
                                        </p:attrNameLst>
                                      </p:cBhvr>
                                      <p:to>
                                        <p:strVal val="visible"/>
                                      </p:to>
                                    </p:set>
                                    <p:animEffect transition="in" filter="circle(in)">
                                      <p:cBhvr>
                                        <p:cTn id="16" dur="2000"/>
                                        <p:tgtEl>
                                          <p:spTgt spid="121"/>
                                        </p:tgtEl>
                                      </p:cBhvr>
                                    </p:animEffect>
                                  </p:childTnLst>
                                </p:cTn>
                              </p:par>
                              <p:par>
                                <p:cTn id="17" presetID="6" presetClass="entr" presetSubtype="16" fill="hold" nodeType="withEffect">
                                  <p:stCondLst>
                                    <p:cond delay="0"/>
                                  </p:stCondLst>
                                  <p:childTnLst>
                                    <p:set>
                                      <p:cBhvr>
                                        <p:cTn id="18" dur="1" fill="hold">
                                          <p:stCondLst>
                                            <p:cond delay="0"/>
                                          </p:stCondLst>
                                        </p:cTn>
                                        <p:tgtEl>
                                          <p:spTgt spid="171"/>
                                        </p:tgtEl>
                                        <p:attrNameLst>
                                          <p:attrName>style.visibility</p:attrName>
                                        </p:attrNameLst>
                                      </p:cBhvr>
                                      <p:to>
                                        <p:strVal val="visible"/>
                                      </p:to>
                                    </p:set>
                                    <p:animEffect transition="in" filter="circle(in)">
                                      <p:cBhvr>
                                        <p:cTn id="19" dur="2000"/>
                                        <p:tgtEl>
                                          <p:spTgt spid="171"/>
                                        </p:tgtEl>
                                      </p:cBhvr>
                                    </p:animEffect>
                                  </p:childTnLst>
                                </p:cTn>
                              </p:par>
                              <p:par>
                                <p:cTn id="20" presetID="6" presetClass="entr" presetSubtype="16" fill="hold" nodeType="withEffect">
                                  <p:stCondLst>
                                    <p:cond delay="0"/>
                                  </p:stCondLst>
                                  <p:childTnLst>
                                    <p:set>
                                      <p:cBhvr>
                                        <p:cTn id="21" dur="1" fill="hold">
                                          <p:stCondLst>
                                            <p:cond delay="0"/>
                                          </p:stCondLst>
                                        </p:cTn>
                                        <p:tgtEl>
                                          <p:spTgt spid="182"/>
                                        </p:tgtEl>
                                        <p:attrNameLst>
                                          <p:attrName>style.visibility</p:attrName>
                                        </p:attrNameLst>
                                      </p:cBhvr>
                                      <p:to>
                                        <p:strVal val="visible"/>
                                      </p:to>
                                    </p:set>
                                    <p:animEffect transition="in" filter="circle(in)">
                                      <p:cBhvr>
                                        <p:cTn id="22" dur="2000"/>
                                        <p:tgtEl>
                                          <p:spTgt spid="182"/>
                                        </p:tgtEl>
                                      </p:cBhvr>
                                    </p:animEffect>
                                  </p:childTnLst>
                                </p:cTn>
                              </p:par>
                              <p:par>
                                <p:cTn id="23" presetID="6" presetClass="entr" presetSubtype="16" fill="hold" nodeType="withEffect">
                                  <p:stCondLst>
                                    <p:cond delay="0"/>
                                  </p:stCondLst>
                                  <p:childTnLst>
                                    <p:set>
                                      <p:cBhvr>
                                        <p:cTn id="24" dur="1" fill="hold">
                                          <p:stCondLst>
                                            <p:cond delay="0"/>
                                          </p:stCondLst>
                                        </p:cTn>
                                        <p:tgtEl>
                                          <p:spTgt spid="174"/>
                                        </p:tgtEl>
                                        <p:attrNameLst>
                                          <p:attrName>style.visibility</p:attrName>
                                        </p:attrNameLst>
                                      </p:cBhvr>
                                      <p:to>
                                        <p:strVal val="visible"/>
                                      </p:to>
                                    </p:set>
                                    <p:animEffect transition="in" filter="circle(in)">
                                      <p:cBhvr>
                                        <p:cTn id="25" dur="2000"/>
                                        <p:tgtEl>
                                          <p:spTgt spid="174"/>
                                        </p:tgtEl>
                                      </p:cBhvr>
                                    </p:animEffect>
                                  </p:childTnLst>
                                </p:cTn>
                              </p:par>
                              <p:par>
                                <p:cTn id="26" presetID="6" presetClass="entr" presetSubtype="16" fill="hold" nodeType="withEffect">
                                  <p:stCondLst>
                                    <p:cond delay="0"/>
                                  </p:stCondLst>
                                  <p:childTnLst>
                                    <p:set>
                                      <p:cBhvr>
                                        <p:cTn id="27" dur="1" fill="hold">
                                          <p:stCondLst>
                                            <p:cond delay="0"/>
                                          </p:stCondLst>
                                        </p:cTn>
                                        <p:tgtEl>
                                          <p:spTgt spid="165"/>
                                        </p:tgtEl>
                                        <p:attrNameLst>
                                          <p:attrName>style.visibility</p:attrName>
                                        </p:attrNameLst>
                                      </p:cBhvr>
                                      <p:to>
                                        <p:strVal val="visible"/>
                                      </p:to>
                                    </p:set>
                                    <p:animEffect transition="in" filter="circle(in)">
                                      <p:cBhvr>
                                        <p:cTn id="28" dur="2000"/>
                                        <p:tgtEl>
                                          <p:spTgt spid="165"/>
                                        </p:tgtEl>
                                      </p:cBhvr>
                                    </p:animEffect>
                                  </p:childTnLst>
                                </p:cTn>
                              </p:par>
                              <p:par>
                                <p:cTn id="29" presetID="6" presetClass="entr" presetSubtype="16" fill="hold" nodeType="withEffect">
                                  <p:stCondLst>
                                    <p:cond delay="0"/>
                                  </p:stCondLst>
                                  <p:childTnLst>
                                    <p:set>
                                      <p:cBhvr>
                                        <p:cTn id="30" dur="1" fill="hold">
                                          <p:stCondLst>
                                            <p:cond delay="0"/>
                                          </p:stCondLst>
                                        </p:cTn>
                                        <p:tgtEl>
                                          <p:spTgt spid="154"/>
                                        </p:tgtEl>
                                        <p:attrNameLst>
                                          <p:attrName>style.visibility</p:attrName>
                                        </p:attrNameLst>
                                      </p:cBhvr>
                                      <p:to>
                                        <p:strVal val="visible"/>
                                      </p:to>
                                    </p:set>
                                    <p:animEffect transition="in" filter="circle(in)">
                                      <p:cBhvr>
                                        <p:cTn id="31" dur="2000"/>
                                        <p:tgtEl>
                                          <p:spTgt spid="154"/>
                                        </p:tgtEl>
                                      </p:cBhvr>
                                    </p:animEffect>
                                  </p:childTnLst>
                                </p:cTn>
                              </p:par>
                              <p:par>
                                <p:cTn id="32" presetID="6" presetClass="entr" presetSubtype="16" fill="hold" nodeType="withEffect">
                                  <p:stCondLst>
                                    <p:cond delay="0"/>
                                  </p:stCondLst>
                                  <p:childTnLst>
                                    <p:set>
                                      <p:cBhvr>
                                        <p:cTn id="33" dur="1" fill="hold">
                                          <p:stCondLst>
                                            <p:cond delay="0"/>
                                          </p:stCondLst>
                                        </p:cTn>
                                        <p:tgtEl>
                                          <p:spTgt spid="157"/>
                                        </p:tgtEl>
                                        <p:attrNameLst>
                                          <p:attrName>style.visibility</p:attrName>
                                        </p:attrNameLst>
                                      </p:cBhvr>
                                      <p:to>
                                        <p:strVal val="visible"/>
                                      </p:to>
                                    </p:set>
                                    <p:animEffect transition="in" filter="circle(in)">
                                      <p:cBhvr>
                                        <p:cTn id="34" dur="2000"/>
                                        <p:tgtEl>
                                          <p:spTgt spid="157"/>
                                        </p:tgtEl>
                                      </p:cBhvr>
                                    </p:animEffect>
                                  </p:childTnLst>
                                </p:cTn>
                              </p:par>
                            </p:childTnLst>
                          </p:cTn>
                        </p:par>
                      </p:childTnLst>
                    </p:cTn>
                  </p:par>
                  <p:par>
                    <p:cTn id="35" fill="hold">
                      <p:stCondLst>
                        <p:cond delay="indefinite"/>
                      </p:stCondLst>
                      <p:childTnLst>
                        <p:par>
                          <p:cTn id="36" fill="hold">
                            <p:stCondLst>
                              <p:cond delay="0"/>
                            </p:stCondLst>
                            <p:childTnLst>
                              <p:par>
                                <p:cTn id="37" presetID="12" presetClass="entr" presetSubtype="4" fill="hold" nodeType="clickEffect">
                                  <p:stCondLst>
                                    <p:cond delay="0"/>
                                  </p:stCondLst>
                                  <p:childTnLst>
                                    <p:set>
                                      <p:cBhvr>
                                        <p:cTn id="38" dur="1" fill="hold">
                                          <p:stCondLst>
                                            <p:cond delay="0"/>
                                          </p:stCondLst>
                                        </p:cTn>
                                        <p:tgtEl>
                                          <p:spTgt spid="126"/>
                                        </p:tgtEl>
                                        <p:attrNameLst>
                                          <p:attrName>style.visibility</p:attrName>
                                        </p:attrNameLst>
                                      </p:cBhvr>
                                      <p:to>
                                        <p:strVal val="visible"/>
                                      </p:to>
                                    </p:set>
                                    <p:anim calcmode="lin" valueType="num">
                                      <p:cBhvr additive="base">
                                        <p:cTn id="39" dur="500"/>
                                        <p:tgtEl>
                                          <p:spTgt spid="126"/>
                                        </p:tgtEl>
                                        <p:attrNameLst>
                                          <p:attrName>ppt_y</p:attrName>
                                        </p:attrNameLst>
                                      </p:cBhvr>
                                      <p:tavLst>
                                        <p:tav tm="0">
                                          <p:val>
                                            <p:strVal val="#ppt_y+#ppt_h*1.125000"/>
                                          </p:val>
                                        </p:tav>
                                        <p:tav tm="100000">
                                          <p:val>
                                            <p:strVal val="#ppt_y"/>
                                          </p:val>
                                        </p:tav>
                                      </p:tavLst>
                                    </p:anim>
                                    <p:animEffect transition="in" filter="wipe(up)">
                                      <p:cBhvr>
                                        <p:cTn id="40" dur="500"/>
                                        <p:tgtEl>
                                          <p:spTgt spid="126"/>
                                        </p:tgtEl>
                                      </p:cBhvr>
                                    </p:animEffect>
                                  </p:childTnLst>
                                </p:cTn>
                              </p:par>
                              <p:par>
                                <p:cTn id="41" presetID="12" presetClass="entr" presetSubtype="4" fill="hold" nodeType="withEffect">
                                  <p:stCondLst>
                                    <p:cond delay="0"/>
                                  </p:stCondLst>
                                  <p:childTnLst>
                                    <p:set>
                                      <p:cBhvr>
                                        <p:cTn id="42" dur="1" fill="hold">
                                          <p:stCondLst>
                                            <p:cond delay="0"/>
                                          </p:stCondLst>
                                        </p:cTn>
                                        <p:tgtEl>
                                          <p:spTgt spid="85"/>
                                        </p:tgtEl>
                                        <p:attrNameLst>
                                          <p:attrName>style.visibility</p:attrName>
                                        </p:attrNameLst>
                                      </p:cBhvr>
                                      <p:to>
                                        <p:strVal val="visible"/>
                                      </p:to>
                                    </p:set>
                                    <p:anim calcmode="lin" valueType="num">
                                      <p:cBhvr additive="base">
                                        <p:cTn id="43" dur="500"/>
                                        <p:tgtEl>
                                          <p:spTgt spid="85"/>
                                        </p:tgtEl>
                                        <p:attrNameLst>
                                          <p:attrName>ppt_y</p:attrName>
                                        </p:attrNameLst>
                                      </p:cBhvr>
                                      <p:tavLst>
                                        <p:tav tm="0">
                                          <p:val>
                                            <p:strVal val="#ppt_y+#ppt_h*1.125000"/>
                                          </p:val>
                                        </p:tav>
                                        <p:tav tm="100000">
                                          <p:val>
                                            <p:strVal val="#ppt_y"/>
                                          </p:val>
                                        </p:tav>
                                      </p:tavLst>
                                    </p:anim>
                                    <p:animEffect transition="in" filter="wipe(up)">
                                      <p:cBhvr>
                                        <p:cTn id="44" dur="500"/>
                                        <p:tgtEl>
                                          <p:spTgt spid="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200">
          <a:extLst>
            <a:ext uri="{FF2B5EF4-FFF2-40B4-BE49-F238E27FC236}">
              <a16:creationId xmlns:a16="http://schemas.microsoft.com/office/drawing/2014/main" id="{244ED025-38C6-2C0E-8799-815123F856AF}"/>
            </a:ext>
          </a:extLst>
        </p:cNvPr>
        <p:cNvGrpSpPr/>
        <p:nvPr/>
      </p:nvGrpSpPr>
      <p:grpSpPr>
        <a:xfrm>
          <a:off x="0" y="0"/>
          <a:ext cx="0" cy="0"/>
          <a:chOff x="0" y="0"/>
          <a:chExt cx="0" cy="0"/>
        </a:xfrm>
      </p:grpSpPr>
      <p:grpSp>
        <p:nvGrpSpPr>
          <p:cNvPr id="10" name="Group 9">
            <a:extLst>
              <a:ext uri="{FF2B5EF4-FFF2-40B4-BE49-F238E27FC236}">
                <a16:creationId xmlns:a16="http://schemas.microsoft.com/office/drawing/2014/main" id="{E3F98242-4539-C267-2147-BF9382F14C65}"/>
              </a:ext>
            </a:extLst>
          </p:cNvPr>
          <p:cNvGrpSpPr/>
          <p:nvPr/>
        </p:nvGrpSpPr>
        <p:grpSpPr>
          <a:xfrm>
            <a:off x="1464637" y="2529359"/>
            <a:ext cx="2257197" cy="1371074"/>
            <a:chOff x="6595110" y="1250922"/>
            <a:chExt cx="4309451" cy="2287430"/>
          </a:xfrm>
        </p:grpSpPr>
        <p:sp>
          <p:nvSpPr>
            <p:cNvPr id="2" name="Rounded Rectangle 1">
              <a:extLst>
                <a:ext uri="{FF2B5EF4-FFF2-40B4-BE49-F238E27FC236}">
                  <a16:creationId xmlns:a16="http://schemas.microsoft.com/office/drawing/2014/main" id="{BEFB8DBB-F57F-1502-4ED9-6ABD94E8F9DD}"/>
                </a:ext>
              </a:extLst>
            </p:cNvPr>
            <p:cNvSpPr/>
            <p:nvPr/>
          </p:nvSpPr>
          <p:spPr>
            <a:xfrm>
              <a:off x="6595110" y="1250922"/>
              <a:ext cx="4309451" cy="2287430"/>
            </a:xfrm>
            <a:prstGeom prst="roundRect">
              <a:avLst/>
            </a:prstGeom>
            <a:noFill/>
            <a:ln>
              <a:prstDash val="sys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r>
                <a:rPr lang="en-US" dirty="0">
                  <a:solidFill>
                    <a:schemeClr val="tx1"/>
                  </a:solidFill>
                </a:rPr>
                <a:t>SHARD 1</a:t>
              </a:r>
            </a:p>
          </p:txBody>
        </p:sp>
        <p:grpSp>
          <p:nvGrpSpPr>
            <p:cNvPr id="6" name="Group 5">
              <a:extLst>
                <a:ext uri="{FF2B5EF4-FFF2-40B4-BE49-F238E27FC236}">
                  <a16:creationId xmlns:a16="http://schemas.microsoft.com/office/drawing/2014/main" id="{46288E82-5AE1-D0AF-BAA1-10912EEB130A}"/>
                </a:ext>
              </a:extLst>
            </p:cNvPr>
            <p:cNvGrpSpPr/>
            <p:nvPr/>
          </p:nvGrpSpPr>
          <p:grpSpPr>
            <a:xfrm>
              <a:off x="6892119" y="1589507"/>
              <a:ext cx="1719867" cy="1069197"/>
              <a:chOff x="7028348" y="4537881"/>
              <a:chExt cx="1719867" cy="1069197"/>
            </a:xfrm>
          </p:grpSpPr>
          <p:pic>
            <p:nvPicPr>
              <p:cNvPr id="4" name="Google Shape;141;g3588a3ccce8_2_21">
                <a:extLst>
                  <a:ext uri="{FF2B5EF4-FFF2-40B4-BE49-F238E27FC236}">
                    <a16:creationId xmlns:a16="http://schemas.microsoft.com/office/drawing/2014/main" id="{897656A9-BE01-3EB3-1F24-2AF04D5BA516}"/>
                  </a:ext>
                </a:extLst>
              </p:cNvPr>
              <p:cNvPicPr preferRelativeResize="0"/>
              <p:nvPr/>
            </p:nvPicPr>
            <p:blipFill rotWithShape="1">
              <a:blip r:embed="rId3">
                <a:alphaModFix/>
              </a:blip>
              <a:srcRect/>
              <a:stretch/>
            </p:blipFill>
            <p:spPr>
              <a:xfrm>
                <a:off x="7123883" y="4619769"/>
                <a:ext cx="337085" cy="389520"/>
              </a:xfrm>
              <a:prstGeom prst="rect">
                <a:avLst/>
              </a:prstGeom>
              <a:noFill/>
              <a:ln>
                <a:noFill/>
                <a:prstDash val="solid"/>
              </a:ln>
            </p:spPr>
          </p:pic>
          <p:sp>
            <p:nvSpPr>
              <p:cNvPr id="5" name="Rounded Rectangle 4">
                <a:extLst>
                  <a:ext uri="{FF2B5EF4-FFF2-40B4-BE49-F238E27FC236}">
                    <a16:creationId xmlns:a16="http://schemas.microsoft.com/office/drawing/2014/main" id="{E661447A-6B58-91A5-FB28-D8945ADFEE20}"/>
                  </a:ext>
                </a:extLst>
              </p:cNvPr>
              <p:cNvSpPr/>
              <p:nvPr/>
            </p:nvSpPr>
            <p:spPr>
              <a:xfrm>
                <a:off x="7028348" y="4537881"/>
                <a:ext cx="1719867" cy="1069197"/>
              </a:xfrm>
              <a:prstGeom prst="roundRect">
                <a:avLst/>
              </a:prstGeom>
              <a:noFill/>
              <a:ln>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Primary</a:t>
                </a:r>
              </a:p>
            </p:txBody>
          </p:sp>
        </p:grpSp>
        <p:grpSp>
          <p:nvGrpSpPr>
            <p:cNvPr id="7" name="Group 6">
              <a:extLst>
                <a:ext uri="{FF2B5EF4-FFF2-40B4-BE49-F238E27FC236}">
                  <a16:creationId xmlns:a16="http://schemas.microsoft.com/office/drawing/2014/main" id="{407ADC5F-0064-94EF-E833-F09924E3A88C}"/>
                </a:ext>
              </a:extLst>
            </p:cNvPr>
            <p:cNvGrpSpPr/>
            <p:nvPr/>
          </p:nvGrpSpPr>
          <p:grpSpPr>
            <a:xfrm>
              <a:off x="8898340" y="1589508"/>
              <a:ext cx="1719867" cy="1069197"/>
              <a:chOff x="7028348" y="4537881"/>
              <a:chExt cx="1719867" cy="1069197"/>
            </a:xfrm>
          </p:grpSpPr>
          <p:pic>
            <p:nvPicPr>
              <p:cNvPr id="8" name="Google Shape;141;g3588a3ccce8_2_21">
                <a:extLst>
                  <a:ext uri="{FF2B5EF4-FFF2-40B4-BE49-F238E27FC236}">
                    <a16:creationId xmlns:a16="http://schemas.microsoft.com/office/drawing/2014/main" id="{79140137-ABC5-E1F5-6A13-B042B0970857}"/>
                  </a:ext>
                </a:extLst>
              </p:cNvPr>
              <p:cNvPicPr preferRelativeResize="0"/>
              <p:nvPr/>
            </p:nvPicPr>
            <p:blipFill rotWithShape="1">
              <a:blip r:embed="rId3">
                <a:alphaModFix/>
              </a:blip>
              <a:srcRect/>
              <a:stretch/>
            </p:blipFill>
            <p:spPr>
              <a:xfrm>
                <a:off x="7123882" y="4619769"/>
                <a:ext cx="337085" cy="389520"/>
              </a:xfrm>
              <a:prstGeom prst="rect">
                <a:avLst/>
              </a:prstGeom>
              <a:noFill/>
              <a:ln>
                <a:noFill/>
                <a:prstDash val="solid"/>
              </a:ln>
            </p:spPr>
          </p:pic>
          <p:sp>
            <p:nvSpPr>
              <p:cNvPr id="9" name="Rounded Rectangle 8">
                <a:extLst>
                  <a:ext uri="{FF2B5EF4-FFF2-40B4-BE49-F238E27FC236}">
                    <a16:creationId xmlns:a16="http://schemas.microsoft.com/office/drawing/2014/main" id="{2396F1BA-90DD-C5A1-8010-DC7DBEA315AF}"/>
                  </a:ext>
                </a:extLst>
              </p:cNvPr>
              <p:cNvSpPr/>
              <p:nvPr/>
            </p:nvSpPr>
            <p:spPr>
              <a:xfrm>
                <a:off x="7028348" y="4537881"/>
                <a:ext cx="1719867" cy="1069197"/>
              </a:xfrm>
              <a:prstGeom prst="roundRect">
                <a:avLst/>
              </a:prstGeom>
              <a:noFill/>
              <a:ln>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Replica</a:t>
                </a:r>
              </a:p>
            </p:txBody>
          </p:sp>
        </p:grpSp>
      </p:grpSp>
      <p:grpSp>
        <p:nvGrpSpPr>
          <p:cNvPr id="11" name="Group 10">
            <a:extLst>
              <a:ext uri="{FF2B5EF4-FFF2-40B4-BE49-F238E27FC236}">
                <a16:creationId xmlns:a16="http://schemas.microsoft.com/office/drawing/2014/main" id="{194BEB57-43FC-0983-D6F3-6A95878D1FEB}"/>
              </a:ext>
            </a:extLst>
          </p:cNvPr>
          <p:cNvGrpSpPr/>
          <p:nvPr/>
        </p:nvGrpSpPr>
        <p:grpSpPr>
          <a:xfrm>
            <a:off x="3095587" y="4787652"/>
            <a:ext cx="2257197" cy="1371074"/>
            <a:chOff x="6595110" y="1250922"/>
            <a:chExt cx="4309451" cy="2287430"/>
          </a:xfrm>
        </p:grpSpPr>
        <p:sp>
          <p:nvSpPr>
            <p:cNvPr id="12" name="Rounded Rectangle 11">
              <a:extLst>
                <a:ext uri="{FF2B5EF4-FFF2-40B4-BE49-F238E27FC236}">
                  <a16:creationId xmlns:a16="http://schemas.microsoft.com/office/drawing/2014/main" id="{61634F27-205B-6B82-DC3E-EBED531F38EE}"/>
                </a:ext>
              </a:extLst>
            </p:cNvPr>
            <p:cNvSpPr/>
            <p:nvPr/>
          </p:nvSpPr>
          <p:spPr>
            <a:xfrm>
              <a:off x="6595110" y="1250922"/>
              <a:ext cx="4309451" cy="2287430"/>
            </a:xfrm>
            <a:prstGeom prst="roundRect">
              <a:avLst/>
            </a:prstGeom>
            <a:noFill/>
            <a:ln>
              <a:prstDash val="sys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r>
                <a:rPr lang="en-US" dirty="0">
                  <a:solidFill>
                    <a:schemeClr val="tx1"/>
                  </a:solidFill>
                </a:rPr>
                <a:t>SHARD 2</a:t>
              </a:r>
            </a:p>
          </p:txBody>
        </p:sp>
        <p:grpSp>
          <p:nvGrpSpPr>
            <p:cNvPr id="13" name="Group 12">
              <a:extLst>
                <a:ext uri="{FF2B5EF4-FFF2-40B4-BE49-F238E27FC236}">
                  <a16:creationId xmlns:a16="http://schemas.microsoft.com/office/drawing/2014/main" id="{584F8A0C-2CCA-E65B-1C6C-DE2BD424E56C}"/>
                </a:ext>
              </a:extLst>
            </p:cNvPr>
            <p:cNvGrpSpPr/>
            <p:nvPr/>
          </p:nvGrpSpPr>
          <p:grpSpPr>
            <a:xfrm>
              <a:off x="6892119" y="1589507"/>
              <a:ext cx="1719867" cy="1069197"/>
              <a:chOff x="7028348" y="4537881"/>
              <a:chExt cx="1719867" cy="1069197"/>
            </a:xfrm>
          </p:grpSpPr>
          <p:pic>
            <p:nvPicPr>
              <p:cNvPr id="17" name="Google Shape;141;g3588a3ccce8_2_21">
                <a:extLst>
                  <a:ext uri="{FF2B5EF4-FFF2-40B4-BE49-F238E27FC236}">
                    <a16:creationId xmlns:a16="http://schemas.microsoft.com/office/drawing/2014/main" id="{167F9146-0CE8-7A5E-D0B8-87996C3509D5}"/>
                  </a:ext>
                </a:extLst>
              </p:cNvPr>
              <p:cNvPicPr preferRelativeResize="0"/>
              <p:nvPr/>
            </p:nvPicPr>
            <p:blipFill rotWithShape="1">
              <a:blip r:embed="rId3">
                <a:alphaModFix/>
              </a:blip>
              <a:srcRect/>
              <a:stretch/>
            </p:blipFill>
            <p:spPr>
              <a:xfrm>
                <a:off x="7123882" y="4619769"/>
                <a:ext cx="337085" cy="389520"/>
              </a:xfrm>
              <a:prstGeom prst="rect">
                <a:avLst/>
              </a:prstGeom>
              <a:noFill/>
              <a:ln>
                <a:noFill/>
                <a:prstDash val="solid"/>
              </a:ln>
            </p:spPr>
          </p:pic>
          <p:sp>
            <p:nvSpPr>
              <p:cNvPr id="18" name="Rounded Rectangle 17">
                <a:extLst>
                  <a:ext uri="{FF2B5EF4-FFF2-40B4-BE49-F238E27FC236}">
                    <a16:creationId xmlns:a16="http://schemas.microsoft.com/office/drawing/2014/main" id="{6EC1AD3C-A43D-FF2B-CCED-5AF8C20898D3}"/>
                  </a:ext>
                </a:extLst>
              </p:cNvPr>
              <p:cNvSpPr/>
              <p:nvPr/>
            </p:nvSpPr>
            <p:spPr>
              <a:xfrm>
                <a:off x="7028348" y="4537881"/>
                <a:ext cx="1719867" cy="1069197"/>
              </a:xfrm>
              <a:prstGeom prst="roundRect">
                <a:avLst/>
              </a:prstGeom>
              <a:noFill/>
              <a:ln>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Primary</a:t>
                </a:r>
              </a:p>
            </p:txBody>
          </p:sp>
        </p:grpSp>
        <p:grpSp>
          <p:nvGrpSpPr>
            <p:cNvPr id="14" name="Group 13">
              <a:extLst>
                <a:ext uri="{FF2B5EF4-FFF2-40B4-BE49-F238E27FC236}">
                  <a16:creationId xmlns:a16="http://schemas.microsoft.com/office/drawing/2014/main" id="{9D3DB7DE-EFC5-24E1-12F4-7F1DAB4D2ABB}"/>
                </a:ext>
              </a:extLst>
            </p:cNvPr>
            <p:cNvGrpSpPr/>
            <p:nvPr/>
          </p:nvGrpSpPr>
          <p:grpSpPr>
            <a:xfrm>
              <a:off x="8898340" y="1589508"/>
              <a:ext cx="1719867" cy="1069197"/>
              <a:chOff x="7028348" y="4537881"/>
              <a:chExt cx="1719867" cy="1069197"/>
            </a:xfrm>
          </p:grpSpPr>
          <p:pic>
            <p:nvPicPr>
              <p:cNvPr id="15" name="Google Shape;141;g3588a3ccce8_2_21">
                <a:extLst>
                  <a:ext uri="{FF2B5EF4-FFF2-40B4-BE49-F238E27FC236}">
                    <a16:creationId xmlns:a16="http://schemas.microsoft.com/office/drawing/2014/main" id="{322B1937-CD11-284D-D093-0293EA3BD85C}"/>
                  </a:ext>
                </a:extLst>
              </p:cNvPr>
              <p:cNvPicPr preferRelativeResize="0"/>
              <p:nvPr/>
            </p:nvPicPr>
            <p:blipFill rotWithShape="1">
              <a:blip r:embed="rId3">
                <a:alphaModFix/>
              </a:blip>
              <a:srcRect/>
              <a:stretch/>
            </p:blipFill>
            <p:spPr>
              <a:xfrm>
                <a:off x="7123882" y="4619769"/>
                <a:ext cx="337085" cy="389520"/>
              </a:xfrm>
              <a:prstGeom prst="rect">
                <a:avLst/>
              </a:prstGeom>
              <a:noFill/>
              <a:ln>
                <a:noFill/>
                <a:prstDash val="solid"/>
              </a:ln>
            </p:spPr>
          </p:pic>
          <p:sp>
            <p:nvSpPr>
              <p:cNvPr id="16" name="Rounded Rectangle 15">
                <a:extLst>
                  <a:ext uri="{FF2B5EF4-FFF2-40B4-BE49-F238E27FC236}">
                    <a16:creationId xmlns:a16="http://schemas.microsoft.com/office/drawing/2014/main" id="{E0137686-5F89-F05E-7928-95DF753998D2}"/>
                  </a:ext>
                </a:extLst>
              </p:cNvPr>
              <p:cNvSpPr/>
              <p:nvPr/>
            </p:nvSpPr>
            <p:spPr>
              <a:xfrm>
                <a:off x="7028348" y="4537881"/>
                <a:ext cx="1719867" cy="1069197"/>
              </a:xfrm>
              <a:prstGeom prst="roundRect">
                <a:avLst/>
              </a:prstGeom>
              <a:noFill/>
              <a:ln>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Replica</a:t>
                </a:r>
              </a:p>
            </p:txBody>
          </p:sp>
        </p:grpSp>
      </p:grpSp>
      <p:grpSp>
        <p:nvGrpSpPr>
          <p:cNvPr id="19" name="Group 18">
            <a:extLst>
              <a:ext uri="{FF2B5EF4-FFF2-40B4-BE49-F238E27FC236}">
                <a16:creationId xmlns:a16="http://schemas.microsoft.com/office/drawing/2014/main" id="{6BA55FC8-1B1B-3221-7384-28DFEB2A004D}"/>
              </a:ext>
            </a:extLst>
          </p:cNvPr>
          <p:cNvGrpSpPr/>
          <p:nvPr/>
        </p:nvGrpSpPr>
        <p:grpSpPr>
          <a:xfrm>
            <a:off x="6372943" y="4787652"/>
            <a:ext cx="2257197" cy="1371074"/>
            <a:chOff x="6595110" y="1250922"/>
            <a:chExt cx="4309451" cy="2287430"/>
          </a:xfrm>
        </p:grpSpPr>
        <p:sp>
          <p:nvSpPr>
            <p:cNvPr id="20" name="Rounded Rectangle 19">
              <a:extLst>
                <a:ext uri="{FF2B5EF4-FFF2-40B4-BE49-F238E27FC236}">
                  <a16:creationId xmlns:a16="http://schemas.microsoft.com/office/drawing/2014/main" id="{BEB7BF9C-356E-3929-EA72-CB83532FD4AF}"/>
                </a:ext>
              </a:extLst>
            </p:cNvPr>
            <p:cNvSpPr/>
            <p:nvPr/>
          </p:nvSpPr>
          <p:spPr>
            <a:xfrm>
              <a:off x="6595110" y="1250922"/>
              <a:ext cx="4309451" cy="2287430"/>
            </a:xfrm>
            <a:prstGeom prst="roundRect">
              <a:avLst/>
            </a:prstGeom>
            <a:noFill/>
            <a:ln>
              <a:prstDash val="sys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r>
                <a:rPr lang="en-US" dirty="0">
                  <a:solidFill>
                    <a:schemeClr val="tx1"/>
                  </a:solidFill>
                </a:rPr>
                <a:t>SHARD 3</a:t>
              </a:r>
            </a:p>
          </p:txBody>
        </p:sp>
        <p:grpSp>
          <p:nvGrpSpPr>
            <p:cNvPr id="21" name="Group 20">
              <a:extLst>
                <a:ext uri="{FF2B5EF4-FFF2-40B4-BE49-F238E27FC236}">
                  <a16:creationId xmlns:a16="http://schemas.microsoft.com/office/drawing/2014/main" id="{378C1DF4-AC12-3B2A-21B2-9816BC831015}"/>
                </a:ext>
              </a:extLst>
            </p:cNvPr>
            <p:cNvGrpSpPr/>
            <p:nvPr/>
          </p:nvGrpSpPr>
          <p:grpSpPr>
            <a:xfrm>
              <a:off x="6892119" y="1589507"/>
              <a:ext cx="1719867" cy="1069197"/>
              <a:chOff x="7028348" y="4537881"/>
              <a:chExt cx="1719867" cy="1069197"/>
            </a:xfrm>
          </p:grpSpPr>
          <p:pic>
            <p:nvPicPr>
              <p:cNvPr id="25" name="Google Shape;141;g3588a3ccce8_2_21">
                <a:extLst>
                  <a:ext uri="{FF2B5EF4-FFF2-40B4-BE49-F238E27FC236}">
                    <a16:creationId xmlns:a16="http://schemas.microsoft.com/office/drawing/2014/main" id="{A022D770-18F5-2B2D-A8CF-64D0204AB91B}"/>
                  </a:ext>
                </a:extLst>
              </p:cNvPr>
              <p:cNvPicPr preferRelativeResize="0"/>
              <p:nvPr/>
            </p:nvPicPr>
            <p:blipFill rotWithShape="1">
              <a:blip r:embed="rId3">
                <a:alphaModFix/>
              </a:blip>
              <a:srcRect/>
              <a:stretch/>
            </p:blipFill>
            <p:spPr>
              <a:xfrm>
                <a:off x="7123882" y="4619769"/>
                <a:ext cx="337085" cy="389520"/>
              </a:xfrm>
              <a:prstGeom prst="rect">
                <a:avLst/>
              </a:prstGeom>
              <a:noFill/>
              <a:ln>
                <a:noFill/>
                <a:prstDash val="solid"/>
              </a:ln>
            </p:spPr>
          </p:pic>
          <p:sp>
            <p:nvSpPr>
              <p:cNvPr id="26" name="Rounded Rectangle 25">
                <a:extLst>
                  <a:ext uri="{FF2B5EF4-FFF2-40B4-BE49-F238E27FC236}">
                    <a16:creationId xmlns:a16="http://schemas.microsoft.com/office/drawing/2014/main" id="{1A8648EA-5E51-343C-BF91-F39791EE7565}"/>
                  </a:ext>
                </a:extLst>
              </p:cNvPr>
              <p:cNvSpPr/>
              <p:nvPr/>
            </p:nvSpPr>
            <p:spPr>
              <a:xfrm>
                <a:off x="7028348" y="4537881"/>
                <a:ext cx="1719867" cy="1069197"/>
              </a:xfrm>
              <a:prstGeom prst="roundRect">
                <a:avLst/>
              </a:prstGeom>
              <a:noFill/>
              <a:ln>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Primary</a:t>
                </a:r>
              </a:p>
            </p:txBody>
          </p:sp>
        </p:grpSp>
        <p:grpSp>
          <p:nvGrpSpPr>
            <p:cNvPr id="22" name="Group 21">
              <a:extLst>
                <a:ext uri="{FF2B5EF4-FFF2-40B4-BE49-F238E27FC236}">
                  <a16:creationId xmlns:a16="http://schemas.microsoft.com/office/drawing/2014/main" id="{3FAE6F5E-2EB4-0C83-26D2-6DD3D2B71721}"/>
                </a:ext>
              </a:extLst>
            </p:cNvPr>
            <p:cNvGrpSpPr/>
            <p:nvPr/>
          </p:nvGrpSpPr>
          <p:grpSpPr>
            <a:xfrm>
              <a:off x="8898340" y="1589508"/>
              <a:ext cx="1719867" cy="1069197"/>
              <a:chOff x="7028348" y="4537881"/>
              <a:chExt cx="1719867" cy="1069197"/>
            </a:xfrm>
          </p:grpSpPr>
          <p:pic>
            <p:nvPicPr>
              <p:cNvPr id="23" name="Google Shape;141;g3588a3ccce8_2_21">
                <a:extLst>
                  <a:ext uri="{FF2B5EF4-FFF2-40B4-BE49-F238E27FC236}">
                    <a16:creationId xmlns:a16="http://schemas.microsoft.com/office/drawing/2014/main" id="{9666932D-5BB6-14B9-C04C-5A7CD903C2D0}"/>
                  </a:ext>
                </a:extLst>
              </p:cNvPr>
              <p:cNvPicPr preferRelativeResize="0"/>
              <p:nvPr/>
            </p:nvPicPr>
            <p:blipFill rotWithShape="1">
              <a:blip r:embed="rId3">
                <a:alphaModFix/>
              </a:blip>
              <a:srcRect/>
              <a:stretch/>
            </p:blipFill>
            <p:spPr>
              <a:xfrm>
                <a:off x="7123882" y="4619769"/>
                <a:ext cx="337085" cy="389520"/>
              </a:xfrm>
              <a:prstGeom prst="rect">
                <a:avLst/>
              </a:prstGeom>
              <a:noFill/>
              <a:ln>
                <a:noFill/>
                <a:prstDash val="solid"/>
              </a:ln>
            </p:spPr>
          </p:pic>
          <p:sp>
            <p:nvSpPr>
              <p:cNvPr id="24" name="Rounded Rectangle 23">
                <a:extLst>
                  <a:ext uri="{FF2B5EF4-FFF2-40B4-BE49-F238E27FC236}">
                    <a16:creationId xmlns:a16="http://schemas.microsoft.com/office/drawing/2014/main" id="{F9BD8B51-E33B-0B77-0975-96AA5ABBDD82}"/>
                  </a:ext>
                </a:extLst>
              </p:cNvPr>
              <p:cNvSpPr/>
              <p:nvPr/>
            </p:nvSpPr>
            <p:spPr>
              <a:xfrm>
                <a:off x="7028348" y="4537881"/>
                <a:ext cx="1719867" cy="1069197"/>
              </a:xfrm>
              <a:prstGeom prst="roundRect">
                <a:avLst/>
              </a:prstGeom>
              <a:noFill/>
              <a:ln>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Replica</a:t>
                </a:r>
              </a:p>
            </p:txBody>
          </p:sp>
        </p:grpSp>
      </p:grpSp>
      <p:grpSp>
        <p:nvGrpSpPr>
          <p:cNvPr id="3" name="Group 2">
            <a:extLst>
              <a:ext uri="{FF2B5EF4-FFF2-40B4-BE49-F238E27FC236}">
                <a16:creationId xmlns:a16="http://schemas.microsoft.com/office/drawing/2014/main" id="{05A03C20-972A-7106-D366-C34773B94DCD}"/>
              </a:ext>
            </a:extLst>
          </p:cNvPr>
          <p:cNvGrpSpPr/>
          <p:nvPr/>
        </p:nvGrpSpPr>
        <p:grpSpPr>
          <a:xfrm>
            <a:off x="4627079" y="1006431"/>
            <a:ext cx="2257197" cy="1371074"/>
            <a:chOff x="6595110" y="1250922"/>
            <a:chExt cx="4309451" cy="2287430"/>
          </a:xfrm>
        </p:grpSpPr>
        <p:sp>
          <p:nvSpPr>
            <p:cNvPr id="27" name="Rounded Rectangle 26">
              <a:extLst>
                <a:ext uri="{FF2B5EF4-FFF2-40B4-BE49-F238E27FC236}">
                  <a16:creationId xmlns:a16="http://schemas.microsoft.com/office/drawing/2014/main" id="{A6818DC3-4DCB-7947-1FC7-D334BC1759E8}"/>
                </a:ext>
              </a:extLst>
            </p:cNvPr>
            <p:cNvSpPr/>
            <p:nvPr/>
          </p:nvSpPr>
          <p:spPr>
            <a:xfrm>
              <a:off x="6595110" y="1250922"/>
              <a:ext cx="4309451" cy="2287430"/>
            </a:xfrm>
            <a:prstGeom prst="roundRect">
              <a:avLst/>
            </a:prstGeom>
            <a:noFill/>
            <a:ln>
              <a:prstDash val="sys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r>
                <a:rPr lang="en-US" dirty="0">
                  <a:solidFill>
                    <a:schemeClr val="tx1"/>
                  </a:solidFill>
                </a:rPr>
                <a:t>SHARD 5</a:t>
              </a:r>
            </a:p>
          </p:txBody>
        </p:sp>
        <p:grpSp>
          <p:nvGrpSpPr>
            <p:cNvPr id="30" name="Group 29">
              <a:extLst>
                <a:ext uri="{FF2B5EF4-FFF2-40B4-BE49-F238E27FC236}">
                  <a16:creationId xmlns:a16="http://schemas.microsoft.com/office/drawing/2014/main" id="{1BA33C53-3877-88A0-37FF-2AA7DD430F41}"/>
                </a:ext>
              </a:extLst>
            </p:cNvPr>
            <p:cNvGrpSpPr/>
            <p:nvPr/>
          </p:nvGrpSpPr>
          <p:grpSpPr>
            <a:xfrm>
              <a:off x="6892119" y="1589507"/>
              <a:ext cx="1719867" cy="1069197"/>
              <a:chOff x="7028348" y="4537881"/>
              <a:chExt cx="1719867" cy="1069197"/>
            </a:xfrm>
          </p:grpSpPr>
          <p:pic>
            <p:nvPicPr>
              <p:cNvPr id="35" name="Google Shape;141;g3588a3ccce8_2_21">
                <a:extLst>
                  <a:ext uri="{FF2B5EF4-FFF2-40B4-BE49-F238E27FC236}">
                    <a16:creationId xmlns:a16="http://schemas.microsoft.com/office/drawing/2014/main" id="{5624E730-D135-6AF8-D74A-F1755258E99A}"/>
                  </a:ext>
                </a:extLst>
              </p:cNvPr>
              <p:cNvPicPr preferRelativeResize="0"/>
              <p:nvPr/>
            </p:nvPicPr>
            <p:blipFill rotWithShape="1">
              <a:blip r:embed="rId3">
                <a:alphaModFix/>
              </a:blip>
              <a:srcRect/>
              <a:stretch/>
            </p:blipFill>
            <p:spPr>
              <a:xfrm>
                <a:off x="7123882" y="4619769"/>
                <a:ext cx="337085" cy="389520"/>
              </a:xfrm>
              <a:prstGeom prst="rect">
                <a:avLst/>
              </a:prstGeom>
              <a:noFill/>
              <a:ln>
                <a:noFill/>
                <a:prstDash val="solid"/>
              </a:ln>
            </p:spPr>
          </p:pic>
          <p:sp>
            <p:nvSpPr>
              <p:cNvPr id="36" name="Rounded Rectangle 35">
                <a:extLst>
                  <a:ext uri="{FF2B5EF4-FFF2-40B4-BE49-F238E27FC236}">
                    <a16:creationId xmlns:a16="http://schemas.microsoft.com/office/drawing/2014/main" id="{9EA5FEB7-370D-D087-9BAA-5246B68CF851}"/>
                  </a:ext>
                </a:extLst>
              </p:cNvPr>
              <p:cNvSpPr/>
              <p:nvPr/>
            </p:nvSpPr>
            <p:spPr>
              <a:xfrm>
                <a:off x="7028348" y="4537881"/>
                <a:ext cx="1719867" cy="1069197"/>
              </a:xfrm>
              <a:prstGeom prst="roundRect">
                <a:avLst/>
              </a:prstGeom>
              <a:noFill/>
              <a:ln>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Primary</a:t>
                </a:r>
              </a:p>
            </p:txBody>
          </p:sp>
        </p:grpSp>
        <p:grpSp>
          <p:nvGrpSpPr>
            <p:cNvPr id="32" name="Group 31">
              <a:extLst>
                <a:ext uri="{FF2B5EF4-FFF2-40B4-BE49-F238E27FC236}">
                  <a16:creationId xmlns:a16="http://schemas.microsoft.com/office/drawing/2014/main" id="{7365FBF4-66D4-ED82-17B2-B01B60955CC6}"/>
                </a:ext>
              </a:extLst>
            </p:cNvPr>
            <p:cNvGrpSpPr/>
            <p:nvPr/>
          </p:nvGrpSpPr>
          <p:grpSpPr>
            <a:xfrm>
              <a:off x="8898340" y="1589508"/>
              <a:ext cx="1719867" cy="1069197"/>
              <a:chOff x="7028348" y="4537881"/>
              <a:chExt cx="1719867" cy="1069197"/>
            </a:xfrm>
          </p:grpSpPr>
          <p:pic>
            <p:nvPicPr>
              <p:cNvPr id="33" name="Google Shape;141;g3588a3ccce8_2_21">
                <a:extLst>
                  <a:ext uri="{FF2B5EF4-FFF2-40B4-BE49-F238E27FC236}">
                    <a16:creationId xmlns:a16="http://schemas.microsoft.com/office/drawing/2014/main" id="{0695AC16-A702-9F0A-FB4F-C167906985B5}"/>
                  </a:ext>
                </a:extLst>
              </p:cNvPr>
              <p:cNvPicPr preferRelativeResize="0"/>
              <p:nvPr/>
            </p:nvPicPr>
            <p:blipFill rotWithShape="1">
              <a:blip r:embed="rId3">
                <a:alphaModFix/>
              </a:blip>
              <a:srcRect/>
              <a:stretch/>
            </p:blipFill>
            <p:spPr>
              <a:xfrm>
                <a:off x="7123882" y="4619769"/>
                <a:ext cx="337085" cy="389520"/>
              </a:xfrm>
              <a:prstGeom prst="rect">
                <a:avLst/>
              </a:prstGeom>
              <a:noFill/>
              <a:ln>
                <a:noFill/>
                <a:prstDash val="solid"/>
              </a:ln>
            </p:spPr>
          </p:pic>
          <p:sp>
            <p:nvSpPr>
              <p:cNvPr id="34" name="Rounded Rectangle 33">
                <a:extLst>
                  <a:ext uri="{FF2B5EF4-FFF2-40B4-BE49-F238E27FC236}">
                    <a16:creationId xmlns:a16="http://schemas.microsoft.com/office/drawing/2014/main" id="{F4F728A6-D8B3-4DE0-D946-8939CCEF13AE}"/>
                  </a:ext>
                </a:extLst>
              </p:cNvPr>
              <p:cNvSpPr/>
              <p:nvPr/>
            </p:nvSpPr>
            <p:spPr>
              <a:xfrm>
                <a:off x="7028348" y="4537881"/>
                <a:ext cx="1719867" cy="1069197"/>
              </a:xfrm>
              <a:prstGeom prst="roundRect">
                <a:avLst/>
              </a:prstGeom>
              <a:noFill/>
              <a:ln>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Replica</a:t>
                </a:r>
              </a:p>
            </p:txBody>
          </p:sp>
        </p:grpSp>
      </p:grpSp>
      <p:sp>
        <p:nvSpPr>
          <p:cNvPr id="73" name="Google Shape;498;g3588a3ccce8_2_359">
            <a:extLst>
              <a:ext uri="{FF2B5EF4-FFF2-40B4-BE49-F238E27FC236}">
                <a16:creationId xmlns:a16="http://schemas.microsoft.com/office/drawing/2014/main" id="{A545006B-89F8-7188-4F1A-7510BB244D81}"/>
              </a:ext>
            </a:extLst>
          </p:cNvPr>
          <p:cNvSpPr txBox="1">
            <a:spLocks noGrp="1"/>
          </p:cNvSpPr>
          <p:nvPr>
            <p:ph type="title"/>
          </p:nvPr>
        </p:nvSpPr>
        <p:spPr>
          <a:xfrm>
            <a:off x="609600" y="400019"/>
            <a:ext cx="11062800" cy="443198"/>
          </a:xfrm>
          <a:prstGeom prst="rect">
            <a:avLst/>
          </a:prstGeom>
          <a:noFill/>
          <a:ln>
            <a:noFill/>
          </a:ln>
        </p:spPr>
        <p:txBody>
          <a:bodyPr spcFirstLastPara="1" wrap="square" lIns="0" tIns="0" rIns="0" bIns="0" anchor="t" anchorCtr="0">
            <a:spAutoFit/>
          </a:bodyPr>
          <a:lstStyle/>
          <a:p>
            <a:pPr lvl="0"/>
            <a:r>
              <a:rPr lang="en-US" dirty="0"/>
              <a:t>Shard Vote Problem</a:t>
            </a:r>
            <a:endParaRPr dirty="0"/>
          </a:p>
        </p:txBody>
      </p:sp>
      <p:pic>
        <p:nvPicPr>
          <p:cNvPr id="85" name="Graphic 84" descr="Close with solid fill">
            <a:extLst>
              <a:ext uri="{FF2B5EF4-FFF2-40B4-BE49-F238E27FC236}">
                <a16:creationId xmlns:a16="http://schemas.microsoft.com/office/drawing/2014/main" id="{DC9CD3C2-372F-1801-DB03-590E4184B7CC}"/>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877759" y="2863389"/>
            <a:ext cx="378702" cy="378702"/>
          </a:xfrm>
          <a:prstGeom prst="rect">
            <a:avLst/>
          </a:prstGeom>
        </p:spPr>
      </p:pic>
      <p:grpSp>
        <p:nvGrpSpPr>
          <p:cNvPr id="98" name="Group 97">
            <a:extLst>
              <a:ext uri="{FF2B5EF4-FFF2-40B4-BE49-F238E27FC236}">
                <a16:creationId xmlns:a16="http://schemas.microsoft.com/office/drawing/2014/main" id="{32EF7084-3C22-AB02-9427-CA6079497468}"/>
              </a:ext>
            </a:extLst>
          </p:cNvPr>
          <p:cNvGrpSpPr/>
          <p:nvPr/>
        </p:nvGrpSpPr>
        <p:grpSpPr>
          <a:xfrm>
            <a:off x="8029739" y="2529359"/>
            <a:ext cx="2257197" cy="1371074"/>
            <a:chOff x="6595110" y="1250922"/>
            <a:chExt cx="4309451" cy="2287430"/>
          </a:xfrm>
        </p:grpSpPr>
        <p:sp>
          <p:nvSpPr>
            <p:cNvPr id="99" name="Rounded Rectangle 98">
              <a:extLst>
                <a:ext uri="{FF2B5EF4-FFF2-40B4-BE49-F238E27FC236}">
                  <a16:creationId xmlns:a16="http://schemas.microsoft.com/office/drawing/2014/main" id="{62609542-FCFA-B7EA-16A2-8E849A4668D7}"/>
                </a:ext>
              </a:extLst>
            </p:cNvPr>
            <p:cNvSpPr/>
            <p:nvPr/>
          </p:nvSpPr>
          <p:spPr>
            <a:xfrm>
              <a:off x="6595110" y="1250922"/>
              <a:ext cx="4309451" cy="2287430"/>
            </a:xfrm>
            <a:prstGeom prst="roundRect">
              <a:avLst/>
            </a:prstGeom>
            <a:noFill/>
            <a:ln>
              <a:solidFill>
                <a:schemeClr val="accent5">
                  <a:lumMod val="25000"/>
                </a:schemeClr>
              </a:solidFill>
              <a:prstDash val="sys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r>
                <a:rPr lang="en-US" dirty="0">
                  <a:solidFill>
                    <a:schemeClr val="tx1"/>
                  </a:solidFill>
                </a:rPr>
                <a:t>SHARD 4</a:t>
              </a:r>
            </a:p>
          </p:txBody>
        </p:sp>
        <p:grpSp>
          <p:nvGrpSpPr>
            <p:cNvPr id="100" name="Group 99">
              <a:extLst>
                <a:ext uri="{FF2B5EF4-FFF2-40B4-BE49-F238E27FC236}">
                  <a16:creationId xmlns:a16="http://schemas.microsoft.com/office/drawing/2014/main" id="{BEDCB55C-88F4-76AF-3B83-B7A8780DD6BB}"/>
                </a:ext>
              </a:extLst>
            </p:cNvPr>
            <p:cNvGrpSpPr/>
            <p:nvPr/>
          </p:nvGrpSpPr>
          <p:grpSpPr>
            <a:xfrm>
              <a:off x="6892119" y="1589507"/>
              <a:ext cx="1719867" cy="1069197"/>
              <a:chOff x="7028348" y="4537881"/>
              <a:chExt cx="1719867" cy="1069197"/>
            </a:xfrm>
          </p:grpSpPr>
          <p:pic>
            <p:nvPicPr>
              <p:cNvPr id="104" name="Google Shape;141;g3588a3ccce8_2_21">
                <a:extLst>
                  <a:ext uri="{FF2B5EF4-FFF2-40B4-BE49-F238E27FC236}">
                    <a16:creationId xmlns:a16="http://schemas.microsoft.com/office/drawing/2014/main" id="{C2637D8E-5BDA-85F9-9BBB-28A4F95924A7}"/>
                  </a:ext>
                </a:extLst>
              </p:cNvPr>
              <p:cNvPicPr preferRelativeResize="0"/>
              <p:nvPr/>
            </p:nvPicPr>
            <p:blipFill rotWithShape="1">
              <a:blip r:embed="rId3">
                <a:alphaModFix/>
              </a:blip>
              <a:srcRect/>
              <a:stretch/>
            </p:blipFill>
            <p:spPr>
              <a:xfrm>
                <a:off x="7123882" y="4619769"/>
                <a:ext cx="337085" cy="389520"/>
              </a:xfrm>
              <a:prstGeom prst="rect">
                <a:avLst/>
              </a:prstGeom>
              <a:noFill/>
              <a:ln>
                <a:noFill/>
                <a:prstDash val="solid"/>
              </a:ln>
            </p:spPr>
          </p:pic>
          <p:sp>
            <p:nvSpPr>
              <p:cNvPr id="105" name="Rounded Rectangle 104">
                <a:extLst>
                  <a:ext uri="{FF2B5EF4-FFF2-40B4-BE49-F238E27FC236}">
                    <a16:creationId xmlns:a16="http://schemas.microsoft.com/office/drawing/2014/main" id="{C7028A86-24A2-9B86-5315-0541A0F5FDCD}"/>
                  </a:ext>
                </a:extLst>
              </p:cNvPr>
              <p:cNvSpPr/>
              <p:nvPr/>
            </p:nvSpPr>
            <p:spPr>
              <a:xfrm>
                <a:off x="7028348" y="4537881"/>
                <a:ext cx="1719867" cy="1069197"/>
              </a:xfrm>
              <a:prstGeom prst="roundRect">
                <a:avLst/>
              </a:prstGeom>
              <a:noFill/>
              <a:ln>
                <a:solidFill>
                  <a:schemeClr val="accent5">
                    <a:lumMod val="25000"/>
                  </a:schemeClr>
                </a:solidFill>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Primary</a:t>
                </a:r>
              </a:p>
            </p:txBody>
          </p:sp>
        </p:grpSp>
        <p:grpSp>
          <p:nvGrpSpPr>
            <p:cNvPr id="101" name="Group 100">
              <a:extLst>
                <a:ext uri="{FF2B5EF4-FFF2-40B4-BE49-F238E27FC236}">
                  <a16:creationId xmlns:a16="http://schemas.microsoft.com/office/drawing/2014/main" id="{68EB0BAC-27D9-A1E4-DA17-F9EE91229704}"/>
                </a:ext>
              </a:extLst>
            </p:cNvPr>
            <p:cNvGrpSpPr/>
            <p:nvPr/>
          </p:nvGrpSpPr>
          <p:grpSpPr>
            <a:xfrm>
              <a:off x="8898340" y="1589508"/>
              <a:ext cx="1719867" cy="1069197"/>
              <a:chOff x="7028348" y="4537881"/>
              <a:chExt cx="1719867" cy="1069197"/>
            </a:xfrm>
          </p:grpSpPr>
          <p:pic>
            <p:nvPicPr>
              <p:cNvPr id="102" name="Google Shape;141;g3588a3ccce8_2_21">
                <a:extLst>
                  <a:ext uri="{FF2B5EF4-FFF2-40B4-BE49-F238E27FC236}">
                    <a16:creationId xmlns:a16="http://schemas.microsoft.com/office/drawing/2014/main" id="{961DF1D4-422F-587B-8D7E-53A82D043014}"/>
                  </a:ext>
                </a:extLst>
              </p:cNvPr>
              <p:cNvPicPr preferRelativeResize="0"/>
              <p:nvPr/>
            </p:nvPicPr>
            <p:blipFill rotWithShape="1">
              <a:blip r:embed="rId3">
                <a:alphaModFix/>
              </a:blip>
              <a:srcRect/>
              <a:stretch/>
            </p:blipFill>
            <p:spPr>
              <a:xfrm>
                <a:off x="7123882" y="4619769"/>
                <a:ext cx="337085" cy="389520"/>
              </a:xfrm>
              <a:prstGeom prst="rect">
                <a:avLst/>
              </a:prstGeom>
              <a:noFill/>
              <a:ln>
                <a:noFill/>
                <a:prstDash val="solid"/>
              </a:ln>
            </p:spPr>
          </p:pic>
          <p:sp>
            <p:nvSpPr>
              <p:cNvPr id="103" name="Rounded Rectangle 102">
                <a:extLst>
                  <a:ext uri="{FF2B5EF4-FFF2-40B4-BE49-F238E27FC236}">
                    <a16:creationId xmlns:a16="http://schemas.microsoft.com/office/drawing/2014/main" id="{77BC0DE2-82F5-BC23-C1CB-A080002F1475}"/>
                  </a:ext>
                </a:extLst>
              </p:cNvPr>
              <p:cNvSpPr/>
              <p:nvPr/>
            </p:nvSpPr>
            <p:spPr>
              <a:xfrm>
                <a:off x="7028348" y="4537881"/>
                <a:ext cx="1719867" cy="1069197"/>
              </a:xfrm>
              <a:prstGeom prst="roundRect">
                <a:avLst/>
              </a:prstGeom>
              <a:noFill/>
              <a:ln>
                <a:solidFill>
                  <a:schemeClr val="accent5">
                    <a:lumMod val="25000"/>
                  </a:schemeClr>
                </a:solidFill>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Replica</a:t>
                </a:r>
              </a:p>
            </p:txBody>
          </p:sp>
        </p:grpSp>
      </p:grpSp>
      <p:pic>
        <p:nvPicPr>
          <p:cNvPr id="126" name="Graphic 125" descr="Close with solid fill">
            <a:extLst>
              <a:ext uri="{FF2B5EF4-FFF2-40B4-BE49-F238E27FC236}">
                <a16:creationId xmlns:a16="http://schemas.microsoft.com/office/drawing/2014/main" id="{7A5D5041-D1DB-8311-3A04-39B34F924BE0}"/>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6786783" y="5125800"/>
            <a:ext cx="378702" cy="378702"/>
          </a:xfrm>
          <a:prstGeom prst="rect">
            <a:avLst/>
          </a:prstGeom>
        </p:spPr>
      </p:pic>
      <p:cxnSp>
        <p:nvCxnSpPr>
          <p:cNvPr id="157" name="Straight Arrow Connector 156">
            <a:extLst>
              <a:ext uri="{FF2B5EF4-FFF2-40B4-BE49-F238E27FC236}">
                <a16:creationId xmlns:a16="http://schemas.microsoft.com/office/drawing/2014/main" id="{F08A7CA6-2EF4-4DCD-D6AD-4A65D42A4644}"/>
              </a:ext>
            </a:extLst>
          </p:cNvPr>
          <p:cNvCxnSpPr>
            <a:cxnSpLocks/>
            <a:stCxn id="18" idx="0"/>
            <a:endCxn id="24" idx="1"/>
          </p:cNvCxnSpPr>
          <p:nvPr/>
        </p:nvCxnSpPr>
        <p:spPr>
          <a:xfrm>
            <a:off x="3701569" y="4990598"/>
            <a:ext cx="3877756" cy="320437"/>
          </a:xfrm>
          <a:prstGeom prst="straightConnector1">
            <a:avLst/>
          </a:prstGeom>
          <a:ln w="38100">
            <a:solidFill>
              <a:schemeClr val="bg1">
                <a:lumMod val="75000"/>
              </a:schemeClr>
            </a:solidFill>
            <a:prstDash val="dash"/>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69" name="Straight Arrow Connector 168">
            <a:extLst>
              <a:ext uri="{FF2B5EF4-FFF2-40B4-BE49-F238E27FC236}">
                <a16:creationId xmlns:a16="http://schemas.microsoft.com/office/drawing/2014/main" id="{283CA519-3E47-75A5-5BB4-DF256555828F}"/>
              </a:ext>
            </a:extLst>
          </p:cNvPr>
          <p:cNvCxnSpPr>
            <a:cxnSpLocks/>
            <a:stCxn id="9" idx="0"/>
          </p:cNvCxnSpPr>
          <p:nvPr/>
        </p:nvCxnSpPr>
        <p:spPr>
          <a:xfrm flipV="1">
            <a:off x="3121434" y="1617598"/>
            <a:ext cx="1526097" cy="1114708"/>
          </a:xfrm>
          <a:prstGeom prst="straightConnector1">
            <a:avLst/>
          </a:prstGeom>
          <a:ln w="38100">
            <a:solidFill>
              <a:schemeClr val="bg1">
                <a:lumMod val="75000"/>
              </a:schemeClr>
            </a:solidFill>
            <a:prstDash val="dash"/>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82" name="Straight Arrow Connector 181">
            <a:extLst>
              <a:ext uri="{FF2B5EF4-FFF2-40B4-BE49-F238E27FC236}">
                <a16:creationId xmlns:a16="http://schemas.microsoft.com/office/drawing/2014/main" id="{7E786650-DD14-F2EB-1FED-024F88BF53F4}"/>
              </a:ext>
            </a:extLst>
          </p:cNvPr>
          <p:cNvCxnSpPr>
            <a:cxnSpLocks/>
            <a:stCxn id="36" idx="2"/>
            <a:endCxn id="24" idx="0"/>
          </p:cNvCxnSpPr>
          <p:nvPr/>
        </p:nvCxnSpPr>
        <p:spPr>
          <a:xfrm>
            <a:off x="5233061" y="1850248"/>
            <a:ext cx="2796679" cy="3140351"/>
          </a:xfrm>
          <a:prstGeom prst="straightConnector1">
            <a:avLst/>
          </a:prstGeom>
          <a:ln w="38100">
            <a:solidFill>
              <a:schemeClr val="bg1">
                <a:lumMod val="75000"/>
              </a:schemeClr>
            </a:solidFill>
            <a:prstDash val="dash"/>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31" name="Straight Arrow Connector 30">
            <a:extLst>
              <a:ext uri="{FF2B5EF4-FFF2-40B4-BE49-F238E27FC236}">
                <a16:creationId xmlns:a16="http://schemas.microsoft.com/office/drawing/2014/main" id="{975D7FD2-EE1F-6727-3078-17A5B6268095}"/>
              </a:ext>
            </a:extLst>
          </p:cNvPr>
          <p:cNvCxnSpPr>
            <a:cxnSpLocks/>
            <a:stCxn id="105" idx="2"/>
            <a:endCxn id="24" idx="0"/>
          </p:cNvCxnSpPr>
          <p:nvPr/>
        </p:nvCxnSpPr>
        <p:spPr>
          <a:xfrm flipH="1">
            <a:off x="8029740" y="3373176"/>
            <a:ext cx="605981" cy="1617423"/>
          </a:xfrm>
          <a:prstGeom prst="straightConnector1">
            <a:avLst/>
          </a:prstGeom>
          <a:ln w="38100">
            <a:solidFill>
              <a:schemeClr val="bg1">
                <a:lumMod val="75000"/>
              </a:schemeClr>
            </a:solidFill>
            <a:prstDash val="dash"/>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39" name="Straight Arrow Connector 38">
            <a:extLst>
              <a:ext uri="{FF2B5EF4-FFF2-40B4-BE49-F238E27FC236}">
                <a16:creationId xmlns:a16="http://schemas.microsoft.com/office/drawing/2014/main" id="{6CED6A52-0366-FB78-92D6-D7E6EB26B326}"/>
              </a:ext>
            </a:extLst>
          </p:cNvPr>
          <p:cNvCxnSpPr>
            <a:cxnSpLocks/>
            <a:stCxn id="9" idx="3"/>
            <a:endCxn id="105" idx="1"/>
          </p:cNvCxnSpPr>
          <p:nvPr/>
        </p:nvCxnSpPr>
        <p:spPr>
          <a:xfrm flipV="1">
            <a:off x="3571848" y="3052741"/>
            <a:ext cx="4613458" cy="1"/>
          </a:xfrm>
          <a:prstGeom prst="straightConnector1">
            <a:avLst/>
          </a:prstGeom>
          <a:ln w="38100">
            <a:solidFill>
              <a:schemeClr val="bg1">
                <a:lumMod val="75000"/>
              </a:schemeClr>
            </a:solidFill>
            <a:prstDash val="dash"/>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42" name="Straight Arrow Connector 41">
            <a:extLst>
              <a:ext uri="{FF2B5EF4-FFF2-40B4-BE49-F238E27FC236}">
                <a16:creationId xmlns:a16="http://schemas.microsoft.com/office/drawing/2014/main" id="{7B848FE3-CD6F-17D7-4342-987D41385446}"/>
              </a:ext>
            </a:extLst>
          </p:cNvPr>
          <p:cNvCxnSpPr>
            <a:cxnSpLocks/>
            <a:stCxn id="9" idx="2"/>
            <a:endCxn id="18" idx="0"/>
          </p:cNvCxnSpPr>
          <p:nvPr/>
        </p:nvCxnSpPr>
        <p:spPr>
          <a:xfrm>
            <a:off x="3121434" y="3373177"/>
            <a:ext cx="580135" cy="1617421"/>
          </a:xfrm>
          <a:prstGeom prst="straightConnector1">
            <a:avLst/>
          </a:prstGeom>
          <a:ln w="38100">
            <a:solidFill>
              <a:schemeClr val="bg1">
                <a:lumMod val="75000"/>
              </a:schemeClr>
            </a:solidFill>
            <a:prstDash val="dash"/>
            <a:headEnd type="triangle"/>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30773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nodeType="clickEffect">
                                  <p:stCondLst>
                                    <p:cond delay="0"/>
                                  </p:stCondLst>
                                  <p:childTnLst>
                                    <p:set>
                                      <p:cBhvr>
                                        <p:cTn id="6" dur="1" fill="hold">
                                          <p:stCondLst>
                                            <p:cond delay="0"/>
                                          </p:stCondLst>
                                        </p:cTn>
                                        <p:tgtEl>
                                          <p:spTgt spid="42"/>
                                        </p:tgtEl>
                                        <p:attrNameLst>
                                          <p:attrName>style.visibility</p:attrName>
                                        </p:attrNameLst>
                                      </p:cBhvr>
                                      <p:to>
                                        <p:strVal val="visible"/>
                                      </p:to>
                                    </p:set>
                                    <p:animEffect transition="in" filter="strips(downLeft)">
                                      <p:cBhvr>
                                        <p:cTn id="7" dur="500"/>
                                        <p:tgtEl>
                                          <p:spTgt spid="42"/>
                                        </p:tgtEl>
                                      </p:cBhvr>
                                    </p:animEffect>
                                  </p:childTnLst>
                                </p:cTn>
                              </p:par>
                              <p:par>
                                <p:cTn id="8" presetID="18" presetClass="entr" presetSubtype="12" fill="hold" nodeType="withEffect">
                                  <p:stCondLst>
                                    <p:cond delay="0"/>
                                  </p:stCondLst>
                                  <p:childTnLst>
                                    <p:set>
                                      <p:cBhvr>
                                        <p:cTn id="9" dur="1" fill="hold">
                                          <p:stCondLst>
                                            <p:cond delay="0"/>
                                          </p:stCondLst>
                                        </p:cTn>
                                        <p:tgtEl>
                                          <p:spTgt spid="39"/>
                                        </p:tgtEl>
                                        <p:attrNameLst>
                                          <p:attrName>style.visibility</p:attrName>
                                        </p:attrNameLst>
                                      </p:cBhvr>
                                      <p:to>
                                        <p:strVal val="visible"/>
                                      </p:to>
                                    </p:set>
                                    <p:animEffect transition="in" filter="strips(downLeft)">
                                      <p:cBhvr>
                                        <p:cTn id="10" dur="500"/>
                                        <p:tgtEl>
                                          <p:spTgt spid="39"/>
                                        </p:tgtEl>
                                      </p:cBhvr>
                                    </p:animEffect>
                                  </p:childTnLst>
                                </p:cTn>
                              </p:par>
                              <p:par>
                                <p:cTn id="11" presetID="18" presetClass="entr" presetSubtype="12" fill="hold" nodeType="withEffect">
                                  <p:stCondLst>
                                    <p:cond delay="0"/>
                                  </p:stCondLst>
                                  <p:childTnLst>
                                    <p:set>
                                      <p:cBhvr>
                                        <p:cTn id="12" dur="1" fill="hold">
                                          <p:stCondLst>
                                            <p:cond delay="0"/>
                                          </p:stCondLst>
                                        </p:cTn>
                                        <p:tgtEl>
                                          <p:spTgt spid="169"/>
                                        </p:tgtEl>
                                        <p:attrNameLst>
                                          <p:attrName>style.visibility</p:attrName>
                                        </p:attrNameLst>
                                      </p:cBhvr>
                                      <p:to>
                                        <p:strVal val="visible"/>
                                      </p:to>
                                    </p:set>
                                    <p:animEffect transition="in" filter="strips(downLeft)">
                                      <p:cBhvr>
                                        <p:cTn id="13" dur="500"/>
                                        <p:tgtEl>
                                          <p:spTgt spid="169"/>
                                        </p:tgtEl>
                                      </p:cBhvr>
                                    </p:animEffect>
                                  </p:childTnLst>
                                </p:cTn>
                              </p:par>
                            </p:childTnLst>
                          </p:cTn>
                        </p:par>
                      </p:childTnLst>
                    </p:cTn>
                  </p:par>
                  <p:par>
                    <p:cTn id="14" fill="hold">
                      <p:stCondLst>
                        <p:cond delay="indefinite"/>
                      </p:stCondLst>
                      <p:childTnLst>
                        <p:par>
                          <p:cTn id="15" fill="hold">
                            <p:stCondLst>
                              <p:cond delay="0"/>
                            </p:stCondLst>
                            <p:childTnLst>
                              <p:par>
                                <p:cTn id="16" presetID="18" presetClass="entr" presetSubtype="12" fill="hold" nodeType="clickEffect">
                                  <p:stCondLst>
                                    <p:cond delay="0"/>
                                  </p:stCondLst>
                                  <p:childTnLst>
                                    <p:set>
                                      <p:cBhvr>
                                        <p:cTn id="17" dur="1" fill="hold">
                                          <p:stCondLst>
                                            <p:cond delay="0"/>
                                          </p:stCondLst>
                                        </p:cTn>
                                        <p:tgtEl>
                                          <p:spTgt spid="182"/>
                                        </p:tgtEl>
                                        <p:attrNameLst>
                                          <p:attrName>style.visibility</p:attrName>
                                        </p:attrNameLst>
                                      </p:cBhvr>
                                      <p:to>
                                        <p:strVal val="visible"/>
                                      </p:to>
                                    </p:set>
                                    <p:animEffect transition="in" filter="strips(downLeft)">
                                      <p:cBhvr>
                                        <p:cTn id="18" dur="500"/>
                                        <p:tgtEl>
                                          <p:spTgt spid="182"/>
                                        </p:tgtEl>
                                      </p:cBhvr>
                                    </p:animEffect>
                                  </p:childTnLst>
                                </p:cTn>
                              </p:par>
                              <p:par>
                                <p:cTn id="19" presetID="18" presetClass="entr" presetSubtype="12" fill="hold" nodeType="withEffect">
                                  <p:stCondLst>
                                    <p:cond delay="0"/>
                                  </p:stCondLst>
                                  <p:childTnLst>
                                    <p:set>
                                      <p:cBhvr>
                                        <p:cTn id="20" dur="1" fill="hold">
                                          <p:stCondLst>
                                            <p:cond delay="0"/>
                                          </p:stCondLst>
                                        </p:cTn>
                                        <p:tgtEl>
                                          <p:spTgt spid="157"/>
                                        </p:tgtEl>
                                        <p:attrNameLst>
                                          <p:attrName>style.visibility</p:attrName>
                                        </p:attrNameLst>
                                      </p:cBhvr>
                                      <p:to>
                                        <p:strVal val="visible"/>
                                      </p:to>
                                    </p:set>
                                    <p:animEffect transition="in" filter="strips(downLeft)">
                                      <p:cBhvr>
                                        <p:cTn id="21" dur="500"/>
                                        <p:tgtEl>
                                          <p:spTgt spid="157"/>
                                        </p:tgtEl>
                                      </p:cBhvr>
                                    </p:animEffect>
                                  </p:childTnLst>
                                </p:cTn>
                              </p:par>
                              <p:par>
                                <p:cTn id="22" presetID="18" presetClass="entr" presetSubtype="12" fill="hold" nodeType="withEffect">
                                  <p:stCondLst>
                                    <p:cond delay="0"/>
                                  </p:stCondLst>
                                  <p:childTnLst>
                                    <p:set>
                                      <p:cBhvr>
                                        <p:cTn id="23" dur="1" fill="hold">
                                          <p:stCondLst>
                                            <p:cond delay="0"/>
                                          </p:stCondLst>
                                        </p:cTn>
                                        <p:tgtEl>
                                          <p:spTgt spid="31"/>
                                        </p:tgtEl>
                                        <p:attrNameLst>
                                          <p:attrName>style.visibility</p:attrName>
                                        </p:attrNameLst>
                                      </p:cBhvr>
                                      <p:to>
                                        <p:strVal val="visible"/>
                                      </p:to>
                                    </p:set>
                                    <p:animEffect transition="in" filter="strips(downLeft)">
                                      <p:cBhvr>
                                        <p:cTn id="24"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200">
          <a:extLst>
            <a:ext uri="{FF2B5EF4-FFF2-40B4-BE49-F238E27FC236}">
              <a16:creationId xmlns:a16="http://schemas.microsoft.com/office/drawing/2014/main" id="{027FB509-9EF4-248A-F2D4-91C75F9D1C38}"/>
            </a:ext>
          </a:extLst>
        </p:cNvPr>
        <p:cNvGrpSpPr/>
        <p:nvPr/>
      </p:nvGrpSpPr>
      <p:grpSpPr>
        <a:xfrm>
          <a:off x="0" y="0"/>
          <a:ext cx="0" cy="0"/>
          <a:chOff x="0" y="0"/>
          <a:chExt cx="0" cy="0"/>
        </a:xfrm>
      </p:grpSpPr>
      <p:grpSp>
        <p:nvGrpSpPr>
          <p:cNvPr id="10" name="Group 9">
            <a:extLst>
              <a:ext uri="{FF2B5EF4-FFF2-40B4-BE49-F238E27FC236}">
                <a16:creationId xmlns:a16="http://schemas.microsoft.com/office/drawing/2014/main" id="{720A2712-10C4-B2BD-368F-1BF85D43E029}"/>
              </a:ext>
            </a:extLst>
          </p:cNvPr>
          <p:cNvGrpSpPr/>
          <p:nvPr/>
        </p:nvGrpSpPr>
        <p:grpSpPr>
          <a:xfrm>
            <a:off x="1464637" y="2529359"/>
            <a:ext cx="2257197" cy="1371074"/>
            <a:chOff x="6595110" y="1250922"/>
            <a:chExt cx="4309451" cy="2287430"/>
          </a:xfrm>
        </p:grpSpPr>
        <p:sp>
          <p:nvSpPr>
            <p:cNvPr id="2" name="Rounded Rectangle 1">
              <a:extLst>
                <a:ext uri="{FF2B5EF4-FFF2-40B4-BE49-F238E27FC236}">
                  <a16:creationId xmlns:a16="http://schemas.microsoft.com/office/drawing/2014/main" id="{6AF7458E-5D45-71BA-06A3-37D14A3408E6}"/>
                </a:ext>
              </a:extLst>
            </p:cNvPr>
            <p:cNvSpPr/>
            <p:nvPr/>
          </p:nvSpPr>
          <p:spPr>
            <a:xfrm>
              <a:off x="6595110" y="1250922"/>
              <a:ext cx="4309451" cy="2287430"/>
            </a:xfrm>
            <a:prstGeom prst="roundRect">
              <a:avLst/>
            </a:prstGeom>
            <a:noFill/>
            <a:ln>
              <a:prstDash val="sys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r>
                <a:rPr lang="en-US" dirty="0">
                  <a:solidFill>
                    <a:schemeClr val="tx1"/>
                  </a:solidFill>
                </a:rPr>
                <a:t>SHARD 1</a:t>
              </a:r>
            </a:p>
          </p:txBody>
        </p:sp>
        <p:grpSp>
          <p:nvGrpSpPr>
            <p:cNvPr id="6" name="Group 5">
              <a:extLst>
                <a:ext uri="{FF2B5EF4-FFF2-40B4-BE49-F238E27FC236}">
                  <a16:creationId xmlns:a16="http://schemas.microsoft.com/office/drawing/2014/main" id="{4E805184-CC2A-4E09-206D-AD82B2DADCF4}"/>
                </a:ext>
              </a:extLst>
            </p:cNvPr>
            <p:cNvGrpSpPr/>
            <p:nvPr/>
          </p:nvGrpSpPr>
          <p:grpSpPr>
            <a:xfrm>
              <a:off x="6892119" y="1589507"/>
              <a:ext cx="1719867" cy="1069197"/>
              <a:chOff x="7028348" y="4537881"/>
              <a:chExt cx="1719867" cy="1069197"/>
            </a:xfrm>
          </p:grpSpPr>
          <p:pic>
            <p:nvPicPr>
              <p:cNvPr id="4" name="Google Shape;141;g3588a3ccce8_2_21">
                <a:extLst>
                  <a:ext uri="{FF2B5EF4-FFF2-40B4-BE49-F238E27FC236}">
                    <a16:creationId xmlns:a16="http://schemas.microsoft.com/office/drawing/2014/main" id="{010B261A-8498-8106-ED5B-0D1C4F3BED63}"/>
                  </a:ext>
                </a:extLst>
              </p:cNvPr>
              <p:cNvPicPr preferRelativeResize="0"/>
              <p:nvPr/>
            </p:nvPicPr>
            <p:blipFill rotWithShape="1">
              <a:blip r:embed="rId3">
                <a:alphaModFix/>
              </a:blip>
              <a:srcRect/>
              <a:stretch/>
            </p:blipFill>
            <p:spPr>
              <a:xfrm>
                <a:off x="7123883" y="4619769"/>
                <a:ext cx="337085" cy="389520"/>
              </a:xfrm>
              <a:prstGeom prst="rect">
                <a:avLst/>
              </a:prstGeom>
              <a:noFill/>
              <a:ln>
                <a:noFill/>
                <a:prstDash val="solid"/>
              </a:ln>
            </p:spPr>
          </p:pic>
          <p:sp>
            <p:nvSpPr>
              <p:cNvPr id="5" name="Rounded Rectangle 4">
                <a:extLst>
                  <a:ext uri="{FF2B5EF4-FFF2-40B4-BE49-F238E27FC236}">
                    <a16:creationId xmlns:a16="http://schemas.microsoft.com/office/drawing/2014/main" id="{A0BFB3A4-400E-1BE7-625F-581DDAFB1DAC}"/>
                  </a:ext>
                </a:extLst>
              </p:cNvPr>
              <p:cNvSpPr/>
              <p:nvPr/>
            </p:nvSpPr>
            <p:spPr>
              <a:xfrm>
                <a:off x="7028348" y="4537881"/>
                <a:ext cx="1719867" cy="1069197"/>
              </a:xfrm>
              <a:prstGeom prst="roundRect">
                <a:avLst/>
              </a:prstGeom>
              <a:noFill/>
              <a:ln>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Primary</a:t>
                </a:r>
              </a:p>
            </p:txBody>
          </p:sp>
        </p:grpSp>
        <p:grpSp>
          <p:nvGrpSpPr>
            <p:cNvPr id="7" name="Group 6">
              <a:extLst>
                <a:ext uri="{FF2B5EF4-FFF2-40B4-BE49-F238E27FC236}">
                  <a16:creationId xmlns:a16="http://schemas.microsoft.com/office/drawing/2014/main" id="{915165DA-C012-B40F-82BC-3BE2F675251A}"/>
                </a:ext>
              </a:extLst>
            </p:cNvPr>
            <p:cNvGrpSpPr/>
            <p:nvPr/>
          </p:nvGrpSpPr>
          <p:grpSpPr>
            <a:xfrm>
              <a:off x="8898340" y="1589508"/>
              <a:ext cx="1719867" cy="1069197"/>
              <a:chOff x="7028348" y="4537881"/>
              <a:chExt cx="1719867" cy="1069197"/>
            </a:xfrm>
          </p:grpSpPr>
          <p:pic>
            <p:nvPicPr>
              <p:cNvPr id="8" name="Google Shape;141;g3588a3ccce8_2_21">
                <a:extLst>
                  <a:ext uri="{FF2B5EF4-FFF2-40B4-BE49-F238E27FC236}">
                    <a16:creationId xmlns:a16="http://schemas.microsoft.com/office/drawing/2014/main" id="{05D92A7E-0904-EAC5-2233-46E2F9C7C273}"/>
                  </a:ext>
                </a:extLst>
              </p:cNvPr>
              <p:cNvPicPr preferRelativeResize="0"/>
              <p:nvPr/>
            </p:nvPicPr>
            <p:blipFill rotWithShape="1">
              <a:blip r:embed="rId3">
                <a:alphaModFix/>
              </a:blip>
              <a:srcRect/>
              <a:stretch/>
            </p:blipFill>
            <p:spPr>
              <a:xfrm>
                <a:off x="7123882" y="4619769"/>
                <a:ext cx="337085" cy="389520"/>
              </a:xfrm>
              <a:prstGeom prst="rect">
                <a:avLst/>
              </a:prstGeom>
              <a:noFill/>
              <a:ln>
                <a:noFill/>
                <a:prstDash val="solid"/>
              </a:ln>
            </p:spPr>
          </p:pic>
          <p:sp>
            <p:nvSpPr>
              <p:cNvPr id="9" name="Rounded Rectangle 8">
                <a:extLst>
                  <a:ext uri="{FF2B5EF4-FFF2-40B4-BE49-F238E27FC236}">
                    <a16:creationId xmlns:a16="http://schemas.microsoft.com/office/drawing/2014/main" id="{07F437E7-5C2A-81C8-273E-9DDC5E0720E0}"/>
                  </a:ext>
                </a:extLst>
              </p:cNvPr>
              <p:cNvSpPr/>
              <p:nvPr/>
            </p:nvSpPr>
            <p:spPr>
              <a:xfrm>
                <a:off x="7028348" y="4537881"/>
                <a:ext cx="1719867" cy="1069197"/>
              </a:xfrm>
              <a:prstGeom prst="roundRect">
                <a:avLst/>
              </a:prstGeom>
              <a:noFill/>
              <a:ln>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Replica</a:t>
                </a:r>
              </a:p>
            </p:txBody>
          </p:sp>
        </p:grpSp>
      </p:grpSp>
      <p:grpSp>
        <p:nvGrpSpPr>
          <p:cNvPr id="11" name="Group 10">
            <a:extLst>
              <a:ext uri="{FF2B5EF4-FFF2-40B4-BE49-F238E27FC236}">
                <a16:creationId xmlns:a16="http://schemas.microsoft.com/office/drawing/2014/main" id="{530B4FD5-4DCB-0CDD-BDE5-BAFE099773EF}"/>
              </a:ext>
            </a:extLst>
          </p:cNvPr>
          <p:cNvGrpSpPr/>
          <p:nvPr/>
        </p:nvGrpSpPr>
        <p:grpSpPr>
          <a:xfrm>
            <a:off x="3095587" y="4787652"/>
            <a:ext cx="2257197" cy="1371074"/>
            <a:chOff x="6595110" y="1250922"/>
            <a:chExt cx="4309451" cy="2287430"/>
          </a:xfrm>
        </p:grpSpPr>
        <p:sp>
          <p:nvSpPr>
            <p:cNvPr id="12" name="Rounded Rectangle 11">
              <a:extLst>
                <a:ext uri="{FF2B5EF4-FFF2-40B4-BE49-F238E27FC236}">
                  <a16:creationId xmlns:a16="http://schemas.microsoft.com/office/drawing/2014/main" id="{E5A87D55-4866-1964-0476-E42CF4204C27}"/>
                </a:ext>
              </a:extLst>
            </p:cNvPr>
            <p:cNvSpPr/>
            <p:nvPr/>
          </p:nvSpPr>
          <p:spPr>
            <a:xfrm>
              <a:off x="6595110" y="1250922"/>
              <a:ext cx="4309451" cy="2287430"/>
            </a:xfrm>
            <a:prstGeom prst="roundRect">
              <a:avLst/>
            </a:prstGeom>
            <a:noFill/>
            <a:ln>
              <a:prstDash val="sys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r>
                <a:rPr lang="en-US" dirty="0">
                  <a:solidFill>
                    <a:schemeClr val="tx1"/>
                  </a:solidFill>
                </a:rPr>
                <a:t>SHARD 2</a:t>
              </a:r>
            </a:p>
          </p:txBody>
        </p:sp>
        <p:grpSp>
          <p:nvGrpSpPr>
            <p:cNvPr id="13" name="Group 12">
              <a:extLst>
                <a:ext uri="{FF2B5EF4-FFF2-40B4-BE49-F238E27FC236}">
                  <a16:creationId xmlns:a16="http://schemas.microsoft.com/office/drawing/2014/main" id="{E27B7595-DB90-5516-FE34-E1229C689C9D}"/>
                </a:ext>
              </a:extLst>
            </p:cNvPr>
            <p:cNvGrpSpPr/>
            <p:nvPr/>
          </p:nvGrpSpPr>
          <p:grpSpPr>
            <a:xfrm>
              <a:off x="6892119" y="1589507"/>
              <a:ext cx="1719867" cy="1069197"/>
              <a:chOff x="7028348" y="4537881"/>
              <a:chExt cx="1719867" cy="1069197"/>
            </a:xfrm>
          </p:grpSpPr>
          <p:pic>
            <p:nvPicPr>
              <p:cNvPr id="17" name="Google Shape;141;g3588a3ccce8_2_21">
                <a:extLst>
                  <a:ext uri="{FF2B5EF4-FFF2-40B4-BE49-F238E27FC236}">
                    <a16:creationId xmlns:a16="http://schemas.microsoft.com/office/drawing/2014/main" id="{F589E245-E132-4EBF-D3E2-BB0FF6AD2D7B}"/>
                  </a:ext>
                </a:extLst>
              </p:cNvPr>
              <p:cNvPicPr preferRelativeResize="0"/>
              <p:nvPr/>
            </p:nvPicPr>
            <p:blipFill rotWithShape="1">
              <a:blip r:embed="rId3">
                <a:alphaModFix/>
              </a:blip>
              <a:srcRect/>
              <a:stretch/>
            </p:blipFill>
            <p:spPr>
              <a:xfrm>
                <a:off x="7123882" y="4619769"/>
                <a:ext cx="337085" cy="389520"/>
              </a:xfrm>
              <a:prstGeom prst="rect">
                <a:avLst/>
              </a:prstGeom>
              <a:noFill/>
              <a:ln>
                <a:noFill/>
                <a:prstDash val="solid"/>
              </a:ln>
            </p:spPr>
          </p:pic>
          <p:sp>
            <p:nvSpPr>
              <p:cNvPr id="18" name="Rounded Rectangle 17">
                <a:extLst>
                  <a:ext uri="{FF2B5EF4-FFF2-40B4-BE49-F238E27FC236}">
                    <a16:creationId xmlns:a16="http://schemas.microsoft.com/office/drawing/2014/main" id="{25A1EAF3-5B04-38A4-7F3F-5B74C0F42157}"/>
                  </a:ext>
                </a:extLst>
              </p:cNvPr>
              <p:cNvSpPr/>
              <p:nvPr/>
            </p:nvSpPr>
            <p:spPr>
              <a:xfrm>
                <a:off x="7028348" y="4537881"/>
                <a:ext cx="1719867" cy="1069197"/>
              </a:xfrm>
              <a:prstGeom prst="roundRect">
                <a:avLst/>
              </a:prstGeom>
              <a:noFill/>
              <a:ln>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Primary</a:t>
                </a:r>
              </a:p>
            </p:txBody>
          </p:sp>
        </p:grpSp>
        <p:grpSp>
          <p:nvGrpSpPr>
            <p:cNvPr id="14" name="Group 13">
              <a:extLst>
                <a:ext uri="{FF2B5EF4-FFF2-40B4-BE49-F238E27FC236}">
                  <a16:creationId xmlns:a16="http://schemas.microsoft.com/office/drawing/2014/main" id="{B8DB61AF-2338-A580-6DD3-656DFFBA92FF}"/>
                </a:ext>
              </a:extLst>
            </p:cNvPr>
            <p:cNvGrpSpPr/>
            <p:nvPr/>
          </p:nvGrpSpPr>
          <p:grpSpPr>
            <a:xfrm>
              <a:off x="8898340" y="1589508"/>
              <a:ext cx="1719867" cy="1069197"/>
              <a:chOff x="7028348" y="4537881"/>
              <a:chExt cx="1719867" cy="1069197"/>
            </a:xfrm>
          </p:grpSpPr>
          <p:pic>
            <p:nvPicPr>
              <p:cNvPr id="15" name="Google Shape;141;g3588a3ccce8_2_21">
                <a:extLst>
                  <a:ext uri="{FF2B5EF4-FFF2-40B4-BE49-F238E27FC236}">
                    <a16:creationId xmlns:a16="http://schemas.microsoft.com/office/drawing/2014/main" id="{A49A60E5-4817-7B28-109B-9DEA4C350A2C}"/>
                  </a:ext>
                </a:extLst>
              </p:cNvPr>
              <p:cNvPicPr preferRelativeResize="0"/>
              <p:nvPr/>
            </p:nvPicPr>
            <p:blipFill rotWithShape="1">
              <a:blip r:embed="rId3">
                <a:alphaModFix/>
              </a:blip>
              <a:srcRect/>
              <a:stretch/>
            </p:blipFill>
            <p:spPr>
              <a:xfrm>
                <a:off x="7123882" y="4619769"/>
                <a:ext cx="337085" cy="389520"/>
              </a:xfrm>
              <a:prstGeom prst="rect">
                <a:avLst/>
              </a:prstGeom>
              <a:noFill/>
              <a:ln>
                <a:noFill/>
                <a:prstDash val="solid"/>
              </a:ln>
            </p:spPr>
          </p:pic>
          <p:sp>
            <p:nvSpPr>
              <p:cNvPr id="16" name="Rounded Rectangle 15">
                <a:extLst>
                  <a:ext uri="{FF2B5EF4-FFF2-40B4-BE49-F238E27FC236}">
                    <a16:creationId xmlns:a16="http://schemas.microsoft.com/office/drawing/2014/main" id="{FE9622A3-6712-A4CE-9A80-96F7E562681C}"/>
                  </a:ext>
                </a:extLst>
              </p:cNvPr>
              <p:cNvSpPr/>
              <p:nvPr/>
            </p:nvSpPr>
            <p:spPr>
              <a:xfrm>
                <a:off x="7028348" y="4537881"/>
                <a:ext cx="1719867" cy="1069197"/>
              </a:xfrm>
              <a:prstGeom prst="roundRect">
                <a:avLst/>
              </a:prstGeom>
              <a:noFill/>
              <a:ln>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Replica</a:t>
                </a:r>
              </a:p>
            </p:txBody>
          </p:sp>
        </p:grpSp>
      </p:grpSp>
      <p:grpSp>
        <p:nvGrpSpPr>
          <p:cNvPr id="19" name="Group 18">
            <a:extLst>
              <a:ext uri="{FF2B5EF4-FFF2-40B4-BE49-F238E27FC236}">
                <a16:creationId xmlns:a16="http://schemas.microsoft.com/office/drawing/2014/main" id="{714EB6AB-CCAC-572A-9640-7735BCA750E8}"/>
              </a:ext>
            </a:extLst>
          </p:cNvPr>
          <p:cNvGrpSpPr/>
          <p:nvPr/>
        </p:nvGrpSpPr>
        <p:grpSpPr>
          <a:xfrm>
            <a:off x="6372943" y="4787652"/>
            <a:ext cx="2257197" cy="1371074"/>
            <a:chOff x="6595110" y="1250922"/>
            <a:chExt cx="4309451" cy="2287430"/>
          </a:xfrm>
        </p:grpSpPr>
        <p:sp>
          <p:nvSpPr>
            <p:cNvPr id="20" name="Rounded Rectangle 19">
              <a:extLst>
                <a:ext uri="{FF2B5EF4-FFF2-40B4-BE49-F238E27FC236}">
                  <a16:creationId xmlns:a16="http://schemas.microsoft.com/office/drawing/2014/main" id="{996E90AE-5A77-FE0E-A215-36B20B5E2A0D}"/>
                </a:ext>
              </a:extLst>
            </p:cNvPr>
            <p:cNvSpPr/>
            <p:nvPr/>
          </p:nvSpPr>
          <p:spPr>
            <a:xfrm>
              <a:off x="6595110" y="1250922"/>
              <a:ext cx="4309451" cy="2287430"/>
            </a:xfrm>
            <a:prstGeom prst="roundRect">
              <a:avLst/>
            </a:prstGeom>
            <a:noFill/>
            <a:ln>
              <a:prstDash val="sys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r>
                <a:rPr lang="en-US" dirty="0">
                  <a:solidFill>
                    <a:schemeClr val="tx1"/>
                  </a:solidFill>
                </a:rPr>
                <a:t>SHARD 3</a:t>
              </a:r>
            </a:p>
          </p:txBody>
        </p:sp>
        <p:grpSp>
          <p:nvGrpSpPr>
            <p:cNvPr id="21" name="Group 20">
              <a:extLst>
                <a:ext uri="{FF2B5EF4-FFF2-40B4-BE49-F238E27FC236}">
                  <a16:creationId xmlns:a16="http://schemas.microsoft.com/office/drawing/2014/main" id="{B5EA8DF3-533B-AA6B-3806-2100F8CD1343}"/>
                </a:ext>
              </a:extLst>
            </p:cNvPr>
            <p:cNvGrpSpPr/>
            <p:nvPr/>
          </p:nvGrpSpPr>
          <p:grpSpPr>
            <a:xfrm>
              <a:off x="6892119" y="1589507"/>
              <a:ext cx="1719867" cy="1069197"/>
              <a:chOff x="7028348" y="4537881"/>
              <a:chExt cx="1719867" cy="1069197"/>
            </a:xfrm>
          </p:grpSpPr>
          <p:pic>
            <p:nvPicPr>
              <p:cNvPr id="25" name="Google Shape;141;g3588a3ccce8_2_21">
                <a:extLst>
                  <a:ext uri="{FF2B5EF4-FFF2-40B4-BE49-F238E27FC236}">
                    <a16:creationId xmlns:a16="http://schemas.microsoft.com/office/drawing/2014/main" id="{26A0795B-9482-BA02-C87F-8618B62BA037}"/>
                  </a:ext>
                </a:extLst>
              </p:cNvPr>
              <p:cNvPicPr preferRelativeResize="0"/>
              <p:nvPr/>
            </p:nvPicPr>
            <p:blipFill rotWithShape="1">
              <a:blip r:embed="rId3">
                <a:alphaModFix/>
              </a:blip>
              <a:srcRect/>
              <a:stretch/>
            </p:blipFill>
            <p:spPr>
              <a:xfrm>
                <a:off x="7123882" y="4619769"/>
                <a:ext cx="337085" cy="389520"/>
              </a:xfrm>
              <a:prstGeom prst="rect">
                <a:avLst/>
              </a:prstGeom>
              <a:noFill/>
              <a:ln>
                <a:noFill/>
                <a:prstDash val="solid"/>
              </a:ln>
            </p:spPr>
          </p:pic>
          <p:sp>
            <p:nvSpPr>
              <p:cNvPr id="26" name="Rounded Rectangle 25">
                <a:extLst>
                  <a:ext uri="{FF2B5EF4-FFF2-40B4-BE49-F238E27FC236}">
                    <a16:creationId xmlns:a16="http://schemas.microsoft.com/office/drawing/2014/main" id="{E76E3AF9-0484-1645-787D-33184C30B4E5}"/>
                  </a:ext>
                </a:extLst>
              </p:cNvPr>
              <p:cNvSpPr/>
              <p:nvPr/>
            </p:nvSpPr>
            <p:spPr>
              <a:xfrm>
                <a:off x="7028348" y="4537881"/>
                <a:ext cx="1719867" cy="1069197"/>
              </a:xfrm>
              <a:prstGeom prst="roundRect">
                <a:avLst/>
              </a:prstGeom>
              <a:noFill/>
              <a:ln>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Primary</a:t>
                </a:r>
              </a:p>
            </p:txBody>
          </p:sp>
        </p:grpSp>
        <p:grpSp>
          <p:nvGrpSpPr>
            <p:cNvPr id="22" name="Group 21">
              <a:extLst>
                <a:ext uri="{FF2B5EF4-FFF2-40B4-BE49-F238E27FC236}">
                  <a16:creationId xmlns:a16="http://schemas.microsoft.com/office/drawing/2014/main" id="{5837D33E-966E-14C8-9DBF-BAB280291E02}"/>
                </a:ext>
              </a:extLst>
            </p:cNvPr>
            <p:cNvGrpSpPr/>
            <p:nvPr/>
          </p:nvGrpSpPr>
          <p:grpSpPr>
            <a:xfrm>
              <a:off x="8898340" y="1589508"/>
              <a:ext cx="1719867" cy="1069197"/>
              <a:chOff x="7028348" y="4537881"/>
              <a:chExt cx="1719867" cy="1069197"/>
            </a:xfrm>
          </p:grpSpPr>
          <p:pic>
            <p:nvPicPr>
              <p:cNvPr id="23" name="Google Shape;141;g3588a3ccce8_2_21">
                <a:extLst>
                  <a:ext uri="{FF2B5EF4-FFF2-40B4-BE49-F238E27FC236}">
                    <a16:creationId xmlns:a16="http://schemas.microsoft.com/office/drawing/2014/main" id="{A614561E-FDDF-96EE-FC97-87AEB8502895}"/>
                  </a:ext>
                </a:extLst>
              </p:cNvPr>
              <p:cNvPicPr preferRelativeResize="0"/>
              <p:nvPr/>
            </p:nvPicPr>
            <p:blipFill rotWithShape="1">
              <a:blip r:embed="rId3">
                <a:alphaModFix/>
              </a:blip>
              <a:srcRect/>
              <a:stretch/>
            </p:blipFill>
            <p:spPr>
              <a:xfrm>
                <a:off x="7123882" y="4619769"/>
                <a:ext cx="337085" cy="389520"/>
              </a:xfrm>
              <a:prstGeom prst="rect">
                <a:avLst/>
              </a:prstGeom>
              <a:noFill/>
              <a:ln>
                <a:noFill/>
                <a:prstDash val="solid"/>
              </a:ln>
            </p:spPr>
          </p:pic>
          <p:sp>
            <p:nvSpPr>
              <p:cNvPr id="24" name="Rounded Rectangle 23">
                <a:extLst>
                  <a:ext uri="{FF2B5EF4-FFF2-40B4-BE49-F238E27FC236}">
                    <a16:creationId xmlns:a16="http://schemas.microsoft.com/office/drawing/2014/main" id="{181E40EF-B9DA-2A54-31E3-91150D8BEF86}"/>
                  </a:ext>
                </a:extLst>
              </p:cNvPr>
              <p:cNvSpPr/>
              <p:nvPr/>
            </p:nvSpPr>
            <p:spPr>
              <a:xfrm>
                <a:off x="7028348" y="4537881"/>
                <a:ext cx="1719867" cy="1069197"/>
              </a:xfrm>
              <a:prstGeom prst="roundRect">
                <a:avLst/>
              </a:prstGeom>
              <a:noFill/>
              <a:ln>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Replica</a:t>
                </a:r>
              </a:p>
            </p:txBody>
          </p:sp>
        </p:grpSp>
      </p:grpSp>
      <p:grpSp>
        <p:nvGrpSpPr>
          <p:cNvPr id="3" name="Group 2">
            <a:extLst>
              <a:ext uri="{FF2B5EF4-FFF2-40B4-BE49-F238E27FC236}">
                <a16:creationId xmlns:a16="http://schemas.microsoft.com/office/drawing/2014/main" id="{BEF6BDE4-6027-F99A-6670-3CE742F632DB}"/>
              </a:ext>
            </a:extLst>
          </p:cNvPr>
          <p:cNvGrpSpPr/>
          <p:nvPr/>
        </p:nvGrpSpPr>
        <p:grpSpPr>
          <a:xfrm>
            <a:off x="4627079" y="1006431"/>
            <a:ext cx="2257197" cy="1371074"/>
            <a:chOff x="6595110" y="1250922"/>
            <a:chExt cx="4309451" cy="2287430"/>
          </a:xfrm>
        </p:grpSpPr>
        <p:sp>
          <p:nvSpPr>
            <p:cNvPr id="27" name="Rounded Rectangle 26">
              <a:extLst>
                <a:ext uri="{FF2B5EF4-FFF2-40B4-BE49-F238E27FC236}">
                  <a16:creationId xmlns:a16="http://schemas.microsoft.com/office/drawing/2014/main" id="{5CA39467-7C0F-CF3B-CC8B-25D09AC33D1B}"/>
                </a:ext>
              </a:extLst>
            </p:cNvPr>
            <p:cNvSpPr/>
            <p:nvPr/>
          </p:nvSpPr>
          <p:spPr>
            <a:xfrm>
              <a:off x="6595110" y="1250922"/>
              <a:ext cx="4309451" cy="2287430"/>
            </a:xfrm>
            <a:prstGeom prst="roundRect">
              <a:avLst/>
            </a:prstGeom>
            <a:noFill/>
            <a:ln>
              <a:prstDash val="sys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r>
                <a:rPr lang="en-US" dirty="0">
                  <a:solidFill>
                    <a:schemeClr val="tx1"/>
                  </a:solidFill>
                </a:rPr>
                <a:t>SHARD 5</a:t>
              </a:r>
            </a:p>
          </p:txBody>
        </p:sp>
        <p:grpSp>
          <p:nvGrpSpPr>
            <p:cNvPr id="30" name="Group 29">
              <a:extLst>
                <a:ext uri="{FF2B5EF4-FFF2-40B4-BE49-F238E27FC236}">
                  <a16:creationId xmlns:a16="http://schemas.microsoft.com/office/drawing/2014/main" id="{08E8A1BF-75CB-84E3-F5CE-46829296D2BE}"/>
                </a:ext>
              </a:extLst>
            </p:cNvPr>
            <p:cNvGrpSpPr/>
            <p:nvPr/>
          </p:nvGrpSpPr>
          <p:grpSpPr>
            <a:xfrm>
              <a:off x="6892119" y="1589507"/>
              <a:ext cx="1719867" cy="1069197"/>
              <a:chOff x="7028348" y="4537881"/>
              <a:chExt cx="1719867" cy="1069197"/>
            </a:xfrm>
          </p:grpSpPr>
          <p:pic>
            <p:nvPicPr>
              <p:cNvPr id="35" name="Google Shape;141;g3588a3ccce8_2_21">
                <a:extLst>
                  <a:ext uri="{FF2B5EF4-FFF2-40B4-BE49-F238E27FC236}">
                    <a16:creationId xmlns:a16="http://schemas.microsoft.com/office/drawing/2014/main" id="{FE9E586D-0143-88F8-4DED-1821169954C0}"/>
                  </a:ext>
                </a:extLst>
              </p:cNvPr>
              <p:cNvPicPr preferRelativeResize="0"/>
              <p:nvPr/>
            </p:nvPicPr>
            <p:blipFill rotWithShape="1">
              <a:blip r:embed="rId3">
                <a:alphaModFix/>
              </a:blip>
              <a:srcRect/>
              <a:stretch/>
            </p:blipFill>
            <p:spPr>
              <a:xfrm>
                <a:off x="7123882" y="4619769"/>
                <a:ext cx="337085" cy="389520"/>
              </a:xfrm>
              <a:prstGeom prst="rect">
                <a:avLst/>
              </a:prstGeom>
              <a:noFill/>
              <a:ln>
                <a:noFill/>
                <a:prstDash val="solid"/>
              </a:ln>
            </p:spPr>
          </p:pic>
          <p:sp>
            <p:nvSpPr>
              <p:cNvPr id="36" name="Rounded Rectangle 35">
                <a:extLst>
                  <a:ext uri="{FF2B5EF4-FFF2-40B4-BE49-F238E27FC236}">
                    <a16:creationId xmlns:a16="http://schemas.microsoft.com/office/drawing/2014/main" id="{6D69824E-23A2-F220-E5B6-59CCD1C602A7}"/>
                  </a:ext>
                </a:extLst>
              </p:cNvPr>
              <p:cNvSpPr/>
              <p:nvPr/>
            </p:nvSpPr>
            <p:spPr>
              <a:xfrm>
                <a:off x="7028348" y="4537881"/>
                <a:ext cx="1719867" cy="1069197"/>
              </a:xfrm>
              <a:prstGeom prst="roundRect">
                <a:avLst/>
              </a:prstGeom>
              <a:noFill/>
              <a:ln>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Primary</a:t>
                </a:r>
              </a:p>
            </p:txBody>
          </p:sp>
        </p:grpSp>
        <p:grpSp>
          <p:nvGrpSpPr>
            <p:cNvPr id="32" name="Group 31">
              <a:extLst>
                <a:ext uri="{FF2B5EF4-FFF2-40B4-BE49-F238E27FC236}">
                  <a16:creationId xmlns:a16="http://schemas.microsoft.com/office/drawing/2014/main" id="{63E0402D-40F1-07F2-1EC5-E203EFB93B4D}"/>
                </a:ext>
              </a:extLst>
            </p:cNvPr>
            <p:cNvGrpSpPr/>
            <p:nvPr/>
          </p:nvGrpSpPr>
          <p:grpSpPr>
            <a:xfrm>
              <a:off x="8898340" y="1589508"/>
              <a:ext cx="1719867" cy="1069197"/>
              <a:chOff x="7028348" y="4537881"/>
              <a:chExt cx="1719867" cy="1069197"/>
            </a:xfrm>
          </p:grpSpPr>
          <p:pic>
            <p:nvPicPr>
              <p:cNvPr id="33" name="Google Shape;141;g3588a3ccce8_2_21">
                <a:extLst>
                  <a:ext uri="{FF2B5EF4-FFF2-40B4-BE49-F238E27FC236}">
                    <a16:creationId xmlns:a16="http://schemas.microsoft.com/office/drawing/2014/main" id="{A08748D1-08F6-5066-CCB0-2CE6186ABBB6}"/>
                  </a:ext>
                </a:extLst>
              </p:cNvPr>
              <p:cNvPicPr preferRelativeResize="0"/>
              <p:nvPr/>
            </p:nvPicPr>
            <p:blipFill rotWithShape="1">
              <a:blip r:embed="rId3">
                <a:alphaModFix/>
              </a:blip>
              <a:srcRect/>
              <a:stretch/>
            </p:blipFill>
            <p:spPr>
              <a:xfrm>
                <a:off x="7123882" y="4619769"/>
                <a:ext cx="337085" cy="389520"/>
              </a:xfrm>
              <a:prstGeom prst="rect">
                <a:avLst/>
              </a:prstGeom>
              <a:noFill/>
              <a:ln>
                <a:noFill/>
                <a:prstDash val="solid"/>
              </a:ln>
            </p:spPr>
          </p:pic>
          <p:sp>
            <p:nvSpPr>
              <p:cNvPr id="34" name="Rounded Rectangle 33">
                <a:extLst>
                  <a:ext uri="{FF2B5EF4-FFF2-40B4-BE49-F238E27FC236}">
                    <a16:creationId xmlns:a16="http://schemas.microsoft.com/office/drawing/2014/main" id="{BF37FE53-52BC-C3A2-F480-0B9963229B90}"/>
                  </a:ext>
                </a:extLst>
              </p:cNvPr>
              <p:cNvSpPr/>
              <p:nvPr/>
            </p:nvSpPr>
            <p:spPr>
              <a:xfrm>
                <a:off x="7028348" y="4537881"/>
                <a:ext cx="1719867" cy="1069197"/>
              </a:xfrm>
              <a:prstGeom prst="roundRect">
                <a:avLst/>
              </a:prstGeom>
              <a:noFill/>
              <a:ln>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Replica</a:t>
                </a:r>
              </a:p>
            </p:txBody>
          </p:sp>
        </p:grpSp>
      </p:grpSp>
      <p:sp>
        <p:nvSpPr>
          <p:cNvPr id="73" name="Google Shape;498;g3588a3ccce8_2_359">
            <a:extLst>
              <a:ext uri="{FF2B5EF4-FFF2-40B4-BE49-F238E27FC236}">
                <a16:creationId xmlns:a16="http://schemas.microsoft.com/office/drawing/2014/main" id="{CC98489D-BF5F-D65E-C6DE-65B5E39C928D}"/>
              </a:ext>
            </a:extLst>
          </p:cNvPr>
          <p:cNvSpPr txBox="1">
            <a:spLocks noGrp="1"/>
          </p:cNvSpPr>
          <p:nvPr>
            <p:ph type="title"/>
          </p:nvPr>
        </p:nvSpPr>
        <p:spPr>
          <a:xfrm>
            <a:off x="609600" y="400019"/>
            <a:ext cx="11062800" cy="443198"/>
          </a:xfrm>
          <a:prstGeom prst="rect">
            <a:avLst/>
          </a:prstGeom>
          <a:noFill/>
          <a:ln>
            <a:noFill/>
          </a:ln>
        </p:spPr>
        <p:txBody>
          <a:bodyPr spcFirstLastPara="1" wrap="square" lIns="0" tIns="0" rIns="0" bIns="0" anchor="t" anchorCtr="0">
            <a:spAutoFit/>
          </a:bodyPr>
          <a:lstStyle/>
          <a:p>
            <a:pPr lvl="0"/>
            <a:r>
              <a:rPr lang="en-US" dirty="0"/>
              <a:t>Shard Vote Problem</a:t>
            </a:r>
            <a:endParaRPr dirty="0"/>
          </a:p>
        </p:txBody>
      </p:sp>
      <p:pic>
        <p:nvPicPr>
          <p:cNvPr id="85" name="Graphic 84" descr="Close with solid fill">
            <a:extLst>
              <a:ext uri="{FF2B5EF4-FFF2-40B4-BE49-F238E27FC236}">
                <a16:creationId xmlns:a16="http://schemas.microsoft.com/office/drawing/2014/main" id="{D956C7D1-A5FA-B279-C9D4-66B1AA72D380}"/>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890445" y="2898110"/>
            <a:ext cx="378702" cy="378702"/>
          </a:xfrm>
          <a:prstGeom prst="rect">
            <a:avLst/>
          </a:prstGeom>
        </p:spPr>
      </p:pic>
      <p:grpSp>
        <p:nvGrpSpPr>
          <p:cNvPr id="98" name="Group 97">
            <a:extLst>
              <a:ext uri="{FF2B5EF4-FFF2-40B4-BE49-F238E27FC236}">
                <a16:creationId xmlns:a16="http://schemas.microsoft.com/office/drawing/2014/main" id="{50B4811D-E76F-759D-1BB5-FD4488EABED3}"/>
              </a:ext>
            </a:extLst>
          </p:cNvPr>
          <p:cNvGrpSpPr/>
          <p:nvPr/>
        </p:nvGrpSpPr>
        <p:grpSpPr>
          <a:xfrm>
            <a:off x="8029739" y="2529359"/>
            <a:ext cx="2257197" cy="1371074"/>
            <a:chOff x="6595110" y="1250922"/>
            <a:chExt cx="4309451" cy="2287430"/>
          </a:xfrm>
        </p:grpSpPr>
        <p:sp>
          <p:nvSpPr>
            <p:cNvPr id="99" name="Rounded Rectangle 98">
              <a:extLst>
                <a:ext uri="{FF2B5EF4-FFF2-40B4-BE49-F238E27FC236}">
                  <a16:creationId xmlns:a16="http://schemas.microsoft.com/office/drawing/2014/main" id="{86C8120C-179E-1845-983D-89905C45E8FA}"/>
                </a:ext>
              </a:extLst>
            </p:cNvPr>
            <p:cNvSpPr/>
            <p:nvPr/>
          </p:nvSpPr>
          <p:spPr>
            <a:xfrm>
              <a:off x="6595110" y="1250922"/>
              <a:ext cx="4309451" cy="2287430"/>
            </a:xfrm>
            <a:prstGeom prst="roundRect">
              <a:avLst/>
            </a:prstGeom>
            <a:noFill/>
            <a:ln>
              <a:prstDash val="sys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r>
                <a:rPr lang="en-US" dirty="0">
                  <a:solidFill>
                    <a:schemeClr val="tx1"/>
                  </a:solidFill>
                </a:rPr>
                <a:t>SHARD 4</a:t>
              </a:r>
            </a:p>
          </p:txBody>
        </p:sp>
        <p:grpSp>
          <p:nvGrpSpPr>
            <p:cNvPr id="100" name="Group 99">
              <a:extLst>
                <a:ext uri="{FF2B5EF4-FFF2-40B4-BE49-F238E27FC236}">
                  <a16:creationId xmlns:a16="http://schemas.microsoft.com/office/drawing/2014/main" id="{968E09D9-3381-DAF9-DA67-97E2734D1053}"/>
                </a:ext>
              </a:extLst>
            </p:cNvPr>
            <p:cNvGrpSpPr/>
            <p:nvPr/>
          </p:nvGrpSpPr>
          <p:grpSpPr>
            <a:xfrm>
              <a:off x="6892119" y="1589507"/>
              <a:ext cx="1719867" cy="1069197"/>
              <a:chOff x="7028348" y="4537881"/>
              <a:chExt cx="1719867" cy="1069197"/>
            </a:xfrm>
          </p:grpSpPr>
          <p:pic>
            <p:nvPicPr>
              <p:cNvPr id="104" name="Google Shape;141;g3588a3ccce8_2_21">
                <a:extLst>
                  <a:ext uri="{FF2B5EF4-FFF2-40B4-BE49-F238E27FC236}">
                    <a16:creationId xmlns:a16="http://schemas.microsoft.com/office/drawing/2014/main" id="{38C7857C-9D5E-A783-308A-15EFA885A6D0}"/>
                  </a:ext>
                </a:extLst>
              </p:cNvPr>
              <p:cNvPicPr preferRelativeResize="0"/>
              <p:nvPr/>
            </p:nvPicPr>
            <p:blipFill rotWithShape="1">
              <a:blip r:embed="rId3">
                <a:alphaModFix/>
              </a:blip>
              <a:srcRect/>
              <a:stretch/>
            </p:blipFill>
            <p:spPr>
              <a:xfrm>
                <a:off x="7123882" y="4619769"/>
                <a:ext cx="337085" cy="389520"/>
              </a:xfrm>
              <a:prstGeom prst="rect">
                <a:avLst/>
              </a:prstGeom>
              <a:noFill/>
              <a:ln>
                <a:noFill/>
                <a:prstDash val="solid"/>
              </a:ln>
            </p:spPr>
          </p:pic>
          <p:sp>
            <p:nvSpPr>
              <p:cNvPr id="105" name="Rounded Rectangle 104">
                <a:extLst>
                  <a:ext uri="{FF2B5EF4-FFF2-40B4-BE49-F238E27FC236}">
                    <a16:creationId xmlns:a16="http://schemas.microsoft.com/office/drawing/2014/main" id="{85D0FD71-E2F9-1991-C00D-B218A9BB1948}"/>
                  </a:ext>
                </a:extLst>
              </p:cNvPr>
              <p:cNvSpPr/>
              <p:nvPr/>
            </p:nvSpPr>
            <p:spPr>
              <a:xfrm>
                <a:off x="7028348" y="4537881"/>
                <a:ext cx="1719867" cy="1069197"/>
              </a:xfrm>
              <a:prstGeom prst="roundRect">
                <a:avLst/>
              </a:prstGeom>
              <a:noFill/>
              <a:ln>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Primary</a:t>
                </a:r>
              </a:p>
            </p:txBody>
          </p:sp>
        </p:grpSp>
        <p:grpSp>
          <p:nvGrpSpPr>
            <p:cNvPr id="101" name="Group 100">
              <a:extLst>
                <a:ext uri="{FF2B5EF4-FFF2-40B4-BE49-F238E27FC236}">
                  <a16:creationId xmlns:a16="http://schemas.microsoft.com/office/drawing/2014/main" id="{32DBC0C0-0345-679F-A822-D4CFA1F2DD10}"/>
                </a:ext>
              </a:extLst>
            </p:cNvPr>
            <p:cNvGrpSpPr/>
            <p:nvPr/>
          </p:nvGrpSpPr>
          <p:grpSpPr>
            <a:xfrm>
              <a:off x="8898340" y="1589508"/>
              <a:ext cx="1719867" cy="1069197"/>
              <a:chOff x="7028348" y="4537881"/>
              <a:chExt cx="1719867" cy="1069197"/>
            </a:xfrm>
          </p:grpSpPr>
          <p:pic>
            <p:nvPicPr>
              <p:cNvPr id="102" name="Google Shape;141;g3588a3ccce8_2_21">
                <a:extLst>
                  <a:ext uri="{FF2B5EF4-FFF2-40B4-BE49-F238E27FC236}">
                    <a16:creationId xmlns:a16="http://schemas.microsoft.com/office/drawing/2014/main" id="{463BDEFE-235A-5BDA-3589-E3D6FE849BB6}"/>
                  </a:ext>
                </a:extLst>
              </p:cNvPr>
              <p:cNvPicPr preferRelativeResize="0"/>
              <p:nvPr/>
            </p:nvPicPr>
            <p:blipFill rotWithShape="1">
              <a:blip r:embed="rId3">
                <a:alphaModFix/>
              </a:blip>
              <a:srcRect/>
              <a:stretch/>
            </p:blipFill>
            <p:spPr>
              <a:xfrm>
                <a:off x="7123882" y="4619769"/>
                <a:ext cx="337085" cy="389520"/>
              </a:xfrm>
              <a:prstGeom prst="rect">
                <a:avLst/>
              </a:prstGeom>
              <a:noFill/>
              <a:ln>
                <a:noFill/>
                <a:prstDash val="solid"/>
              </a:ln>
            </p:spPr>
          </p:pic>
          <p:sp>
            <p:nvSpPr>
              <p:cNvPr id="103" name="Rounded Rectangle 102">
                <a:extLst>
                  <a:ext uri="{FF2B5EF4-FFF2-40B4-BE49-F238E27FC236}">
                    <a16:creationId xmlns:a16="http://schemas.microsoft.com/office/drawing/2014/main" id="{062E65E7-AD8A-2BC7-4EB8-B7BC75CCDB7C}"/>
                  </a:ext>
                </a:extLst>
              </p:cNvPr>
              <p:cNvSpPr/>
              <p:nvPr/>
            </p:nvSpPr>
            <p:spPr>
              <a:xfrm>
                <a:off x="7028348" y="4537881"/>
                <a:ext cx="1719867" cy="1069197"/>
              </a:xfrm>
              <a:prstGeom prst="roundRect">
                <a:avLst/>
              </a:prstGeom>
              <a:noFill/>
              <a:ln>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Replica</a:t>
                </a:r>
              </a:p>
            </p:txBody>
          </p:sp>
        </p:grpSp>
      </p:grpSp>
      <p:pic>
        <p:nvPicPr>
          <p:cNvPr id="126" name="Graphic 125" descr="Close with solid fill">
            <a:extLst>
              <a:ext uri="{FF2B5EF4-FFF2-40B4-BE49-F238E27FC236}">
                <a16:creationId xmlns:a16="http://schemas.microsoft.com/office/drawing/2014/main" id="{9BEC268E-4C83-723C-5F66-54874EB84F67}"/>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6784001" y="5156419"/>
            <a:ext cx="378702" cy="378702"/>
          </a:xfrm>
          <a:prstGeom prst="rect">
            <a:avLst/>
          </a:prstGeom>
        </p:spPr>
      </p:pic>
      <p:cxnSp>
        <p:nvCxnSpPr>
          <p:cNvPr id="182" name="Straight Arrow Connector 181">
            <a:extLst>
              <a:ext uri="{FF2B5EF4-FFF2-40B4-BE49-F238E27FC236}">
                <a16:creationId xmlns:a16="http://schemas.microsoft.com/office/drawing/2014/main" id="{71477529-6C26-CB62-363C-A8A5317F48EE}"/>
              </a:ext>
            </a:extLst>
          </p:cNvPr>
          <p:cNvCxnSpPr>
            <a:cxnSpLocks/>
            <a:stCxn id="36" idx="2"/>
            <a:endCxn id="24" idx="0"/>
          </p:cNvCxnSpPr>
          <p:nvPr/>
        </p:nvCxnSpPr>
        <p:spPr>
          <a:xfrm>
            <a:off x="5233061" y="1850248"/>
            <a:ext cx="2796679" cy="3140351"/>
          </a:xfrm>
          <a:prstGeom prst="straightConnector1">
            <a:avLst/>
          </a:prstGeom>
          <a:ln w="38100">
            <a:solidFill>
              <a:srgbClr val="92D050"/>
            </a:solidFill>
            <a:prstDash val="dash"/>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31" name="Straight Arrow Connector 30">
            <a:extLst>
              <a:ext uri="{FF2B5EF4-FFF2-40B4-BE49-F238E27FC236}">
                <a16:creationId xmlns:a16="http://schemas.microsoft.com/office/drawing/2014/main" id="{8750E6E2-B522-DB5C-46DF-AD90C81FD71A}"/>
              </a:ext>
            </a:extLst>
          </p:cNvPr>
          <p:cNvCxnSpPr>
            <a:cxnSpLocks/>
            <a:stCxn id="105" idx="2"/>
            <a:endCxn id="24" idx="0"/>
          </p:cNvCxnSpPr>
          <p:nvPr/>
        </p:nvCxnSpPr>
        <p:spPr>
          <a:xfrm flipH="1">
            <a:off x="8029740" y="3373176"/>
            <a:ext cx="605981" cy="1617423"/>
          </a:xfrm>
          <a:prstGeom prst="straightConnector1">
            <a:avLst/>
          </a:prstGeom>
          <a:ln w="38100">
            <a:solidFill>
              <a:srgbClr val="92D050"/>
            </a:solidFill>
            <a:prstDash val="dash"/>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42" name="Straight Arrow Connector 41">
            <a:extLst>
              <a:ext uri="{FF2B5EF4-FFF2-40B4-BE49-F238E27FC236}">
                <a16:creationId xmlns:a16="http://schemas.microsoft.com/office/drawing/2014/main" id="{EFF75828-BF2F-FD96-6E1A-35AF4BABF063}"/>
              </a:ext>
            </a:extLst>
          </p:cNvPr>
          <p:cNvCxnSpPr>
            <a:cxnSpLocks/>
            <a:stCxn id="9" idx="2"/>
            <a:endCxn id="18" idx="0"/>
          </p:cNvCxnSpPr>
          <p:nvPr/>
        </p:nvCxnSpPr>
        <p:spPr>
          <a:xfrm>
            <a:off x="3121434" y="3373177"/>
            <a:ext cx="580135" cy="1617421"/>
          </a:xfrm>
          <a:prstGeom prst="straightConnector1">
            <a:avLst/>
          </a:prstGeom>
          <a:ln w="38100">
            <a:solidFill>
              <a:srgbClr val="92D050"/>
            </a:solidFill>
            <a:prstDash val="dash"/>
            <a:headEnd type="triangle"/>
            <a:tailEnd type="triangle"/>
          </a:ln>
        </p:spPr>
        <p:style>
          <a:lnRef idx="1">
            <a:schemeClr val="accent1"/>
          </a:lnRef>
          <a:fillRef idx="0">
            <a:schemeClr val="accent1"/>
          </a:fillRef>
          <a:effectRef idx="0">
            <a:schemeClr val="accent1"/>
          </a:effectRef>
          <a:fontRef idx="minor">
            <a:schemeClr val="tx1"/>
          </a:fontRef>
        </p:style>
      </p:cxnSp>
      <p:sp>
        <p:nvSpPr>
          <p:cNvPr id="28" name="Rounded Rectangle 27">
            <a:extLst>
              <a:ext uri="{FF2B5EF4-FFF2-40B4-BE49-F238E27FC236}">
                <a16:creationId xmlns:a16="http://schemas.microsoft.com/office/drawing/2014/main" id="{48FE7194-FDBC-C86F-2FB7-6ED17DD80F95}"/>
              </a:ext>
            </a:extLst>
          </p:cNvPr>
          <p:cNvSpPr/>
          <p:nvPr/>
        </p:nvSpPr>
        <p:spPr>
          <a:xfrm>
            <a:off x="2073398" y="1929674"/>
            <a:ext cx="1050815" cy="385443"/>
          </a:xfrm>
          <a:prstGeom prst="roundRect">
            <a:avLst/>
          </a:prstGeom>
          <a:noFill/>
          <a:ln>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Shard 2</a:t>
            </a:r>
          </a:p>
        </p:txBody>
      </p:sp>
      <p:sp>
        <p:nvSpPr>
          <p:cNvPr id="29" name="TextBox 28">
            <a:extLst>
              <a:ext uri="{FF2B5EF4-FFF2-40B4-BE49-F238E27FC236}">
                <a16:creationId xmlns:a16="http://schemas.microsoft.com/office/drawing/2014/main" id="{080A23F9-1FCF-C30C-763B-55CAB859669E}"/>
              </a:ext>
            </a:extLst>
          </p:cNvPr>
          <p:cNvSpPr txBox="1"/>
          <p:nvPr/>
        </p:nvSpPr>
        <p:spPr>
          <a:xfrm>
            <a:off x="2254491" y="1621897"/>
            <a:ext cx="643125" cy="307777"/>
          </a:xfrm>
          <a:prstGeom prst="rect">
            <a:avLst/>
          </a:prstGeom>
          <a:noFill/>
        </p:spPr>
        <p:txBody>
          <a:bodyPr wrap="none" rtlCol="0">
            <a:spAutoFit/>
          </a:bodyPr>
          <a:lstStyle/>
          <a:p>
            <a:r>
              <a:rPr lang="en-US" dirty="0"/>
              <a:t>Votes</a:t>
            </a:r>
          </a:p>
        </p:txBody>
      </p:sp>
      <p:sp>
        <p:nvSpPr>
          <p:cNvPr id="37" name="Rounded Rectangle 36">
            <a:extLst>
              <a:ext uri="{FF2B5EF4-FFF2-40B4-BE49-F238E27FC236}">
                <a16:creationId xmlns:a16="http://schemas.microsoft.com/office/drawing/2014/main" id="{0EC1784D-58A5-43E8-DA46-9B0A475CCDA3}"/>
              </a:ext>
            </a:extLst>
          </p:cNvPr>
          <p:cNvSpPr/>
          <p:nvPr/>
        </p:nvSpPr>
        <p:spPr>
          <a:xfrm>
            <a:off x="8862318" y="5310307"/>
            <a:ext cx="1050815" cy="385443"/>
          </a:xfrm>
          <a:prstGeom prst="roundRect">
            <a:avLst/>
          </a:prstGeom>
          <a:noFill/>
          <a:ln>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Shard 2</a:t>
            </a:r>
          </a:p>
        </p:txBody>
      </p:sp>
      <p:sp>
        <p:nvSpPr>
          <p:cNvPr id="38" name="TextBox 37">
            <a:extLst>
              <a:ext uri="{FF2B5EF4-FFF2-40B4-BE49-F238E27FC236}">
                <a16:creationId xmlns:a16="http://schemas.microsoft.com/office/drawing/2014/main" id="{3B8D6F6D-3A6B-B5A4-29DD-EBB04A8EE434}"/>
              </a:ext>
            </a:extLst>
          </p:cNvPr>
          <p:cNvSpPr txBox="1"/>
          <p:nvPr/>
        </p:nvSpPr>
        <p:spPr>
          <a:xfrm>
            <a:off x="9043411" y="5002530"/>
            <a:ext cx="643125" cy="307777"/>
          </a:xfrm>
          <a:prstGeom prst="rect">
            <a:avLst/>
          </a:prstGeom>
          <a:noFill/>
        </p:spPr>
        <p:txBody>
          <a:bodyPr wrap="none" rtlCol="0">
            <a:spAutoFit/>
          </a:bodyPr>
          <a:lstStyle/>
          <a:p>
            <a:r>
              <a:rPr lang="en-US" dirty="0"/>
              <a:t>Votes</a:t>
            </a:r>
          </a:p>
        </p:txBody>
      </p:sp>
      <p:sp>
        <p:nvSpPr>
          <p:cNvPr id="40" name="Rounded Rectangle 39">
            <a:extLst>
              <a:ext uri="{FF2B5EF4-FFF2-40B4-BE49-F238E27FC236}">
                <a16:creationId xmlns:a16="http://schemas.microsoft.com/office/drawing/2014/main" id="{F9EB335B-B8DD-A07E-3AA7-45D244FB4D7E}"/>
              </a:ext>
            </a:extLst>
          </p:cNvPr>
          <p:cNvSpPr/>
          <p:nvPr/>
        </p:nvSpPr>
        <p:spPr>
          <a:xfrm>
            <a:off x="8862318" y="5773283"/>
            <a:ext cx="1050815" cy="385443"/>
          </a:xfrm>
          <a:prstGeom prst="roundRect">
            <a:avLst/>
          </a:prstGeom>
          <a:noFill/>
          <a:ln>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Shard 4</a:t>
            </a:r>
          </a:p>
        </p:txBody>
      </p:sp>
      <p:sp>
        <p:nvSpPr>
          <p:cNvPr id="41" name="TextBox 40">
            <a:extLst>
              <a:ext uri="{FF2B5EF4-FFF2-40B4-BE49-F238E27FC236}">
                <a16:creationId xmlns:a16="http://schemas.microsoft.com/office/drawing/2014/main" id="{75A94A6B-2598-8B4C-3BC5-62295AED4484}"/>
              </a:ext>
            </a:extLst>
          </p:cNvPr>
          <p:cNvSpPr txBox="1"/>
          <p:nvPr/>
        </p:nvSpPr>
        <p:spPr>
          <a:xfrm>
            <a:off x="3414973" y="4016501"/>
            <a:ext cx="333746" cy="307777"/>
          </a:xfrm>
          <a:prstGeom prst="rect">
            <a:avLst/>
          </a:prstGeom>
          <a:noFill/>
        </p:spPr>
        <p:txBody>
          <a:bodyPr wrap="none" rtlCol="0">
            <a:spAutoFit/>
          </a:bodyPr>
          <a:lstStyle/>
          <a:p>
            <a:r>
              <a:rPr lang="en-US" dirty="0"/>
              <a:t>t1</a:t>
            </a:r>
          </a:p>
        </p:txBody>
      </p:sp>
      <p:sp>
        <p:nvSpPr>
          <p:cNvPr id="43" name="TextBox 42">
            <a:extLst>
              <a:ext uri="{FF2B5EF4-FFF2-40B4-BE49-F238E27FC236}">
                <a16:creationId xmlns:a16="http://schemas.microsoft.com/office/drawing/2014/main" id="{F2C3CBC6-863E-B5D2-4D33-1C8949385EB7}"/>
              </a:ext>
            </a:extLst>
          </p:cNvPr>
          <p:cNvSpPr txBox="1"/>
          <p:nvPr/>
        </p:nvSpPr>
        <p:spPr>
          <a:xfrm>
            <a:off x="6688571" y="3222386"/>
            <a:ext cx="333746" cy="307777"/>
          </a:xfrm>
          <a:prstGeom prst="rect">
            <a:avLst/>
          </a:prstGeom>
          <a:noFill/>
        </p:spPr>
        <p:txBody>
          <a:bodyPr wrap="none" rtlCol="0">
            <a:spAutoFit/>
          </a:bodyPr>
          <a:lstStyle/>
          <a:p>
            <a:r>
              <a:rPr lang="en-US" dirty="0"/>
              <a:t>t1</a:t>
            </a:r>
          </a:p>
        </p:txBody>
      </p:sp>
      <p:sp>
        <p:nvSpPr>
          <p:cNvPr id="44" name="TextBox 43">
            <a:extLst>
              <a:ext uri="{FF2B5EF4-FFF2-40B4-BE49-F238E27FC236}">
                <a16:creationId xmlns:a16="http://schemas.microsoft.com/office/drawing/2014/main" id="{1EB7D3B0-BA34-6804-2615-D7961FEE799D}"/>
              </a:ext>
            </a:extLst>
          </p:cNvPr>
          <p:cNvSpPr txBox="1"/>
          <p:nvPr/>
        </p:nvSpPr>
        <p:spPr>
          <a:xfrm>
            <a:off x="8323624" y="4142473"/>
            <a:ext cx="333746" cy="307777"/>
          </a:xfrm>
          <a:prstGeom prst="rect">
            <a:avLst/>
          </a:prstGeom>
          <a:noFill/>
        </p:spPr>
        <p:txBody>
          <a:bodyPr wrap="none" rtlCol="0">
            <a:spAutoFit/>
          </a:bodyPr>
          <a:lstStyle/>
          <a:p>
            <a:r>
              <a:rPr lang="en-US" dirty="0"/>
              <a:t>t1</a:t>
            </a:r>
          </a:p>
        </p:txBody>
      </p:sp>
    </p:spTree>
    <p:extLst>
      <p:ext uri="{BB962C8B-B14F-4D97-AF65-F5344CB8AC3E}">
        <p14:creationId xmlns:p14="http://schemas.microsoft.com/office/powerpoint/2010/main" val="37906167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41"/>
                                        </p:tgtEl>
                                        <p:attrNameLst>
                                          <p:attrName>style.visibility</p:attrName>
                                        </p:attrNameLst>
                                      </p:cBhvr>
                                      <p:to>
                                        <p:strVal val="visible"/>
                                      </p:to>
                                    </p:set>
                                    <p:animEffect transition="in" filter="dissolve">
                                      <p:cBhvr>
                                        <p:cTn id="7" dur="500"/>
                                        <p:tgtEl>
                                          <p:spTgt spid="41"/>
                                        </p:tgtEl>
                                      </p:cBhvr>
                                    </p:animEffect>
                                  </p:childTnLst>
                                </p:cTn>
                              </p:par>
                              <p:par>
                                <p:cTn id="8" presetID="9" presetClass="entr" presetSubtype="0" fill="hold" nodeType="withEffect">
                                  <p:stCondLst>
                                    <p:cond delay="0"/>
                                  </p:stCondLst>
                                  <p:childTnLst>
                                    <p:set>
                                      <p:cBhvr>
                                        <p:cTn id="9" dur="1" fill="hold">
                                          <p:stCondLst>
                                            <p:cond delay="0"/>
                                          </p:stCondLst>
                                        </p:cTn>
                                        <p:tgtEl>
                                          <p:spTgt spid="42"/>
                                        </p:tgtEl>
                                        <p:attrNameLst>
                                          <p:attrName>style.visibility</p:attrName>
                                        </p:attrNameLst>
                                      </p:cBhvr>
                                      <p:to>
                                        <p:strVal val="visible"/>
                                      </p:to>
                                    </p:set>
                                    <p:animEffect transition="in" filter="dissolve">
                                      <p:cBhvr>
                                        <p:cTn id="10" dur="500"/>
                                        <p:tgtEl>
                                          <p:spTgt spid="42"/>
                                        </p:tgtEl>
                                      </p:cBhvr>
                                    </p:animEffect>
                                  </p:childTnLst>
                                </p:cTn>
                              </p:par>
                              <p:par>
                                <p:cTn id="11" presetID="9" presetClass="entr" presetSubtype="0" fill="hold" nodeType="withEffect">
                                  <p:stCondLst>
                                    <p:cond delay="0"/>
                                  </p:stCondLst>
                                  <p:childTnLst>
                                    <p:set>
                                      <p:cBhvr>
                                        <p:cTn id="12" dur="1" fill="hold">
                                          <p:stCondLst>
                                            <p:cond delay="0"/>
                                          </p:stCondLst>
                                        </p:cTn>
                                        <p:tgtEl>
                                          <p:spTgt spid="182"/>
                                        </p:tgtEl>
                                        <p:attrNameLst>
                                          <p:attrName>style.visibility</p:attrName>
                                        </p:attrNameLst>
                                      </p:cBhvr>
                                      <p:to>
                                        <p:strVal val="visible"/>
                                      </p:to>
                                    </p:set>
                                    <p:animEffect transition="in" filter="dissolve">
                                      <p:cBhvr>
                                        <p:cTn id="13" dur="500"/>
                                        <p:tgtEl>
                                          <p:spTgt spid="182"/>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43"/>
                                        </p:tgtEl>
                                        <p:attrNameLst>
                                          <p:attrName>style.visibility</p:attrName>
                                        </p:attrNameLst>
                                      </p:cBhvr>
                                      <p:to>
                                        <p:strVal val="visible"/>
                                      </p:to>
                                    </p:set>
                                    <p:animEffect transition="in" filter="dissolve">
                                      <p:cBhvr>
                                        <p:cTn id="16" dur="500"/>
                                        <p:tgtEl>
                                          <p:spTgt spid="43"/>
                                        </p:tgtEl>
                                      </p:cBhvr>
                                    </p:animEffect>
                                  </p:childTnLst>
                                </p:cTn>
                              </p:par>
                              <p:par>
                                <p:cTn id="17" presetID="9" presetClass="entr" presetSubtype="0" fill="hold" nodeType="withEffect">
                                  <p:stCondLst>
                                    <p:cond delay="0"/>
                                  </p:stCondLst>
                                  <p:childTnLst>
                                    <p:set>
                                      <p:cBhvr>
                                        <p:cTn id="18" dur="1" fill="hold">
                                          <p:stCondLst>
                                            <p:cond delay="0"/>
                                          </p:stCondLst>
                                        </p:cTn>
                                        <p:tgtEl>
                                          <p:spTgt spid="31"/>
                                        </p:tgtEl>
                                        <p:attrNameLst>
                                          <p:attrName>style.visibility</p:attrName>
                                        </p:attrNameLst>
                                      </p:cBhvr>
                                      <p:to>
                                        <p:strVal val="visible"/>
                                      </p:to>
                                    </p:set>
                                    <p:animEffect transition="in" filter="dissolve">
                                      <p:cBhvr>
                                        <p:cTn id="19" dur="500"/>
                                        <p:tgtEl>
                                          <p:spTgt spid="31"/>
                                        </p:tgtEl>
                                      </p:cBhvr>
                                    </p:animEffect>
                                  </p:childTnLst>
                                </p:cTn>
                              </p:par>
                              <p:par>
                                <p:cTn id="20" presetID="9" presetClass="entr" presetSubtype="0" fill="hold" grpId="0" nodeType="withEffect">
                                  <p:stCondLst>
                                    <p:cond delay="0"/>
                                  </p:stCondLst>
                                  <p:childTnLst>
                                    <p:set>
                                      <p:cBhvr>
                                        <p:cTn id="21" dur="1" fill="hold">
                                          <p:stCondLst>
                                            <p:cond delay="0"/>
                                          </p:stCondLst>
                                        </p:cTn>
                                        <p:tgtEl>
                                          <p:spTgt spid="44"/>
                                        </p:tgtEl>
                                        <p:attrNameLst>
                                          <p:attrName>style.visibility</p:attrName>
                                        </p:attrNameLst>
                                      </p:cBhvr>
                                      <p:to>
                                        <p:strVal val="visible"/>
                                      </p:to>
                                    </p:set>
                                    <p:animEffect transition="in" filter="dissolve">
                                      <p:cBhvr>
                                        <p:cTn id="22" dur="500"/>
                                        <p:tgtEl>
                                          <p:spTgt spid="44"/>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grpId="0" nodeType="clickEffect">
                                  <p:stCondLst>
                                    <p:cond delay="0"/>
                                  </p:stCondLst>
                                  <p:childTnLst>
                                    <p:set>
                                      <p:cBhvr>
                                        <p:cTn id="26" dur="1" fill="hold">
                                          <p:stCondLst>
                                            <p:cond delay="0"/>
                                          </p:stCondLst>
                                        </p:cTn>
                                        <p:tgtEl>
                                          <p:spTgt spid="28"/>
                                        </p:tgtEl>
                                        <p:attrNameLst>
                                          <p:attrName>style.visibility</p:attrName>
                                        </p:attrNameLst>
                                      </p:cBhvr>
                                      <p:to>
                                        <p:strVal val="visible"/>
                                      </p:to>
                                    </p:set>
                                    <p:animEffect transition="in" filter="dissolve">
                                      <p:cBhvr>
                                        <p:cTn id="27" dur="500"/>
                                        <p:tgtEl>
                                          <p:spTgt spid="28"/>
                                        </p:tgtEl>
                                      </p:cBhvr>
                                    </p:animEffect>
                                  </p:childTnLst>
                                </p:cTn>
                              </p:par>
                              <p:par>
                                <p:cTn id="28" presetID="9" presetClass="entr" presetSubtype="0" fill="hold" grpId="0" nodeType="withEffect">
                                  <p:stCondLst>
                                    <p:cond delay="0"/>
                                  </p:stCondLst>
                                  <p:childTnLst>
                                    <p:set>
                                      <p:cBhvr>
                                        <p:cTn id="29" dur="1" fill="hold">
                                          <p:stCondLst>
                                            <p:cond delay="0"/>
                                          </p:stCondLst>
                                        </p:cTn>
                                        <p:tgtEl>
                                          <p:spTgt spid="29"/>
                                        </p:tgtEl>
                                        <p:attrNameLst>
                                          <p:attrName>style.visibility</p:attrName>
                                        </p:attrNameLst>
                                      </p:cBhvr>
                                      <p:to>
                                        <p:strVal val="visible"/>
                                      </p:to>
                                    </p:set>
                                    <p:animEffect transition="in" filter="dissolve">
                                      <p:cBhvr>
                                        <p:cTn id="30" dur="500"/>
                                        <p:tgtEl>
                                          <p:spTgt spid="29"/>
                                        </p:tgtEl>
                                      </p:cBhvr>
                                    </p:animEffect>
                                  </p:childTnLst>
                                </p:cTn>
                              </p:par>
                              <p:par>
                                <p:cTn id="31" presetID="9" presetClass="entr" presetSubtype="0" fill="hold" grpId="0" nodeType="withEffect">
                                  <p:stCondLst>
                                    <p:cond delay="0"/>
                                  </p:stCondLst>
                                  <p:childTnLst>
                                    <p:set>
                                      <p:cBhvr>
                                        <p:cTn id="32" dur="1" fill="hold">
                                          <p:stCondLst>
                                            <p:cond delay="0"/>
                                          </p:stCondLst>
                                        </p:cTn>
                                        <p:tgtEl>
                                          <p:spTgt spid="38"/>
                                        </p:tgtEl>
                                        <p:attrNameLst>
                                          <p:attrName>style.visibility</p:attrName>
                                        </p:attrNameLst>
                                      </p:cBhvr>
                                      <p:to>
                                        <p:strVal val="visible"/>
                                      </p:to>
                                    </p:set>
                                    <p:animEffect transition="in" filter="dissolve">
                                      <p:cBhvr>
                                        <p:cTn id="33" dur="500"/>
                                        <p:tgtEl>
                                          <p:spTgt spid="38"/>
                                        </p:tgtEl>
                                      </p:cBhvr>
                                    </p:animEffect>
                                  </p:childTnLst>
                                </p:cTn>
                              </p:par>
                              <p:par>
                                <p:cTn id="34" presetID="9" presetClass="entr" presetSubtype="0" fill="hold" grpId="0" nodeType="withEffect">
                                  <p:stCondLst>
                                    <p:cond delay="0"/>
                                  </p:stCondLst>
                                  <p:childTnLst>
                                    <p:set>
                                      <p:cBhvr>
                                        <p:cTn id="35" dur="1" fill="hold">
                                          <p:stCondLst>
                                            <p:cond delay="0"/>
                                          </p:stCondLst>
                                        </p:cTn>
                                        <p:tgtEl>
                                          <p:spTgt spid="37"/>
                                        </p:tgtEl>
                                        <p:attrNameLst>
                                          <p:attrName>style.visibility</p:attrName>
                                        </p:attrNameLst>
                                      </p:cBhvr>
                                      <p:to>
                                        <p:strVal val="visible"/>
                                      </p:to>
                                    </p:set>
                                    <p:animEffect transition="in" filter="dissolve">
                                      <p:cBhvr>
                                        <p:cTn id="36" dur="500"/>
                                        <p:tgtEl>
                                          <p:spTgt spid="37"/>
                                        </p:tgtEl>
                                      </p:cBhvr>
                                    </p:animEffect>
                                  </p:childTnLst>
                                </p:cTn>
                              </p:par>
                              <p:par>
                                <p:cTn id="37" presetID="9" presetClass="entr" presetSubtype="0" fill="hold" grpId="0" nodeType="withEffect">
                                  <p:stCondLst>
                                    <p:cond delay="0"/>
                                  </p:stCondLst>
                                  <p:childTnLst>
                                    <p:set>
                                      <p:cBhvr>
                                        <p:cTn id="38" dur="1" fill="hold">
                                          <p:stCondLst>
                                            <p:cond delay="0"/>
                                          </p:stCondLst>
                                        </p:cTn>
                                        <p:tgtEl>
                                          <p:spTgt spid="40"/>
                                        </p:tgtEl>
                                        <p:attrNameLst>
                                          <p:attrName>style.visibility</p:attrName>
                                        </p:attrNameLst>
                                      </p:cBhvr>
                                      <p:to>
                                        <p:strVal val="visible"/>
                                      </p:to>
                                    </p:set>
                                    <p:animEffect transition="in" filter="dissolve">
                                      <p:cBhvr>
                                        <p:cTn id="39"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29" grpId="0"/>
      <p:bldP spid="37" grpId="0" animBg="1"/>
      <p:bldP spid="38" grpId="0"/>
      <p:bldP spid="40" grpId="0" animBg="1"/>
      <p:bldP spid="41" grpId="0"/>
      <p:bldP spid="43" grpId="0"/>
      <p:bldP spid="44"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200">
          <a:extLst>
            <a:ext uri="{FF2B5EF4-FFF2-40B4-BE49-F238E27FC236}">
              <a16:creationId xmlns:a16="http://schemas.microsoft.com/office/drawing/2014/main" id="{C6046AE6-7194-B801-0C2F-54BE6E24B91F}"/>
            </a:ext>
          </a:extLst>
        </p:cNvPr>
        <p:cNvGrpSpPr/>
        <p:nvPr/>
      </p:nvGrpSpPr>
      <p:grpSpPr>
        <a:xfrm>
          <a:off x="0" y="0"/>
          <a:ext cx="0" cy="0"/>
          <a:chOff x="0" y="0"/>
          <a:chExt cx="0" cy="0"/>
        </a:xfrm>
      </p:grpSpPr>
      <p:grpSp>
        <p:nvGrpSpPr>
          <p:cNvPr id="10" name="Group 9">
            <a:extLst>
              <a:ext uri="{FF2B5EF4-FFF2-40B4-BE49-F238E27FC236}">
                <a16:creationId xmlns:a16="http://schemas.microsoft.com/office/drawing/2014/main" id="{B998CB59-A833-C4DC-5937-4F49377EA565}"/>
              </a:ext>
            </a:extLst>
          </p:cNvPr>
          <p:cNvGrpSpPr/>
          <p:nvPr/>
        </p:nvGrpSpPr>
        <p:grpSpPr>
          <a:xfrm>
            <a:off x="1464637" y="2529359"/>
            <a:ext cx="2257197" cy="1371074"/>
            <a:chOff x="6595110" y="1250922"/>
            <a:chExt cx="4309451" cy="2287430"/>
          </a:xfrm>
        </p:grpSpPr>
        <p:sp>
          <p:nvSpPr>
            <p:cNvPr id="2" name="Rounded Rectangle 1">
              <a:extLst>
                <a:ext uri="{FF2B5EF4-FFF2-40B4-BE49-F238E27FC236}">
                  <a16:creationId xmlns:a16="http://schemas.microsoft.com/office/drawing/2014/main" id="{50DA47EC-0AA4-66C4-D9A1-1A2849545F6B}"/>
                </a:ext>
              </a:extLst>
            </p:cNvPr>
            <p:cNvSpPr/>
            <p:nvPr/>
          </p:nvSpPr>
          <p:spPr>
            <a:xfrm>
              <a:off x="6595110" y="1250922"/>
              <a:ext cx="4309451" cy="2287430"/>
            </a:xfrm>
            <a:prstGeom prst="roundRect">
              <a:avLst/>
            </a:prstGeom>
            <a:noFill/>
            <a:ln>
              <a:prstDash val="sys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r>
                <a:rPr lang="en-US" dirty="0">
                  <a:solidFill>
                    <a:schemeClr val="tx1"/>
                  </a:solidFill>
                </a:rPr>
                <a:t>SHARD 1</a:t>
              </a:r>
            </a:p>
          </p:txBody>
        </p:sp>
        <p:grpSp>
          <p:nvGrpSpPr>
            <p:cNvPr id="6" name="Group 5">
              <a:extLst>
                <a:ext uri="{FF2B5EF4-FFF2-40B4-BE49-F238E27FC236}">
                  <a16:creationId xmlns:a16="http://schemas.microsoft.com/office/drawing/2014/main" id="{9C777AAC-DA95-9214-E695-47D36743ECED}"/>
                </a:ext>
              </a:extLst>
            </p:cNvPr>
            <p:cNvGrpSpPr/>
            <p:nvPr/>
          </p:nvGrpSpPr>
          <p:grpSpPr>
            <a:xfrm>
              <a:off x="6892119" y="1589507"/>
              <a:ext cx="1719867" cy="1069197"/>
              <a:chOff x="7028348" y="4537881"/>
              <a:chExt cx="1719867" cy="1069197"/>
            </a:xfrm>
          </p:grpSpPr>
          <p:pic>
            <p:nvPicPr>
              <p:cNvPr id="4" name="Google Shape;141;g3588a3ccce8_2_21">
                <a:extLst>
                  <a:ext uri="{FF2B5EF4-FFF2-40B4-BE49-F238E27FC236}">
                    <a16:creationId xmlns:a16="http://schemas.microsoft.com/office/drawing/2014/main" id="{D48C84B0-FD68-CA96-C429-AF7613FE039C}"/>
                  </a:ext>
                </a:extLst>
              </p:cNvPr>
              <p:cNvPicPr preferRelativeResize="0"/>
              <p:nvPr/>
            </p:nvPicPr>
            <p:blipFill rotWithShape="1">
              <a:blip r:embed="rId3">
                <a:alphaModFix/>
              </a:blip>
              <a:srcRect/>
              <a:stretch/>
            </p:blipFill>
            <p:spPr>
              <a:xfrm>
                <a:off x="7123883" y="4619769"/>
                <a:ext cx="337085" cy="389520"/>
              </a:xfrm>
              <a:prstGeom prst="rect">
                <a:avLst/>
              </a:prstGeom>
              <a:noFill/>
              <a:ln>
                <a:noFill/>
                <a:prstDash val="solid"/>
              </a:ln>
            </p:spPr>
          </p:pic>
          <p:sp>
            <p:nvSpPr>
              <p:cNvPr id="5" name="Rounded Rectangle 4">
                <a:extLst>
                  <a:ext uri="{FF2B5EF4-FFF2-40B4-BE49-F238E27FC236}">
                    <a16:creationId xmlns:a16="http://schemas.microsoft.com/office/drawing/2014/main" id="{424C96AD-4022-70A2-228B-1CB10373918E}"/>
                  </a:ext>
                </a:extLst>
              </p:cNvPr>
              <p:cNvSpPr/>
              <p:nvPr/>
            </p:nvSpPr>
            <p:spPr>
              <a:xfrm>
                <a:off x="7028348" y="4537881"/>
                <a:ext cx="1719867" cy="1069197"/>
              </a:xfrm>
              <a:prstGeom prst="roundRect">
                <a:avLst/>
              </a:prstGeom>
              <a:noFill/>
              <a:ln>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Primary</a:t>
                </a:r>
              </a:p>
            </p:txBody>
          </p:sp>
        </p:grpSp>
        <p:grpSp>
          <p:nvGrpSpPr>
            <p:cNvPr id="7" name="Group 6">
              <a:extLst>
                <a:ext uri="{FF2B5EF4-FFF2-40B4-BE49-F238E27FC236}">
                  <a16:creationId xmlns:a16="http://schemas.microsoft.com/office/drawing/2014/main" id="{83FBE793-A14E-C006-8233-F1A02FAB803E}"/>
                </a:ext>
              </a:extLst>
            </p:cNvPr>
            <p:cNvGrpSpPr/>
            <p:nvPr/>
          </p:nvGrpSpPr>
          <p:grpSpPr>
            <a:xfrm>
              <a:off x="8898340" y="1589508"/>
              <a:ext cx="1719867" cy="1069197"/>
              <a:chOff x="7028348" y="4537881"/>
              <a:chExt cx="1719867" cy="1069197"/>
            </a:xfrm>
          </p:grpSpPr>
          <p:pic>
            <p:nvPicPr>
              <p:cNvPr id="8" name="Google Shape;141;g3588a3ccce8_2_21">
                <a:extLst>
                  <a:ext uri="{FF2B5EF4-FFF2-40B4-BE49-F238E27FC236}">
                    <a16:creationId xmlns:a16="http://schemas.microsoft.com/office/drawing/2014/main" id="{837AF724-6468-1F4E-BD74-1C82E7C02F0E}"/>
                  </a:ext>
                </a:extLst>
              </p:cNvPr>
              <p:cNvPicPr preferRelativeResize="0"/>
              <p:nvPr/>
            </p:nvPicPr>
            <p:blipFill rotWithShape="1">
              <a:blip r:embed="rId3">
                <a:alphaModFix/>
              </a:blip>
              <a:srcRect/>
              <a:stretch/>
            </p:blipFill>
            <p:spPr>
              <a:xfrm>
                <a:off x="7123882" y="4619769"/>
                <a:ext cx="337085" cy="389520"/>
              </a:xfrm>
              <a:prstGeom prst="rect">
                <a:avLst/>
              </a:prstGeom>
              <a:noFill/>
              <a:ln>
                <a:noFill/>
                <a:prstDash val="solid"/>
              </a:ln>
            </p:spPr>
          </p:pic>
          <p:sp>
            <p:nvSpPr>
              <p:cNvPr id="9" name="Rounded Rectangle 8">
                <a:extLst>
                  <a:ext uri="{FF2B5EF4-FFF2-40B4-BE49-F238E27FC236}">
                    <a16:creationId xmlns:a16="http://schemas.microsoft.com/office/drawing/2014/main" id="{9D6B7815-94A9-3A3B-8E6A-220107D5EAFC}"/>
                  </a:ext>
                </a:extLst>
              </p:cNvPr>
              <p:cNvSpPr/>
              <p:nvPr/>
            </p:nvSpPr>
            <p:spPr>
              <a:xfrm>
                <a:off x="7028348" y="4537881"/>
                <a:ext cx="1719867" cy="1069197"/>
              </a:xfrm>
              <a:prstGeom prst="roundRect">
                <a:avLst/>
              </a:prstGeom>
              <a:noFill/>
              <a:ln>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Replica</a:t>
                </a:r>
              </a:p>
            </p:txBody>
          </p:sp>
        </p:grpSp>
      </p:grpSp>
      <p:grpSp>
        <p:nvGrpSpPr>
          <p:cNvPr id="11" name="Group 10">
            <a:extLst>
              <a:ext uri="{FF2B5EF4-FFF2-40B4-BE49-F238E27FC236}">
                <a16:creationId xmlns:a16="http://schemas.microsoft.com/office/drawing/2014/main" id="{D339945F-6622-B663-E664-3F04430E0180}"/>
              </a:ext>
            </a:extLst>
          </p:cNvPr>
          <p:cNvGrpSpPr/>
          <p:nvPr/>
        </p:nvGrpSpPr>
        <p:grpSpPr>
          <a:xfrm>
            <a:off x="3095587" y="4787652"/>
            <a:ext cx="2257197" cy="1371074"/>
            <a:chOff x="6595110" y="1250922"/>
            <a:chExt cx="4309451" cy="2287430"/>
          </a:xfrm>
        </p:grpSpPr>
        <p:sp>
          <p:nvSpPr>
            <p:cNvPr id="12" name="Rounded Rectangle 11">
              <a:extLst>
                <a:ext uri="{FF2B5EF4-FFF2-40B4-BE49-F238E27FC236}">
                  <a16:creationId xmlns:a16="http://schemas.microsoft.com/office/drawing/2014/main" id="{64B7C485-21DF-4F36-8534-85E07FC0E8E7}"/>
                </a:ext>
              </a:extLst>
            </p:cNvPr>
            <p:cNvSpPr/>
            <p:nvPr/>
          </p:nvSpPr>
          <p:spPr>
            <a:xfrm>
              <a:off x="6595110" y="1250922"/>
              <a:ext cx="4309451" cy="2287430"/>
            </a:xfrm>
            <a:prstGeom prst="roundRect">
              <a:avLst/>
            </a:prstGeom>
            <a:noFill/>
            <a:ln>
              <a:prstDash val="sys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r>
                <a:rPr lang="en-US" dirty="0">
                  <a:solidFill>
                    <a:schemeClr val="tx1"/>
                  </a:solidFill>
                </a:rPr>
                <a:t>SHARD 2</a:t>
              </a:r>
            </a:p>
          </p:txBody>
        </p:sp>
        <p:grpSp>
          <p:nvGrpSpPr>
            <p:cNvPr id="13" name="Group 12">
              <a:extLst>
                <a:ext uri="{FF2B5EF4-FFF2-40B4-BE49-F238E27FC236}">
                  <a16:creationId xmlns:a16="http://schemas.microsoft.com/office/drawing/2014/main" id="{476A8000-4020-E165-FDC3-33A03EE628BA}"/>
                </a:ext>
              </a:extLst>
            </p:cNvPr>
            <p:cNvGrpSpPr/>
            <p:nvPr/>
          </p:nvGrpSpPr>
          <p:grpSpPr>
            <a:xfrm>
              <a:off x="6892119" y="1589507"/>
              <a:ext cx="1719867" cy="1069197"/>
              <a:chOff x="7028348" y="4537881"/>
              <a:chExt cx="1719867" cy="1069197"/>
            </a:xfrm>
          </p:grpSpPr>
          <p:pic>
            <p:nvPicPr>
              <p:cNvPr id="17" name="Google Shape;141;g3588a3ccce8_2_21">
                <a:extLst>
                  <a:ext uri="{FF2B5EF4-FFF2-40B4-BE49-F238E27FC236}">
                    <a16:creationId xmlns:a16="http://schemas.microsoft.com/office/drawing/2014/main" id="{F39F57F6-B0CA-4EB5-9741-BA024E742D77}"/>
                  </a:ext>
                </a:extLst>
              </p:cNvPr>
              <p:cNvPicPr preferRelativeResize="0"/>
              <p:nvPr/>
            </p:nvPicPr>
            <p:blipFill rotWithShape="1">
              <a:blip r:embed="rId3">
                <a:alphaModFix/>
              </a:blip>
              <a:srcRect/>
              <a:stretch/>
            </p:blipFill>
            <p:spPr>
              <a:xfrm>
                <a:off x="7123882" y="4619769"/>
                <a:ext cx="337085" cy="389520"/>
              </a:xfrm>
              <a:prstGeom prst="rect">
                <a:avLst/>
              </a:prstGeom>
              <a:noFill/>
              <a:ln>
                <a:noFill/>
                <a:prstDash val="solid"/>
              </a:ln>
            </p:spPr>
          </p:pic>
          <p:sp>
            <p:nvSpPr>
              <p:cNvPr id="18" name="Rounded Rectangle 17">
                <a:extLst>
                  <a:ext uri="{FF2B5EF4-FFF2-40B4-BE49-F238E27FC236}">
                    <a16:creationId xmlns:a16="http://schemas.microsoft.com/office/drawing/2014/main" id="{1857C492-0464-979E-8CC3-50180A969830}"/>
                  </a:ext>
                </a:extLst>
              </p:cNvPr>
              <p:cNvSpPr/>
              <p:nvPr/>
            </p:nvSpPr>
            <p:spPr>
              <a:xfrm>
                <a:off x="7028348" y="4537881"/>
                <a:ext cx="1719867" cy="1069197"/>
              </a:xfrm>
              <a:prstGeom prst="roundRect">
                <a:avLst/>
              </a:prstGeom>
              <a:noFill/>
              <a:ln>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Primary</a:t>
                </a:r>
              </a:p>
            </p:txBody>
          </p:sp>
        </p:grpSp>
        <p:grpSp>
          <p:nvGrpSpPr>
            <p:cNvPr id="14" name="Group 13">
              <a:extLst>
                <a:ext uri="{FF2B5EF4-FFF2-40B4-BE49-F238E27FC236}">
                  <a16:creationId xmlns:a16="http://schemas.microsoft.com/office/drawing/2014/main" id="{3CF257F6-F58A-C0EB-432D-8E9A770AE324}"/>
                </a:ext>
              </a:extLst>
            </p:cNvPr>
            <p:cNvGrpSpPr/>
            <p:nvPr/>
          </p:nvGrpSpPr>
          <p:grpSpPr>
            <a:xfrm>
              <a:off x="8898340" y="1589508"/>
              <a:ext cx="1719867" cy="1069197"/>
              <a:chOff x="7028348" y="4537881"/>
              <a:chExt cx="1719867" cy="1069197"/>
            </a:xfrm>
          </p:grpSpPr>
          <p:pic>
            <p:nvPicPr>
              <p:cNvPr id="15" name="Google Shape;141;g3588a3ccce8_2_21">
                <a:extLst>
                  <a:ext uri="{FF2B5EF4-FFF2-40B4-BE49-F238E27FC236}">
                    <a16:creationId xmlns:a16="http://schemas.microsoft.com/office/drawing/2014/main" id="{1B031E86-0F69-7CEB-5652-435013AF6CB4}"/>
                  </a:ext>
                </a:extLst>
              </p:cNvPr>
              <p:cNvPicPr preferRelativeResize="0"/>
              <p:nvPr/>
            </p:nvPicPr>
            <p:blipFill rotWithShape="1">
              <a:blip r:embed="rId3">
                <a:alphaModFix/>
              </a:blip>
              <a:srcRect/>
              <a:stretch/>
            </p:blipFill>
            <p:spPr>
              <a:xfrm>
                <a:off x="7123882" y="4619769"/>
                <a:ext cx="337085" cy="389520"/>
              </a:xfrm>
              <a:prstGeom prst="rect">
                <a:avLst/>
              </a:prstGeom>
              <a:noFill/>
              <a:ln>
                <a:noFill/>
                <a:prstDash val="solid"/>
              </a:ln>
            </p:spPr>
          </p:pic>
          <p:sp>
            <p:nvSpPr>
              <p:cNvPr id="16" name="Rounded Rectangle 15">
                <a:extLst>
                  <a:ext uri="{FF2B5EF4-FFF2-40B4-BE49-F238E27FC236}">
                    <a16:creationId xmlns:a16="http://schemas.microsoft.com/office/drawing/2014/main" id="{08AA127E-29BB-E1E3-A96F-C48DD20F5A84}"/>
                  </a:ext>
                </a:extLst>
              </p:cNvPr>
              <p:cNvSpPr/>
              <p:nvPr/>
            </p:nvSpPr>
            <p:spPr>
              <a:xfrm>
                <a:off x="7028348" y="4537881"/>
                <a:ext cx="1719867" cy="1069197"/>
              </a:xfrm>
              <a:prstGeom prst="roundRect">
                <a:avLst/>
              </a:prstGeom>
              <a:noFill/>
              <a:ln>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Replica</a:t>
                </a:r>
              </a:p>
            </p:txBody>
          </p:sp>
        </p:grpSp>
      </p:grpSp>
      <p:grpSp>
        <p:nvGrpSpPr>
          <p:cNvPr id="19" name="Group 18">
            <a:extLst>
              <a:ext uri="{FF2B5EF4-FFF2-40B4-BE49-F238E27FC236}">
                <a16:creationId xmlns:a16="http://schemas.microsoft.com/office/drawing/2014/main" id="{52948DB8-35C1-06DE-997E-77A3963CF193}"/>
              </a:ext>
            </a:extLst>
          </p:cNvPr>
          <p:cNvGrpSpPr/>
          <p:nvPr/>
        </p:nvGrpSpPr>
        <p:grpSpPr>
          <a:xfrm>
            <a:off x="6372943" y="4787652"/>
            <a:ext cx="2257197" cy="1371074"/>
            <a:chOff x="6595110" y="1250922"/>
            <a:chExt cx="4309451" cy="2287430"/>
          </a:xfrm>
        </p:grpSpPr>
        <p:sp>
          <p:nvSpPr>
            <p:cNvPr id="20" name="Rounded Rectangle 19">
              <a:extLst>
                <a:ext uri="{FF2B5EF4-FFF2-40B4-BE49-F238E27FC236}">
                  <a16:creationId xmlns:a16="http://schemas.microsoft.com/office/drawing/2014/main" id="{5B1C009B-A539-1968-5418-DFB6B2BB4ACC}"/>
                </a:ext>
              </a:extLst>
            </p:cNvPr>
            <p:cNvSpPr/>
            <p:nvPr/>
          </p:nvSpPr>
          <p:spPr>
            <a:xfrm>
              <a:off x="6595110" y="1250922"/>
              <a:ext cx="4309451" cy="2287430"/>
            </a:xfrm>
            <a:prstGeom prst="roundRect">
              <a:avLst/>
            </a:prstGeom>
            <a:noFill/>
            <a:ln>
              <a:prstDash val="sys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r>
                <a:rPr lang="en-US" dirty="0">
                  <a:solidFill>
                    <a:schemeClr val="tx1"/>
                  </a:solidFill>
                </a:rPr>
                <a:t>SHARD 3</a:t>
              </a:r>
            </a:p>
          </p:txBody>
        </p:sp>
        <p:grpSp>
          <p:nvGrpSpPr>
            <p:cNvPr id="21" name="Group 20">
              <a:extLst>
                <a:ext uri="{FF2B5EF4-FFF2-40B4-BE49-F238E27FC236}">
                  <a16:creationId xmlns:a16="http://schemas.microsoft.com/office/drawing/2014/main" id="{CD04B287-B9B0-1175-0B5E-7093078ECE45}"/>
                </a:ext>
              </a:extLst>
            </p:cNvPr>
            <p:cNvGrpSpPr/>
            <p:nvPr/>
          </p:nvGrpSpPr>
          <p:grpSpPr>
            <a:xfrm>
              <a:off x="6892119" y="1589507"/>
              <a:ext cx="1719867" cy="1069197"/>
              <a:chOff x="7028348" y="4537881"/>
              <a:chExt cx="1719867" cy="1069197"/>
            </a:xfrm>
          </p:grpSpPr>
          <p:pic>
            <p:nvPicPr>
              <p:cNvPr id="25" name="Google Shape;141;g3588a3ccce8_2_21">
                <a:extLst>
                  <a:ext uri="{FF2B5EF4-FFF2-40B4-BE49-F238E27FC236}">
                    <a16:creationId xmlns:a16="http://schemas.microsoft.com/office/drawing/2014/main" id="{E44D78D2-C32C-3272-D181-26501D50BB38}"/>
                  </a:ext>
                </a:extLst>
              </p:cNvPr>
              <p:cNvPicPr preferRelativeResize="0"/>
              <p:nvPr/>
            </p:nvPicPr>
            <p:blipFill rotWithShape="1">
              <a:blip r:embed="rId3">
                <a:alphaModFix/>
              </a:blip>
              <a:srcRect/>
              <a:stretch/>
            </p:blipFill>
            <p:spPr>
              <a:xfrm>
                <a:off x="7123882" y="4619769"/>
                <a:ext cx="337085" cy="389520"/>
              </a:xfrm>
              <a:prstGeom prst="rect">
                <a:avLst/>
              </a:prstGeom>
              <a:noFill/>
              <a:ln>
                <a:noFill/>
                <a:prstDash val="solid"/>
              </a:ln>
            </p:spPr>
          </p:pic>
          <p:sp>
            <p:nvSpPr>
              <p:cNvPr id="26" name="Rounded Rectangle 25">
                <a:extLst>
                  <a:ext uri="{FF2B5EF4-FFF2-40B4-BE49-F238E27FC236}">
                    <a16:creationId xmlns:a16="http://schemas.microsoft.com/office/drawing/2014/main" id="{57576405-9A3F-0134-A717-951179E3B865}"/>
                  </a:ext>
                </a:extLst>
              </p:cNvPr>
              <p:cNvSpPr/>
              <p:nvPr/>
            </p:nvSpPr>
            <p:spPr>
              <a:xfrm>
                <a:off x="7028348" y="4537881"/>
                <a:ext cx="1719867" cy="1069197"/>
              </a:xfrm>
              <a:prstGeom prst="roundRect">
                <a:avLst/>
              </a:prstGeom>
              <a:noFill/>
              <a:ln>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Primary</a:t>
                </a:r>
              </a:p>
            </p:txBody>
          </p:sp>
        </p:grpSp>
        <p:grpSp>
          <p:nvGrpSpPr>
            <p:cNvPr id="22" name="Group 21">
              <a:extLst>
                <a:ext uri="{FF2B5EF4-FFF2-40B4-BE49-F238E27FC236}">
                  <a16:creationId xmlns:a16="http://schemas.microsoft.com/office/drawing/2014/main" id="{E0258589-0396-855A-8FB6-F339AD2EDD0F}"/>
                </a:ext>
              </a:extLst>
            </p:cNvPr>
            <p:cNvGrpSpPr/>
            <p:nvPr/>
          </p:nvGrpSpPr>
          <p:grpSpPr>
            <a:xfrm>
              <a:off x="8898340" y="1589508"/>
              <a:ext cx="1719867" cy="1069197"/>
              <a:chOff x="7028348" y="4537881"/>
              <a:chExt cx="1719867" cy="1069197"/>
            </a:xfrm>
          </p:grpSpPr>
          <p:pic>
            <p:nvPicPr>
              <p:cNvPr id="23" name="Google Shape;141;g3588a3ccce8_2_21">
                <a:extLst>
                  <a:ext uri="{FF2B5EF4-FFF2-40B4-BE49-F238E27FC236}">
                    <a16:creationId xmlns:a16="http://schemas.microsoft.com/office/drawing/2014/main" id="{B879AF29-C035-17E9-6353-A02073C90645}"/>
                  </a:ext>
                </a:extLst>
              </p:cNvPr>
              <p:cNvPicPr preferRelativeResize="0"/>
              <p:nvPr/>
            </p:nvPicPr>
            <p:blipFill rotWithShape="1">
              <a:blip r:embed="rId3">
                <a:alphaModFix/>
              </a:blip>
              <a:srcRect/>
              <a:stretch/>
            </p:blipFill>
            <p:spPr>
              <a:xfrm>
                <a:off x="7123882" y="4619769"/>
                <a:ext cx="337085" cy="389520"/>
              </a:xfrm>
              <a:prstGeom prst="rect">
                <a:avLst/>
              </a:prstGeom>
              <a:noFill/>
              <a:ln>
                <a:noFill/>
                <a:prstDash val="solid"/>
              </a:ln>
            </p:spPr>
          </p:pic>
          <p:sp>
            <p:nvSpPr>
              <p:cNvPr id="24" name="Rounded Rectangle 23">
                <a:extLst>
                  <a:ext uri="{FF2B5EF4-FFF2-40B4-BE49-F238E27FC236}">
                    <a16:creationId xmlns:a16="http://schemas.microsoft.com/office/drawing/2014/main" id="{DAFCC20F-3567-1A2F-B6DD-A4F7DD6E34C6}"/>
                  </a:ext>
                </a:extLst>
              </p:cNvPr>
              <p:cNvSpPr/>
              <p:nvPr/>
            </p:nvSpPr>
            <p:spPr>
              <a:xfrm>
                <a:off x="7028348" y="4537881"/>
                <a:ext cx="1719867" cy="1069197"/>
              </a:xfrm>
              <a:prstGeom prst="roundRect">
                <a:avLst/>
              </a:prstGeom>
              <a:noFill/>
              <a:ln>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Replica</a:t>
                </a:r>
              </a:p>
            </p:txBody>
          </p:sp>
        </p:grpSp>
      </p:grpSp>
      <p:grpSp>
        <p:nvGrpSpPr>
          <p:cNvPr id="3" name="Group 2">
            <a:extLst>
              <a:ext uri="{FF2B5EF4-FFF2-40B4-BE49-F238E27FC236}">
                <a16:creationId xmlns:a16="http://schemas.microsoft.com/office/drawing/2014/main" id="{29CC230E-5BD2-5216-F187-2C2E9524430D}"/>
              </a:ext>
            </a:extLst>
          </p:cNvPr>
          <p:cNvGrpSpPr/>
          <p:nvPr/>
        </p:nvGrpSpPr>
        <p:grpSpPr>
          <a:xfrm>
            <a:off x="4627079" y="1006431"/>
            <a:ext cx="2257197" cy="1371074"/>
            <a:chOff x="6595110" y="1250922"/>
            <a:chExt cx="4309451" cy="2287430"/>
          </a:xfrm>
        </p:grpSpPr>
        <p:sp>
          <p:nvSpPr>
            <p:cNvPr id="27" name="Rounded Rectangle 26">
              <a:extLst>
                <a:ext uri="{FF2B5EF4-FFF2-40B4-BE49-F238E27FC236}">
                  <a16:creationId xmlns:a16="http://schemas.microsoft.com/office/drawing/2014/main" id="{B86CE92C-88CA-3CCE-1B91-54B8DFB62BC4}"/>
                </a:ext>
              </a:extLst>
            </p:cNvPr>
            <p:cNvSpPr/>
            <p:nvPr/>
          </p:nvSpPr>
          <p:spPr>
            <a:xfrm>
              <a:off x="6595110" y="1250922"/>
              <a:ext cx="4309451" cy="2287430"/>
            </a:xfrm>
            <a:prstGeom prst="roundRect">
              <a:avLst/>
            </a:prstGeom>
            <a:noFill/>
            <a:ln>
              <a:prstDash val="sys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r>
                <a:rPr lang="en-US" dirty="0">
                  <a:solidFill>
                    <a:schemeClr val="tx1"/>
                  </a:solidFill>
                </a:rPr>
                <a:t>SHARD 5</a:t>
              </a:r>
            </a:p>
          </p:txBody>
        </p:sp>
        <p:grpSp>
          <p:nvGrpSpPr>
            <p:cNvPr id="30" name="Group 29">
              <a:extLst>
                <a:ext uri="{FF2B5EF4-FFF2-40B4-BE49-F238E27FC236}">
                  <a16:creationId xmlns:a16="http://schemas.microsoft.com/office/drawing/2014/main" id="{7FBAC1CD-35B9-92C8-74A7-50F2DC550BCD}"/>
                </a:ext>
              </a:extLst>
            </p:cNvPr>
            <p:cNvGrpSpPr/>
            <p:nvPr/>
          </p:nvGrpSpPr>
          <p:grpSpPr>
            <a:xfrm>
              <a:off x="6892119" y="1589507"/>
              <a:ext cx="1719867" cy="1069197"/>
              <a:chOff x="7028348" y="4537881"/>
              <a:chExt cx="1719867" cy="1069197"/>
            </a:xfrm>
          </p:grpSpPr>
          <p:pic>
            <p:nvPicPr>
              <p:cNvPr id="35" name="Google Shape;141;g3588a3ccce8_2_21">
                <a:extLst>
                  <a:ext uri="{FF2B5EF4-FFF2-40B4-BE49-F238E27FC236}">
                    <a16:creationId xmlns:a16="http://schemas.microsoft.com/office/drawing/2014/main" id="{81812C15-B395-3782-5875-B672E08EC6DE}"/>
                  </a:ext>
                </a:extLst>
              </p:cNvPr>
              <p:cNvPicPr preferRelativeResize="0"/>
              <p:nvPr/>
            </p:nvPicPr>
            <p:blipFill rotWithShape="1">
              <a:blip r:embed="rId3">
                <a:alphaModFix/>
              </a:blip>
              <a:srcRect/>
              <a:stretch/>
            </p:blipFill>
            <p:spPr>
              <a:xfrm>
                <a:off x="7123882" y="4619769"/>
                <a:ext cx="337085" cy="389520"/>
              </a:xfrm>
              <a:prstGeom prst="rect">
                <a:avLst/>
              </a:prstGeom>
              <a:noFill/>
              <a:ln>
                <a:noFill/>
                <a:prstDash val="solid"/>
              </a:ln>
            </p:spPr>
          </p:pic>
          <p:sp>
            <p:nvSpPr>
              <p:cNvPr id="36" name="Rounded Rectangle 35">
                <a:extLst>
                  <a:ext uri="{FF2B5EF4-FFF2-40B4-BE49-F238E27FC236}">
                    <a16:creationId xmlns:a16="http://schemas.microsoft.com/office/drawing/2014/main" id="{30819E38-33F1-23BA-519C-D9067CEEBE15}"/>
                  </a:ext>
                </a:extLst>
              </p:cNvPr>
              <p:cNvSpPr/>
              <p:nvPr/>
            </p:nvSpPr>
            <p:spPr>
              <a:xfrm>
                <a:off x="7028348" y="4537881"/>
                <a:ext cx="1719867" cy="1069197"/>
              </a:xfrm>
              <a:prstGeom prst="roundRect">
                <a:avLst/>
              </a:prstGeom>
              <a:noFill/>
              <a:ln>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Primary</a:t>
                </a:r>
              </a:p>
            </p:txBody>
          </p:sp>
        </p:grpSp>
        <p:grpSp>
          <p:nvGrpSpPr>
            <p:cNvPr id="32" name="Group 31">
              <a:extLst>
                <a:ext uri="{FF2B5EF4-FFF2-40B4-BE49-F238E27FC236}">
                  <a16:creationId xmlns:a16="http://schemas.microsoft.com/office/drawing/2014/main" id="{D63805AB-82C0-9B8E-8138-8AB4A1D324D8}"/>
                </a:ext>
              </a:extLst>
            </p:cNvPr>
            <p:cNvGrpSpPr/>
            <p:nvPr/>
          </p:nvGrpSpPr>
          <p:grpSpPr>
            <a:xfrm>
              <a:off x="8898340" y="1589508"/>
              <a:ext cx="1719867" cy="1069197"/>
              <a:chOff x="7028348" y="4537881"/>
              <a:chExt cx="1719867" cy="1069197"/>
            </a:xfrm>
          </p:grpSpPr>
          <p:pic>
            <p:nvPicPr>
              <p:cNvPr id="33" name="Google Shape;141;g3588a3ccce8_2_21">
                <a:extLst>
                  <a:ext uri="{FF2B5EF4-FFF2-40B4-BE49-F238E27FC236}">
                    <a16:creationId xmlns:a16="http://schemas.microsoft.com/office/drawing/2014/main" id="{9023C170-41B6-5F11-8377-D721C1D71D45}"/>
                  </a:ext>
                </a:extLst>
              </p:cNvPr>
              <p:cNvPicPr preferRelativeResize="0"/>
              <p:nvPr/>
            </p:nvPicPr>
            <p:blipFill rotWithShape="1">
              <a:blip r:embed="rId3">
                <a:alphaModFix/>
              </a:blip>
              <a:srcRect/>
              <a:stretch/>
            </p:blipFill>
            <p:spPr>
              <a:xfrm>
                <a:off x="7123882" y="4619769"/>
                <a:ext cx="337085" cy="389520"/>
              </a:xfrm>
              <a:prstGeom prst="rect">
                <a:avLst/>
              </a:prstGeom>
              <a:noFill/>
              <a:ln>
                <a:noFill/>
                <a:prstDash val="solid"/>
              </a:ln>
            </p:spPr>
          </p:pic>
          <p:sp>
            <p:nvSpPr>
              <p:cNvPr id="34" name="Rounded Rectangle 33">
                <a:extLst>
                  <a:ext uri="{FF2B5EF4-FFF2-40B4-BE49-F238E27FC236}">
                    <a16:creationId xmlns:a16="http://schemas.microsoft.com/office/drawing/2014/main" id="{7DC2C822-E58D-8024-5E5E-727D73DC8ADD}"/>
                  </a:ext>
                </a:extLst>
              </p:cNvPr>
              <p:cNvSpPr/>
              <p:nvPr/>
            </p:nvSpPr>
            <p:spPr>
              <a:xfrm>
                <a:off x="7028348" y="4537881"/>
                <a:ext cx="1719867" cy="1069197"/>
              </a:xfrm>
              <a:prstGeom prst="roundRect">
                <a:avLst/>
              </a:prstGeom>
              <a:noFill/>
              <a:ln>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Replica</a:t>
                </a:r>
              </a:p>
            </p:txBody>
          </p:sp>
        </p:grpSp>
      </p:grpSp>
      <p:sp>
        <p:nvSpPr>
          <p:cNvPr id="73" name="Google Shape;498;g3588a3ccce8_2_359">
            <a:extLst>
              <a:ext uri="{FF2B5EF4-FFF2-40B4-BE49-F238E27FC236}">
                <a16:creationId xmlns:a16="http://schemas.microsoft.com/office/drawing/2014/main" id="{76B8AF8A-98A6-7436-1092-2FD538D11E63}"/>
              </a:ext>
            </a:extLst>
          </p:cNvPr>
          <p:cNvSpPr txBox="1">
            <a:spLocks noGrp="1"/>
          </p:cNvSpPr>
          <p:nvPr>
            <p:ph type="title"/>
          </p:nvPr>
        </p:nvSpPr>
        <p:spPr>
          <a:xfrm>
            <a:off x="609600" y="400019"/>
            <a:ext cx="11062800" cy="443198"/>
          </a:xfrm>
          <a:prstGeom prst="rect">
            <a:avLst/>
          </a:prstGeom>
          <a:noFill/>
          <a:ln>
            <a:noFill/>
          </a:ln>
        </p:spPr>
        <p:txBody>
          <a:bodyPr spcFirstLastPara="1" wrap="square" lIns="0" tIns="0" rIns="0" bIns="0" anchor="t" anchorCtr="0">
            <a:spAutoFit/>
          </a:bodyPr>
          <a:lstStyle/>
          <a:p>
            <a:pPr lvl="0"/>
            <a:r>
              <a:rPr lang="en-US" dirty="0"/>
              <a:t>Shard Ranking Mechanism</a:t>
            </a:r>
            <a:endParaRPr dirty="0"/>
          </a:p>
        </p:txBody>
      </p:sp>
      <p:pic>
        <p:nvPicPr>
          <p:cNvPr id="85" name="Graphic 84" descr="Close with solid fill">
            <a:extLst>
              <a:ext uri="{FF2B5EF4-FFF2-40B4-BE49-F238E27FC236}">
                <a16:creationId xmlns:a16="http://schemas.microsoft.com/office/drawing/2014/main" id="{1002DE97-1012-4BD1-D1D1-2CEB03404DA0}"/>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890445" y="2898110"/>
            <a:ext cx="378702" cy="378702"/>
          </a:xfrm>
          <a:prstGeom prst="rect">
            <a:avLst/>
          </a:prstGeom>
        </p:spPr>
      </p:pic>
      <p:grpSp>
        <p:nvGrpSpPr>
          <p:cNvPr id="98" name="Group 97">
            <a:extLst>
              <a:ext uri="{FF2B5EF4-FFF2-40B4-BE49-F238E27FC236}">
                <a16:creationId xmlns:a16="http://schemas.microsoft.com/office/drawing/2014/main" id="{C3DB37C4-27A3-463D-8EBF-CBE9445D2E23}"/>
              </a:ext>
            </a:extLst>
          </p:cNvPr>
          <p:cNvGrpSpPr/>
          <p:nvPr/>
        </p:nvGrpSpPr>
        <p:grpSpPr>
          <a:xfrm>
            <a:off x="8029739" y="2529359"/>
            <a:ext cx="2257197" cy="1371074"/>
            <a:chOff x="6595110" y="1250922"/>
            <a:chExt cx="4309451" cy="2287430"/>
          </a:xfrm>
        </p:grpSpPr>
        <p:sp>
          <p:nvSpPr>
            <p:cNvPr id="99" name="Rounded Rectangle 98">
              <a:extLst>
                <a:ext uri="{FF2B5EF4-FFF2-40B4-BE49-F238E27FC236}">
                  <a16:creationId xmlns:a16="http://schemas.microsoft.com/office/drawing/2014/main" id="{062F0FEC-EE75-581B-D680-4C21BCE6952F}"/>
                </a:ext>
              </a:extLst>
            </p:cNvPr>
            <p:cNvSpPr/>
            <p:nvPr/>
          </p:nvSpPr>
          <p:spPr>
            <a:xfrm>
              <a:off x="6595110" y="1250922"/>
              <a:ext cx="4309451" cy="2287430"/>
            </a:xfrm>
            <a:prstGeom prst="roundRect">
              <a:avLst/>
            </a:prstGeom>
            <a:noFill/>
            <a:ln>
              <a:prstDash val="sys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r>
                <a:rPr lang="en-US" dirty="0">
                  <a:solidFill>
                    <a:schemeClr val="tx1"/>
                  </a:solidFill>
                </a:rPr>
                <a:t>SHARD 4</a:t>
              </a:r>
            </a:p>
          </p:txBody>
        </p:sp>
        <p:grpSp>
          <p:nvGrpSpPr>
            <p:cNvPr id="100" name="Group 99">
              <a:extLst>
                <a:ext uri="{FF2B5EF4-FFF2-40B4-BE49-F238E27FC236}">
                  <a16:creationId xmlns:a16="http://schemas.microsoft.com/office/drawing/2014/main" id="{6012A453-5097-54EA-4AAC-D7F8122F451F}"/>
                </a:ext>
              </a:extLst>
            </p:cNvPr>
            <p:cNvGrpSpPr/>
            <p:nvPr/>
          </p:nvGrpSpPr>
          <p:grpSpPr>
            <a:xfrm>
              <a:off x="6892119" y="1589507"/>
              <a:ext cx="1719867" cy="1069197"/>
              <a:chOff x="7028348" y="4537881"/>
              <a:chExt cx="1719867" cy="1069197"/>
            </a:xfrm>
          </p:grpSpPr>
          <p:pic>
            <p:nvPicPr>
              <p:cNvPr id="104" name="Google Shape;141;g3588a3ccce8_2_21">
                <a:extLst>
                  <a:ext uri="{FF2B5EF4-FFF2-40B4-BE49-F238E27FC236}">
                    <a16:creationId xmlns:a16="http://schemas.microsoft.com/office/drawing/2014/main" id="{6050F1D4-D131-85F3-C877-899CD681FADB}"/>
                  </a:ext>
                </a:extLst>
              </p:cNvPr>
              <p:cNvPicPr preferRelativeResize="0"/>
              <p:nvPr/>
            </p:nvPicPr>
            <p:blipFill rotWithShape="1">
              <a:blip r:embed="rId3">
                <a:alphaModFix/>
              </a:blip>
              <a:srcRect/>
              <a:stretch/>
            </p:blipFill>
            <p:spPr>
              <a:xfrm>
                <a:off x="7123882" y="4619769"/>
                <a:ext cx="337085" cy="389520"/>
              </a:xfrm>
              <a:prstGeom prst="rect">
                <a:avLst/>
              </a:prstGeom>
              <a:noFill/>
              <a:ln>
                <a:noFill/>
                <a:prstDash val="solid"/>
              </a:ln>
            </p:spPr>
          </p:pic>
          <p:sp>
            <p:nvSpPr>
              <p:cNvPr id="105" name="Rounded Rectangle 104">
                <a:extLst>
                  <a:ext uri="{FF2B5EF4-FFF2-40B4-BE49-F238E27FC236}">
                    <a16:creationId xmlns:a16="http://schemas.microsoft.com/office/drawing/2014/main" id="{70D6D4FA-4B72-B034-DE4A-867442BE8115}"/>
                  </a:ext>
                </a:extLst>
              </p:cNvPr>
              <p:cNvSpPr/>
              <p:nvPr/>
            </p:nvSpPr>
            <p:spPr>
              <a:xfrm>
                <a:off x="7028348" y="4537881"/>
                <a:ext cx="1719867" cy="1069197"/>
              </a:xfrm>
              <a:prstGeom prst="roundRect">
                <a:avLst/>
              </a:prstGeom>
              <a:noFill/>
              <a:ln>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Primary</a:t>
                </a:r>
              </a:p>
            </p:txBody>
          </p:sp>
        </p:grpSp>
        <p:grpSp>
          <p:nvGrpSpPr>
            <p:cNvPr id="101" name="Group 100">
              <a:extLst>
                <a:ext uri="{FF2B5EF4-FFF2-40B4-BE49-F238E27FC236}">
                  <a16:creationId xmlns:a16="http://schemas.microsoft.com/office/drawing/2014/main" id="{467BF907-307C-6E8A-FF76-4F7E04E84065}"/>
                </a:ext>
              </a:extLst>
            </p:cNvPr>
            <p:cNvGrpSpPr/>
            <p:nvPr/>
          </p:nvGrpSpPr>
          <p:grpSpPr>
            <a:xfrm>
              <a:off x="8898340" y="1589508"/>
              <a:ext cx="1719867" cy="1069197"/>
              <a:chOff x="7028348" y="4537881"/>
              <a:chExt cx="1719867" cy="1069197"/>
            </a:xfrm>
          </p:grpSpPr>
          <p:pic>
            <p:nvPicPr>
              <p:cNvPr id="102" name="Google Shape;141;g3588a3ccce8_2_21">
                <a:extLst>
                  <a:ext uri="{FF2B5EF4-FFF2-40B4-BE49-F238E27FC236}">
                    <a16:creationId xmlns:a16="http://schemas.microsoft.com/office/drawing/2014/main" id="{E31F9342-884D-F83A-D6EE-5C2B12CEFB64}"/>
                  </a:ext>
                </a:extLst>
              </p:cNvPr>
              <p:cNvPicPr preferRelativeResize="0"/>
              <p:nvPr/>
            </p:nvPicPr>
            <p:blipFill rotWithShape="1">
              <a:blip r:embed="rId3">
                <a:alphaModFix/>
              </a:blip>
              <a:srcRect/>
              <a:stretch/>
            </p:blipFill>
            <p:spPr>
              <a:xfrm>
                <a:off x="7123882" y="4619769"/>
                <a:ext cx="337085" cy="389520"/>
              </a:xfrm>
              <a:prstGeom prst="rect">
                <a:avLst/>
              </a:prstGeom>
              <a:noFill/>
              <a:ln>
                <a:noFill/>
                <a:prstDash val="solid"/>
              </a:ln>
            </p:spPr>
          </p:pic>
          <p:sp>
            <p:nvSpPr>
              <p:cNvPr id="103" name="Rounded Rectangle 102">
                <a:extLst>
                  <a:ext uri="{FF2B5EF4-FFF2-40B4-BE49-F238E27FC236}">
                    <a16:creationId xmlns:a16="http://schemas.microsoft.com/office/drawing/2014/main" id="{D16001D8-BD78-BAC2-A78E-EF31C05596EB}"/>
                  </a:ext>
                </a:extLst>
              </p:cNvPr>
              <p:cNvSpPr/>
              <p:nvPr/>
            </p:nvSpPr>
            <p:spPr>
              <a:xfrm>
                <a:off x="7028348" y="4537881"/>
                <a:ext cx="1719867" cy="1069197"/>
              </a:xfrm>
              <a:prstGeom prst="roundRect">
                <a:avLst/>
              </a:prstGeom>
              <a:noFill/>
              <a:ln>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Replica</a:t>
                </a:r>
              </a:p>
            </p:txBody>
          </p:sp>
        </p:grpSp>
      </p:grpSp>
      <p:pic>
        <p:nvPicPr>
          <p:cNvPr id="126" name="Graphic 125" descr="Close with solid fill">
            <a:extLst>
              <a:ext uri="{FF2B5EF4-FFF2-40B4-BE49-F238E27FC236}">
                <a16:creationId xmlns:a16="http://schemas.microsoft.com/office/drawing/2014/main" id="{CCAEA680-02EA-245C-BBF6-7410B0364631}"/>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6784001" y="5156419"/>
            <a:ext cx="378702" cy="378702"/>
          </a:xfrm>
          <a:prstGeom prst="rect">
            <a:avLst/>
          </a:prstGeom>
        </p:spPr>
      </p:pic>
      <p:cxnSp>
        <p:nvCxnSpPr>
          <p:cNvPr id="182" name="Straight Arrow Connector 181">
            <a:extLst>
              <a:ext uri="{FF2B5EF4-FFF2-40B4-BE49-F238E27FC236}">
                <a16:creationId xmlns:a16="http://schemas.microsoft.com/office/drawing/2014/main" id="{396AB533-33FB-FB45-4029-09C7666F3503}"/>
              </a:ext>
            </a:extLst>
          </p:cNvPr>
          <p:cNvCxnSpPr>
            <a:cxnSpLocks/>
            <a:stCxn id="36" idx="2"/>
            <a:endCxn id="24" idx="0"/>
          </p:cNvCxnSpPr>
          <p:nvPr/>
        </p:nvCxnSpPr>
        <p:spPr>
          <a:xfrm>
            <a:off x="5233061" y="1850248"/>
            <a:ext cx="2796679" cy="3140351"/>
          </a:xfrm>
          <a:prstGeom prst="straightConnector1">
            <a:avLst/>
          </a:prstGeom>
          <a:ln w="38100">
            <a:solidFill>
              <a:srgbClr val="92D050"/>
            </a:solidFill>
            <a:prstDash val="dash"/>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31" name="Straight Arrow Connector 30">
            <a:extLst>
              <a:ext uri="{FF2B5EF4-FFF2-40B4-BE49-F238E27FC236}">
                <a16:creationId xmlns:a16="http://schemas.microsoft.com/office/drawing/2014/main" id="{9354911D-1A92-9DAF-E789-AFA6B09B6184}"/>
              </a:ext>
            </a:extLst>
          </p:cNvPr>
          <p:cNvCxnSpPr>
            <a:cxnSpLocks/>
            <a:stCxn id="105" idx="2"/>
            <a:endCxn id="24" idx="0"/>
          </p:cNvCxnSpPr>
          <p:nvPr/>
        </p:nvCxnSpPr>
        <p:spPr>
          <a:xfrm flipH="1">
            <a:off x="8029740" y="3373176"/>
            <a:ext cx="605981" cy="1617423"/>
          </a:xfrm>
          <a:prstGeom prst="straightConnector1">
            <a:avLst/>
          </a:prstGeom>
          <a:ln w="38100">
            <a:solidFill>
              <a:srgbClr val="92D050"/>
            </a:solidFill>
            <a:prstDash val="dash"/>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42" name="Straight Arrow Connector 41">
            <a:extLst>
              <a:ext uri="{FF2B5EF4-FFF2-40B4-BE49-F238E27FC236}">
                <a16:creationId xmlns:a16="http://schemas.microsoft.com/office/drawing/2014/main" id="{DAA43CCE-BC1C-D08A-940B-42E04F385762}"/>
              </a:ext>
            </a:extLst>
          </p:cNvPr>
          <p:cNvCxnSpPr>
            <a:cxnSpLocks/>
            <a:stCxn id="9" idx="2"/>
            <a:endCxn id="18" idx="0"/>
          </p:cNvCxnSpPr>
          <p:nvPr/>
        </p:nvCxnSpPr>
        <p:spPr>
          <a:xfrm>
            <a:off x="3121434" y="3373177"/>
            <a:ext cx="580135" cy="1617421"/>
          </a:xfrm>
          <a:prstGeom prst="straightConnector1">
            <a:avLst/>
          </a:prstGeom>
          <a:ln w="38100">
            <a:solidFill>
              <a:srgbClr val="92D050"/>
            </a:solidFill>
            <a:prstDash val="dash"/>
            <a:headEnd type="triangle"/>
            <a:tailEnd type="triangle"/>
          </a:ln>
        </p:spPr>
        <p:style>
          <a:lnRef idx="1">
            <a:schemeClr val="accent1"/>
          </a:lnRef>
          <a:fillRef idx="0">
            <a:schemeClr val="accent1"/>
          </a:fillRef>
          <a:effectRef idx="0">
            <a:schemeClr val="accent1"/>
          </a:effectRef>
          <a:fontRef idx="minor">
            <a:schemeClr val="tx1"/>
          </a:fontRef>
        </p:style>
      </p:cxnSp>
      <p:sp>
        <p:nvSpPr>
          <p:cNvPr id="28" name="Rounded Rectangle 27">
            <a:extLst>
              <a:ext uri="{FF2B5EF4-FFF2-40B4-BE49-F238E27FC236}">
                <a16:creationId xmlns:a16="http://schemas.microsoft.com/office/drawing/2014/main" id="{38D5DDCE-0C22-5953-9945-115E96ACC648}"/>
              </a:ext>
            </a:extLst>
          </p:cNvPr>
          <p:cNvSpPr/>
          <p:nvPr/>
        </p:nvSpPr>
        <p:spPr>
          <a:xfrm>
            <a:off x="9955857" y="1136885"/>
            <a:ext cx="1050815" cy="385443"/>
          </a:xfrm>
          <a:prstGeom prst="roundRect">
            <a:avLst/>
          </a:prstGeom>
          <a:noFill/>
          <a:ln>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Shard 1</a:t>
            </a:r>
          </a:p>
        </p:txBody>
      </p:sp>
      <p:sp>
        <p:nvSpPr>
          <p:cNvPr id="29" name="TextBox 28">
            <a:extLst>
              <a:ext uri="{FF2B5EF4-FFF2-40B4-BE49-F238E27FC236}">
                <a16:creationId xmlns:a16="http://schemas.microsoft.com/office/drawing/2014/main" id="{00D3A6A3-F2B8-489F-FECD-5F37D1A98D4E}"/>
              </a:ext>
            </a:extLst>
          </p:cNvPr>
          <p:cNvSpPr txBox="1"/>
          <p:nvPr/>
        </p:nvSpPr>
        <p:spPr>
          <a:xfrm>
            <a:off x="10136950" y="829108"/>
            <a:ext cx="641522" cy="307777"/>
          </a:xfrm>
          <a:prstGeom prst="rect">
            <a:avLst/>
          </a:prstGeom>
          <a:noFill/>
        </p:spPr>
        <p:txBody>
          <a:bodyPr wrap="none" rtlCol="0">
            <a:spAutoFit/>
          </a:bodyPr>
          <a:lstStyle/>
          <a:p>
            <a:r>
              <a:rPr lang="en-US" dirty="0"/>
              <a:t>Order</a:t>
            </a:r>
          </a:p>
        </p:txBody>
      </p:sp>
      <p:sp>
        <p:nvSpPr>
          <p:cNvPr id="37" name="Rounded Rectangle 36">
            <a:extLst>
              <a:ext uri="{FF2B5EF4-FFF2-40B4-BE49-F238E27FC236}">
                <a16:creationId xmlns:a16="http://schemas.microsoft.com/office/drawing/2014/main" id="{BA439D4D-1F23-2416-2325-753763F38F31}"/>
              </a:ext>
            </a:extLst>
          </p:cNvPr>
          <p:cNvSpPr/>
          <p:nvPr/>
        </p:nvSpPr>
        <p:spPr>
          <a:xfrm>
            <a:off x="8862318" y="5310307"/>
            <a:ext cx="1050815" cy="385443"/>
          </a:xfrm>
          <a:prstGeom prst="roundRect">
            <a:avLst/>
          </a:prstGeom>
          <a:noFill/>
          <a:ln>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Shard 2</a:t>
            </a:r>
          </a:p>
        </p:txBody>
      </p:sp>
      <p:sp>
        <p:nvSpPr>
          <p:cNvPr id="38" name="TextBox 37">
            <a:extLst>
              <a:ext uri="{FF2B5EF4-FFF2-40B4-BE49-F238E27FC236}">
                <a16:creationId xmlns:a16="http://schemas.microsoft.com/office/drawing/2014/main" id="{36F5693B-95C8-0D66-ABC9-480197006917}"/>
              </a:ext>
            </a:extLst>
          </p:cNvPr>
          <p:cNvSpPr txBox="1"/>
          <p:nvPr/>
        </p:nvSpPr>
        <p:spPr>
          <a:xfrm>
            <a:off x="9043411" y="5002530"/>
            <a:ext cx="643125" cy="307777"/>
          </a:xfrm>
          <a:prstGeom prst="rect">
            <a:avLst/>
          </a:prstGeom>
          <a:noFill/>
        </p:spPr>
        <p:txBody>
          <a:bodyPr wrap="none" rtlCol="0">
            <a:spAutoFit/>
          </a:bodyPr>
          <a:lstStyle/>
          <a:p>
            <a:r>
              <a:rPr lang="en-US" dirty="0"/>
              <a:t>Votes</a:t>
            </a:r>
          </a:p>
        </p:txBody>
      </p:sp>
      <p:sp>
        <p:nvSpPr>
          <p:cNvPr id="40" name="Rounded Rectangle 39">
            <a:extLst>
              <a:ext uri="{FF2B5EF4-FFF2-40B4-BE49-F238E27FC236}">
                <a16:creationId xmlns:a16="http://schemas.microsoft.com/office/drawing/2014/main" id="{98DF448A-B70A-C975-9CFE-7A10601086D7}"/>
              </a:ext>
            </a:extLst>
          </p:cNvPr>
          <p:cNvSpPr/>
          <p:nvPr/>
        </p:nvSpPr>
        <p:spPr>
          <a:xfrm>
            <a:off x="8862318" y="5773283"/>
            <a:ext cx="1050815" cy="385443"/>
          </a:xfrm>
          <a:prstGeom prst="roundRect">
            <a:avLst/>
          </a:prstGeom>
          <a:noFill/>
          <a:ln>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Shard 4</a:t>
            </a:r>
          </a:p>
        </p:txBody>
      </p:sp>
      <p:sp>
        <p:nvSpPr>
          <p:cNvPr id="39" name="Rounded Rectangle 38">
            <a:extLst>
              <a:ext uri="{FF2B5EF4-FFF2-40B4-BE49-F238E27FC236}">
                <a16:creationId xmlns:a16="http://schemas.microsoft.com/office/drawing/2014/main" id="{3FF8B17D-4D51-26B1-32E1-E3E9F84CE587}"/>
              </a:ext>
            </a:extLst>
          </p:cNvPr>
          <p:cNvSpPr/>
          <p:nvPr/>
        </p:nvSpPr>
        <p:spPr>
          <a:xfrm>
            <a:off x="9955857" y="1586920"/>
            <a:ext cx="1050815" cy="385443"/>
          </a:xfrm>
          <a:prstGeom prst="roundRect">
            <a:avLst/>
          </a:prstGeom>
          <a:noFill/>
          <a:ln>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Shard 3</a:t>
            </a:r>
          </a:p>
        </p:txBody>
      </p:sp>
      <p:cxnSp>
        <p:nvCxnSpPr>
          <p:cNvPr id="41" name="Straight Arrow Connector 40">
            <a:extLst>
              <a:ext uri="{FF2B5EF4-FFF2-40B4-BE49-F238E27FC236}">
                <a16:creationId xmlns:a16="http://schemas.microsoft.com/office/drawing/2014/main" id="{EDD5D9AB-7A05-9ECD-52C1-744096D7A3C3}"/>
              </a:ext>
            </a:extLst>
          </p:cNvPr>
          <p:cNvCxnSpPr>
            <a:cxnSpLocks/>
            <a:stCxn id="9" idx="0"/>
            <a:endCxn id="36" idx="1"/>
          </p:cNvCxnSpPr>
          <p:nvPr/>
        </p:nvCxnSpPr>
        <p:spPr>
          <a:xfrm flipV="1">
            <a:off x="3121434" y="1529813"/>
            <a:ext cx="1661212" cy="1202493"/>
          </a:xfrm>
          <a:prstGeom prst="straightConnector1">
            <a:avLst/>
          </a:prstGeom>
          <a:ln w="38100">
            <a:solidFill>
              <a:srgbClr val="92D050"/>
            </a:solidFill>
            <a:prstDash val="dash"/>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47" name="Straight Arrow Connector 46">
            <a:extLst>
              <a:ext uri="{FF2B5EF4-FFF2-40B4-BE49-F238E27FC236}">
                <a16:creationId xmlns:a16="http://schemas.microsoft.com/office/drawing/2014/main" id="{20F891A4-9D40-B500-FA84-67E64EAC350B}"/>
              </a:ext>
            </a:extLst>
          </p:cNvPr>
          <p:cNvCxnSpPr>
            <a:cxnSpLocks/>
            <a:stCxn id="9" idx="3"/>
            <a:endCxn id="105" idx="1"/>
          </p:cNvCxnSpPr>
          <p:nvPr/>
        </p:nvCxnSpPr>
        <p:spPr>
          <a:xfrm flipV="1">
            <a:off x="3571848" y="3052741"/>
            <a:ext cx="4613458" cy="1"/>
          </a:xfrm>
          <a:prstGeom prst="straightConnector1">
            <a:avLst/>
          </a:prstGeom>
          <a:ln w="38100">
            <a:solidFill>
              <a:srgbClr val="92D050"/>
            </a:solidFill>
            <a:prstDash val="dash"/>
            <a:headEnd type="triangle"/>
            <a:tailEnd type="triangle"/>
          </a:ln>
        </p:spPr>
        <p:style>
          <a:lnRef idx="1">
            <a:schemeClr val="accent1"/>
          </a:lnRef>
          <a:fillRef idx="0">
            <a:schemeClr val="accent1"/>
          </a:fillRef>
          <a:effectRef idx="0">
            <a:schemeClr val="accent1"/>
          </a:effectRef>
          <a:fontRef idx="minor">
            <a:schemeClr val="tx1"/>
          </a:fontRef>
        </p:style>
      </p:cxnSp>
      <p:sp>
        <p:nvSpPr>
          <p:cNvPr id="50" name="TextBox 49">
            <a:extLst>
              <a:ext uri="{FF2B5EF4-FFF2-40B4-BE49-F238E27FC236}">
                <a16:creationId xmlns:a16="http://schemas.microsoft.com/office/drawing/2014/main" id="{F74B9E4B-3984-16F0-E181-BC9462A60322}"/>
              </a:ext>
            </a:extLst>
          </p:cNvPr>
          <p:cNvSpPr txBox="1"/>
          <p:nvPr/>
        </p:nvSpPr>
        <p:spPr>
          <a:xfrm>
            <a:off x="3871820" y="2781388"/>
            <a:ext cx="333746" cy="307777"/>
          </a:xfrm>
          <a:prstGeom prst="rect">
            <a:avLst/>
          </a:prstGeom>
          <a:noFill/>
        </p:spPr>
        <p:txBody>
          <a:bodyPr wrap="none" rtlCol="0">
            <a:spAutoFit/>
          </a:bodyPr>
          <a:lstStyle/>
          <a:p>
            <a:r>
              <a:rPr lang="en-US" dirty="0"/>
              <a:t>t1</a:t>
            </a:r>
          </a:p>
        </p:txBody>
      </p:sp>
      <p:sp>
        <p:nvSpPr>
          <p:cNvPr id="51" name="TextBox 50">
            <a:extLst>
              <a:ext uri="{FF2B5EF4-FFF2-40B4-BE49-F238E27FC236}">
                <a16:creationId xmlns:a16="http://schemas.microsoft.com/office/drawing/2014/main" id="{417858C5-730B-3064-EA92-555234D011DC}"/>
              </a:ext>
            </a:extLst>
          </p:cNvPr>
          <p:cNvSpPr txBox="1"/>
          <p:nvPr/>
        </p:nvSpPr>
        <p:spPr>
          <a:xfrm>
            <a:off x="3683154" y="1860119"/>
            <a:ext cx="333746" cy="307777"/>
          </a:xfrm>
          <a:prstGeom prst="rect">
            <a:avLst/>
          </a:prstGeom>
          <a:noFill/>
        </p:spPr>
        <p:txBody>
          <a:bodyPr wrap="none" rtlCol="0">
            <a:spAutoFit/>
          </a:bodyPr>
          <a:lstStyle/>
          <a:p>
            <a:r>
              <a:rPr lang="en-US" dirty="0"/>
              <a:t>t1</a:t>
            </a:r>
          </a:p>
        </p:txBody>
      </p:sp>
      <p:sp>
        <p:nvSpPr>
          <p:cNvPr id="52" name="TextBox 51">
            <a:extLst>
              <a:ext uri="{FF2B5EF4-FFF2-40B4-BE49-F238E27FC236}">
                <a16:creationId xmlns:a16="http://schemas.microsoft.com/office/drawing/2014/main" id="{4C4A21AC-F1ED-5022-D8D7-3C8323D1D04F}"/>
              </a:ext>
            </a:extLst>
          </p:cNvPr>
          <p:cNvSpPr txBox="1"/>
          <p:nvPr/>
        </p:nvSpPr>
        <p:spPr>
          <a:xfrm>
            <a:off x="3414973" y="4016501"/>
            <a:ext cx="333746" cy="307777"/>
          </a:xfrm>
          <a:prstGeom prst="rect">
            <a:avLst/>
          </a:prstGeom>
          <a:noFill/>
        </p:spPr>
        <p:txBody>
          <a:bodyPr wrap="none" rtlCol="0">
            <a:spAutoFit/>
          </a:bodyPr>
          <a:lstStyle/>
          <a:p>
            <a:r>
              <a:rPr lang="en-US" dirty="0"/>
              <a:t>t1</a:t>
            </a:r>
          </a:p>
        </p:txBody>
      </p:sp>
      <p:cxnSp>
        <p:nvCxnSpPr>
          <p:cNvPr id="53" name="Straight Arrow Connector 52">
            <a:extLst>
              <a:ext uri="{FF2B5EF4-FFF2-40B4-BE49-F238E27FC236}">
                <a16:creationId xmlns:a16="http://schemas.microsoft.com/office/drawing/2014/main" id="{963D22B1-8D2A-E28B-C10A-D18A090039A8}"/>
              </a:ext>
            </a:extLst>
          </p:cNvPr>
          <p:cNvCxnSpPr>
            <a:cxnSpLocks/>
            <a:stCxn id="18" idx="3"/>
          </p:cNvCxnSpPr>
          <p:nvPr/>
        </p:nvCxnSpPr>
        <p:spPr>
          <a:xfrm>
            <a:off x="4151983" y="5311034"/>
            <a:ext cx="3421761" cy="11205"/>
          </a:xfrm>
          <a:prstGeom prst="straightConnector1">
            <a:avLst/>
          </a:prstGeom>
          <a:ln w="38100">
            <a:solidFill>
              <a:srgbClr val="92D050"/>
            </a:solidFill>
            <a:prstDash val="dash"/>
            <a:headEnd type="triangle"/>
            <a:tailEnd type="triangle"/>
          </a:ln>
        </p:spPr>
        <p:style>
          <a:lnRef idx="1">
            <a:schemeClr val="accent1"/>
          </a:lnRef>
          <a:fillRef idx="0">
            <a:schemeClr val="accent1"/>
          </a:fillRef>
          <a:effectRef idx="0">
            <a:schemeClr val="accent1"/>
          </a:effectRef>
          <a:fontRef idx="minor">
            <a:schemeClr val="tx1"/>
          </a:fontRef>
        </p:style>
      </p:cxnSp>
      <p:sp>
        <p:nvSpPr>
          <p:cNvPr id="57" name="Rounded Rectangle 56">
            <a:extLst>
              <a:ext uri="{FF2B5EF4-FFF2-40B4-BE49-F238E27FC236}">
                <a16:creationId xmlns:a16="http://schemas.microsoft.com/office/drawing/2014/main" id="{A9A1F660-D1EF-E147-6D4B-CE5AC3D470FE}"/>
              </a:ext>
            </a:extLst>
          </p:cNvPr>
          <p:cNvSpPr/>
          <p:nvPr/>
        </p:nvSpPr>
        <p:spPr>
          <a:xfrm>
            <a:off x="8862317" y="6219682"/>
            <a:ext cx="1050815" cy="385443"/>
          </a:xfrm>
          <a:prstGeom prst="roundRect">
            <a:avLst/>
          </a:prstGeom>
          <a:noFill/>
          <a:ln>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Shard 5</a:t>
            </a:r>
          </a:p>
        </p:txBody>
      </p:sp>
      <p:sp>
        <p:nvSpPr>
          <p:cNvPr id="62" name="Rounded Rectangle 61">
            <a:extLst>
              <a:ext uri="{FF2B5EF4-FFF2-40B4-BE49-F238E27FC236}">
                <a16:creationId xmlns:a16="http://schemas.microsoft.com/office/drawing/2014/main" id="{FE0723AF-4073-DE85-3FFD-383F24F3BCBE}"/>
              </a:ext>
            </a:extLst>
          </p:cNvPr>
          <p:cNvSpPr/>
          <p:nvPr/>
        </p:nvSpPr>
        <p:spPr>
          <a:xfrm>
            <a:off x="258257" y="1513572"/>
            <a:ext cx="1050815" cy="385443"/>
          </a:xfrm>
          <a:prstGeom prst="roundRect">
            <a:avLst/>
          </a:prstGeom>
          <a:noFill/>
          <a:ln>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Shard 2</a:t>
            </a:r>
          </a:p>
        </p:txBody>
      </p:sp>
      <p:sp>
        <p:nvSpPr>
          <p:cNvPr id="63" name="TextBox 62">
            <a:extLst>
              <a:ext uri="{FF2B5EF4-FFF2-40B4-BE49-F238E27FC236}">
                <a16:creationId xmlns:a16="http://schemas.microsoft.com/office/drawing/2014/main" id="{F230A850-0107-868A-3C5F-4AA749953DD4}"/>
              </a:ext>
            </a:extLst>
          </p:cNvPr>
          <p:cNvSpPr txBox="1"/>
          <p:nvPr/>
        </p:nvSpPr>
        <p:spPr>
          <a:xfrm>
            <a:off x="439350" y="1205795"/>
            <a:ext cx="643125" cy="307777"/>
          </a:xfrm>
          <a:prstGeom prst="rect">
            <a:avLst/>
          </a:prstGeom>
          <a:noFill/>
        </p:spPr>
        <p:txBody>
          <a:bodyPr wrap="none" rtlCol="0">
            <a:spAutoFit/>
          </a:bodyPr>
          <a:lstStyle/>
          <a:p>
            <a:r>
              <a:rPr lang="en-US" dirty="0"/>
              <a:t>Votes</a:t>
            </a:r>
          </a:p>
        </p:txBody>
      </p:sp>
      <p:sp>
        <p:nvSpPr>
          <p:cNvPr id="64" name="Rounded Rectangle 63">
            <a:extLst>
              <a:ext uri="{FF2B5EF4-FFF2-40B4-BE49-F238E27FC236}">
                <a16:creationId xmlns:a16="http://schemas.microsoft.com/office/drawing/2014/main" id="{EB564747-CE4B-9140-ECD7-63DCB9043EEA}"/>
              </a:ext>
            </a:extLst>
          </p:cNvPr>
          <p:cNvSpPr/>
          <p:nvPr/>
        </p:nvSpPr>
        <p:spPr>
          <a:xfrm>
            <a:off x="258257" y="1976548"/>
            <a:ext cx="1050815" cy="385443"/>
          </a:xfrm>
          <a:prstGeom prst="roundRect">
            <a:avLst/>
          </a:prstGeom>
          <a:noFill/>
          <a:ln>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Shard 4</a:t>
            </a:r>
          </a:p>
        </p:txBody>
      </p:sp>
      <p:sp>
        <p:nvSpPr>
          <p:cNvPr id="65" name="Rounded Rectangle 64">
            <a:extLst>
              <a:ext uri="{FF2B5EF4-FFF2-40B4-BE49-F238E27FC236}">
                <a16:creationId xmlns:a16="http://schemas.microsoft.com/office/drawing/2014/main" id="{260DDA45-F0BE-6621-6849-322917917D44}"/>
              </a:ext>
            </a:extLst>
          </p:cNvPr>
          <p:cNvSpPr/>
          <p:nvPr/>
        </p:nvSpPr>
        <p:spPr>
          <a:xfrm>
            <a:off x="258257" y="2425944"/>
            <a:ext cx="1050815" cy="385443"/>
          </a:xfrm>
          <a:prstGeom prst="roundRect">
            <a:avLst/>
          </a:prstGeom>
          <a:noFill/>
          <a:ln>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Shard 5</a:t>
            </a:r>
          </a:p>
        </p:txBody>
      </p:sp>
      <p:sp>
        <p:nvSpPr>
          <p:cNvPr id="66" name="TextBox 65">
            <a:extLst>
              <a:ext uri="{FF2B5EF4-FFF2-40B4-BE49-F238E27FC236}">
                <a16:creationId xmlns:a16="http://schemas.microsoft.com/office/drawing/2014/main" id="{D8E67D1F-75E0-5F6A-0C23-3C1CF6984C0B}"/>
              </a:ext>
            </a:extLst>
          </p:cNvPr>
          <p:cNvSpPr txBox="1"/>
          <p:nvPr/>
        </p:nvSpPr>
        <p:spPr>
          <a:xfrm>
            <a:off x="5642170" y="4991325"/>
            <a:ext cx="333746" cy="307777"/>
          </a:xfrm>
          <a:prstGeom prst="rect">
            <a:avLst/>
          </a:prstGeom>
          <a:noFill/>
        </p:spPr>
        <p:txBody>
          <a:bodyPr wrap="none" rtlCol="0">
            <a:spAutoFit/>
          </a:bodyPr>
          <a:lstStyle/>
          <a:p>
            <a:r>
              <a:rPr lang="en-US" dirty="0"/>
              <a:t>t2</a:t>
            </a:r>
          </a:p>
        </p:txBody>
      </p:sp>
      <p:sp>
        <p:nvSpPr>
          <p:cNvPr id="67" name="TextBox 66">
            <a:extLst>
              <a:ext uri="{FF2B5EF4-FFF2-40B4-BE49-F238E27FC236}">
                <a16:creationId xmlns:a16="http://schemas.microsoft.com/office/drawing/2014/main" id="{4BB98E7F-CAE3-34EF-3BE6-8E51F82B3174}"/>
              </a:ext>
            </a:extLst>
          </p:cNvPr>
          <p:cNvSpPr txBox="1"/>
          <p:nvPr/>
        </p:nvSpPr>
        <p:spPr>
          <a:xfrm>
            <a:off x="6911396" y="3497536"/>
            <a:ext cx="333746" cy="307777"/>
          </a:xfrm>
          <a:prstGeom prst="rect">
            <a:avLst/>
          </a:prstGeom>
          <a:noFill/>
        </p:spPr>
        <p:txBody>
          <a:bodyPr wrap="none" rtlCol="0">
            <a:spAutoFit/>
          </a:bodyPr>
          <a:lstStyle/>
          <a:p>
            <a:r>
              <a:rPr lang="en-US" dirty="0"/>
              <a:t>t2</a:t>
            </a:r>
          </a:p>
        </p:txBody>
      </p:sp>
      <p:sp>
        <p:nvSpPr>
          <p:cNvPr id="68" name="TextBox 67">
            <a:extLst>
              <a:ext uri="{FF2B5EF4-FFF2-40B4-BE49-F238E27FC236}">
                <a16:creationId xmlns:a16="http://schemas.microsoft.com/office/drawing/2014/main" id="{24D8E14E-BE02-11F3-9686-76BC7F49B635}"/>
              </a:ext>
            </a:extLst>
          </p:cNvPr>
          <p:cNvSpPr txBox="1"/>
          <p:nvPr/>
        </p:nvSpPr>
        <p:spPr>
          <a:xfrm>
            <a:off x="8323624" y="4069327"/>
            <a:ext cx="333746" cy="307777"/>
          </a:xfrm>
          <a:prstGeom prst="rect">
            <a:avLst/>
          </a:prstGeom>
          <a:noFill/>
        </p:spPr>
        <p:txBody>
          <a:bodyPr wrap="none" rtlCol="0">
            <a:spAutoFit/>
          </a:bodyPr>
          <a:lstStyle/>
          <a:p>
            <a:r>
              <a:rPr lang="en-US" dirty="0"/>
              <a:t>t2</a:t>
            </a:r>
          </a:p>
        </p:txBody>
      </p:sp>
      <p:sp>
        <p:nvSpPr>
          <p:cNvPr id="76" name="TextBox 75">
            <a:extLst>
              <a:ext uri="{FF2B5EF4-FFF2-40B4-BE49-F238E27FC236}">
                <a16:creationId xmlns:a16="http://schemas.microsoft.com/office/drawing/2014/main" id="{D39564E9-AFF1-7FEA-09EE-74D7D22DC59E}"/>
              </a:ext>
            </a:extLst>
          </p:cNvPr>
          <p:cNvSpPr txBox="1"/>
          <p:nvPr/>
        </p:nvSpPr>
        <p:spPr>
          <a:xfrm>
            <a:off x="2475041" y="1842763"/>
            <a:ext cx="1260281" cy="307777"/>
          </a:xfrm>
          <a:prstGeom prst="rect">
            <a:avLst/>
          </a:prstGeom>
          <a:noFill/>
        </p:spPr>
        <p:txBody>
          <a:bodyPr wrap="none" rtlCol="0">
            <a:spAutoFit/>
          </a:bodyPr>
          <a:lstStyle/>
          <a:p>
            <a:r>
              <a:rPr lang="en-US" dirty="0"/>
              <a:t>New Primary </a:t>
            </a:r>
          </a:p>
        </p:txBody>
      </p:sp>
      <p:cxnSp>
        <p:nvCxnSpPr>
          <p:cNvPr id="78" name="Straight Arrow Connector 77">
            <a:extLst>
              <a:ext uri="{FF2B5EF4-FFF2-40B4-BE49-F238E27FC236}">
                <a16:creationId xmlns:a16="http://schemas.microsoft.com/office/drawing/2014/main" id="{386FD816-56D0-1849-A1FC-D0C9F1D9C9D7}"/>
              </a:ext>
            </a:extLst>
          </p:cNvPr>
          <p:cNvCxnSpPr/>
          <p:nvPr/>
        </p:nvCxnSpPr>
        <p:spPr>
          <a:xfrm>
            <a:off x="3095587" y="2259724"/>
            <a:ext cx="0" cy="41069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79" name="TextBox 78">
            <a:extLst>
              <a:ext uri="{FF2B5EF4-FFF2-40B4-BE49-F238E27FC236}">
                <a16:creationId xmlns:a16="http://schemas.microsoft.com/office/drawing/2014/main" id="{45146E34-181F-5817-5C73-40356C39D106}"/>
              </a:ext>
            </a:extLst>
          </p:cNvPr>
          <p:cNvSpPr txBox="1"/>
          <p:nvPr/>
        </p:nvSpPr>
        <p:spPr>
          <a:xfrm>
            <a:off x="7429339" y="6269192"/>
            <a:ext cx="1260281" cy="307777"/>
          </a:xfrm>
          <a:prstGeom prst="rect">
            <a:avLst/>
          </a:prstGeom>
          <a:noFill/>
        </p:spPr>
        <p:txBody>
          <a:bodyPr wrap="none" rtlCol="0">
            <a:spAutoFit/>
          </a:bodyPr>
          <a:lstStyle/>
          <a:p>
            <a:r>
              <a:rPr lang="en-US" dirty="0"/>
              <a:t>New Primary </a:t>
            </a:r>
          </a:p>
        </p:txBody>
      </p:sp>
      <p:cxnSp>
        <p:nvCxnSpPr>
          <p:cNvPr id="81" name="Straight Arrow Connector 80">
            <a:extLst>
              <a:ext uri="{FF2B5EF4-FFF2-40B4-BE49-F238E27FC236}">
                <a16:creationId xmlns:a16="http://schemas.microsoft.com/office/drawing/2014/main" id="{35486528-6712-2584-5B16-5CA3AE9D1872}"/>
              </a:ext>
            </a:extLst>
          </p:cNvPr>
          <p:cNvCxnSpPr>
            <a:cxnSpLocks/>
          </p:cNvCxnSpPr>
          <p:nvPr/>
        </p:nvCxnSpPr>
        <p:spPr>
          <a:xfrm flipV="1">
            <a:off x="8029739" y="5695750"/>
            <a:ext cx="0" cy="57344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885112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dissolve">
                                      <p:cBhvr>
                                        <p:cTn id="7" dur="500"/>
                                        <p:tgtEl>
                                          <p:spTgt spid="29"/>
                                        </p:tgtEl>
                                      </p:cBhvr>
                                    </p:animEffect>
                                  </p:childTnLst>
                                </p:cTn>
                              </p:par>
                              <p:par>
                                <p:cTn id="8" presetID="9" presetClass="entr" presetSubtype="0" fill="hold" grpId="0" nodeType="withEffect">
                                  <p:stCondLst>
                                    <p:cond delay="0"/>
                                  </p:stCondLst>
                                  <p:childTnLst>
                                    <p:set>
                                      <p:cBhvr>
                                        <p:cTn id="9" dur="1" fill="hold">
                                          <p:stCondLst>
                                            <p:cond delay="0"/>
                                          </p:stCondLst>
                                        </p:cTn>
                                        <p:tgtEl>
                                          <p:spTgt spid="28"/>
                                        </p:tgtEl>
                                        <p:attrNameLst>
                                          <p:attrName>style.visibility</p:attrName>
                                        </p:attrNameLst>
                                      </p:cBhvr>
                                      <p:to>
                                        <p:strVal val="visible"/>
                                      </p:to>
                                    </p:set>
                                    <p:animEffect transition="in" filter="dissolve">
                                      <p:cBhvr>
                                        <p:cTn id="10" dur="500"/>
                                        <p:tgtEl>
                                          <p:spTgt spid="28"/>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39"/>
                                        </p:tgtEl>
                                        <p:attrNameLst>
                                          <p:attrName>style.visibility</p:attrName>
                                        </p:attrNameLst>
                                      </p:cBhvr>
                                      <p:to>
                                        <p:strVal val="visible"/>
                                      </p:to>
                                    </p:set>
                                    <p:animEffect transition="in" filter="dissolve">
                                      <p:cBhvr>
                                        <p:cTn id="13" dur="500"/>
                                        <p:tgtEl>
                                          <p:spTgt spid="39"/>
                                        </p:tgtEl>
                                      </p:cBhvr>
                                    </p:animEffect>
                                  </p:childTnLst>
                                </p:cTn>
                              </p:par>
                            </p:childTnLst>
                          </p:cTn>
                        </p:par>
                      </p:childTnLst>
                    </p:cTn>
                  </p:par>
                  <p:par>
                    <p:cTn id="14" fill="hold">
                      <p:stCondLst>
                        <p:cond delay="indefinite"/>
                      </p:stCondLst>
                      <p:childTnLst>
                        <p:par>
                          <p:cTn id="15" fill="hold">
                            <p:stCondLst>
                              <p:cond delay="0"/>
                            </p:stCondLst>
                            <p:childTnLst>
                              <p:par>
                                <p:cTn id="16" presetID="9" presetClass="entr" presetSubtype="0" fill="hold" grpId="0" nodeType="clickEffect">
                                  <p:stCondLst>
                                    <p:cond delay="0"/>
                                  </p:stCondLst>
                                  <p:childTnLst>
                                    <p:set>
                                      <p:cBhvr>
                                        <p:cTn id="17" dur="1" fill="hold">
                                          <p:stCondLst>
                                            <p:cond delay="0"/>
                                          </p:stCondLst>
                                        </p:cTn>
                                        <p:tgtEl>
                                          <p:spTgt spid="51"/>
                                        </p:tgtEl>
                                        <p:attrNameLst>
                                          <p:attrName>style.visibility</p:attrName>
                                        </p:attrNameLst>
                                      </p:cBhvr>
                                      <p:to>
                                        <p:strVal val="visible"/>
                                      </p:to>
                                    </p:set>
                                    <p:animEffect transition="in" filter="dissolve">
                                      <p:cBhvr>
                                        <p:cTn id="18" dur="500"/>
                                        <p:tgtEl>
                                          <p:spTgt spid="51"/>
                                        </p:tgtEl>
                                      </p:cBhvr>
                                    </p:animEffect>
                                  </p:childTnLst>
                                </p:cTn>
                              </p:par>
                              <p:par>
                                <p:cTn id="19" presetID="9" presetClass="entr" presetSubtype="0" fill="hold" nodeType="withEffect">
                                  <p:stCondLst>
                                    <p:cond delay="0"/>
                                  </p:stCondLst>
                                  <p:childTnLst>
                                    <p:set>
                                      <p:cBhvr>
                                        <p:cTn id="20" dur="1" fill="hold">
                                          <p:stCondLst>
                                            <p:cond delay="0"/>
                                          </p:stCondLst>
                                        </p:cTn>
                                        <p:tgtEl>
                                          <p:spTgt spid="41"/>
                                        </p:tgtEl>
                                        <p:attrNameLst>
                                          <p:attrName>style.visibility</p:attrName>
                                        </p:attrNameLst>
                                      </p:cBhvr>
                                      <p:to>
                                        <p:strVal val="visible"/>
                                      </p:to>
                                    </p:set>
                                    <p:animEffect transition="in" filter="dissolve">
                                      <p:cBhvr>
                                        <p:cTn id="21" dur="500"/>
                                        <p:tgtEl>
                                          <p:spTgt spid="41"/>
                                        </p:tgtEl>
                                      </p:cBhvr>
                                    </p:animEffect>
                                  </p:childTnLst>
                                </p:cTn>
                              </p:par>
                              <p:par>
                                <p:cTn id="22" presetID="9" presetClass="entr" presetSubtype="0" fill="hold" nodeType="withEffect">
                                  <p:stCondLst>
                                    <p:cond delay="0"/>
                                  </p:stCondLst>
                                  <p:childTnLst>
                                    <p:set>
                                      <p:cBhvr>
                                        <p:cTn id="23" dur="1" fill="hold">
                                          <p:stCondLst>
                                            <p:cond delay="0"/>
                                          </p:stCondLst>
                                        </p:cTn>
                                        <p:tgtEl>
                                          <p:spTgt spid="47"/>
                                        </p:tgtEl>
                                        <p:attrNameLst>
                                          <p:attrName>style.visibility</p:attrName>
                                        </p:attrNameLst>
                                      </p:cBhvr>
                                      <p:to>
                                        <p:strVal val="visible"/>
                                      </p:to>
                                    </p:set>
                                    <p:animEffect transition="in" filter="dissolve">
                                      <p:cBhvr>
                                        <p:cTn id="24" dur="500"/>
                                        <p:tgtEl>
                                          <p:spTgt spid="47"/>
                                        </p:tgtEl>
                                      </p:cBhvr>
                                    </p:animEffect>
                                  </p:childTnLst>
                                </p:cTn>
                              </p:par>
                              <p:par>
                                <p:cTn id="25" presetID="9" presetClass="entr" presetSubtype="0" fill="hold" grpId="0" nodeType="withEffect">
                                  <p:stCondLst>
                                    <p:cond delay="0"/>
                                  </p:stCondLst>
                                  <p:childTnLst>
                                    <p:set>
                                      <p:cBhvr>
                                        <p:cTn id="26" dur="1" fill="hold">
                                          <p:stCondLst>
                                            <p:cond delay="0"/>
                                          </p:stCondLst>
                                        </p:cTn>
                                        <p:tgtEl>
                                          <p:spTgt spid="50"/>
                                        </p:tgtEl>
                                        <p:attrNameLst>
                                          <p:attrName>style.visibility</p:attrName>
                                        </p:attrNameLst>
                                      </p:cBhvr>
                                      <p:to>
                                        <p:strVal val="visible"/>
                                      </p:to>
                                    </p:set>
                                    <p:animEffect transition="in" filter="dissolve">
                                      <p:cBhvr>
                                        <p:cTn id="27" dur="500"/>
                                        <p:tgtEl>
                                          <p:spTgt spid="50"/>
                                        </p:tgtEl>
                                      </p:cBhvr>
                                    </p:animEffect>
                                  </p:childTnLst>
                                </p:cTn>
                              </p:par>
                              <p:par>
                                <p:cTn id="28" presetID="9" presetClass="entr" presetSubtype="0" fill="hold" grpId="0" nodeType="withEffect">
                                  <p:stCondLst>
                                    <p:cond delay="0"/>
                                  </p:stCondLst>
                                  <p:childTnLst>
                                    <p:set>
                                      <p:cBhvr>
                                        <p:cTn id="29" dur="1" fill="hold">
                                          <p:stCondLst>
                                            <p:cond delay="0"/>
                                          </p:stCondLst>
                                        </p:cTn>
                                        <p:tgtEl>
                                          <p:spTgt spid="52"/>
                                        </p:tgtEl>
                                        <p:attrNameLst>
                                          <p:attrName>style.visibility</p:attrName>
                                        </p:attrNameLst>
                                      </p:cBhvr>
                                      <p:to>
                                        <p:strVal val="visible"/>
                                      </p:to>
                                    </p:set>
                                    <p:animEffect transition="in" filter="dissolve">
                                      <p:cBhvr>
                                        <p:cTn id="30" dur="500"/>
                                        <p:tgtEl>
                                          <p:spTgt spid="52"/>
                                        </p:tgtEl>
                                      </p:cBhvr>
                                    </p:animEffect>
                                  </p:childTnLst>
                                </p:cTn>
                              </p:par>
                              <p:par>
                                <p:cTn id="31" presetID="9" presetClass="entr" presetSubtype="0" fill="hold" nodeType="withEffect">
                                  <p:stCondLst>
                                    <p:cond delay="0"/>
                                  </p:stCondLst>
                                  <p:childTnLst>
                                    <p:set>
                                      <p:cBhvr>
                                        <p:cTn id="32" dur="1" fill="hold">
                                          <p:stCondLst>
                                            <p:cond delay="0"/>
                                          </p:stCondLst>
                                        </p:cTn>
                                        <p:tgtEl>
                                          <p:spTgt spid="42"/>
                                        </p:tgtEl>
                                        <p:attrNameLst>
                                          <p:attrName>style.visibility</p:attrName>
                                        </p:attrNameLst>
                                      </p:cBhvr>
                                      <p:to>
                                        <p:strVal val="visible"/>
                                      </p:to>
                                    </p:set>
                                    <p:animEffect transition="in" filter="dissolve">
                                      <p:cBhvr>
                                        <p:cTn id="33" dur="500"/>
                                        <p:tgtEl>
                                          <p:spTgt spid="42"/>
                                        </p:tgtEl>
                                      </p:cBhvr>
                                    </p:animEffect>
                                  </p:childTnLst>
                                </p:cTn>
                              </p:par>
                            </p:childTnLst>
                          </p:cTn>
                        </p:par>
                      </p:childTnLst>
                    </p:cTn>
                  </p:par>
                  <p:par>
                    <p:cTn id="34" fill="hold">
                      <p:stCondLst>
                        <p:cond delay="indefinite"/>
                      </p:stCondLst>
                      <p:childTnLst>
                        <p:par>
                          <p:cTn id="35" fill="hold">
                            <p:stCondLst>
                              <p:cond delay="0"/>
                            </p:stCondLst>
                            <p:childTnLst>
                              <p:par>
                                <p:cTn id="36" presetID="9" presetClass="entr" presetSubtype="0" fill="hold" grpId="0" nodeType="clickEffect">
                                  <p:stCondLst>
                                    <p:cond delay="0"/>
                                  </p:stCondLst>
                                  <p:childTnLst>
                                    <p:set>
                                      <p:cBhvr>
                                        <p:cTn id="37" dur="1" fill="hold">
                                          <p:stCondLst>
                                            <p:cond delay="0"/>
                                          </p:stCondLst>
                                        </p:cTn>
                                        <p:tgtEl>
                                          <p:spTgt spid="63"/>
                                        </p:tgtEl>
                                        <p:attrNameLst>
                                          <p:attrName>style.visibility</p:attrName>
                                        </p:attrNameLst>
                                      </p:cBhvr>
                                      <p:to>
                                        <p:strVal val="visible"/>
                                      </p:to>
                                    </p:set>
                                    <p:animEffect transition="in" filter="dissolve">
                                      <p:cBhvr>
                                        <p:cTn id="38" dur="500"/>
                                        <p:tgtEl>
                                          <p:spTgt spid="63"/>
                                        </p:tgtEl>
                                      </p:cBhvr>
                                    </p:animEffect>
                                  </p:childTnLst>
                                </p:cTn>
                              </p:par>
                              <p:par>
                                <p:cTn id="39" presetID="9" presetClass="entr" presetSubtype="0" fill="hold" grpId="0" nodeType="withEffect">
                                  <p:stCondLst>
                                    <p:cond delay="0"/>
                                  </p:stCondLst>
                                  <p:childTnLst>
                                    <p:set>
                                      <p:cBhvr>
                                        <p:cTn id="40" dur="1" fill="hold">
                                          <p:stCondLst>
                                            <p:cond delay="0"/>
                                          </p:stCondLst>
                                        </p:cTn>
                                        <p:tgtEl>
                                          <p:spTgt spid="62"/>
                                        </p:tgtEl>
                                        <p:attrNameLst>
                                          <p:attrName>style.visibility</p:attrName>
                                        </p:attrNameLst>
                                      </p:cBhvr>
                                      <p:to>
                                        <p:strVal val="visible"/>
                                      </p:to>
                                    </p:set>
                                    <p:animEffect transition="in" filter="dissolve">
                                      <p:cBhvr>
                                        <p:cTn id="41" dur="500"/>
                                        <p:tgtEl>
                                          <p:spTgt spid="62"/>
                                        </p:tgtEl>
                                      </p:cBhvr>
                                    </p:animEffect>
                                  </p:childTnLst>
                                </p:cTn>
                              </p:par>
                              <p:par>
                                <p:cTn id="42" presetID="9" presetClass="entr" presetSubtype="0" fill="hold" grpId="0" nodeType="withEffect">
                                  <p:stCondLst>
                                    <p:cond delay="0"/>
                                  </p:stCondLst>
                                  <p:childTnLst>
                                    <p:set>
                                      <p:cBhvr>
                                        <p:cTn id="43" dur="1" fill="hold">
                                          <p:stCondLst>
                                            <p:cond delay="0"/>
                                          </p:stCondLst>
                                        </p:cTn>
                                        <p:tgtEl>
                                          <p:spTgt spid="64"/>
                                        </p:tgtEl>
                                        <p:attrNameLst>
                                          <p:attrName>style.visibility</p:attrName>
                                        </p:attrNameLst>
                                      </p:cBhvr>
                                      <p:to>
                                        <p:strVal val="visible"/>
                                      </p:to>
                                    </p:set>
                                    <p:animEffect transition="in" filter="dissolve">
                                      <p:cBhvr>
                                        <p:cTn id="44" dur="500"/>
                                        <p:tgtEl>
                                          <p:spTgt spid="64"/>
                                        </p:tgtEl>
                                      </p:cBhvr>
                                    </p:animEffect>
                                  </p:childTnLst>
                                </p:cTn>
                              </p:par>
                              <p:par>
                                <p:cTn id="45" presetID="9" presetClass="entr" presetSubtype="0" fill="hold" grpId="0" nodeType="withEffect">
                                  <p:stCondLst>
                                    <p:cond delay="0"/>
                                  </p:stCondLst>
                                  <p:childTnLst>
                                    <p:set>
                                      <p:cBhvr>
                                        <p:cTn id="46" dur="1" fill="hold">
                                          <p:stCondLst>
                                            <p:cond delay="0"/>
                                          </p:stCondLst>
                                        </p:cTn>
                                        <p:tgtEl>
                                          <p:spTgt spid="65"/>
                                        </p:tgtEl>
                                        <p:attrNameLst>
                                          <p:attrName>style.visibility</p:attrName>
                                        </p:attrNameLst>
                                      </p:cBhvr>
                                      <p:to>
                                        <p:strVal val="visible"/>
                                      </p:to>
                                    </p:set>
                                    <p:animEffect transition="in" filter="dissolve">
                                      <p:cBhvr>
                                        <p:cTn id="47" dur="500"/>
                                        <p:tgtEl>
                                          <p:spTgt spid="65"/>
                                        </p:tgtEl>
                                      </p:cBhvr>
                                    </p:animEffect>
                                  </p:childTnLst>
                                </p:cTn>
                              </p:par>
                            </p:childTnLst>
                          </p:cTn>
                        </p:par>
                      </p:childTnLst>
                    </p:cTn>
                  </p:par>
                  <p:par>
                    <p:cTn id="48" fill="hold">
                      <p:stCondLst>
                        <p:cond delay="indefinite"/>
                      </p:stCondLst>
                      <p:childTnLst>
                        <p:par>
                          <p:cTn id="49" fill="hold">
                            <p:stCondLst>
                              <p:cond delay="0"/>
                            </p:stCondLst>
                            <p:childTnLst>
                              <p:par>
                                <p:cTn id="50" presetID="9" presetClass="entr" presetSubtype="0" fill="hold" nodeType="clickEffect">
                                  <p:stCondLst>
                                    <p:cond delay="0"/>
                                  </p:stCondLst>
                                  <p:childTnLst>
                                    <p:set>
                                      <p:cBhvr>
                                        <p:cTn id="51" dur="1" fill="hold">
                                          <p:stCondLst>
                                            <p:cond delay="0"/>
                                          </p:stCondLst>
                                        </p:cTn>
                                        <p:tgtEl>
                                          <p:spTgt spid="78"/>
                                        </p:tgtEl>
                                        <p:attrNameLst>
                                          <p:attrName>style.visibility</p:attrName>
                                        </p:attrNameLst>
                                      </p:cBhvr>
                                      <p:to>
                                        <p:strVal val="visible"/>
                                      </p:to>
                                    </p:set>
                                    <p:animEffect transition="in" filter="dissolve">
                                      <p:cBhvr>
                                        <p:cTn id="52" dur="500"/>
                                        <p:tgtEl>
                                          <p:spTgt spid="78"/>
                                        </p:tgtEl>
                                      </p:cBhvr>
                                    </p:animEffect>
                                  </p:childTnLst>
                                </p:cTn>
                              </p:par>
                              <p:par>
                                <p:cTn id="53" presetID="9" presetClass="entr" presetSubtype="0" fill="hold" grpId="0" nodeType="withEffect">
                                  <p:stCondLst>
                                    <p:cond delay="0"/>
                                  </p:stCondLst>
                                  <p:childTnLst>
                                    <p:set>
                                      <p:cBhvr>
                                        <p:cTn id="54" dur="1" fill="hold">
                                          <p:stCondLst>
                                            <p:cond delay="0"/>
                                          </p:stCondLst>
                                        </p:cTn>
                                        <p:tgtEl>
                                          <p:spTgt spid="76"/>
                                        </p:tgtEl>
                                        <p:attrNameLst>
                                          <p:attrName>style.visibility</p:attrName>
                                        </p:attrNameLst>
                                      </p:cBhvr>
                                      <p:to>
                                        <p:strVal val="visible"/>
                                      </p:to>
                                    </p:set>
                                    <p:animEffect transition="in" filter="dissolve">
                                      <p:cBhvr>
                                        <p:cTn id="55" dur="500"/>
                                        <p:tgtEl>
                                          <p:spTgt spid="76"/>
                                        </p:tgtEl>
                                      </p:cBhvr>
                                    </p:animEffect>
                                  </p:childTnLst>
                                </p:cTn>
                              </p:par>
                            </p:childTnLst>
                          </p:cTn>
                        </p:par>
                      </p:childTnLst>
                    </p:cTn>
                  </p:par>
                  <p:par>
                    <p:cTn id="56" fill="hold">
                      <p:stCondLst>
                        <p:cond delay="indefinite"/>
                      </p:stCondLst>
                      <p:childTnLst>
                        <p:par>
                          <p:cTn id="57" fill="hold">
                            <p:stCondLst>
                              <p:cond delay="0"/>
                            </p:stCondLst>
                            <p:childTnLst>
                              <p:par>
                                <p:cTn id="58" presetID="9" presetClass="entr" presetSubtype="0" fill="hold" grpId="0" nodeType="clickEffect">
                                  <p:stCondLst>
                                    <p:cond delay="0"/>
                                  </p:stCondLst>
                                  <p:childTnLst>
                                    <p:set>
                                      <p:cBhvr>
                                        <p:cTn id="59" dur="1" fill="hold">
                                          <p:stCondLst>
                                            <p:cond delay="0"/>
                                          </p:stCondLst>
                                        </p:cTn>
                                        <p:tgtEl>
                                          <p:spTgt spid="67"/>
                                        </p:tgtEl>
                                        <p:attrNameLst>
                                          <p:attrName>style.visibility</p:attrName>
                                        </p:attrNameLst>
                                      </p:cBhvr>
                                      <p:to>
                                        <p:strVal val="visible"/>
                                      </p:to>
                                    </p:set>
                                    <p:animEffect transition="in" filter="dissolve">
                                      <p:cBhvr>
                                        <p:cTn id="60" dur="500"/>
                                        <p:tgtEl>
                                          <p:spTgt spid="67"/>
                                        </p:tgtEl>
                                      </p:cBhvr>
                                    </p:animEffect>
                                  </p:childTnLst>
                                </p:cTn>
                              </p:par>
                              <p:par>
                                <p:cTn id="61" presetID="9" presetClass="entr" presetSubtype="0" fill="hold" nodeType="withEffect">
                                  <p:stCondLst>
                                    <p:cond delay="0"/>
                                  </p:stCondLst>
                                  <p:childTnLst>
                                    <p:set>
                                      <p:cBhvr>
                                        <p:cTn id="62" dur="1" fill="hold">
                                          <p:stCondLst>
                                            <p:cond delay="0"/>
                                          </p:stCondLst>
                                        </p:cTn>
                                        <p:tgtEl>
                                          <p:spTgt spid="53"/>
                                        </p:tgtEl>
                                        <p:attrNameLst>
                                          <p:attrName>style.visibility</p:attrName>
                                        </p:attrNameLst>
                                      </p:cBhvr>
                                      <p:to>
                                        <p:strVal val="visible"/>
                                      </p:to>
                                    </p:set>
                                    <p:animEffect transition="in" filter="dissolve">
                                      <p:cBhvr>
                                        <p:cTn id="63" dur="500"/>
                                        <p:tgtEl>
                                          <p:spTgt spid="53"/>
                                        </p:tgtEl>
                                      </p:cBhvr>
                                    </p:animEffect>
                                  </p:childTnLst>
                                </p:cTn>
                              </p:par>
                              <p:par>
                                <p:cTn id="64" presetID="9" presetClass="entr" presetSubtype="0" fill="hold" nodeType="withEffect">
                                  <p:stCondLst>
                                    <p:cond delay="0"/>
                                  </p:stCondLst>
                                  <p:childTnLst>
                                    <p:set>
                                      <p:cBhvr>
                                        <p:cTn id="65" dur="1" fill="hold">
                                          <p:stCondLst>
                                            <p:cond delay="0"/>
                                          </p:stCondLst>
                                        </p:cTn>
                                        <p:tgtEl>
                                          <p:spTgt spid="182"/>
                                        </p:tgtEl>
                                        <p:attrNameLst>
                                          <p:attrName>style.visibility</p:attrName>
                                        </p:attrNameLst>
                                      </p:cBhvr>
                                      <p:to>
                                        <p:strVal val="visible"/>
                                      </p:to>
                                    </p:set>
                                    <p:animEffect transition="in" filter="dissolve">
                                      <p:cBhvr>
                                        <p:cTn id="66" dur="500"/>
                                        <p:tgtEl>
                                          <p:spTgt spid="182"/>
                                        </p:tgtEl>
                                      </p:cBhvr>
                                    </p:animEffect>
                                  </p:childTnLst>
                                </p:cTn>
                              </p:par>
                              <p:par>
                                <p:cTn id="67" presetID="9" presetClass="entr" presetSubtype="0" fill="hold" grpId="0" nodeType="withEffect">
                                  <p:stCondLst>
                                    <p:cond delay="0"/>
                                  </p:stCondLst>
                                  <p:childTnLst>
                                    <p:set>
                                      <p:cBhvr>
                                        <p:cTn id="68" dur="1" fill="hold">
                                          <p:stCondLst>
                                            <p:cond delay="0"/>
                                          </p:stCondLst>
                                        </p:cTn>
                                        <p:tgtEl>
                                          <p:spTgt spid="66"/>
                                        </p:tgtEl>
                                        <p:attrNameLst>
                                          <p:attrName>style.visibility</p:attrName>
                                        </p:attrNameLst>
                                      </p:cBhvr>
                                      <p:to>
                                        <p:strVal val="visible"/>
                                      </p:to>
                                    </p:set>
                                    <p:animEffect transition="in" filter="dissolve">
                                      <p:cBhvr>
                                        <p:cTn id="69" dur="500"/>
                                        <p:tgtEl>
                                          <p:spTgt spid="66"/>
                                        </p:tgtEl>
                                      </p:cBhvr>
                                    </p:animEffect>
                                  </p:childTnLst>
                                </p:cTn>
                              </p:par>
                              <p:par>
                                <p:cTn id="70" presetID="9" presetClass="entr" presetSubtype="0" fill="hold" grpId="0" nodeType="withEffect">
                                  <p:stCondLst>
                                    <p:cond delay="0"/>
                                  </p:stCondLst>
                                  <p:childTnLst>
                                    <p:set>
                                      <p:cBhvr>
                                        <p:cTn id="71" dur="1" fill="hold">
                                          <p:stCondLst>
                                            <p:cond delay="0"/>
                                          </p:stCondLst>
                                        </p:cTn>
                                        <p:tgtEl>
                                          <p:spTgt spid="68"/>
                                        </p:tgtEl>
                                        <p:attrNameLst>
                                          <p:attrName>style.visibility</p:attrName>
                                        </p:attrNameLst>
                                      </p:cBhvr>
                                      <p:to>
                                        <p:strVal val="visible"/>
                                      </p:to>
                                    </p:set>
                                    <p:animEffect transition="in" filter="dissolve">
                                      <p:cBhvr>
                                        <p:cTn id="72" dur="500"/>
                                        <p:tgtEl>
                                          <p:spTgt spid="68"/>
                                        </p:tgtEl>
                                      </p:cBhvr>
                                    </p:animEffect>
                                  </p:childTnLst>
                                </p:cTn>
                              </p:par>
                              <p:par>
                                <p:cTn id="73" presetID="9" presetClass="entr" presetSubtype="0" fill="hold" nodeType="withEffect">
                                  <p:stCondLst>
                                    <p:cond delay="0"/>
                                  </p:stCondLst>
                                  <p:childTnLst>
                                    <p:set>
                                      <p:cBhvr>
                                        <p:cTn id="74" dur="1" fill="hold">
                                          <p:stCondLst>
                                            <p:cond delay="0"/>
                                          </p:stCondLst>
                                        </p:cTn>
                                        <p:tgtEl>
                                          <p:spTgt spid="31"/>
                                        </p:tgtEl>
                                        <p:attrNameLst>
                                          <p:attrName>style.visibility</p:attrName>
                                        </p:attrNameLst>
                                      </p:cBhvr>
                                      <p:to>
                                        <p:strVal val="visible"/>
                                      </p:to>
                                    </p:set>
                                    <p:animEffect transition="in" filter="dissolve">
                                      <p:cBhvr>
                                        <p:cTn id="75" dur="500"/>
                                        <p:tgtEl>
                                          <p:spTgt spid="31"/>
                                        </p:tgtEl>
                                      </p:cBhvr>
                                    </p:animEffect>
                                  </p:childTnLst>
                                </p:cTn>
                              </p:par>
                            </p:childTnLst>
                          </p:cTn>
                        </p:par>
                      </p:childTnLst>
                    </p:cTn>
                  </p:par>
                  <p:par>
                    <p:cTn id="76" fill="hold">
                      <p:stCondLst>
                        <p:cond delay="indefinite"/>
                      </p:stCondLst>
                      <p:childTnLst>
                        <p:par>
                          <p:cTn id="77" fill="hold">
                            <p:stCondLst>
                              <p:cond delay="0"/>
                            </p:stCondLst>
                            <p:childTnLst>
                              <p:par>
                                <p:cTn id="78" presetID="9" presetClass="entr" presetSubtype="0" fill="hold" grpId="0" nodeType="clickEffect">
                                  <p:stCondLst>
                                    <p:cond delay="0"/>
                                  </p:stCondLst>
                                  <p:childTnLst>
                                    <p:set>
                                      <p:cBhvr>
                                        <p:cTn id="79" dur="1" fill="hold">
                                          <p:stCondLst>
                                            <p:cond delay="0"/>
                                          </p:stCondLst>
                                        </p:cTn>
                                        <p:tgtEl>
                                          <p:spTgt spid="38"/>
                                        </p:tgtEl>
                                        <p:attrNameLst>
                                          <p:attrName>style.visibility</p:attrName>
                                        </p:attrNameLst>
                                      </p:cBhvr>
                                      <p:to>
                                        <p:strVal val="visible"/>
                                      </p:to>
                                    </p:set>
                                    <p:animEffect transition="in" filter="dissolve">
                                      <p:cBhvr>
                                        <p:cTn id="80" dur="500"/>
                                        <p:tgtEl>
                                          <p:spTgt spid="38"/>
                                        </p:tgtEl>
                                      </p:cBhvr>
                                    </p:animEffect>
                                  </p:childTnLst>
                                </p:cTn>
                              </p:par>
                              <p:par>
                                <p:cTn id="81" presetID="9" presetClass="entr" presetSubtype="0" fill="hold" grpId="0" nodeType="withEffect">
                                  <p:stCondLst>
                                    <p:cond delay="0"/>
                                  </p:stCondLst>
                                  <p:childTnLst>
                                    <p:set>
                                      <p:cBhvr>
                                        <p:cTn id="82" dur="1" fill="hold">
                                          <p:stCondLst>
                                            <p:cond delay="0"/>
                                          </p:stCondLst>
                                        </p:cTn>
                                        <p:tgtEl>
                                          <p:spTgt spid="37"/>
                                        </p:tgtEl>
                                        <p:attrNameLst>
                                          <p:attrName>style.visibility</p:attrName>
                                        </p:attrNameLst>
                                      </p:cBhvr>
                                      <p:to>
                                        <p:strVal val="visible"/>
                                      </p:to>
                                    </p:set>
                                    <p:animEffect transition="in" filter="dissolve">
                                      <p:cBhvr>
                                        <p:cTn id="83" dur="500"/>
                                        <p:tgtEl>
                                          <p:spTgt spid="37"/>
                                        </p:tgtEl>
                                      </p:cBhvr>
                                    </p:animEffect>
                                  </p:childTnLst>
                                </p:cTn>
                              </p:par>
                              <p:par>
                                <p:cTn id="84" presetID="9" presetClass="entr" presetSubtype="0" fill="hold" grpId="0" nodeType="withEffect">
                                  <p:stCondLst>
                                    <p:cond delay="0"/>
                                  </p:stCondLst>
                                  <p:childTnLst>
                                    <p:set>
                                      <p:cBhvr>
                                        <p:cTn id="85" dur="1" fill="hold">
                                          <p:stCondLst>
                                            <p:cond delay="0"/>
                                          </p:stCondLst>
                                        </p:cTn>
                                        <p:tgtEl>
                                          <p:spTgt spid="40"/>
                                        </p:tgtEl>
                                        <p:attrNameLst>
                                          <p:attrName>style.visibility</p:attrName>
                                        </p:attrNameLst>
                                      </p:cBhvr>
                                      <p:to>
                                        <p:strVal val="visible"/>
                                      </p:to>
                                    </p:set>
                                    <p:animEffect transition="in" filter="dissolve">
                                      <p:cBhvr>
                                        <p:cTn id="86" dur="500"/>
                                        <p:tgtEl>
                                          <p:spTgt spid="40"/>
                                        </p:tgtEl>
                                      </p:cBhvr>
                                    </p:animEffect>
                                  </p:childTnLst>
                                </p:cTn>
                              </p:par>
                              <p:par>
                                <p:cTn id="87" presetID="9" presetClass="entr" presetSubtype="0" fill="hold" grpId="0" nodeType="withEffect">
                                  <p:stCondLst>
                                    <p:cond delay="0"/>
                                  </p:stCondLst>
                                  <p:childTnLst>
                                    <p:set>
                                      <p:cBhvr>
                                        <p:cTn id="88" dur="1" fill="hold">
                                          <p:stCondLst>
                                            <p:cond delay="0"/>
                                          </p:stCondLst>
                                        </p:cTn>
                                        <p:tgtEl>
                                          <p:spTgt spid="57"/>
                                        </p:tgtEl>
                                        <p:attrNameLst>
                                          <p:attrName>style.visibility</p:attrName>
                                        </p:attrNameLst>
                                      </p:cBhvr>
                                      <p:to>
                                        <p:strVal val="visible"/>
                                      </p:to>
                                    </p:set>
                                    <p:animEffect transition="in" filter="dissolve">
                                      <p:cBhvr>
                                        <p:cTn id="89" dur="500"/>
                                        <p:tgtEl>
                                          <p:spTgt spid="57"/>
                                        </p:tgtEl>
                                      </p:cBhvr>
                                    </p:animEffect>
                                  </p:childTnLst>
                                </p:cTn>
                              </p:par>
                            </p:childTnLst>
                          </p:cTn>
                        </p:par>
                      </p:childTnLst>
                    </p:cTn>
                  </p:par>
                  <p:par>
                    <p:cTn id="90" fill="hold">
                      <p:stCondLst>
                        <p:cond delay="indefinite"/>
                      </p:stCondLst>
                      <p:childTnLst>
                        <p:par>
                          <p:cTn id="91" fill="hold">
                            <p:stCondLst>
                              <p:cond delay="0"/>
                            </p:stCondLst>
                            <p:childTnLst>
                              <p:par>
                                <p:cTn id="92" presetID="9" presetClass="entr" presetSubtype="0" fill="hold" grpId="0" nodeType="clickEffect">
                                  <p:stCondLst>
                                    <p:cond delay="0"/>
                                  </p:stCondLst>
                                  <p:childTnLst>
                                    <p:set>
                                      <p:cBhvr>
                                        <p:cTn id="93" dur="1" fill="hold">
                                          <p:stCondLst>
                                            <p:cond delay="0"/>
                                          </p:stCondLst>
                                        </p:cTn>
                                        <p:tgtEl>
                                          <p:spTgt spid="79"/>
                                        </p:tgtEl>
                                        <p:attrNameLst>
                                          <p:attrName>style.visibility</p:attrName>
                                        </p:attrNameLst>
                                      </p:cBhvr>
                                      <p:to>
                                        <p:strVal val="visible"/>
                                      </p:to>
                                    </p:set>
                                    <p:animEffect transition="in" filter="dissolve">
                                      <p:cBhvr>
                                        <p:cTn id="94" dur="500"/>
                                        <p:tgtEl>
                                          <p:spTgt spid="79"/>
                                        </p:tgtEl>
                                      </p:cBhvr>
                                    </p:animEffect>
                                  </p:childTnLst>
                                </p:cTn>
                              </p:par>
                              <p:par>
                                <p:cTn id="95" presetID="9" presetClass="entr" presetSubtype="0" fill="hold" nodeType="withEffect">
                                  <p:stCondLst>
                                    <p:cond delay="0"/>
                                  </p:stCondLst>
                                  <p:childTnLst>
                                    <p:set>
                                      <p:cBhvr>
                                        <p:cTn id="96" dur="1" fill="hold">
                                          <p:stCondLst>
                                            <p:cond delay="0"/>
                                          </p:stCondLst>
                                        </p:cTn>
                                        <p:tgtEl>
                                          <p:spTgt spid="81"/>
                                        </p:tgtEl>
                                        <p:attrNameLst>
                                          <p:attrName>style.visibility</p:attrName>
                                        </p:attrNameLst>
                                      </p:cBhvr>
                                      <p:to>
                                        <p:strVal val="visible"/>
                                      </p:to>
                                    </p:set>
                                    <p:animEffect transition="in" filter="dissolve">
                                      <p:cBhvr>
                                        <p:cTn id="97" dur="500"/>
                                        <p:tgtEl>
                                          <p:spTgt spid="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29" grpId="0"/>
      <p:bldP spid="37" grpId="0" animBg="1"/>
      <p:bldP spid="38" grpId="0"/>
      <p:bldP spid="40" grpId="0" animBg="1"/>
      <p:bldP spid="39" grpId="0" animBg="1"/>
      <p:bldP spid="50" grpId="0"/>
      <p:bldP spid="51" grpId="0"/>
      <p:bldP spid="52" grpId="0"/>
      <p:bldP spid="57" grpId="0" animBg="1"/>
      <p:bldP spid="62" grpId="0" animBg="1"/>
      <p:bldP spid="63" grpId="0"/>
      <p:bldP spid="64" grpId="0" animBg="1"/>
      <p:bldP spid="65" grpId="0" animBg="1"/>
      <p:bldP spid="66" grpId="0"/>
      <p:bldP spid="67" grpId="0"/>
      <p:bldP spid="68" grpId="0"/>
      <p:bldP spid="76" grpId="0"/>
      <p:bldP spid="79"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497">
          <a:extLst>
            <a:ext uri="{FF2B5EF4-FFF2-40B4-BE49-F238E27FC236}">
              <a16:creationId xmlns:a16="http://schemas.microsoft.com/office/drawing/2014/main" id="{6544AA86-0B61-C684-126A-0D2D5549A41E}"/>
            </a:ext>
          </a:extLst>
        </p:cNvPr>
        <p:cNvGrpSpPr/>
        <p:nvPr/>
      </p:nvGrpSpPr>
      <p:grpSpPr>
        <a:xfrm>
          <a:off x="0" y="0"/>
          <a:ext cx="0" cy="0"/>
          <a:chOff x="0" y="0"/>
          <a:chExt cx="0" cy="0"/>
        </a:xfrm>
      </p:grpSpPr>
      <p:sp>
        <p:nvSpPr>
          <p:cNvPr id="498" name="Google Shape;498;g3588a3ccce8_2_359">
            <a:extLst>
              <a:ext uri="{FF2B5EF4-FFF2-40B4-BE49-F238E27FC236}">
                <a16:creationId xmlns:a16="http://schemas.microsoft.com/office/drawing/2014/main" id="{C25D00C7-0009-8890-EBFF-C200514F60F4}"/>
              </a:ext>
            </a:extLst>
          </p:cNvPr>
          <p:cNvSpPr txBox="1">
            <a:spLocks noGrp="1"/>
          </p:cNvSpPr>
          <p:nvPr>
            <p:ph type="title"/>
          </p:nvPr>
        </p:nvSpPr>
        <p:spPr>
          <a:xfrm>
            <a:off x="609600" y="400019"/>
            <a:ext cx="11062800" cy="443198"/>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dk1"/>
              </a:buClr>
              <a:buSzPts val="3200"/>
              <a:buFont typeface="Play"/>
              <a:buNone/>
            </a:pPr>
            <a:r>
              <a:rPr lang="en-US" dirty="0"/>
              <a:t>Cluster Recovery </a:t>
            </a:r>
            <a:endParaRPr dirty="0"/>
          </a:p>
        </p:txBody>
      </p:sp>
      <p:pic>
        <p:nvPicPr>
          <p:cNvPr id="4" name="Picture 2" descr="Diagram showcasing recovery time across various primary failure scenarios">
            <a:extLst>
              <a:ext uri="{FF2B5EF4-FFF2-40B4-BE49-F238E27FC236}">
                <a16:creationId xmlns:a16="http://schemas.microsoft.com/office/drawing/2014/main" id="{EC1F9E60-05DE-B4B5-2143-6CB51DACBB8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402" t="17398" r="5117" b="5537"/>
          <a:stretch>
            <a:fillRect/>
          </a:stretch>
        </p:blipFill>
        <p:spPr bwMode="auto">
          <a:xfrm>
            <a:off x="2284789" y="1757680"/>
            <a:ext cx="7600891" cy="3750284"/>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C332BE81-6322-BE99-3A90-36AEC0275E9A}"/>
              </a:ext>
            </a:extLst>
          </p:cNvPr>
          <p:cNvSpPr txBox="1"/>
          <p:nvPr/>
        </p:nvSpPr>
        <p:spPr>
          <a:xfrm>
            <a:off x="3045439" y="6123329"/>
            <a:ext cx="7086599" cy="307777"/>
          </a:xfrm>
          <a:prstGeom prst="rect">
            <a:avLst/>
          </a:prstGeom>
          <a:noFill/>
        </p:spPr>
        <p:txBody>
          <a:bodyPr wrap="square" rtlCol="0">
            <a:spAutoFit/>
          </a:bodyPr>
          <a:lstStyle/>
          <a:p>
            <a:r>
              <a:rPr lang="en-US" b="1" dirty="0">
                <a:solidFill>
                  <a:schemeClr val="tx1"/>
                </a:solidFill>
              </a:rPr>
              <a:t>Recovery Time </a:t>
            </a:r>
            <a:r>
              <a:rPr lang="en-US" dirty="0">
                <a:solidFill>
                  <a:schemeClr val="tx1"/>
                </a:solidFill>
              </a:rPr>
              <a:t>vs </a:t>
            </a:r>
            <a:r>
              <a:rPr lang="en-US" b="1" dirty="0">
                <a:solidFill>
                  <a:schemeClr val="tx1"/>
                </a:solidFill>
              </a:rPr>
              <a:t>Primary Failure Rate</a:t>
            </a:r>
            <a:r>
              <a:rPr lang="en-US" dirty="0">
                <a:solidFill>
                  <a:schemeClr val="tx1"/>
                </a:solidFill>
              </a:rPr>
              <a:t> </a:t>
            </a:r>
            <a:r>
              <a:rPr lang="en-US" i="1" dirty="0">
                <a:solidFill>
                  <a:schemeClr val="tx1"/>
                </a:solidFill>
              </a:rPr>
              <a:t>(1000 Primary / 1000 Replica)</a:t>
            </a:r>
          </a:p>
        </p:txBody>
      </p:sp>
      <p:sp>
        <p:nvSpPr>
          <p:cNvPr id="6" name="Google Shape;498;g3588a3ccce8_2_359">
            <a:extLst>
              <a:ext uri="{FF2B5EF4-FFF2-40B4-BE49-F238E27FC236}">
                <a16:creationId xmlns:a16="http://schemas.microsoft.com/office/drawing/2014/main" id="{3FABED83-A8FF-D6D0-DCE0-A47414F9B2E4}"/>
              </a:ext>
            </a:extLst>
          </p:cNvPr>
          <p:cNvSpPr txBox="1">
            <a:spLocks/>
          </p:cNvSpPr>
          <p:nvPr/>
        </p:nvSpPr>
        <p:spPr>
          <a:xfrm>
            <a:off x="3678985" y="5369465"/>
            <a:ext cx="619760" cy="138499"/>
          </a:xfrm>
          <a:prstGeom prst="rect">
            <a:avLst/>
          </a:prstGeom>
          <a:noFill/>
          <a:ln>
            <a:noFill/>
          </a:ln>
        </p:spPr>
        <p:txBody>
          <a:bodyPr spcFirstLastPara="1" wrap="square" lIns="0" tIns="0" rIns="0" bIns="0" anchor="t" anchorCtr="0">
            <a:sp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3200"/>
              <a:buFont typeface="Play"/>
              <a:buNone/>
              <a:defRPr sz="3200" b="1" i="0" u="none" strike="noStrike" cap="none">
                <a:solidFill>
                  <a:schemeClr val="dk1"/>
                </a:solidFill>
                <a:latin typeface="Play"/>
                <a:ea typeface="Play"/>
                <a:cs typeface="Play"/>
                <a:sym typeface="Play"/>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r>
              <a:rPr lang="en-US" sz="1000" b="0" dirty="0"/>
              <a:t>1 Primary</a:t>
            </a:r>
          </a:p>
        </p:txBody>
      </p:sp>
      <p:sp>
        <p:nvSpPr>
          <p:cNvPr id="7" name="Google Shape;498;g3588a3ccce8_2_359">
            <a:extLst>
              <a:ext uri="{FF2B5EF4-FFF2-40B4-BE49-F238E27FC236}">
                <a16:creationId xmlns:a16="http://schemas.microsoft.com/office/drawing/2014/main" id="{CBB90F30-36FD-CA30-3B7F-89156DFD3846}"/>
              </a:ext>
            </a:extLst>
          </p:cNvPr>
          <p:cNvSpPr txBox="1">
            <a:spLocks/>
          </p:cNvSpPr>
          <p:nvPr/>
        </p:nvSpPr>
        <p:spPr>
          <a:xfrm>
            <a:off x="4734560" y="5369465"/>
            <a:ext cx="709182" cy="138499"/>
          </a:xfrm>
          <a:prstGeom prst="rect">
            <a:avLst/>
          </a:prstGeom>
          <a:noFill/>
          <a:ln>
            <a:noFill/>
          </a:ln>
        </p:spPr>
        <p:txBody>
          <a:bodyPr spcFirstLastPara="1" wrap="square" lIns="0" tIns="0" rIns="0" bIns="0" anchor="t" anchorCtr="0">
            <a:sp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3200"/>
              <a:buFont typeface="Play"/>
              <a:buNone/>
              <a:defRPr sz="3200" b="1" i="0" u="none" strike="noStrike" cap="none">
                <a:solidFill>
                  <a:schemeClr val="dk1"/>
                </a:solidFill>
                <a:latin typeface="Play"/>
                <a:ea typeface="Play"/>
                <a:cs typeface="Play"/>
                <a:sym typeface="Play"/>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r>
              <a:rPr lang="en-US" sz="1000" b="0" dirty="0"/>
              <a:t>100 Primary</a:t>
            </a:r>
          </a:p>
        </p:txBody>
      </p:sp>
      <p:sp>
        <p:nvSpPr>
          <p:cNvPr id="8" name="Google Shape;498;g3588a3ccce8_2_359">
            <a:extLst>
              <a:ext uri="{FF2B5EF4-FFF2-40B4-BE49-F238E27FC236}">
                <a16:creationId xmlns:a16="http://schemas.microsoft.com/office/drawing/2014/main" id="{42C2CE7C-476E-4712-B3AC-D75D5C51AB1D}"/>
              </a:ext>
            </a:extLst>
          </p:cNvPr>
          <p:cNvSpPr txBox="1">
            <a:spLocks/>
          </p:cNvSpPr>
          <p:nvPr/>
        </p:nvSpPr>
        <p:spPr>
          <a:xfrm>
            <a:off x="5879557" y="5369465"/>
            <a:ext cx="709182" cy="138499"/>
          </a:xfrm>
          <a:prstGeom prst="rect">
            <a:avLst/>
          </a:prstGeom>
          <a:noFill/>
          <a:ln>
            <a:noFill/>
          </a:ln>
        </p:spPr>
        <p:txBody>
          <a:bodyPr spcFirstLastPara="1" wrap="square" lIns="0" tIns="0" rIns="0" bIns="0" anchor="t" anchorCtr="0">
            <a:sp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3200"/>
              <a:buFont typeface="Play"/>
              <a:buNone/>
              <a:defRPr sz="3200" b="1" i="0" u="none" strike="noStrike" cap="none">
                <a:solidFill>
                  <a:schemeClr val="dk1"/>
                </a:solidFill>
                <a:latin typeface="Play"/>
                <a:ea typeface="Play"/>
                <a:cs typeface="Play"/>
                <a:sym typeface="Play"/>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r>
              <a:rPr lang="en-US" sz="1000" b="0" dirty="0"/>
              <a:t>250 Primary</a:t>
            </a:r>
          </a:p>
        </p:txBody>
      </p:sp>
      <p:sp>
        <p:nvSpPr>
          <p:cNvPr id="9" name="Google Shape;498;g3588a3ccce8_2_359">
            <a:extLst>
              <a:ext uri="{FF2B5EF4-FFF2-40B4-BE49-F238E27FC236}">
                <a16:creationId xmlns:a16="http://schemas.microsoft.com/office/drawing/2014/main" id="{DD4B9942-9333-DD40-A903-C4A100AE9E99}"/>
              </a:ext>
            </a:extLst>
          </p:cNvPr>
          <p:cNvSpPr txBox="1">
            <a:spLocks/>
          </p:cNvSpPr>
          <p:nvPr/>
        </p:nvSpPr>
        <p:spPr>
          <a:xfrm>
            <a:off x="6999133" y="5369465"/>
            <a:ext cx="709182" cy="138499"/>
          </a:xfrm>
          <a:prstGeom prst="rect">
            <a:avLst/>
          </a:prstGeom>
          <a:noFill/>
          <a:ln>
            <a:noFill/>
          </a:ln>
        </p:spPr>
        <p:txBody>
          <a:bodyPr spcFirstLastPara="1" wrap="square" lIns="0" tIns="0" rIns="0" bIns="0" anchor="t" anchorCtr="0">
            <a:sp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3200"/>
              <a:buFont typeface="Play"/>
              <a:buNone/>
              <a:defRPr sz="3200" b="1" i="0" u="none" strike="noStrike" cap="none">
                <a:solidFill>
                  <a:schemeClr val="dk1"/>
                </a:solidFill>
                <a:latin typeface="Play"/>
                <a:ea typeface="Play"/>
                <a:cs typeface="Play"/>
                <a:sym typeface="Play"/>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r>
              <a:rPr lang="en-US" sz="1000" b="0" dirty="0"/>
              <a:t>330 Primary</a:t>
            </a:r>
          </a:p>
        </p:txBody>
      </p:sp>
      <p:sp>
        <p:nvSpPr>
          <p:cNvPr id="10" name="Google Shape;498;g3588a3ccce8_2_359">
            <a:extLst>
              <a:ext uri="{FF2B5EF4-FFF2-40B4-BE49-F238E27FC236}">
                <a16:creationId xmlns:a16="http://schemas.microsoft.com/office/drawing/2014/main" id="{AFB11888-BD22-669A-F794-53FB758F13A7}"/>
              </a:ext>
            </a:extLst>
          </p:cNvPr>
          <p:cNvSpPr txBox="1">
            <a:spLocks/>
          </p:cNvSpPr>
          <p:nvPr/>
        </p:nvSpPr>
        <p:spPr>
          <a:xfrm>
            <a:off x="8035720" y="5369465"/>
            <a:ext cx="709182" cy="138499"/>
          </a:xfrm>
          <a:prstGeom prst="rect">
            <a:avLst/>
          </a:prstGeom>
          <a:noFill/>
          <a:ln>
            <a:noFill/>
          </a:ln>
        </p:spPr>
        <p:txBody>
          <a:bodyPr spcFirstLastPara="1" wrap="square" lIns="0" tIns="0" rIns="0" bIns="0" anchor="t" anchorCtr="0">
            <a:sp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3200"/>
              <a:buFont typeface="Play"/>
              <a:buNone/>
              <a:defRPr sz="3200" b="1" i="0" u="none" strike="noStrike" cap="none">
                <a:solidFill>
                  <a:schemeClr val="dk1"/>
                </a:solidFill>
                <a:latin typeface="Play"/>
                <a:ea typeface="Play"/>
                <a:cs typeface="Play"/>
                <a:sym typeface="Play"/>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r>
              <a:rPr lang="en-US" sz="1000" b="0" dirty="0"/>
              <a:t>499 Primary</a:t>
            </a:r>
          </a:p>
        </p:txBody>
      </p:sp>
      <p:sp>
        <p:nvSpPr>
          <p:cNvPr id="11" name="Google Shape;498;g3588a3ccce8_2_359">
            <a:extLst>
              <a:ext uri="{FF2B5EF4-FFF2-40B4-BE49-F238E27FC236}">
                <a16:creationId xmlns:a16="http://schemas.microsoft.com/office/drawing/2014/main" id="{D507FC2B-B3BC-9C90-E863-7A20B35DFF6F}"/>
              </a:ext>
            </a:extLst>
          </p:cNvPr>
          <p:cNvSpPr txBox="1">
            <a:spLocks/>
          </p:cNvSpPr>
          <p:nvPr/>
        </p:nvSpPr>
        <p:spPr>
          <a:xfrm>
            <a:off x="2176622" y="1562397"/>
            <a:ext cx="2375058" cy="193899"/>
          </a:xfrm>
          <a:prstGeom prst="rect">
            <a:avLst/>
          </a:prstGeom>
          <a:noFill/>
          <a:ln>
            <a:noFill/>
          </a:ln>
        </p:spPr>
        <p:txBody>
          <a:bodyPr spcFirstLastPara="1" wrap="square" lIns="0" tIns="0" rIns="0" bIns="0" anchor="t" anchorCtr="0">
            <a:sp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3200"/>
              <a:buFont typeface="Play"/>
              <a:buNone/>
              <a:defRPr sz="3200" b="1" i="0" u="none" strike="noStrike" cap="none">
                <a:solidFill>
                  <a:schemeClr val="dk1"/>
                </a:solidFill>
                <a:latin typeface="Play"/>
                <a:ea typeface="Play"/>
                <a:cs typeface="Play"/>
                <a:sym typeface="Play"/>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r>
              <a:rPr lang="en-US" sz="1400" dirty="0"/>
              <a:t>Recovery Time (s)</a:t>
            </a:r>
          </a:p>
        </p:txBody>
      </p:sp>
      <p:sp>
        <p:nvSpPr>
          <p:cNvPr id="12" name="Google Shape;498;g3588a3ccce8_2_359">
            <a:extLst>
              <a:ext uri="{FF2B5EF4-FFF2-40B4-BE49-F238E27FC236}">
                <a16:creationId xmlns:a16="http://schemas.microsoft.com/office/drawing/2014/main" id="{3EF4D68F-A46C-C05A-FE9E-C00F777FF70E}"/>
              </a:ext>
            </a:extLst>
          </p:cNvPr>
          <p:cNvSpPr txBox="1">
            <a:spLocks/>
          </p:cNvSpPr>
          <p:nvPr/>
        </p:nvSpPr>
        <p:spPr>
          <a:xfrm>
            <a:off x="4897705" y="5718697"/>
            <a:ext cx="2375058" cy="193899"/>
          </a:xfrm>
          <a:prstGeom prst="rect">
            <a:avLst/>
          </a:prstGeom>
          <a:noFill/>
          <a:ln>
            <a:noFill/>
          </a:ln>
        </p:spPr>
        <p:txBody>
          <a:bodyPr spcFirstLastPara="1" wrap="square" lIns="0" tIns="0" rIns="0" bIns="0" anchor="t" anchorCtr="0">
            <a:sp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3200"/>
              <a:buFont typeface="Play"/>
              <a:buNone/>
              <a:defRPr sz="3200" b="1" i="0" u="none" strike="noStrike" cap="none">
                <a:solidFill>
                  <a:schemeClr val="dk1"/>
                </a:solidFill>
                <a:latin typeface="Play"/>
                <a:ea typeface="Play"/>
                <a:cs typeface="Play"/>
                <a:sym typeface="Play"/>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r>
              <a:rPr lang="en-US" sz="1400" dirty="0"/>
              <a:t>Primary Failure Rate (%)</a:t>
            </a:r>
          </a:p>
        </p:txBody>
      </p:sp>
    </p:spTree>
    <p:extLst>
      <p:ext uri="{BB962C8B-B14F-4D97-AF65-F5344CB8AC3E}">
        <p14:creationId xmlns:p14="http://schemas.microsoft.com/office/powerpoint/2010/main" val="34082467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497">
          <a:extLst>
            <a:ext uri="{FF2B5EF4-FFF2-40B4-BE49-F238E27FC236}">
              <a16:creationId xmlns:a16="http://schemas.microsoft.com/office/drawing/2014/main" id="{4CAFFAA7-A5FF-4688-20E0-A5272633F3C7}"/>
            </a:ext>
          </a:extLst>
        </p:cNvPr>
        <p:cNvGrpSpPr/>
        <p:nvPr/>
      </p:nvGrpSpPr>
      <p:grpSpPr>
        <a:xfrm>
          <a:off x="0" y="0"/>
          <a:ext cx="0" cy="0"/>
          <a:chOff x="0" y="0"/>
          <a:chExt cx="0" cy="0"/>
        </a:xfrm>
      </p:grpSpPr>
      <p:sp>
        <p:nvSpPr>
          <p:cNvPr id="498" name="Google Shape;498;g3588a3ccce8_2_359">
            <a:extLst>
              <a:ext uri="{FF2B5EF4-FFF2-40B4-BE49-F238E27FC236}">
                <a16:creationId xmlns:a16="http://schemas.microsoft.com/office/drawing/2014/main" id="{5B72D1B4-2132-DC88-4826-97029661466E}"/>
              </a:ext>
            </a:extLst>
          </p:cNvPr>
          <p:cNvSpPr txBox="1">
            <a:spLocks noGrp="1"/>
          </p:cNvSpPr>
          <p:nvPr>
            <p:ph type="title"/>
          </p:nvPr>
        </p:nvSpPr>
        <p:spPr>
          <a:xfrm>
            <a:off x="609600" y="400019"/>
            <a:ext cx="11062800" cy="443198"/>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dk1"/>
              </a:buClr>
              <a:buSzPts val="3200"/>
              <a:buFont typeface="Play"/>
              <a:buNone/>
            </a:pPr>
            <a:r>
              <a:rPr lang="en-US" dirty="0"/>
              <a:t>Pub/Sub Light Weight Message Header</a:t>
            </a:r>
            <a:endParaRPr dirty="0"/>
          </a:p>
        </p:txBody>
      </p:sp>
      <p:sp>
        <p:nvSpPr>
          <p:cNvPr id="2" name="Rectangle 1">
            <a:extLst>
              <a:ext uri="{FF2B5EF4-FFF2-40B4-BE49-F238E27FC236}">
                <a16:creationId xmlns:a16="http://schemas.microsoft.com/office/drawing/2014/main" id="{BBAE221D-1B36-FB8F-3681-FEBF20F83C10}"/>
              </a:ext>
            </a:extLst>
          </p:cNvPr>
          <p:cNvSpPr/>
          <p:nvPr/>
        </p:nvSpPr>
        <p:spPr>
          <a:xfrm>
            <a:off x="669623" y="1843264"/>
            <a:ext cx="457200" cy="660303"/>
          </a:xfrm>
          <a:prstGeom prst="rect">
            <a:avLst/>
          </a:prstGeom>
          <a:solidFill>
            <a:schemeClr val="bg2">
              <a:lumMod val="75000"/>
              <a:lumOff val="25000"/>
            </a:schemeClr>
          </a:solidFill>
          <a:ln>
            <a:solidFill>
              <a:schemeClr val="bg2">
                <a:lumMod val="50000"/>
                <a:lumOff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D8BB3E89-4D89-3730-FA80-2F12B11B58C1}"/>
              </a:ext>
            </a:extLst>
          </p:cNvPr>
          <p:cNvSpPr/>
          <p:nvPr/>
        </p:nvSpPr>
        <p:spPr>
          <a:xfrm>
            <a:off x="1213400" y="1840928"/>
            <a:ext cx="10058400" cy="660302"/>
          </a:xfrm>
          <a:prstGeom prst="rect">
            <a:avLst/>
          </a:prstGeom>
          <a:solidFill>
            <a:schemeClr val="tx2">
              <a:lumMod val="75000"/>
            </a:schemeClr>
          </a:solidFill>
          <a:ln>
            <a:solidFill>
              <a:schemeClr val="bg1">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Message Header</a:t>
            </a:r>
          </a:p>
        </p:txBody>
      </p:sp>
      <p:sp>
        <p:nvSpPr>
          <p:cNvPr id="9" name="TextBox 8">
            <a:extLst>
              <a:ext uri="{FF2B5EF4-FFF2-40B4-BE49-F238E27FC236}">
                <a16:creationId xmlns:a16="http://schemas.microsoft.com/office/drawing/2014/main" id="{62A8EE1F-FB45-FE0C-8237-C1E1EF256736}"/>
              </a:ext>
            </a:extLst>
          </p:cNvPr>
          <p:cNvSpPr txBox="1"/>
          <p:nvPr/>
        </p:nvSpPr>
        <p:spPr>
          <a:xfrm>
            <a:off x="1918943" y="3619071"/>
            <a:ext cx="379319" cy="2246769"/>
          </a:xfrm>
          <a:prstGeom prst="rect">
            <a:avLst/>
          </a:prstGeom>
          <a:noFill/>
        </p:spPr>
        <p:txBody>
          <a:bodyPr wrap="square" rtlCol="0">
            <a:spAutoFit/>
          </a:bodyPr>
          <a:lstStyle/>
          <a:p>
            <a:r>
              <a:rPr lang="en-US" dirty="0">
                <a:solidFill>
                  <a:schemeClr val="bg1"/>
                </a:solidFill>
              </a:rPr>
              <a:t>Pub / Sub Traffic</a:t>
            </a:r>
          </a:p>
        </p:txBody>
      </p:sp>
      <p:sp>
        <p:nvSpPr>
          <p:cNvPr id="11" name="Left Brace 10">
            <a:extLst>
              <a:ext uri="{FF2B5EF4-FFF2-40B4-BE49-F238E27FC236}">
                <a16:creationId xmlns:a16="http://schemas.microsoft.com/office/drawing/2014/main" id="{66E6D857-83F7-00EF-659D-F529576A7336}"/>
              </a:ext>
            </a:extLst>
          </p:cNvPr>
          <p:cNvSpPr/>
          <p:nvPr/>
        </p:nvSpPr>
        <p:spPr>
          <a:xfrm rot="16200000">
            <a:off x="6158003" y="-2202697"/>
            <a:ext cx="218785" cy="10008804"/>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2" name="TextBox 11">
            <a:extLst>
              <a:ext uri="{FF2B5EF4-FFF2-40B4-BE49-F238E27FC236}">
                <a16:creationId xmlns:a16="http://schemas.microsoft.com/office/drawing/2014/main" id="{CB6AE823-6C01-748D-2198-EDFA64E49EAE}"/>
              </a:ext>
            </a:extLst>
          </p:cNvPr>
          <p:cNvSpPr txBox="1"/>
          <p:nvPr/>
        </p:nvSpPr>
        <p:spPr>
          <a:xfrm>
            <a:off x="6009220" y="2946406"/>
            <a:ext cx="574196" cy="307777"/>
          </a:xfrm>
          <a:prstGeom prst="rect">
            <a:avLst/>
          </a:prstGeom>
          <a:noFill/>
        </p:spPr>
        <p:txBody>
          <a:bodyPr wrap="none" rtlCol="0">
            <a:spAutoFit/>
          </a:bodyPr>
          <a:lstStyle/>
          <a:p>
            <a:r>
              <a:rPr lang="en-US" dirty="0"/>
              <a:t>2 KB</a:t>
            </a:r>
          </a:p>
        </p:txBody>
      </p:sp>
      <p:sp>
        <p:nvSpPr>
          <p:cNvPr id="16" name="TextBox 15">
            <a:extLst>
              <a:ext uri="{FF2B5EF4-FFF2-40B4-BE49-F238E27FC236}">
                <a16:creationId xmlns:a16="http://schemas.microsoft.com/office/drawing/2014/main" id="{34E47BEE-BB72-A0A5-0D1C-88D6238F65DF}"/>
              </a:ext>
            </a:extLst>
          </p:cNvPr>
          <p:cNvSpPr txBox="1"/>
          <p:nvPr/>
        </p:nvSpPr>
        <p:spPr>
          <a:xfrm>
            <a:off x="9278105" y="3655856"/>
            <a:ext cx="1518364" cy="307777"/>
          </a:xfrm>
          <a:prstGeom prst="rect">
            <a:avLst/>
          </a:prstGeom>
          <a:noFill/>
        </p:spPr>
        <p:txBody>
          <a:bodyPr wrap="none" rtlCol="0">
            <a:spAutoFit/>
          </a:bodyPr>
          <a:lstStyle/>
          <a:p>
            <a:r>
              <a:rPr lang="en-US" dirty="0">
                <a:solidFill>
                  <a:schemeClr val="bg1"/>
                </a:solidFill>
              </a:rPr>
              <a:t>Pub / Sub Traffic</a:t>
            </a:r>
          </a:p>
        </p:txBody>
      </p:sp>
      <p:sp>
        <p:nvSpPr>
          <p:cNvPr id="19" name="Google Shape;498;g3588a3ccce8_2_359">
            <a:extLst>
              <a:ext uri="{FF2B5EF4-FFF2-40B4-BE49-F238E27FC236}">
                <a16:creationId xmlns:a16="http://schemas.microsoft.com/office/drawing/2014/main" id="{3AAD4A85-D94A-7650-F34C-5D698A3402EA}"/>
              </a:ext>
            </a:extLst>
          </p:cNvPr>
          <p:cNvSpPr txBox="1">
            <a:spLocks/>
          </p:cNvSpPr>
          <p:nvPr/>
        </p:nvSpPr>
        <p:spPr>
          <a:xfrm>
            <a:off x="4931144" y="5963399"/>
            <a:ext cx="2419712" cy="443198"/>
          </a:xfrm>
          <a:prstGeom prst="rect">
            <a:avLst/>
          </a:prstGeom>
          <a:noFill/>
          <a:ln>
            <a:noFill/>
          </a:ln>
        </p:spPr>
        <p:txBody>
          <a:bodyPr spcFirstLastPara="1" wrap="square" lIns="0" tIns="0" rIns="0" bIns="0" anchor="t" anchorCtr="0">
            <a:sp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3200"/>
              <a:buFont typeface="Play"/>
              <a:buNone/>
              <a:defRPr sz="3200" b="1" i="0" u="none" strike="noStrike" cap="none">
                <a:solidFill>
                  <a:schemeClr val="dk1"/>
                </a:solidFill>
                <a:latin typeface="Play"/>
                <a:ea typeface="Play"/>
                <a:cs typeface="Play"/>
                <a:sym typeface="Play"/>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r>
              <a:rPr lang="en-US" dirty="0"/>
              <a:t>Cluster Bus</a:t>
            </a:r>
          </a:p>
        </p:txBody>
      </p:sp>
      <p:cxnSp>
        <p:nvCxnSpPr>
          <p:cNvPr id="24" name="Straight Arrow Connector 23">
            <a:extLst>
              <a:ext uri="{FF2B5EF4-FFF2-40B4-BE49-F238E27FC236}">
                <a16:creationId xmlns:a16="http://schemas.microsoft.com/office/drawing/2014/main" id="{E9E4C51E-7614-05B0-0F3E-1C7A53E184B1}"/>
              </a:ext>
            </a:extLst>
          </p:cNvPr>
          <p:cNvCxnSpPr>
            <a:cxnSpLocks/>
          </p:cNvCxnSpPr>
          <p:nvPr/>
        </p:nvCxnSpPr>
        <p:spPr>
          <a:xfrm>
            <a:off x="6296318" y="3439303"/>
            <a:ext cx="0" cy="141889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34" name="TextBox 33">
            <a:extLst>
              <a:ext uri="{FF2B5EF4-FFF2-40B4-BE49-F238E27FC236}">
                <a16:creationId xmlns:a16="http://schemas.microsoft.com/office/drawing/2014/main" id="{6ECADECD-30F3-995F-BE41-A6F43E7A1BBB}"/>
              </a:ext>
            </a:extLst>
          </p:cNvPr>
          <p:cNvSpPr txBox="1"/>
          <p:nvPr/>
        </p:nvSpPr>
        <p:spPr>
          <a:xfrm>
            <a:off x="393318" y="3647193"/>
            <a:ext cx="917434" cy="461665"/>
          </a:xfrm>
          <a:prstGeom prst="rect">
            <a:avLst/>
          </a:prstGeom>
          <a:noFill/>
        </p:spPr>
        <p:txBody>
          <a:bodyPr wrap="square" rtlCol="0">
            <a:spAutoFit/>
          </a:bodyPr>
          <a:lstStyle/>
          <a:p>
            <a:pPr algn="ctr"/>
            <a:r>
              <a:rPr lang="en-US" sz="1200" dirty="0"/>
              <a:t>Pub - Sub </a:t>
            </a:r>
          </a:p>
          <a:p>
            <a:pPr algn="ctr"/>
            <a:r>
              <a:rPr lang="en-US" sz="1200" dirty="0"/>
              <a:t>Message</a:t>
            </a:r>
          </a:p>
        </p:txBody>
      </p:sp>
      <p:sp>
        <p:nvSpPr>
          <p:cNvPr id="36" name="Rectangle 35">
            <a:extLst>
              <a:ext uri="{FF2B5EF4-FFF2-40B4-BE49-F238E27FC236}">
                <a16:creationId xmlns:a16="http://schemas.microsoft.com/office/drawing/2014/main" id="{F314259C-A36C-4081-79C5-48C3803E4DC7}"/>
              </a:ext>
            </a:extLst>
          </p:cNvPr>
          <p:cNvSpPr/>
          <p:nvPr/>
        </p:nvSpPr>
        <p:spPr>
          <a:xfrm>
            <a:off x="624623" y="5174562"/>
            <a:ext cx="457200" cy="660303"/>
          </a:xfrm>
          <a:prstGeom prst="rect">
            <a:avLst/>
          </a:prstGeom>
          <a:solidFill>
            <a:schemeClr val="bg2">
              <a:lumMod val="75000"/>
              <a:lumOff val="25000"/>
            </a:schemeClr>
          </a:solidFill>
          <a:ln>
            <a:solidFill>
              <a:schemeClr val="bg2">
                <a:lumMod val="50000"/>
                <a:lumOff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7" name="Rectangle 36">
            <a:extLst>
              <a:ext uri="{FF2B5EF4-FFF2-40B4-BE49-F238E27FC236}">
                <a16:creationId xmlns:a16="http://schemas.microsoft.com/office/drawing/2014/main" id="{F7DA817D-6B70-525E-A23A-AF50AA3B5E91}"/>
              </a:ext>
            </a:extLst>
          </p:cNvPr>
          <p:cNvSpPr/>
          <p:nvPr/>
        </p:nvSpPr>
        <p:spPr>
          <a:xfrm>
            <a:off x="1168400" y="5172226"/>
            <a:ext cx="10058400" cy="660302"/>
          </a:xfrm>
          <a:prstGeom prst="rect">
            <a:avLst/>
          </a:prstGeom>
          <a:solidFill>
            <a:schemeClr val="tx2"/>
          </a:solidFill>
          <a:ln>
            <a:prstDash val="lgDashDotDot"/>
          </a:ln>
        </p:spPr>
        <p:style>
          <a:lnRef idx="2">
            <a:schemeClr val="accent2"/>
          </a:lnRef>
          <a:fillRef idx="1">
            <a:schemeClr val="lt1"/>
          </a:fillRef>
          <a:effectRef idx="0">
            <a:schemeClr val="accent2"/>
          </a:effectRef>
          <a:fontRef idx="minor">
            <a:schemeClr val="dk1"/>
          </a:fontRef>
        </p:style>
        <p:txBody>
          <a:bodyPr rtlCol="0" anchor="ctr"/>
          <a:lstStyle/>
          <a:p>
            <a:pPr algn="ctr"/>
            <a:r>
              <a:rPr lang="en-US" dirty="0"/>
              <a:t>Message Header</a:t>
            </a:r>
          </a:p>
        </p:txBody>
      </p:sp>
      <p:sp>
        <p:nvSpPr>
          <p:cNvPr id="38" name="Rectangle 37">
            <a:extLst>
              <a:ext uri="{FF2B5EF4-FFF2-40B4-BE49-F238E27FC236}">
                <a16:creationId xmlns:a16="http://schemas.microsoft.com/office/drawing/2014/main" id="{7E8C8D94-30AB-F6BF-A582-FAFDC789F385}"/>
              </a:ext>
            </a:extLst>
          </p:cNvPr>
          <p:cNvSpPr/>
          <p:nvPr/>
        </p:nvSpPr>
        <p:spPr>
          <a:xfrm>
            <a:off x="1168400" y="5172226"/>
            <a:ext cx="149443" cy="660303"/>
          </a:xfrm>
          <a:prstGeom prst="rect">
            <a:avLst/>
          </a:prstGeom>
          <a:solidFill>
            <a:schemeClr val="accent2">
              <a:lumMod val="25000"/>
              <a:lumOff val="75000"/>
            </a:schemeClr>
          </a:solidFill>
          <a:ln>
            <a:solidFill>
              <a:schemeClr val="tx2">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39" name="Straight Arrow Connector 38">
            <a:extLst>
              <a:ext uri="{FF2B5EF4-FFF2-40B4-BE49-F238E27FC236}">
                <a16:creationId xmlns:a16="http://schemas.microsoft.com/office/drawing/2014/main" id="{E6665557-FB4D-6734-A3E5-7222D3244AD0}"/>
              </a:ext>
            </a:extLst>
          </p:cNvPr>
          <p:cNvCxnSpPr>
            <a:cxnSpLocks/>
          </p:cNvCxnSpPr>
          <p:nvPr/>
        </p:nvCxnSpPr>
        <p:spPr>
          <a:xfrm flipV="1">
            <a:off x="868855" y="2603374"/>
            <a:ext cx="0" cy="101569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8" name="Straight Arrow Connector 47">
            <a:extLst>
              <a:ext uri="{FF2B5EF4-FFF2-40B4-BE49-F238E27FC236}">
                <a16:creationId xmlns:a16="http://schemas.microsoft.com/office/drawing/2014/main" id="{101FF02A-A068-4954-F43E-353EB5182FAD}"/>
              </a:ext>
            </a:extLst>
          </p:cNvPr>
          <p:cNvCxnSpPr>
            <a:cxnSpLocks/>
            <a:stCxn id="34" idx="2"/>
            <a:endCxn id="36" idx="0"/>
          </p:cNvCxnSpPr>
          <p:nvPr/>
        </p:nvCxnSpPr>
        <p:spPr>
          <a:xfrm>
            <a:off x="852035" y="4108858"/>
            <a:ext cx="1188" cy="106570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52" name="Straight Arrow Connector 51">
            <a:extLst>
              <a:ext uri="{FF2B5EF4-FFF2-40B4-BE49-F238E27FC236}">
                <a16:creationId xmlns:a16="http://schemas.microsoft.com/office/drawing/2014/main" id="{9BC90E16-0C82-796D-191B-5FA2FC912DC4}"/>
              </a:ext>
            </a:extLst>
          </p:cNvPr>
          <p:cNvCxnSpPr>
            <a:cxnSpLocks/>
          </p:cNvCxnSpPr>
          <p:nvPr/>
        </p:nvCxnSpPr>
        <p:spPr>
          <a:xfrm flipH="1">
            <a:off x="1317843" y="4259843"/>
            <a:ext cx="780723" cy="77812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54" name="TextBox 53">
            <a:extLst>
              <a:ext uri="{FF2B5EF4-FFF2-40B4-BE49-F238E27FC236}">
                <a16:creationId xmlns:a16="http://schemas.microsoft.com/office/drawing/2014/main" id="{FD275116-0ABB-1A7B-FC0C-D4273158E70F}"/>
              </a:ext>
            </a:extLst>
          </p:cNvPr>
          <p:cNvSpPr txBox="1"/>
          <p:nvPr/>
        </p:nvSpPr>
        <p:spPr>
          <a:xfrm>
            <a:off x="1708204" y="3687087"/>
            <a:ext cx="1407488" cy="646331"/>
          </a:xfrm>
          <a:prstGeom prst="rect">
            <a:avLst/>
          </a:prstGeom>
          <a:noFill/>
        </p:spPr>
        <p:txBody>
          <a:bodyPr wrap="square" rtlCol="0">
            <a:spAutoFit/>
          </a:bodyPr>
          <a:lstStyle/>
          <a:p>
            <a:pPr algn="ctr"/>
            <a:r>
              <a:rPr lang="en-US" sz="1200" dirty="0"/>
              <a:t>Light Weight Message Header</a:t>
            </a:r>
            <a:br>
              <a:rPr lang="en-US" sz="1200" dirty="0"/>
            </a:br>
            <a:r>
              <a:rPr lang="en-US" sz="1200" dirty="0"/>
              <a:t>16 Bytes</a:t>
            </a:r>
          </a:p>
        </p:txBody>
      </p:sp>
      <p:sp>
        <p:nvSpPr>
          <p:cNvPr id="55" name="Left Brace 54">
            <a:extLst>
              <a:ext uri="{FF2B5EF4-FFF2-40B4-BE49-F238E27FC236}">
                <a16:creationId xmlns:a16="http://schemas.microsoft.com/office/drawing/2014/main" id="{D099FEAF-6DDB-9357-4576-5FCCBE367858}"/>
              </a:ext>
            </a:extLst>
          </p:cNvPr>
          <p:cNvSpPr/>
          <p:nvPr/>
        </p:nvSpPr>
        <p:spPr>
          <a:xfrm rot="5400000">
            <a:off x="835607" y="1460511"/>
            <a:ext cx="125232" cy="440660"/>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7" name="TextBox 56">
            <a:extLst>
              <a:ext uri="{FF2B5EF4-FFF2-40B4-BE49-F238E27FC236}">
                <a16:creationId xmlns:a16="http://schemas.microsoft.com/office/drawing/2014/main" id="{3830BF10-796D-9BC4-D246-B5419AE1DFED}"/>
              </a:ext>
            </a:extLst>
          </p:cNvPr>
          <p:cNvSpPr txBox="1"/>
          <p:nvPr/>
        </p:nvSpPr>
        <p:spPr>
          <a:xfrm>
            <a:off x="609600" y="1314470"/>
            <a:ext cx="680719" cy="307777"/>
          </a:xfrm>
          <a:prstGeom prst="rect">
            <a:avLst/>
          </a:prstGeom>
          <a:noFill/>
        </p:spPr>
        <p:txBody>
          <a:bodyPr wrap="square">
            <a:spAutoFit/>
          </a:bodyPr>
          <a:lstStyle/>
          <a:p>
            <a:r>
              <a:rPr lang="en-US" dirty="0"/>
              <a:t>100B</a:t>
            </a:r>
          </a:p>
        </p:txBody>
      </p:sp>
    </p:spTree>
    <p:extLst>
      <p:ext uri="{BB962C8B-B14F-4D97-AF65-F5344CB8AC3E}">
        <p14:creationId xmlns:p14="http://schemas.microsoft.com/office/powerpoint/2010/main" val="30723071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1" nodeType="clickEffect">
                                  <p:stCondLst>
                                    <p:cond delay="0"/>
                                  </p:stCondLst>
                                  <p:childTnLst>
                                    <p:set>
                                      <p:cBhvr>
                                        <p:cTn id="6" dur="1" fill="hold">
                                          <p:stCondLst>
                                            <p:cond delay="0"/>
                                          </p:stCondLst>
                                        </p:cTn>
                                        <p:tgtEl>
                                          <p:spTgt spid="55"/>
                                        </p:tgtEl>
                                        <p:attrNameLst>
                                          <p:attrName>style.visibility</p:attrName>
                                        </p:attrNameLst>
                                      </p:cBhvr>
                                      <p:to>
                                        <p:strVal val="visible"/>
                                      </p:to>
                                    </p:set>
                                    <p:animEffect transition="in" filter="dissolve">
                                      <p:cBhvr>
                                        <p:cTn id="7" dur="500"/>
                                        <p:tgtEl>
                                          <p:spTgt spid="55"/>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7"/>
                                        </p:tgtEl>
                                        <p:attrNameLst>
                                          <p:attrName>style.visibility</p:attrName>
                                        </p:attrNameLst>
                                      </p:cBhvr>
                                      <p:to>
                                        <p:strVal val="visible"/>
                                      </p:to>
                                    </p:set>
                                    <p:animEffect transition="in" filter="dissolve">
                                      <p:cBhvr>
                                        <p:cTn id="10" dur="500"/>
                                        <p:tgtEl>
                                          <p:spTgt spid="57"/>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34"/>
                                        </p:tgtEl>
                                        <p:attrNameLst>
                                          <p:attrName>style.visibility</p:attrName>
                                        </p:attrNameLst>
                                      </p:cBhvr>
                                      <p:to>
                                        <p:strVal val="visible"/>
                                      </p:to>
                                    </p:set>
                                    <p:animEffect transition="in" filter="dissolve">
                                      <p:cBhvr>
                                        <p:cTn id="13" dur="500"/>
                                        <p:tgtEl>
                                          <p:spTgt spid="34"/>
                                        </p:tgtEl>
                                      </p:cBhvr>
                                    </p:animEffect>
                                  </p:childTnLst>
                                </p:cTn>
                              </p:par>
                              <p:par>
                                <p:cTn id="14" presetID="9" presetClass="entr" presetSubtype="0" fill="hold" nodeType="withEffect">
                                  <p:stCondLst>
                                    <p:cond delay="0"/>
                                  </p:stCondLst>
                                  <p:childTnLst>
                                    <p:set>
                                      <p:cBhvr>
                                        <p:cTn id="15" dur="1" fill="hold">
                                          <p:stCondLst>
                                            <p:cond delay="0"/>
                                          </p:stCondLst>
                                        </p:cTn>
                                        <p:tgtEl>
                                          <p:spTgt spid="39"/>
                                        </p:tgtEl>
                                        <p:attrNameLst>
                                          <p:attrName>style.visibility</p:attrName>
                                        </p:attrNameLst>
                                      </p:cBhvr>
                                      <p:to>
                                        <p:strVal val="visible"/>
                                      </p:to>
                                    </p:set>
                                    <p:animEffect transition="in" filter="dissolve">
                                      <p:cBhvr>
                                        <p:cTn id="16" dur="500"/>
                                        <p:tgtEl>
                                          <p:spTgt spid="39"/>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dissolve">
                                      <p:cBhvr>
                                        <p:cTn id="19" dur="500"/>
                                        <p:tgtEl>
                                          <p:spTgt spid="2"/>
                                        </p:tgtEl>
                                      </p:cBhvr>
                                    </p:animEffect>
                                  </p:childTnLst>
                                </p:cTn>
                              </p:par>
                            </p:childTnLst>
                          </p:cTn>
                        </p:par>
                      </p:childTnLst>
                    </p:cTn>
                  </p:par>
                  <p:par>
                    <p:cTn id="20" fill="hold">
                      <p:stCondLst>
                        <p:cond delay="indefinite"/>
                      </p:stCondLst>
                      <p:childTnLst>
                        <p:par>
                          <p:cTn id="21" fill="hold">
                            <p:stCondLst>
                              <p:cond delay="0"/>
                            </p:stCondLst>
                            <p:childTnLst>
                              <p:par>
                                <p:cTn id="22" presetID="9" presetClass="entr" presetSubtype="0"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dissolve">
                                      <p:cBhvr>
                                        <p:cTn id="24" dur="500"/>
                                        <p:tgtEl>
                                          <p:spTgt spid="6"/>
                                        </p:tgtEl>
                                      </p:cBhvr>
                                    </p:animEffect>
                                  </p:childTnLst>
                                </p:cTn>
                              </p:par>
                              <p:par>
                                <p:cTn id="25" presetID="9" presetClass="entr" presetSubtype="0" fill="hold" grpId="0" nodeType="with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dissolve">
                                      <p:cBhvr>
                                        <p:cTn id="27" dur="500"/>
                                        <p:tgtEl>
                                          <p:spTgt spid="11"/>
                                        </p:tgtEl>
                                      </p:cBhvr>
                                    </p:animEffect>
                                  </p:childTnLst>
                                </p:cTn>
                              </p:par>
                              <p:par>
                                <p:cTn id="28" presetID="9" presetClass="entr" presetSubtype="0" fill="hold" grpId="0" nodeType="with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dissolve">
                                      <p:cBhvr>
                                        <p:cTn id="30" dur="500"/>
                                        <p:tgtEl>
                                          <p:spTgt spid="12"/>
                                        </p:tgtEl>
                                      </p:cBhvr>
                                    </p:animEffect>
                                  </p:childTnLst>
                                </p:cTn>
                              </p:par>
                            </p:childTnLst>
                          </p:cTn>
                        </p:par>
                      </p:childTnLst>
                    </p:cTn>
                  </p:par>
                  <p:par>
                    <p:cTn id="31" fill="hold">
                      <p:stCondLst>
                        <p:cond delay="indefinite"/>
                      </p:stCondLst>
                      <p:childTnLst>
                        <p:par>
                          <p:cTn id="32" fill="hold">
                            <p:stCondLst>
                              <p:cond delay="0"/>
                            </p:stCondLst>
                            <p:childTnLst>
                              <p:par>
                                <p:cTn id="33" presetID="9" presetClass="entr" presetSubtype="0" fill="hold" nodeType="clickEffect">
                                  <p:stCondLst>
                                    <p:cond delay="0"/>
                                  </p:stCondLst>
                                  <p:childTnLst>
                                    <p:set>
                                      <p:cBhvr>
                                        <p:cTn id="34" dur="1" fill="hold">
                                          <p:stCondLst>
                                            <p:cond delay="0"/>
                                          </p:stCondLst>
                                        </p:cTn>
                                        <p:tgtEl>
                                          <p:spTgt spid="24"/>
                                        </p:tgtEl>
                                        <p:attrNameLst>
                                          <p:attrName>style.visibility</p:attrName>
                                        </p:attrNameLst>
                                      </p:cBhvr>
                                      <p:to>
                                        <p:strVal val="visible"/>
                                      </p:to>
                                    </p:set>
                                    <p:animEffect transition="in" filter="dissolve">
                                      <p:cBhvr>
                                        <p:cTn id="35" dur="500"/>
                                        <p:tgtEl>
                                          <p:spTgt spid="24"/>
                                        </p:tgtEl>
                                      </p:cBhvr>
                                    </p:animEffect>
                                  </p:childTnLst>
                                </p:cTn>
                              </p:par>
                              <p:par>
                                <p:cTn id="36" presetID="9" presetClass="entr" presetSubtype="0" fill="hold" nodeType="withEffect">
                                  <p:stCondLst>
                                    <p:cond delay="0"/>
                                  </p:stCondLst>
                                  <p:childTnLst>
                                    <p:set>
                                      <p:cBhvr>
                                        <p:cTn id="37" dur="1" fill="hold">
                                          <p:stCondLst>
                                            <p:cond delay="0"/>
                                          </p:stCondLst>
                                        </p:cTn>
                                        <p:tgtEl>
                                          <p:spTgt spid="48"/>
                                        </p:tgtEl>
                                        <p:attrNameLst>
                                          <p:attrName>style.visibility</p:attrName>
                                        </p:attrNameLst>
                                      </p:cBhvr>
                                      <p:to>
                                        <p:strVal val="visible"/>
                                      </p:to>
                                    </p:set>
                                    <p:animEffect transition="in" filter="dissolve">
                                      <p:cBhvr>
                                        <p:cTn id="38" dur="500"/>
                                        <p:tgtEl>
                                          <p:spTgt spid="48"/>
                                        </p:tgtEl>
                                      </p:cBhvr>
                                    </p:animEffect>
                                  </p:childTnLst>
                                </p:cTn>
                              </p:par>
                              <p:par>
                                <p:cTn id="39" presetID="9" presetClass="entr" presetSubtype="0" fill="hold" grpId="0" nodeType="withEffect">
                                  <p:stCondLst>
                                    <p:cond delay="0"/>
                                  </p:stCondLst>
                                  <p:childTnLst>
                                    <p:set>
                                      <p:cBhvr>
                                        <p:cTn id="40" dur="1" fill="hold">
                                          <p:stCondLst>
                                            <p:cond delay="0"/>
                                          </p:stCondLst>
                                        </p:cTn>
                                        <p:tgtEl>
                                          <p:spTgt spid="36"/>
                                        </p:tgtEl>
                                        <p:attrNameLst>
                                          <p:attrName>style.visibility</p:attrName>
                                        </p:attrNameLst>
                                      </p:cBhvr>
                                      <p:to>
                                        <p:strVal val="visible"/>
                                      </p:to>
                                    </p:set>
                                    <p:animEffect transition="in" filter="dissolve">
                                      <p:cBhvr>
                                        <p:cTn id="41" dur="500"/>
                                        <p:tgtEl>
                                          <p:spTgt spid="36"/>
                                        </p:tgtEl>
                                      </p:cBhvr>
                                    </p:animEffect>
                                  </p:childTnLst>
                                </p:cTn>
                              </p:par>
                              <p:par>
                                <p:cTn id="42" presetID="9" presetClass="entr" presetSubtype="0" fill="hold" grpId="0" nodeType="withEffect">
                                  <p:stCondLst>
                                    <p:cond delay="0"/>
                                  </p:stCondLst>
                                  <p:childTnLst>
                                    <p:set>
                                      <p:cBhvr>
                                        <p:cTn id="43" dur="1" fill="hold">
                                          <p:stCondLst>
                                            <p:cond delay="0"/>
                                          </p:stCondLst>
                                        </p:cTn>
                                        <p:tgtEl>
                                          <p:spTgt spid="37"/>
                                        </p:tgtEl>
                                        <p:attrNameLst>
                                          <p:attrName>style.visibility</p:attrName>
                                        </p:attrNameLst>
                                      </p:cBhvr>
                                      <p:to>
                                        <p:strVal val="visible"/>
                                      </p:to>
                                    </p:set>
                                    <p:animEffect transition="in" filter="dissolve">
                                      <p:cBhvr>
                                        <p:cTn id="44" dur="500"/>
                                        <p:tgtEl>
                                          <p:spTgt spid="37"/>
                                        </p:tgtEl>
                                      </p:cBhvr>
                                    </p:animEffect>
                                  </p:childTnLst>
                                </p:cTn>
                              </p:par>
                              <p:par>
                                <p:cTn id="45" presetID="9" presetClass="entr" presetSubtype="0" fill="hold" grpId="0" nodeType="withEffect">
                                  <p:stCondLst>
                                    <p:cond delay="0"/>
                                  </p:stCondLst>
                                  <p:childTnLst>
                                    <p:set>
                                      <p:cBhvr>
                                        <p:cTn id="46" dur="1" fill="hold">
                                          <p:stCondLst>
                                            <p:cond delay="0"/>
                                          </p:stCondLst>
                                        </p:cTn>
                                        <p:tgtEl>
                                          <p:spTgt spid="38"/>
                                        </p:tgtEl>
                                        <p:attrNameLst>
                                          <p:attrName>style.visibility</p:attrName>
                                        </p:attrNameLst>
                                      </p:cBhvr>
                                      <p:to>
                                        <p:strVal val="visible"/>
                                      </p:to>
                                    </p:set>
                                    <p:animEffect transition="in" filter="dissolve">
                                      <p:cBhvr>
                                        <p:cTn id="47" dur="500"/>
                                        <p:tgtEl>
                                          <p:spTgt spid="38"/>
                                        </p:tgtEl>
                                      </p:cBhvr>
                                    </p:animEffect>
                                  </p:childTnLst>
                                </p:cTn>
                              </p:par>
                              <p:par>
                                <p:cTn id="48" presetID="9" presetClass="entr" presetSubtype="0" fill="hold" nodeType="withEffect">
                                  <p:stCondLst>
                                    <p:cond delay="0"/>
                                  </p:stCondLst>
                                  <p:childTnLst>
                                    <p:set>
                                      <p:cBhvr>
                                        <p:cTn id="49" dur="1" fill="hold">
                                          <p:stCondLst>
                                            <p:cond delay="0"/>
                                          </p:stCondLst>
                                        </p:cTn>
                                        <p:tgtEl>
                                          <p:spTgt spid="52"/>
                                        </p:tgtEl>
                                        <p:attrNameLst>
                                          <p:attrName>style.visibility</p:attrName>
                                        </p:attrNameLst>
                                      </p:cBhvr>
                                      <p:to>
                                        <p:strVal val="visible"/>
                                      </p:to>
                                    </p:set>
                                    <p:animEffect transition="in" filter="dissolve">
                                      <p:cBhvr>
                                        <p:cTn id="50" dur="500"/>
                                        <p:tgtEl>
                                          <p:spTgt spid="52"/>
                                        </p:tgtEl>
                                      </p:cBhvr>
                                    </p:animEffect>
                                  </p:childTnLst>
                                </p:cTn>
                              </p:par>
                              <p:par>
                                <p:cTn id="51" presetID="9" presetClass="entr" presetSubtype="0" fill="hold" grpId="0" nodeType="withEffect">
                                  <p:stCondLst>
                                    <p:cond delay="0"/>
                                  </p:stCondLst>
                                  <p:childTnLst>
                                    <p:set>
                                      <p:cBhvr>
                                        <p:cTn id="52" dur="1" fill="hold">
                                          <p:stCondLst>
                                            <p:cond delay="0"/>
                                          </p:stCondLst>
                                        </p:cTn>
                                        <p:tgtEl>
                                          <p:spTgt spid="54"/>
                                        </p:tgtEl>
                                        <p:attrNameLst>
                                          <p:attrName>style.visibility</p:attrName>
                                        </p:attrNameLst>
                                      </p:cBhvr>
                                      <p:to>
                                        <p:strVal val="visible"/>
                                      </p:to>
                                    </p:set>
                                    <p:animEffect transition="in" filter="dissolve">
                                      <p:cBhvr>
                                        <p:cTn id="53" dur="500"/>
                                        <p:tgtEl>
                                          <p:spTgt spid="54"/>
                                        </p:tgtEl>
                                      </p:cBhvr>
                                    </p:animEffect>
                                  </p:childTnLst>
                                </p:cTn>
                              </p:par>
                              <p:par>
                                <p:cTn id="54" presetID="9" presetClass="entr" presetSubtype="0" fill="hold" grpId="0" nodeType="withEffect">
                                  <p:stCondLst>
                                    <p:cond delay="0"/>
                                  </p:stCondLst>
                                  <p:childTnLst>
                                    <p:set>
                                      <p:cBhvr>
                                        <p:cTn id="55" dur="1" fill="hold">
                                          <p:stCondLst>
                                            <p:cond delay="0"/>
                                          </p:stCondLst>
                                        </p:cTn>
                                        <p:tgtEl>
                                          <p:spTgt spid="55"/>
                                        </p:tgtEl>
                                        <p:attrNameLst>
                                          <p:attrName>style.visibility</p:attrName>
                                        </p:attrNameLst>
                                      </p:cBhvr>
                                      <p:to>
                                        <p:strVal val="visible"/>
                                      </p:to>
                                    </p:set>
                                    <p:animEffect transition="in" filter="dissolve">
                                      <p:cBhvr>
                                        <p:cTn id="56" dur="5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 grpId="0" animBg="1"/>
      <p:bldP spid="11" grpId="0" animBg="1"/>
      <p:bldP spid="12" grpId="0"/>
      <p:bldP spid="34" grpId="0"/>
      <p:bldP spid="36" grpId="0" animBg="1"/>
      <p:bldP spid="37" grpId="0" animBg="1"/>
      <p:bldP spid="38" grpId="0" animBg="1"/>
      <p:bldP spid="54" grpId="0"/>
      <p:bldP spid="55" grpId="0" animBg="1"/>
      <p:bldP spid="55" grpId="1" animBg="1"/>
      <p:bldP spid="57"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497">
          <a:extLst>
            <a:ext uri="{FF2B5EF4-FFF2-40B4-BE49-F238E27FC236}">
              <a16:creationId xmlns:a16="http://schemas.microsoft.com/office/drawing/2014/main" id="{D56C0453-33B5-4994-FDBF-1E52EC17EEDA}"/>
            </a:ext>
          </a:extLst>
        </p:cNvPr>
        <p:cNvGrpSpPr/>
        <p:nvPr/>
      </p:nvGrpSpPr>
      <p:grpSpPr>
        <a:xfrm>
          <a:off x="0" y="0"/>
          <a:ext cx="0" cy="0"/>
          <a:chOff x="0" y="0"/>
          <a:chExt cx="0" cy="0"/>
        </a:xfrm>
      </p:grpSpPr>
      <p:sp>
        <p:nvSpPr>
          <p:cNvPr id="498" name="Google Shape;498;g3588a3ccce8_2_359">
            <a:extLst>
              <a:ext uri="{FF2B5EF4-FFF2-40B4-BE49-F238E27FC236}">
                <a16:creationId xmlns:a16="http://schemas.microsoft.com/office/drawing/2014/main" id="{5B16E859-5F28-9CEE-CE5E-4735630ECAB0}"/>
              </a:ext>
            </a:extLst>
          </p:cNvPr>
          <p:cNvSpPr txBox="1">
            <a:spLocks noGrp="1"/>
          </p:cNvSpPr>
          <p:nvPr>
            <p:ph type="title"/>
          </p:nvPr>
        </p:nvSpPr>
        <p:spPr>
          <a:xfrm>
            <a:off x="609600" y="400019"/>
            <a:ext cx="11062800" cy="443198"/>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dk1"/>
              </a:buClr>
              <a:buSzPts val="3200"/>
              <a:buFont typeface="Play"/>
              <a:buNone/>
            </a:pPr>
            <a:r>
              <a:rPr lang="en-US" dirty="0"/>
              <a:t>Conclusion</a:t>
            </a:r>
            <a:endParaRPr dirty="0"/>
          </a:p>
        </p:txBody>
      </p:sp>
      <p:sp>
        <p:nvSpPr>
          <p:cNvPr id="499" name="Google Shape;499;g3588a3ccce8_2_359">
            <a:extLst>
              <a:ext uri="{FF2B5EF4-FFF2-40B4-BE49-F238E27FC236}">
                <a16:creationId xmlns:a16="http://schemas.microsoft.com/office/drawing/2014/main" id="{EFCF50B9-54A6-6577-E09C-F4DD527AFB04}"/>
              </a:ext>
            </a:extLst>
          </p:cNvPr>
          <p:cNvSpPr txBox="1">
            <a:spLocks noGrp="1"/>
          </p:cNvSpPr>
          <p:nvPr>
            <p:ph type="body" idx="1"/>
          </p:nvPr>
        </p:nvSpPr>
        <p:spPr>
          <a:xfrm>
            <a:off x="390439" y="1451947"/>
            <a:ext cx="11501121" cy="3388828"/>
          </a:xfrm>
          <a:prstGeom prst="rect">
            <a:avLst/>
          </a:prstGeom>
          <a:noFill/>
          <a:ln>
            <a:noFill/>
          </a:ln>
        </p:spPr>
        <p:txBody>
          <a:bodyPr spcFirstLastPara="1" wrap="square" lIns="0" tIns="0" rIns="0" bIns="0" anchor="t" anchorCtr="0">
            <a:noAutofit/>
          </a:bodyPr>
          <a:lstStyle/>
          <a:p>
            <a:pPr marL="342900" lvl="0" indent="-342900" algn="l" rtl="0">
              <a:lnSpc>
                <a:spcPct val="100000"/>
              </a:lnSpc>
              <a:spcBef>
                <a:spcPts val="0"/>
              </a:spcBef>
              <a:spcAft>
                <a:spcPts val="0"/>
              </a:spcAft>
              <a:buClr>
                <a:schemeClr val="dk1"/>
              </a:buClr>
              <a:buSzPts val="2160"/>
              <a:buFont typeface="Arial"/>
              <a:buChar char="•"/>
            </a:pPr>
            <a:r>
              <a:rPr lang="en-US" dirty="0"/>
              <a:t>Valkey Cluster can scale up to 2000 nodes and 1 Billion RPS </a:t>
            </a:r>
          </a:p>
          <a:p>
            <a:pPr marL="342900" lvl="0" indent="-342900" algn="l" rtl="0">
              <a:lnSpc>
                <a:spcPct val="100000"/>
              </a:lnSpc>
              <a:spcBef>
                <a:spcPts val="0"/>
              </a:spcBef>
              <a:spcAft>
                <a:spcPts val="0"/>
              </a:spcAft>
              <a:buClr>
                <a:schemeClr val="dk1"/>
              </a:buClr>
              <a:buSzPts val="2160"/>
              <a:buFont typeface="Arial"/>
              <a:buChar char="•"/>
            </a:pPr>
            <a:endParaRPr lang="en-US" dirty="0"/>
          </a:p>
          <a:p>
            <a:pPr marL="342900" lvl="0" indent="-342900" algn="l" rtl="0">
              <a:lnSpc>
                <a:spcPct val="100000"/>
              </a:lnSpc>
              <a:spcBef>
                <a:spcPts val="0"/>
              </a:spcBef>
              <a:spcAft>
                <a:spcPts val="0"/>
              </a:spcAft>
              <a:buClr>
                <a:schemeClr val="dk1"/>
              </a:buClr>
              <a:buSzPts val="2160"/>
              <a:buFont typeface="Arial"/>
              <a:buChar char="•"/>
            </a:pPr>
            <a:r>
              <a:rPr lang="en-US" dirty="0"/>
              <a:t>Make sure to follow best practices, so your cluster scales when you need it</a:t>
            </a:r>
          </a:p>
          <a:p>
            <a:pPr marL="342900" lvl="0" indent="-342900" algn="l" rtl="0">
              <a:lnSpc>
                <a:spcPct val="100000"/>
              </a:lnSpc>
              <a:spcBef>
                <a:spcPts val="0"/>
              </a:spcBef>
              <a:spcAft>
                <a:spcPts val="0"/>
              </a:spcAft>
              <a:buClr>
                <a:schemeClr val="dk1"/>
              </a:buClr>
              <a:buSzPts val="2160"/>
              <a:buFont typeface="Arial"/>
              <a:buChar char="•"/>
            </a:pPr>
            <a:endParaRPr lang="en-US" dirty="0"/>
          </a:p>
          <a:p>
            <a:pPr marL="342900" lvl="0" indent="-342900" algn="l" rtl="0">
              <a:lnSpc>
                <a:spcPct val="100000"/>
              </a:lnSpc>
              <a:spcBef>
                <a:spcPts val="0"/>
              </a:spcBef>
              <a:spcAft>
                <a:spcPts val="0"/>
              </a:spcAft>
              <a:buClr>
                <a:schemeClr val="dk1"/>
              </a:buClr>
              <a:buSzPts val="2160"/>
              <a:buFont typeface="Arial"/>
              <a:buChar char="•"/>
            </a:pPr>
            <a:r>
              <a:rPr lang="en-US" dirty="0"/>
              <a:t>Valkey Operator is being developed to support large Valkey clusters with Kubernetes</a:t>
            </a:r>
          </a:p>
          <a:p>
            <a:pPr marL="342900" lvl="0" indent="-342900" algn="l" rtl="0">
              <a:lnSpc>
                <a:spcPct val="100000"/>
              </a:lnSpc>
              <a:spcBef>
                <a:spcPts val="0"/>
              </a:spcBef>
              <a:spcAft>
                <a:spcPts val="0"/>
              </a:spcAft>
              <a:buClr>
                <a:schemeClr val="dk1"/>
              </a:buClr>
              <a:buSzPts val="2160"/>
              <a:buFont typeface="Arial"/>
              <a:buChar char="•"/>
            </a:pPr>
            <a:endParaRPr lang="en-US" dirty="0"/>
          </a:p>
          <a:p>
            <a:pPr marL="342900" lvl="0" indent="-342900" algn="l" rtl="0">
              <a:lnSpc>
                <a:spcPct val="100000"/>
              </a:lnSpc>
              <a:spcBef>
                <a:spcPts val="0"/>
              </a:spcBef>
              <a:spcAft>
                <a:spcPts val="0"/>
              </a:spcAft>
              <a:buClr>
                <a:schemeClr val="dk1"/>
              </a:buClr>
              <a:buSzPts val="2160"/>
              <a:buFont typeface="Arial"/>
              <a:buChar char="•"/>
            </a:pPr>
            <a:r>
              <a:rPr lang="en-US" dirty="0"/>
              <a:t>Consider switching to Valkey if you are running Redis ;)</a:t>
            </a:r>
          </a:p>
        </p:txBody>
      </p:sp>
      <p:sp>
        <p:nvSpPr>
          <p:cNvPr id="3" name="TextBox 2">
            <a:extLst>
              <a:ext uri="{FF2B5EF4-FFF2-40B4-BE49-F238E27FC236}">
                <a16:creationId xmlns:a16="http://schemas.microsoft.com/office/drawing/2014/main" id="{AC83B02A-04A5-D1FC-5C13-782362FC159B}"/>
              </a:ext>
            </a:extLst>
          </p:cNvPr>
          <p:cNvSpPr txBox="1"/>
          <p:nvPr/>
        </p:nvSpPr>
        <p:spPr>
          <a:xfrm>
            <a:off x="3741683" y="5860665"/>
            <a:ext cx="6096000" cy="307777"/>
          </a:xfrm>
          <a:prstGeom prst="rect">
            <a:avLst/>
          </a:prstGeom>
          <a:noFill/>
        </p:spPr>
        <p:txBody>
          <a:bodyPr wrap="square">
            <a:spAutoFit/>
          </a:bodyPr>
          <a:lstStyle/>
          <a:p>
            <a:pPr marL="342900" lvl="0" indent="-342900" algn="l" rtl="0">
              <a:lnSpc>
                <a:spcPct val="100000"/>
              </a:lnSpc>
              <a:spcBef>
                <a:spcPts val="0"/>
              </a:spcBef>
              <a:spcAft>
                <a:spcPts val="0"/>
              </a:spcAft>
              <a:buClr>
                <a:schemeClr val="dk1"/>
              </a:buClr>
              <a:buSzPts val="2160"/>
              <a:buFont typeface="Arial"/>
              <a:buChar char="•"/>
            </a:pPr>
            <a:endParaRPr lang="en-US" dirty="0"/>
          </a:p>
        </p:txBody>
      </p:sp>
    </p:spTree>
    <p:extLst>
      <p:ext uri="{BB962C8B-B14F-4D97-AF65-F5344CB8AC3E}">
        <p14:creationId xmlns:p14="http://schemas.microsoft.com/office/powerpoint/2010/main" val="22785653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499">
                                            <p:txEl>
                                              <p:pRg st="0" end="0"/>
                                            </p:txEl>
                                          </p:spTgt>
                                        </p:tgtEl>
                                        <p:attrNameLst>
                                          <p:attrName>style.visibility</p:attrName>
                                        </p:attrNameLst>
                                      </p:cBhvr>
                                      <p:to>
                                        <p:strVal val="visible"/>
                                      </p:to>
                                    </p:set>
                                    <p:animEffect transition="in" filter="dissolve">
                                      <p:cBhvr>
                                        <p:cTn id="7" dur="500"/>
                                        <p:tgtEl>
                                          <p:spTgt spid="49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499">
                                            <p:txEl>
                                              <p:pRg st="2" end="2"/>
                                            </p:txEl>
                                          </p:spTgt>
                                        </p:tgtEl>
                                        <p:attrNameLst>
                                          <p:attrName>style.visibility</p:attrName>
                                        </p:attrNameLst>
                                      </p:cBhvr>
                                      <p:to>
                                        <p:strVal val="visible"/>
                                      </p:to>
                                    </p:set>
                                    <p:animEffect transition="in" filter="dissolve">
                                      <p:cBhvr>
                                        <p:cTn id="12" dur="500"/>
                                        <p:tgtEl>
                                          <p:spTgt spid="49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nodeType="clickEffect">
                                  <p:stCondLst>
                                    <p:cond delay="0"/>
                                  </p:stCondLst>
                                  <p:childTnLst>
                                    <p:set>
                                      <p:cBhvr>
                                        <p:cTn id="16" dur="1" fill="hold">
                                          <p:stCondLst>
                                            <p:cond delay="0"/>
                                          </p:stCondLst>
                                        </p:cTn>
                                        <p:tgtEl>
                                          <p:spTgt spid="499">
                                            <p:txEl>
                                              <p:pRg st="4" end="4"/>
                                            </p:txEl>
                                          </p:spTgt>
                                        </p:tgtEl>
                                        <p:attrNameLst>
                                          <p:attrName>style.visibility</p:attrName>
                                        </p:attrNameLst>
                                      </p:cBhvr>
                                      <p:to>
                                        <p:strVal val="visible"/>
                                      </p:to>
                                    </p:set>
                                    <p:animEffect transition="in" filter="dissolve">
                                      <p:cBhvr>
                                        <p:cTn id="17" dur="500"/>
                                        <p:tgtEl>
                                          <p:spTgt spid="499">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nodeType="clickEffect">
                                  <p:stCondLst>
                                    <p:cond delay="0"/>
                                  </p:stCondLst>
                                  <p:childTnLst>
                                    <p:set>
                                      <p:cBhvr>
                                        <p:cTn id="21" dur="1" fill="hold">
                                          <p:stCondLst>
                                            <p:cond delay="0"/>
                                          </p:stCondLst>
                                        </p:cTn>
                                        <p:tgtEl>
                                          <p:spTgt spid="499">
                                            <p:txEl>
                                              <p:pRg st="6" end="6"/>
                                            </p:txEl>
                                          </p:spTgt>
                                        </p:tgtEl>
                                        <p:attrNameLst>
                                          <p:attrName>style.visibility</p:attrName>
                                        </p:attrNameLst>
                                      </p:cBhvr>
                                      <p:to>
                                        <p:strVal val="visible"/>
                                      </p:to>
                                    </p:set>
                                    <p:animEffect transition="in" filter="dissolve">
                                      <p:cBhvr>
                                        <p:cTn id="22" dur="500"/>
                                        <p:tgtEl>
                                          <p:spTgt spid="499">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519">
          <a:extLst>
            <a:ext uri="{FF2B5EF4-FFF2-40B4-BE49-F238E27FC236}">
              <a16:creationId xmlns:a16="http://schemas.microsoft.com/office/drawing/2014/main" id="{7E282971-8160-2A95-38F6-A58B692BD2C7}"/>
            </a:ext>
          </a:extLst>
        </p:cNvPr>
        <p:cNvGrpSpPr/>
        <p:nvPr/>
      </p:nvGrpSpPr>
      <p:grpSpPr>
        <a:xfrm>
          <a:off x="0" y="0"/>
          <a:ext cx="0" cy="0"/>
          <a:chOff x="0" y="0"/>
          <a:chExt cx="0" cy="0"/>
        </a:xfrm>
      </p:grpSpPr>
      <p:sp>
        <p:nvSpPr>
          <p:cNvPr id="520" name="Google Shape;520;g3588a3ccce8_2_378">
            <a:extLst>
              <a:ext uri="{FF2B5EF4-FFF2-40B4-BE49-F238E27FC236}">
                <a16:creationId xmlns:a16="http://schemas.microsoft.com/office/drawing/2014/main" id="{53D120F1-F8AA-DC67-5D6A-3E9947A49065}"/>
              </a:ext>
            </a:extLst>
          </p:cNvPr>
          <p:cNvSpPr txBox="1">
            <a:spLocks noGrp="1"/>
          </p:cNvSpPr>
          <p:nvPr>
            <p:ph type="title"/>
          </p:nvPr>
        </p:nvSpPr>
        <p:spPr>
          <a:xfrm>
            <a:off x="609600" y="400019"/>
            <a:ext cx="11062800" cy="443198"/>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dk1"/>
              </a:buClr>
              <a:buSzPts val="3200"/>
              <a:buFont typeface="Play"/>
              <a:buNone/>
            </a:pPr>
            <a:r>
              <a:rPr lang="en-US" dirty="0"/>
              <a:t>Help Us Build the Valkey Operator</a:t>
            </a:r>
            <a:endParaRPr dirty="0"/>
          </a:p>
        </p:txBody>
      </p:sp>
      <p:sp>
        <p:nvSpPr>
          <p:cNvPr id="521" name="Google Shape;521;g3588a3ccce8_2_378">
            <a:extLst>
              <a:ext uri="{FF2B5EF4-FFF2-40B4-BE49-F238E27FC236}">
                <a16:creationId xmlns:a16="http://schemas.microsoft.com/office/drawing/2014/main" id="{871EB927-1B66-64CB-68D2-2918F1DCA503}"/>
              </a:ext>
            </a:extLst>
          </p:cNvPr>
          <p:cNvSpPr txBox="1"/>
          <p:nvPr/>
        </p:nvSpPr>
        <p:spPr>
          <a:xfrm>
            <a:off x="6437343" y="4161118"/>
            <a:ext cx="4522029" cy="461665"/>
          </a:xfrm>
          <a:prstGeom prst="rect">
            <a:avLst/>
          </a:prstGeom>
          <a:noFill/>
          <a:ln>
            <a:noFill/>
          </a:ln>
        </p:spPr>
        <p:txBody>
          <a:bodyPr spcFirstLastPara="1" wrap="square" lIns="0" tIns="45700" rIns="0" bIns="45700" anchor="t" anchorCtr="0">
            <a:spAutoFit/>
          </a:bodyPr>
          <a:lstStyle/>
          <a:p>
            <a:pPr lvl="0" algn="ctr">
              <a:buClr>
                <a:schemeClr val="dk1"/>
              </a:buClr>
              <a:buSzPts val="2400"/>
            </a:pPr>
            <a:r>
              <a:rPr lang="en-US" sz="2400" dirty="0" err="1">
                <a:solidFill>
                  <a:schemeClr val="dk1"/>
                </a:solidFill>
                <a:latin typeface="Century Gothic"/>
                <a:ea typeface="Century Gothic"/>
                <a:cs typeface="Century Gothic"/>
                <a:sym typeface="Century Gothic"/>
              </a:rPr>
              <a:t>valkey</a:t>
            </a:r>
            <a:r>
              <a:rPr lang="en-US" sz="2400" dirty="0">
                <a:solidFill>
                  <a:schemeClr val="dk1"/>
                </a:solidFill>
                <a:latin typeface="Century Gothic"/>
                <a:ea typeface="Century Gothic"/>
                <a:cs typeface="Century Gothic"/>
                <a:sym typeface="Century Gothic"/>
              </a:rPr>
              <a:t>-io/</a:t>
            </a:r>
            <a:r>
              <a:rPr lang="en-US" sz="2400" dirty="0" err="1">
                <a:solidFill>
                  <a:schemeClr val="dk1"/>
                </a:solidFill>
                <a:latin typeface="Century Gothic"/>
                <a:ea typeface="Century Gothic"/>
                <a:cs typeface="Century Gothic"/>
                <a:sym typeface="Century Gothic"/>
              </a:rPr>
              <a:t>valkey</a:t>
            </a:r>
            <a:r>
              <a:rPr lang="en-US" sz="2400" dirty="0">
                <a:solidFill>
                  <a:schemeClr val="dk1"/>
                </a:solidFill>
                <a:latin typeface="Century Gothic"/>
                <a:ea typeface="Century Gothic"/>
                <a:cs typeface="Century Gothic"/>
                <a:sym typeface="Century Gothic"/>
              </a:rPr>
              <a:t>-operator</a:t>
            </a:r>
          </a:p>
        </p:txBody>
      </p:sp>
      <p:sp>
        <p:nvSpPr>
          <p:cNvPr id="522" name="Google Shape;522;g3588a3ccce8_2_378">
            <a:extLst>
              <a:ext uri="{FF2B5EF4-FFF2-40B4-BE49-F238E27FC236}">
                <a16:creationId xmlns:a16="http://schemas.microsoft.com/office/drawing/2014/main" id="{C86253BD-1354-A21A-6E94-8C1658C59C97}"/>
              </a:ext>
            </a:extLst>
          </p:cNvPr>
          <p:cNvSpPr txBox="1"/>
          <p:nvPr/>
        </p:nvSpPr>
        <p:spPr>
          <a:xfrm>
            <a:off x="814321" y="4161159"/>
            <a:ext cx="4522029" cy="830956"/>
          </a:xfrm>
          <a:prstGeom prst="rect">
            <a:avLst/>
          </a:prstGeom>
          <a:noFill/>
          <a:ln>
            <a:noFill/>
          </a:ln>
        </p:spPr>
        <p:txBody>
          <a:bodyPr spcFirstLastPara="1" wrap="square" lIns="0" tIns="45700" rIns="0" bIns="45700" anchor="t" anchorCtr="0">
            <a:spAutoFit/>
          </a:bodyPr>
          <a:lstStyle/>
          <a:p>
            <a:pPr lvl="0" algn="ctr">
              <a:buClr>
                <a:schemeClr val="dk1"/>
              </a:buClr>
              <a:buSzPts val="2400"/>
            </a:pPr>
            <a:r>
              <a:rPr lang="en-US" sz="2400" dirty="0" err="1">
                <a:solidFill>
                  <a:schemeClr val="dk1"/>
                </a:solidFill>
                <a:latin typeface="Century Gothic"/>
                <a:ea typeface="Century Gothic"/>
                <a:cs typeface="Century Gothic"/>
                <a:sym typeface="Century Gothic"/>
              </a:rPr>
              <a:t>valkey.io</a:t>
            </a:r>
            <a:r>
              <a:rPr lang="en-US" sz="2400" dirty="0">
                <a:solidFill>
                  <a:schemeClr val="dk1"/>
                </a:solidFill>
                <a:latin typeface="Century Gothic"/>
                <a:ea typeface="Century Gothic"/>
                <a:cs typeface="Century Gothic"/>
                <a:sym typeface="Century Gothic"/>
              </a:rPr>
              <a:t>/slack</a:t>
            </a:r>
          </a:p>
          <a:p>
            <a:pPr lvl="0" algn="ctr">
              <a:buClr>
                <a:schemeClr val="dk1"/>
              </a:buClr>
              <a:buSzPts val="2400"/>
            </a:pPr>
            <a:r>
              <a:rPr lang="en-US" sz="2400" dirty="0">
                <a:solidFill>
                  <a:schemeClr val="dk1"/>
                </a:solidFill>
                <a:latin typeface="Century Gothic"/>
                <a:ea typeface="Century Gothic"/>
                <a:cs typeface="Century Gothic"/>
                <a:sym typeface="Century Gothic"/>
              </a:rPr>
              <a:t>#valkey-k8s-operator</a:t>
            </a:r>
          </a:p>
        </p:txBody>
      </p:sp>
      <p:pic>
        <p:nvPicPr>
          <p:cNvPr id="526" name="Google Shape;526;g3588a3ccce8_2_378" descr="github&quot; Icon - Download for free – Iconduck">
            <a:extLst>
              <a:ext uri="{FF2B5EF4-FFF2-40B4-BE49-F238E27FC236}">
                <a16:creationId xmlns:a16="http://schemas.microsoft.com/office/drawing/2014/main" id="{A73D8BB0-3021-F74A-228E-79F74A7A6D31}"/>
              </a:ext>
            </a:extLst>
          </p:cNvPr>
          <p:cNvPicPr preferRelativeResize="0"/>
          <p:nvPr/>
        </p:nvPicPr>
        <p:blipFill rotWithShape="1">
          <a:blip r:embed="rId3">
            <a:alphaModFix/>
          </a:blip>
          <a:srcRect l="19312" t="23871" r="22999" b="18993"/>
          <a:stretch/>
        </p:blipFill>
        <p:spPr>
          <a:xfrm>
            <a:off x="7722437" y="2195214"/>
            <a:ext cx="1843549" cy="1825884"/>
          </a:xfrm>
          <a:prstGeom prst="rect">
            <a:avLst/>
          </a:prstGeom>
          <a:noFill/>
          <a:ln>
            <a:noFill/>
          </a:ln>
        </p:spPr>
      </p:pic>
      <p:pic>
        <p:nvPicPr>
          <p:cNvPr id="1026" name="Picture 2">
            <a:extLst>
              <a:ext uri="{FF2B5EF4-FFF2-40B4-BE49-F238E27FC236}">
                <a16:creationId xmlns:a16="http://schemas.microsoft.com/office/drawing/2014/main" id="{9E330500-0340-9F2D-78F3-488BFE05545E}"/>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r="72416" b="27426"/>
          <a:stretch>
            <a:fillRect/>
          </a:stretch>
        </p:blipFill>
        <p:spPr bwMode="auto">
          <a:xfrm>
            <a:off x="2229774" y="2336466"/>
            <a:ext cx="1864515" cy="17540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58822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519"/>
        <p:cNvGrpSpPr/>
        <p:nvPr/>
      </p:nvGrpSpPr>
      <p:grpSpPr>
        <a:xfrm>
          <a:off x="0" y="0"/>
          <a:ext cx="0" cy="0"/>
          <a:chOff x="0" y="0"/>
          <a:chExt cx="0" cy="0"/>
        </a:xfrm>
      </p:grpSpPr>
      <p:sp>
        <p:nvSpPr>
          <p:cNvPr id="520" name="Google Shape;520;g3588a3ccce8_2_378"/>
          <p:cNvSpPr txBox="1">
            <a:spLocks noGrp="1"/>
          </p:cNvSpPr>
          <p:nvPr>
            <p:ph type="title"/>
          </p:nvPr>
        </p:nvSpPr>
        <p:spPr>
          <a:xfrm>
            <a:off x="609600" y="400019"/>
            <a:ext cx="11062800" cy="443198"/>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dk1"/>
              </a:buClr>
              <a:buSzPts val="3200"/>
              <a:buFont typeface="Play"/>
              <a:buNone/>
            </a:pPr>
            <a:r>
              <a:rPr lang="en-US" dirty="0"/>
              <a:t>Get involved in the project</a:t>
            </a:r>
            <a:endParaRPr dirty="0"/>
          </a:p>
        </p:txBody>
      </p:sp>
      <p:sp>
        <p:nvSpPr>
          <p:cNvPr id="521" name="Google Shape;521;g3588a3ccce8_2_378"/>
          <p:cNvSpPr txBox="1"/>
          <p:nvPr/>
        </p:nvSpPr>
        <p:spPr>
          <a:xfrm>
            <a:off x="7514303" y="4302370"/>
            <a:ext cx="4522029" cy="461665"/>
          </a:xfrm>
          <a:prstGeom prst="rect">
            <a:avLst/>
          </a:prstGeom>
          <a:noFill/>
          <a:ln>
            <a:noFill/>
          </a:ln>
        </p:spPr>
        <p:txBody>
          <a:bodyPr spcFirstLastPara="1" wrap="square" lIns="0" tIns="45700" rIns="0" bIns="45700" anchor="t" anchorCtr="0">
            <a:spAutoFit/>
          </a:bodyPr>
          <a:lstStyle/>
          <a:p>
            <a:pPr marL="0" marR="0" lvl="0" indent="0" algn="ctr" rtl="0">
              <a:spcBef>
                <a:spcPts val="0"/>
              </a:spcBef>
              <a:spcAft>
                <a:spcPts val="0"/>
              </a:spcAft>
              <a:buClr>
                <a:schemeClr val="dk1"/>
              </a:buClr>
              <a:buSzPts val="2400"/>
              <a:buFont typeface="Century Gothic"/>
              <a:buNone/>
            </a:pPr>
            <a:r>
              <a:rPr lang="en-US" sz="2400" b="0" i="0" u="none" strike="noStrike" cap="none">
                <a:solidFill>
                  <a:schemeClr val="dk1"/>
                </a:solidFill>
                <a:latin typeface="Century Gothic"/>
                <a:ea typeface="Century Gothic"/>
                <a:cs typeface="Century Gothic"/>
                <a:sym typeface="Century Gothic"/>
              </a:rPr>
              <a:t>github.com/valkey-io</a:t>
            </a:r>
            <a:endParaRPr sz="1800" b="0" i="0" u="none" strike="noStrike" cap="none">
              <a:solidFill>
                <a:schemeClr val="lt1"/>
              </a:solidFill>
              <a:latin typeface="Play"/>
              <a:ea typeface="Play"/>
              <a:cs typeface="Play"/>
              <a:sym typeface="Play"/>
            </a:endParaRPr>
          </a:p>
        </p:txBody>
      </p:sp>
      <p:sp>
        <p:nvSpPr>
          <p:cNvPr id="522" name="Google Shape;522;g3588a3ccce8_2_378"/>
          <p:cNvSpPr txBox="1"/>
          <p:nvPr/>
        </p:nvSpPr>
        <p:spPr>
          <a:xfrm>
            <a:off x="3752492" y="4233005"/>
            <a:ext cx="4522029" cy="461665"/>
          </a:xfrm>
          <a:prstGeom prst="rect">
            <a:avLst/>
          </a:prstGeom>
          <a:noFill/>
          <a:ln>
            <a:noFill/>
          </a:ln>
        </p:spPr>
        <p:txBody>
          <a:bodyPr spcFirstLastPara="1" wrap="square" lIns="0" tIns="45700" rIns="0" bIns="45700" anchor="t" anchorCtr="0">
            <a:spAutoFit/>
          </a:bodyPr>
          <a:lstStyle/>
          <a:p>
            <a:pPr marL="0" marR="0" lvl="0" indent="0" algn="ctr" rtl="0">
              <a:spcBef>
                <a:spcPts val="0"/>
              </a:spcBef>
              <a:spcAft>
                <a:spcPts val="0"/>
              </a:spcAft>
              <a:buClr>
                <a:schemeClr val="dk1"/>
              </a:buClr>
              <a:buSzPts val="2400"/>
              <a:buFont typeface="Century Gothic"/>
              <a:buNone/>
            </a:pPr>
            <a:r>
              <a:rPr lang="en-US" sz="2400" b="0" i="0" u="none" strike="noStrike" cap="none">
                <a:solidFill>
                  <a:schemeClr val="dk1"/>
                </a:solidFill>
                <a:latin typeface="Century Gothic"/>
                <a:ea typeface="Century Gothic"/>
                <a:cs typeface="Century Gothic"/>
                <a:sym typeface="Century Gothic"/>
              </a:rPr>
              <a:t>valkey/valkey</a:t>
            </a:r>
            <a:endParaRPr sz="2400" b="0" i="0" u="none" strike="noStrike" cap="none">
              <a:solidFill>
                <a:schemeClr val="dk1"/>
              </a:solidFill>
              <a:latin typeface="Century Gothic"/>
              <a:ea typeface="Century Gothic"/>
              <a:cs typeface="Century Gothic"/>
              <a:sym typeface="Century Gothic"/>
            </a:endParaRPr>
          </a:p>
        </p:txBody>
      </p:sp>
      <p:sp>
        <p:nvSpPr>
          <p:cNvPr id="523" name="Google Shape;523;g3588a3ccce8_2_378"/>
          <p:cNvSpPr txBox="1"/>
          <p:nvPr/>
        </p:nvSpPr>
        <p:spPr>
          <a:xfrm>
            <a:off x="165688" y="4302369"/>
            <a:ext cx="4522029" cy="461665"/>
          </a:xfrm>
          <a:prstGeom prst="rect">
            <a:avLst/>
          </a:prstGeom>
          <a:noFill/>
          <a:ln>
            <a:noFill/>
          </a:ln>
        </p:spPr>
        <p:txBody>
          <a:bodyPr spcFirstLastPara="1" wrap="square" lIns="0" tIns="45700" rIns="0" bIns="45700" anchor="t" anchorCtr="0">
            <a:spAutoFit/>
          </a:bodyPr>
          <a:lstStyle/>
          <a:p>
            <a:pPr marL="0" marR="0" lvl="0" indent="0" algn="ctr" rtl="0">
              <a:spcBef>
                <a:spcPts val="0"/>
              </a:spcBef>
              <a:spcAft>
                <a:spcPts val="0"/>
              </a:spcAft>
              <a:buClr>
                <a:schemeClr val="dk1"/>
              </a:buClr>
              <a:buSzPts val="2400"/>
              <a:buFont typeface="Century Gothic"/>
              <a:buNone/>
            </a:pPr>
            <a:r>
              <a:rPr lang="en-US" sz="2400" b="0" i="0" u="none" strike="noStrike" cap="none" dirty="0" err="1">
                <a:solidFill>
                  <a:schemeClr val="dk1"/>
                </a:solidFill>
                <a:latin typeface="Century Gothic"/>
                <a:ea typeface="Century Gothic"/>
                <a:cs typeface="Century Gothic"/>
                <a:sym typeface="Century Gothic"/>
              </a:rPr>
              <a:t>valkey.io</a:t>
            </a:r>
            <a:endParaRPr sz="2400" b="0" i="0" u="none" strike="noStrike" cap="none" dirty="0">
              <a:solidFill>
                <a:schemeClr val="dk1"/>
              </a:solidFill>
              <a:latin typeface="Century Gothic"/>
              <a:ea typeface="Century Gothic"/>
              <a:cs typeface="Century Gothic"/>
              <a:sym typeface="Century Gothic"/>
            </a:endParaRPr>
          </a:p>
        </p:txBody>
      </p:sp>
      <p:pic>
        <p:nvPicPr>
          <p:cNvPr id="524" name="Google Shape;524;g3588a3ccce8_2_378"/>
          <p:cNvPicPr preferRelativeResize="0"/>
          <p:nvPr/>
        </p:nvPicPr>
        <p:blipFill rotWithShape="1">
          <a:blip r:embed="rId3">
            <a:alphaModFix/>
          </a:blip>
          <a:srcRect/>
          <a:stretch/>
        </p:blipFill>
        <p:spPr>
          <a:xfrm>
            <a:off x="4975806" y="2408312"/>
            <a:ext cx="2075403" cy="1638909"/>
          </a:xfrm>
          <a:prstGeom prst="rect">
            <a:avLst/>
          </a:prstGeom>
          <a:noFill/>
          <a:ln>
            <a:noFill/>
          </a:ln>
        </p:spPr>
      </p:pic>
      <p:pic>
        <p:nvPicPr>
          <p:cNvPr id="525" name="Google Shape;525;g3588a3ccce8_2_378"/>
          <p:cNvPicPr preferRelativeResize="0"/>
          <p:nvPr/>
        </p:nvPicPr>
        <p:blipFill rotWithShape="1">
          <a:blip r:embed="rId4">
            <a:alphaModFix/>
          </a:blip>
          <a:srcRect/>
          <a:stretch/>
        </p:blipFill>
        <p:spPr>
          <a:xfrm>
            <a:off x="1646434" y="2408312"/>
            <a:ext cx="1540488" cy="1780119"/>
          </a:xfrm>
          <a:prstGeom prst="rect">
            <a:avLst/>
          </a:prstGeom>
          <a:noFill/>
          <a:ln>
            <a:noFill/>
          </a:ln>
        </p:spPr>
      </p:pic>
      <p:pic>
        <p:nvPicPr>
          <p:cNvPr id="526" name="Google Shape;526;g3588a3ccce8_2_378" descr="github&quot; Icon - Download for free – Iconduck"/>
          <p:cNvPicPr preferRelativeResize="0"/>
          <p:nvPr/>
        </p:nvPicPr>
        <p:blipFill rotWithShape="1">
          <a:blip r:embed="rId5">
            <a:alphaModFix/>
          </a:blip>
          <a:srcRect l="19312" t="23871" r="22999" b="18993"/>
          <a:stretch/>
        </p:blipFill>
        <p:spPr>
          <a:xfrm>
            <a:off x="8799397" y="2336466"/>
            <a:ext cx="1843549" cy="1825884"/>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530"/>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show="0">
  <p:cSld>
    <p:spTree>
      <p:nvGrpSpPr>
        <p:cNvPr id="1" name="Shape 536"/>
        <p:cNvGrpSpPr/>
        <p:nvPr/>
      </p:nvGrpSpPr>
      <p:grpSpPr>
        <a:xfrm>
          <a:off x="0" y="0"/>
          <a:ext cx="0" cy="0"/>
          <a:chOff x="0" y="0"/>
          <a:chExt cx="0" cy="0"/>
        </a:xfrm>
      </p:grpSpPr>
      <p:sp>
        <p:nvSpPr>
          <p:cNvPr id="537" name="Google Shape;537;g3588a3ccce8_2_394"/>
          <p:cNvSpPr txBox="1">
            <a:spLocks noGrp="1"/>
          </p:cNvSpPr>
          <p:nvPr>
            <p:ph type="body" idx="1"/>
          </p:nvPr>
        </p:nvSpPr>
        <p:spPr>
          <a:xfrm>
            <a:off x="609597" y="1839354"/>
            <a:ext cx="6477003" cy="184666"/>
          </a:xfrm>
          <a:prstGeom prst="rect">
            <a:avLst/>
          </a:prstGeom>
          <a:noFill/>
          <a:ln>
            <a:noFill/>
          </a:ln>
        </p:spPr>
        <p:txBody>
          <a:bodyPr spcFirstLastPara="1" wrap="square" lIns="0" tIns="0" rIns="0" bIns="0" anchor="b" anchorCtr="0">
            <a:spAutoFit/>
          </a:bodyPr>
          <a:lstStyle/>
          <a:p>
            <a:pPr marL="0" lvl="0" indent="0" algn="l" rtl="0">
              <a:lnSpc>
                <a:spcPct val="100000"/>
              </a:lnSpc>
              <a:spcBef>
                <a:spcPts val="0"/>
              </a:spcBef>
              <a:spcAft>
                <a:spcPts val="0"/>
              </a:spcAft>
              <a:buClr>
                <a:schemeClr val="accent5"/>
              </a:buClr>
              <a:buSzPts val="1080"/>
              <a:buNone/>
            </a:pPr>
            <a:endParaRPr/>
          </a:p>
        </p:txBody>
      </p:sp>
      <p:sp>
        <p:nvSpPr>
          <p:cNvPr id="538" name="Google Shape;538;g3588a3ccce8_2_394"/>
          <p:cNvSpPr txBox="1">
            <a:spLocks noGrp="1"/>
          </p:cNvSpPr>
          <p:nvPr>
            <p:ph type="title"/>
          </p:nvPr>
        </p:nvSpPr>
        <p:spPr>
          <a:xfrm>
            <a:off x="609597" y="2200683"/>
            <a:ext cx="6477003" cy="1812518"/>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Clr>
                <a:schemeClr val="lt1"/>
              </a:buClr>
              <a:buSzPts val="4400"/>
              <a:buFont typeface="Play"/>
              <a:buNone/>
            </a:pPr>
            <a:endParaRPr/>
          </a:p>
        </p:txBody>
      </p:sp>
      <p:sp>
        <p:nvSpPr>
          <p:cNvPr id="539" name="Google Shape;539;g3588a3ccce8_2_394"/>
          <p:cNvSpPr txBox="1">
            <a:spLocks noGrp="1"/>
          </p:cNvSpPr>
          <p:nvPr>
            <p:ph type="body" idx="2"/>
          </p:nvPr>
        </p:nvSpPr>
        <p:spPr>
          <a:xfrm>
            <a:off x="609599" y="4312975"/>
            <a:ext cx="3797303" cy="615553"/>
          </a:xfrm>
          <a:prstGeom prst="rect">
            <a:avLst/>
          </a:prstGeom>
          <a:noFill/>
          <a:ln>
            <a:noFill/>
          </a:ln>
        </p:spPr>
        <p:txBody>
          <a:bodyPr spcFirstLastPara="1" wrap="square" lIns="0" tIns="0" rIns="0" bIns="0" anchor="b" anchorCtr="0">
            <a:spAutoFit/>
          </a:bodyPr>
          <a:lstStyle/>
          <a:p>
            <a:pPr marL="0" lvl="0" indent="0" algn="l" rtl="0">
              <a:lnSpc>
                <a:spcPct val="100000"/>
              </a:lnSpc>
              <a:spcBef>
                <a:spcPts val="0"/>
              </a:spcBef>
              <a:spcAft>
                <a:spcPts val="0"/>
              </a:spcAft>
              <a:buClr>
                <a:schemeClr val="lt1"/>
              </a:buClr>
              <a:buSzPts val="1800"/>
              <a:buNone/>
            </a:pPr>
            <a:endParaRPr/>
          </a:p>
        </p:txBody>
      </p:sp>
      <p:sp>
        <p:nvSpPr>
          <p:cNvPr id="540" name="Google Shape;540;g3588a3ccce8_2_394"/>
          <p:cNvSpPr txBox="1">
            <a:spLocks noGrp="1"/>
          </p:cNvSpPr>
          <p:nvPr>
            <p:ph type="body" idx="3"/>
          </p:nvPr>
        </p:nvSpPr>
        <p:spPr>
          <a:xfrm>
            <a:off x="609599" y="4962720"/>
            <a:ext cx="3797303" cy="492443"/>
          </a:xfrm>
          <a:prstGeom prst="rect">
            <a:avLst/>
          </a:prstGeom>
          <a:noFill/>
          <a:ln>
            <a:noFill/>
          </a:ln>
        </p:spPr>
        <p:txBody>
          <a:bodyPr spcFirstLastPara="1" wrap="square" lIns="0" tIns="0" rIns="0" bIns="0" anchor="t" anchorCtr="0">
            <a:spAutoFit/>
          </a:bodyPr>
          <a:lstStyle/>
          <a:p>
            <a:pPr marL="0" lvl="0" indent="0" algn="l" rtl="0">
              <a:lnSpc>
                <a:spcPct val="100000"/>
              </a:lnSpc>
              <a:spcBef>
                <a:spcPts val="0"/>
              </a:spcBef>
              <a:spcAft>
                <a:spcPts val="0"/>
              </a:spcAft>
              <a:buClr>
                <a:schemeClr val="lt1"/>
              </a:buClr>
              <a:buSzPts val="1440"/>
              <a:buNone/>
            </a:pPr>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show="0">
  <p:cSld>
    <p:spTree>
      <p:nvGrpSpPr>
        <p:cNvPr id="1" name="Shape 544"/>
        <p:cNvGrpSpPr/>
        <p:nvPr/>
      </p:nvGrpSpPr>
      <p:grpSpPr>
        <a:xfrm>
          <a:off x="0" y="0"/>
          <a:ext cx="0" cy="0"/>
          <a:chOff x="0" y="0"/>
          <a:chExt cx="0" cy="0"/>
        </a:xfrm>
      </p:grpSpPr>
      <p:sp>
        <p:nvSpPr>
          <p:cNvPr id="545" name="Google Shape;545;g3588a3ccce8_2_401"/>
          <p:cNvSpPr txBox="1">
            <a:spLocks noGrp="1"/>
          </p:cNvSpPr>
          <p:nvPr>
            <p:ph type="body" idx="1"/>
          </p:nvPr>
        </p:nvSpPr>
        <p:spPr>
          <a:xfrm>
            <a:off x="609597" y="1839354"/>
            <a:ext cx="6477003" cy="184666"/>
          </a:xfrm>
          <a:prstGeom prst="rect">
            <a:avLst/>
          </a:prstGeom>
          <a:noFill/>
          <a:ln>
            <a:noFill/>
          </a:ln>
        </p:spPr>
        <p:txBody>
          <a:bodyPr spcFirstLastPara="1" wrap="square" lIns="0" tIns="0" rIns="0" bIns="0" anchor="b" anchorCtr="0">
            <a:spAutoFit/>
          </a:bodyPr>
          <a:lstStyle/>
          <a:p>
            <a:pPr marL="0" lvl="0" indent="0" algn="l" rtl="0">
              <a:lnSpc>
                <a:spcPct val="100000"/>
              </a:lnSpc>
              <a:spcBef>
                <a:spcPts val="0"/>
              </a:spcBef>
              <a:spcAft>
                <a:spcPts val="0"/>
              </a:spcAft>
              <a:buClr>
                <a:schemeClr val="accent5"/>
              </a:buClr>
              <a:buSzPts val="1080"/>
              <a:buNone/>
            </a:pPr>
            <a:endParaRPr/>
          </a:p>
        </p:txBody>
      </p:sp>
      <p:sp>
        <p:nvSpPr>
          <p:cNvPr id="546" name="Google Shape;546;g3588a3ccce8_2_401"/>
          <p:cNvSpPr txBox="1">
            <a:spLocks noGrp="1"/>
          </p:cNvSpPr>
          <p:nvPr>
            <p:ph type="title"/>
          </p:nvPr>
        </p:nvSpPr>
        <p:spPr>
          <a:xfrm>
            <a:off x="609597" y="2200683"/>
            <a:ext cx="6477003" cy="1812518"/>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Clr>
                <a:schemeClr val="lt1"/>
              </a:buClr>
              <a:buSzPts val="4400"/>
              <a:buFont typeface="Play"/>
              <a:buNone/>
            </a:pPr>
            <a:endParaRPr/>
          </a:p>
        </p:txBody>
      </p:sp>
      <p:sp>
        <p:nvSpPr>
          <p:cNvPr id="547" name="Google Shape;547;g3588a3ccce8_2_401"/>
          <p:cNvSpPr txBox="1">
            <a:spLocks noGrp="1"/>
          </p:cNvSpPr>
          <p:nvPr>
            <p:ph type="body" idx="2"/>
          </p:nvPr>
        </p:nvSpPr>
        <p:spPr>
          <a:xfrm>
            <a:off x="609599" y="4312975"/>
            <a:ext cx="3154681" cy="615553"/>
          </a:xfrm>
          <a:prstGeom prst="rect">
            <a:avLst/>
          </a:prstGeom>
          <a:noFill/>
          <a:ln>
            <a:noFill/>
          </a:ln>
        </p:spPr>
        <p:txBody>
          <a:bodyPr spcFirstLastPara="1" wrap="square" lIns="0" tIns="0" rIns="0" bIns="0" anchor="b" anchorCtr="0">
            <a:spAutoFit/>
          </a:bodyPr>
          <a:lstStyle/>
          <a:p>
            <a:pPr marL="0" lvl="0" indent="0" algn="l" rtl="0">
              <a:lnSpc>
                <a:spcPct val="100000"/>
              </a:lnSpc>
              <a:spcBef>
                <a:spcPts val="0"/>
              </a:spcBef>
              <a:spcAft>
                <a:spcPts val="0"/>
              </a:spcAft>
              <a:buClr>
                <a:schemeClr val="lt1"/>
              </a:buClr>
              <a:buSzPts val="1800"/>
              <a:buNone/>
            </a:pPr>
            <a:endParaRPr/>
          </a:p>
        </p:txBody>
      </p:sp>
      <p:sp>
        <p:nvSpPr>
          <p:cNvPr id="548" name="Google Shape;548;g3588a3ccce8_2_401"/>
          <p:cNvSpPr txBox="1">
            <a:spLocks noGrp="1"/>
          </p:cNvSpPr>
          <p:nvPr>
            <p:ph type="body" idx="3"/>
          </p:nvPr>
        </p:nvSpPr>
        <p:spPr>
          <a:xfrm>
            <a:off x="609599" y="4962720"/>
            <a:ext cx="3154681" cy="492443"/>
          </a:xfrm>
          <a:prstGeom prst="rect">
            <a:avLst/>
          </a:prstGeom>
          <a:noFill/>
          <a:ln>
            <a:noFill/>
          </a:ln>
        </p:spPr>
        <p:txBody>
          <a:bodyPr spcFirstLastPara="1" wrap="square" lIns="0" tIns="0" rIns="0" bIns="0" anchor="t" anchorCtr="0">
            <a:spAutoFit/>
          </a:bodyPr>
          <a:lstStyle/>
          <a:p>
            <a:pPr marL="0" lvl="0" indent="0" algn="l" rtl="0">
              <a:lnSpc>
                <a:spcPct val="100000"/>
              </a:lnSpc>
              <a:spcBef>
                <a:spcPts val="0"/>
              </a:spcBef>
              <a:spcAft>
                <a:spcPts val="0"/>
              </a:spcAft>
              <a:buClr>
                <a:schemeClr val="lt1"/>
              </a:buClr>
              <a:buSzPts val="1440"/>
              <a:buNone/>
            </a:pPr>
            <a:endParaRPr/>
          </a:p>
        </p:txBody>
      </p:sp>
      <p:sp>
        <p:nvSpPr>
          <p:cNvPr id="549" name="Google Shape;549;g3588a3ccce8_2_401"/>
          <p:cNvSpPr txBox="1">
            <a:spLocks noGrp="1"/>
          </p:cNvSpPr>
          <p:nvPr>
            <p:ph type="body" idx="4"/>
          </p:nvPr>
        </p:nvSpPr>
        <p:spPr>
          <a:xfrm>
            <a:off x="3931919" y="4312975"/>
            <a:ext cx="3154681" cy="615553"/>
          </a:xfrm>
          <a:prstGeom prst="rect">
            <a:avLst/>
          </a:prstGeom>
          <a:noFill/>
          <a:ln>
            <a:noFill/>
          </a:ln>
        </p:spPr>
        <p:txBody>
          <a:bodyPr spcFirstLastPara="1" wrap="square" lIns="0" tIns="0" rIns="0" bIns="0" anchor="b" anchorCtr="0">
            <a:spAutoFit/>
          </a:bodyPr>
          <a:lstStyle/>
          <a:p>
            <a:pPr marL="0" lvl="0" indent="0" algn="l" rtl="0">
              <a:lnSpc>
                <a:spcPct val="100000"/>
              </a:lnSpc>
              <a:spcBef>
                <a:spcPts val="0"/>
              </a:spcBef>
              <a:spcAft>
                <a:spcPts val="0"/>
              </a:spcAft>
              <a:buClr>
                <a:schemeClr val="lt1"/>
              </a:buClr>
              <a:buSzPts val="1800"/>
              <a:buNone/>
            </a:pPr>
            <a:endParaRPr/>
          </a:p>
        </p:txBody>
      </p:sp>
      <p:sp>
        <p:nvSpPr>
          <p:cNvPr id="550" name="Google Shape;550;g3588a3ccce8_2_401"/>
          <p:cNvSpPr txBox="1">
            <a:spLocks noGrp="1"/>
          </p:cNvSpPr>
          <p:nvPr>
            <p:ph type="body" idx="5"/>
          </p:nvPr>
        </p:nvSpPr>
        <p:spPr>
          <a:xfrm>
            <a:off x="3931919" y="4962720"/>
            <a:ext cx="3154681" cy="492443"/>
          </a:xfrm>
          <a:prstGeom prst="rect">
            <a:avLst/>
          </a:prstGeom>
          <a:noFill/>
          <a:ln>
            <a:noFill/>
          </a:ln>
        </p:spPr>
        <p:txBody>
          <a:bodyPr spcFirstLastPara="1" wrap="square" lIns="0" tIns="0" rIns="0" bIns="0" anchor="t" anchorCtr="0">
            <a:spAutoFit/>
          </a:bodyPr>
          <a:lstStyle/>
          <a:p>
            <a:pPr marL="0" lvl="0" indent="0" algn="l" rtl="0">
              <a:lnSpc>
                <a:spcPct val="100000"/>
              </a:lnSpc>
              <a:spcBef>
                <a:spcPts val="0"/>
              </a:spcBef>
              <a:spcAft>
                <a:spcPts val="0"/>
              </a:spcAft>
              <a:buClr>
                <a:schemeClr val="lt1"/>
              </a:buClr>
              <a:buSzPts val="1440"/>
              <a:buNone/>
            </a:pPr>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show="0">
  <p:cSld>
    <p:spTree>
      <p:nvGrpSpPr>
        <p:cNvPr id="1" name="Shape 554"/>
        <p:cNvGrpSpPr/>
        <p:nvPr/>
      </p:nvGrpSpPr>
      <p:grpSpPr>
        <a:xfrm>
          <a:off x="0" y="0"/>
          <a:ext cx="0" cy="0"/>
          <a:chOff x="0" y="0"/>
          <a:chExt cx="0" cy="0"/>
        </a:xfrm>
      </p:grpSpPr>
      <p:sp>
        <p:nvSpPr>
          <p:cNvPr id="555" name="Google Shape;555;g3588a3ccce8_2_410"/>
          <p:cNvSpPr txBox="1">
            <a:spLocks noGrp="1"/>
          </p:cNvSpPr>
          <p:nvPr>
            <p:ph type="title"/>
          </p:nvPr>
        </p:nvSpPr>
        <p:spPr>
          <a:xfrm>
            <a:off x="609600" y="2819603"/>
            <a:ext cx="9194800" cy="1218795"/>
          </a:xfrm>
          <a:prstGeom prst="rect">
            <a:avLst/>
          </a:prstGeom>
          <a:noFill/>
          <a:ln>
            <a:noFill/>
          </a:ln>
        </p:spPr>
        <p:txBody>
          <a:bodyPr spcFirstLastPara="1" wrap="square" lIns="0" tIns="0" rIns="0" bIns="0" anchor="ctr" anchorCtr="0">
            <a:spAutoFit/>
          </a:bodyPr>
          <a:lstStyle/>
          <a:p>
            <a:pPr marL="0" lvl="0" indent="0" algn="l" rtl="0">
              <a:lnSpc>
                <a:spcPct val="90000"/>
              </a:lnSpc>
              <a:spcBef>
                <a:spcPts val="0"/>
              </a:spcBef>
              <a:spcAft>
                <a:spcPts val="0"/>
              </a:spcAft>
              <a:buClr>
                <a:schemeClr val="lt1"/>
              </a:buClr>
              <a:buSzPts val="4400"/>
              <a:buFont typeface="Play"/>
              <a:buNone/>
            </a:pPr>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show="0">
  <p:cSld>
    <p:spTree>
      <p:nvGrpSpPr>
        <p:cNvPr id="1" name="Shape 559"/>
        <p:cNvGrpSpPr/>
        <p:nvPr/>
      </p:nvGrpSpPr>
      <p:grpSpPr>
        <a:xfrm>
          <a:off x="0" y="0"/>
          <a:ext cx="0" cy="0"/>
          <a:chOff x="0" y="0"/>
          <a:chExt cx="0" cy="0"/>
        </a:xfrm>
      </p:grpSpPr>
      <p:sp>
        <p:nvSpPr>
          <p:cNvPr id="560" name="Google Shape;560;g3588a3ccce8_2_414"/>
          <p:cNvSpPr txBox="1">
            <a:spLocks noGrp="1"/>
          </p:cNvSpPr>
          <p:nvPr>
            <p:ph type="body" idx="1"/>
          </p:nvPr>
        </p:nvSpPr>
        <p:spPr>
          <a:xfrm>
            <a:off x="609600" y="4001508"/>
            <a:ext cx="3541486" cy="307777"/>
          </a:xfrm>
          <a:prstGeom prst="rect">
            <a:avLst/>
          </a:prstGeom>
          <a:noFill/>
          <a:ln>
            <a:noFill/>
          </a:ln>
        </p:spPr>
        <p:txBody>
          <a:bodyPr spcFirstLastPara="1" wrap="square" lIns="0" tIns="0" rIns="0" bIns="0" anchor="b" anchorCtr="0">
            <a:spAutoFit/>
          </a:bodyPr>
          <a:lstStyle/>
          <a:p>
            <a:pPr marL="0" lvl="0" indent="0" algn="l" rtl="0">
              <a:lnSpc>
                <a:spcPct val="100000"/>
              </a:lnSpc>
              <a:spcBef>
                <a:spcPts val="0"/>
              </a:spcBef>
              <a:spcAft>
                <a:spcPts val="0"/>
              </a:spcAft>
              <a:buClr>
                <a:schemeClr val="lt1"/>
              </a:buClr>
              <a:buSzPts val="1800"/>
              <a:buNone/>
            </a:pPr>
            <a:endParaRPr/>
          </a:p>
        </p:txBody>
      </p:sp>
      <p:sp>
        <p:nvSpPr>
          <p:cNvPr id="561" name="Google Shape;561;g3588a3ccce8_2_414"/>
          <p:cNvSpPr txBox="1">
            <a:spLocks noGrp="1"/>
          </p:cNvSpPr>
          <p:nvPr>
            <p:ph type="body" idx="2"/>
          </p:nvPr>
        </p:nvSpPr>
        <p:spPr>
          <a:xfrm>
            <a:off x="609600" y="4372505"/>
            <a:ext cx="3541486" cy="553998"/>
          </a:xfrm>
          <a:prstGeom prst="rect">
            <a:avLst/>
          </a:prstGeom>
          <a:noFill/>
          <a:ln>
            <a:noFill/>
          </a:ln>
        </p:spPr>
        <p:txBody>
          <a:bodyPr spcFirstLastPara="1" wrap="square" lIns="0" tIns="0" rIns="0" bIns="0" anchor="t" anchorCtr="0">
            <a:spAutoFit/>
          </a:bodyPr>
          <a:lstStyle/>
          <a:p>
            <a:pPr marL="0" lvl="0" indent="0" algn="l" rtl="0">
              <a:lnSpc>
                <a:spcPct val="100000"/>
              </a:lnSpc>
              <a:spcBef>
                <a:spcPts val="0"/>
              </a:spcBef>
              <a:spcAft>
                <a:spcPts val="0"/>
              </a:spcAft>
              <a:buClr>
                <a:schemeClr val="lt1"/>
              </a:buClr>
              <a:buSzPts val="1620"/>
              <a:buNone/>
            </a:pPr>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show="0">
  <p:cSld>
    <p:spTree>
      <p:nvGrpSpPr>
        <p:cNvPr id="1" name="Shape 565"/>
        <p:cNvGrpSpPr/>
        <p:nvPr/>
      </p:nvGrpSpPr>
      <p:grpSpPr>
        <a:xfrm>
          <a:off x="0" y="0"/>
          <a:ext cx="0" cy="0"/>
          <a:chOff x="0" y="0"/>
          <a:chExt cx="0" cy="0"/>
        </a:xfrm>
      </p:grpSpPr>
      <p:sp>
        <p:nvSpPr>
          <p:cNvPr id="566" name="Google Shape;566;g3588a3ccce8_2_419"/>
          <p:cNvSpPr txBox="1">
            <a:spLocks noGrp="1"/>
          </p:cNvSpPr>
          <p:nvPr>
            <p:ph type="title"/>
          </p:nvPr>
        </p:nvSpPr>
        <p:spPr>
          <a:xfrm>
            <a:off x="609600" y="400019"/>
            <a:ext cx="11062800" cy="443198"/>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dk1"/>
              </a:buClr>
              <a:buSzPts val="3200"/>
              <a:buFont typeface="Play"/>
              <a:buNone/>
            </a:pPr>
            <a:endParaRPr/>
          </a:p>
        </p:txBody>
      </p:sp>
      <p:sp>
        <p:nvSpPr>
          <p:cNvPr id="567" name="Google Shape;567;g3588a3ccce8_2_419"/>
          <p:cNvSpPr txBox="1">
            <a:spLocks noGrp="1"/>
          </p:cNvSpPr>
          <p:nvPr>
            <p:ph type="body" idx="1"/>
          </p:nvPr>
        </p:nvSpPr>
        <p:spPr>
          <a:xfrm>
            <a:off x="609600" y="1830787"/>
            <a:ext cx="11062800" cy="4180255"/>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dk1"/>
              </a:buClr>
              <a:buSzPts val="2160"/>
              <a:buNone/>
            </a:pPr>
            <a:endParaRPr/>
          </a:p>
        </p:txBody>
      </p:sp>
      <p:sp>
        <p:nvSpPr>
          <p:cNvPr id="568" name="Google Shape;568;g3588a3ccce8_2_419"/>
          <p:cNvSpPr txBox="1">
            <a:spLocks noGrp="1"/>
          </p:cNvSpPr>
          <p:nvPr>
            <p:ph type="body" idx="2"/>
          </p:nvPr>
        </p:nvSpPr>
        <p:spPr>
          <a:xfrm>
            <a:off x="619125" y="857063"/>
            <a:ext cx="11062800" cy="169277"/>
          </a:xfrm>
          <a:prstGeom prst="rect">
            <a:avLst/>
          </a:prstGeom>
          <a:noFill/>
          <a:ln>
            <a:noFill/>
          </a:ln>
        </p:spPr>
        <p:txBody>
          <a:bodyPr spcFirstLastPara="1" wrap="square" lIns="0" tIns="0" rIns="0" bIns="0" anchor="t" anchorCtr="0">
            <a:spAutoFit/>
          </a:bodyPr>
          <a:lstStyle/>
          <a:p>
            <a:pPr marL="0" lvl="0" indent="0" algn="l" rtl="0">
              <a:lnSpc>
                <a:spcPct val="100000"/>
              </a:lnSpc>
              <a:spcBef>
                <a:spcPts val="0"/>
              </a:spcBef>
              <a:spcAft>
                <a:spcPts val="0"/>
              </a:spcAft>
              <a:buClr>
                <a:schemeClr val="dk1"/>
              </a:buClr>
              <a:buSzPts val="990"/>
              <a:buNone/>
            </a:pPr>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show="0">
  <p:cSld>
    <p:spTree>
      <p:nvGrpSpPr>
        <p:cNvPr id="1" name="Shape 572"/>
        <p:cNvGrpSpPr/>
        <p:nvPr/>
      </p:nvGrpSpPr>
      <p:grpSpPr>
        <a:xfrm>
          <a:off x="0" y="0"/>
          <a:ext cx="0" cy="0"/>
          <a:chOff x="0" y="0"/>
          <a:chExt cx="0" cy="0"/>
        </a:xfrm>
      </p:grpSpPr>
      <p:sp>
        <p:nvSpPr>
          <p:cNvPr id="573" name="Google Shape;573;g3588a3ccce8_2_425"/>
          <p:cNvSpPr txBox="1">
            <a:spLocks noGrp="1"/>
          </p:cNvSpPr>
          <p:nvPr>
            <p:ph type="title"/>
          </p:nvPr>
        </p:nvSpPr>
        <p:spPr>
          <a:xfrm>
            <a:off x="609600" y="400019"/>
            <a:ext cx="11062800" cy="443198"/>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3200"/>
              <a:buFont typeface="Play"/>
              <a:buNone/>
            </a:pPr>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show="0">
  <p:cSld>
    <p:spTree>
      <p:nvGrpSpPr>
        <p:cNvPr id="1" name="Shape 577"/>
        <p:cNvGrpSpPr/>
        <p:nvPr/>
      </p:nvGrpSpPr>
      <p:grpSpPr>
        <a:xfrm>
          <a:off x="0" y="0"/>
          <a:ext cx="0" cy="0"/>
          <a:chOff x="0" y="0"/>
          <a:chExt cx="0" cy="0"/>
        </a:xfrm>
      </p:grpSpPr>
      <p:sp>
        <p:nvSpPr>
          <p:cNvPr id="578" name="Google Shape;578;g3588a3ccce8_2_429"/>
          <p:cNvSpPr txBox="1">
            <a:spLocks noGrp="1"/>
          </p:cNvSpPr>
          <p:nvPr>
            <p:ph type="title"/>
          </p:nvPr>
        </p:nvSpPr>
        <p:spPr>
          <a:xfrm>
            <a:off x="609600" y="400019"/>
            <a:ext cx="11062800" cy="443198"/>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dk1"/>
              </a:buClr>
              <a:buSzPts val="3200"/>
              <a:buFont typeface="Play"/>
              <a:buNone/>
            </a:pPr>
            <a:endParaRPr/>
          </a:p>
        </p:txBody>
      </p:sp>
      <p:sp>
        <p:nvSpPr>
          <p:cNvPr id="579" name="Google Shape;579;g3588a3ccce8_2_429"/>
          <p:cNvSpPr txBox="1">
            <a:spLocks noGrp="1"/>
          </p:cNvSpPr>
          <p:nvPr>
            <p:ph type="body" idx="1"/>
          </p:nvPr>
        </p:nvSpPr>
        <p:spPr>
          <a:xfrm>
            <a:off x="619125" y="857063"/>
            <a:ext cx="11062800" cy="169277"/>
          </a:xfrm>
          <a:prstGeom prst="rect">
            <a:avLst/>
          </a:prstGeom>
          <a:noFill/>
          <a:ln>
            <a:noFill/>
          </a:ln>
        </p:spPr>
        <p:txBody>
          <a:bodyPr spcFirstLastPara="1" wrap="square" lIns="0" tIns="0" rIns="0" bIns="0" anchor="t" anchorCtr="0">
            <a:spAutoFit/>
          </a:bodyPr>
          <a:lstStyle/>
          <a:p>
            <a:pPr marL="0" lvl="0" indent="0" algn="l" rtl="0">
              <a:lnSpc>
                <a:spcPct val="100000"/>
              </a:lnSpc>
              <a:spcBef>
                <a:spcPts val="0"/>
              </a:spcBef>
              <a:spcAft>
                <a:spcPts val="0"/>
              </a:spcAft>
              <a:buClr>
                <a:schemeClr val="dk1"/>
              </a:buClr>
              <a:buSzPts val="990"/>
              <a:buNone/>
            </a:pPr>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show="0">
  <p:cSld>
    <p:spTree>
      <p:nvGrpSpPr>
        <p:cNvPr id="1" name="Shape 583"/>
        <p:cNvGrpSpPr/>
        <p:nvPr/>
      </p:nvGrpSpPr>
      <p:grpSpPr>
        <a:xfrm>
          <a:off x="0" y="0"/>
          <a:ext cx="0" cy="0"/>
          <a:chOff x="0" y="0"/>
          <a:chExt cx="0" cy="0"/>
        </a:xfrm>
      </p:grpSpPr>
      <p:sp>
        <p:nvSpPr>
          <p:cNvPr id="584" name="Google Shape;584;g3588a3ccce8_2_434"/>
          <p:cNvSpPr txBox="1">
            <a:spLocks noGrp="1"/>
          </p:cNvSpPr>
          <p:nvPr>
            <p:ph type="title"/>
          </p:nvPr>
        </p:nvSpPr>
        <p:spPr>
          <a:xfrm>
            <a:off x="609599" y="400019"/>
            <a:ext cx="6809117" cy="443198"/>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dk1"/>
              </a:buClr>
              <a:buSzPts val="3200"/>
              <a:buFont typeface="Play"/>
              <a:buNone/>
            </a:pPr>
            <a:endParaRPr/>
          </a:p>
        </p:txBody>
      </p:sp>
      <p:sp>
        <p:nvSpPr>
          <p:cNvPr id="585" name="Google Shape;585;g3588a3ccce8_2_434"/>
          <p:cNvSpPr>
            <a:spLocks noGrp="1"/>
          </p:cNvSpPr>
          <p:nvPr>
            <p:ph type="pic" idx="2"/>
          </p:nvPr>
        </p:nvSpPr>
        <p:spPr>
          <a:xfrm>
            <a:off x="7884543" y="0"/>
            <a:ext cx="4307456" cy="6858000"/>
          </a:xfrm>
          <a:prstGeom prst="rect">
            <a:avLst/>
          </a:prstGeom>
          <a:solidFill>
            <a:schemeClr val="lt2"/>
          </a:solidFill>
          <a:ln>
            <a:noFill/>
          </a:ln>
        </p:spPr>
        <p:txBody>
          <a:bodyPr/>
          <a:lstStyle/>
          <a:p>
            <a:endParaRPr lang="en-US"/>
          </a:p>
        </p:txBody>
      </p:sp>
      <p:sp>
        <p:nvSpPr>
          <p:cNvPr id="586" name="Google Shape;586;g3588a3ccce8_2_434"/>
          <p:cNvSpPr txBox="1">
            <a:spLocks noGrp="1"/>
          </p:cNvSpPr>
          <p:nvPr>
            <p:ph type="body" idx="1"/>
          </p:nvPr>
        </p:nvSpPr>
        <p:spPr>
          <a:xfrm>
            <a:off x="609600" y="1445932"/>
            <a:ext cx="6809116" cy="4565111"/>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dk1"/>
              </a:buClr>
              <a:buSzPts val="2160"/>
              <a:buNone/>
            </a:pPr>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show="0">
  <p:cSld>
    <p:spTree>
      <p:nvGrpSpPr>
        <p:cNvPr id="1" name="Shape 590"/>
        <p:cNvGrpSpPr/>
        <p:nvPr/>
      </p:nvGrpSpPr>
      <p:grpSpPr>
        <a:xfrm>
          <a:off x="0" y="0"/>
          <a:ext cx="0" cy="0"/>
          <a:chOff x="0" y="0"/>
          <a:chExt cx="0" cy="0"/>
        </a:xfrm>
      </p:grpSpPr>
      <p:sp>
        <p:nvSpPr>
          <p:cNvPr id="591" name="Google Shape;591;g3588a3ccce8_2_440"/>
          <p:cNvSpPr txBox="1">
            <a:spLocks noGrp="1"/>
          </p:cNvSpPr>
          <p:nvPr>
            <p:ph type="title"/>
          </p:nvPr>
        </p:nvSpPr>
        <p:spPr>
          <a:xfrm>
            <a:off x="609599" y="400019"/>
            <a:ext cx="11062801" cy="443198"/>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dk1"/>
              </a:buClr>
              <a:buSzPts val="3200"/>
              <a:buFont typeface="Play"/>
              <a:buNone/>
            </a:pPr>
            <a:endParaRPr/>
          </a:p>
        </p:txBody>
      </p:sp>
      <p:sp>
        <p:nvSpPr>
          <p:cNvPr id="592" name="Google Shape;592;g3588a3ccce8_2_440"/>
          <p:cNvSpPr txBox="1">
            <a:spLocks noGrp="1"/>
          </p:cNvSpPr>
          <p:nvPr>
            <p:ph type="body" idx="1"/>
          </p:nvPr>
        </p:nvSpPr>
        <p:spPr>
          <a:xfrm>
            <a:off x="609599" y="1662252"/>
            <a:ext cx="5248656" cy="307777"/>
          </a:xfrm>
          <a:prstGeom prst="rect">
            <a:avLst/>
          </a:prstGeom>
          <a:noFill/>
          <a:ln>
            <a:noFill/>
          </a:ln>
        </p:spPr>
        <p:txBody>
          <a:bodyPr spcFirstLastPara="1" wrap="square" lIns="0" tIns="0" rIns="0" bIns="0" anchor="b" anchorCtr="0">
            <a:spAutoFit/>
          </a:bodyPr>
          <a:lstStyle/>
          <a:p>
            <a:pPr marL="0" lvl="0" indent="0" algn="l" rtl="0">
              <a:lnSpc>
                <a:spcPct val="100000"/>
              </a:lnSpc>
              <a:spcBef>
                <a:spcPts val="0"/>
              </a:spcBef>
              <a:spcAft>
                <a:spcPts val="0"/>
              </a:spcAft>
              <a:buClr>
                <a:schemeClr val="dk2"/>
              </a:buClr>
              <a:buSzPts val="1800"/>
              <a:buNone/>
            </a:pPr>
            <a:endParaRPr/>
          </a:p>
        </p:txBody>
      </p:sp>
      <p:sp>
        <p:nvSpPr>
          <p:cNvPr id="593" name="Google Shape;593;g3588a3ccce8_2_440"/>
          <p:cNvSpPr txBox="1">
            <a:spLocks noGrp="1"/>
          </p:cNvSpPr>
          <p:nvPr>
            <p:ph type="body" idx="2"/>
          </p:nvPr>
        </p:nvSpPr>
        <p:spPr>
          <a:xfrm>
            <a:off x="609599" y="2072991"/>
            <a:ext cx="5248656" cy="3938052"/>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dk1"/>
              </a:buClr>
              <a:buSzPts val="1620"/>
              <a:buNone/>
            </a:pPr>
            <a:endParaRPr/>
          </a:p>
        </p:txBody>
      </p:sp>
      <p:sp>
        <p:nvSpPr>
          <p:cNvPr id="594" name="Google Shape;594;g3588a3ccce8_2_440"/>
          <p:cNvSpPr txBox="1">
            <a:spLocks noGrp="1"/>
          </p:cNvSpPr>
          <p:nvPr>
            <p:ph type="body" idx="3"/>
          </p:nvPr>
        </p:nvSpPr>
        <p:spPr>
          <a:xfrm>
            <a:off x="6423744" y="1662252"/>
            <a:ext cx="5248656" cy="307777"/>
          </a:xfrm>
          <a:prstGeom prst="rect">
            <a:avLst/>
          </a:prstGeom>
          <a:noFill/>
          <a:ln>
            <a:noFill/>
          </a:ln>
        </p:spPr>
        <p:txBody>
          <a:bodyPr spcFirstLastPara="1" wrap="square" lIns="0" tIns="0" rIns="0" bIns="0" anchor="b" anchorCtr="0">
            <a:spAutoFit/>
          </a:bodyPr>
          <a:lstStyle/>
          <a:p>
            <a:pPr marL="0" lvl="0" indent="0" algn="l" rtl="0">
              <a:lnSpc>
                <a:spcPct val="100000"/>
              </a:lnSpc>
              <a:spcBef>
                <a:spcPts val="0"/>
              </a:spcBef>
              <a:spcAft>
                <a:spcPts val="0"/>
              </a:spcAft>
              <a:buClr>
                <a:schemeClr val="dk2"/>
              </a:buClr>
              <a:buSzPts val="1800"/>
              <a:buNone/>
            </a:pPr>
            <a:endParaRPr/>
          </a:p>
        </p:txBody>
      </p:sp>
      <p:sp>
        <p:nvSpPr>
          <p:cNvPr id="595" name="Google Shape;595;g3588a3ccce8_2_440"/>
          <p:cNvSpPr txBox="1">
            <a:spLocks noGrp="1"/>
          </p:cNvSpPr>
          <p:nvPr>
            <p:ph type="body" idx="4"/>
          </p:nvPr>
        </p:nvSpPr>
        <p:spPr>
          <a:xfrm>
            <a:off x="6423744" y="2072991"/>
            <a:ext cx="5248656" cy="3938052"/>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dk1"/>
              </a:buClr>
              <a:buSzPts val="1620"/>
              <a:buNone/>
            </a:pPr>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show="0">
  <p:cSld>
    <p:spTree>
      <p:nvGrpSpPr>
        <p:cNvPr id="1" name="Shape 599"/>
        <p:cNvGrpSpPr/>
        <p:nvPr/>
      </p:nvGrpSpPr>
      <p:grpSpPr>
        <a:xfrm>
          <a:off x="0" y="0"/>
          <a:ext cx="0" cy="0"/>
          <a:chOff x="0" y="0"/>
          <a:chExt cx="0" cy="0"/>
        </a:xfrm>
      </p:grpSpPr>
      <p:sp>
        <p:nvSpPr>
          <p:cNvPr id="600" name="Google Shape;600;g3588a3ccce8_2_448"/>
          <p:cNvSpPr txBox="1">
            <a:spLocks noGrp="1"/>
          </p:cNvSpPr>
          <p:nvPr>
            <p:ph type="title"/>
          </p:nvPr>
        </p:nvSpPr>
        <p:spPr>
          <a:xfrm>
            <a:off x="609599" y="400019"/>
            <a:ext cx="11062801" cy="443198"/>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dk1"/>
              </a:buClr>
              <a:buSzPts val="3200"/>
              <a:buFont typeface="Play"/>
              <a:buNone/>
            </a:pPr>
            <a:endParaRPr/>
          </a:p>
        </p:txBody>
      </p:sp>
      <p:sp>
        <p:nvSpPr>
          <p:cNvPr id="601" name="Google Shape;601;g3588a3ccce8_2_448"/>
          <p:cNvSpPr txBox="1">
            <a:spLocks noGrp="1"/>
          </p:cNvSpPr>
          <p:nvPr>
            <p:ph type="body" idx="1"/>
          </p:nvPr>
        </p:nvSpPr>
        <p:spPr>
          <a:xfrm>
            <a:off x="609599" y="1662252"/>
            <a:ext cx="3483864" cy="307777"/>
          </a:xfrm>
          <a:prstGeom prst="rect">
            <a:avLst/>
          </a:prstGeom>
          <a:noFill/>
          <a:ln>
            <a:noFill/>
          </a:ln>
        </p:spPr>
        <p:txBody>
          <a:bodyPr spcFirstLastPara="1" wrap="square" lIns="0" tIns="0" rIns="0" bIns="0" anchor="b" anchorCtr="0">
            <a:spAutoFit/>
          </a:bodyPr>
          <a:lstStyle/>
          <a:p>
            <a:pPr marL="0" lvl="0" indent="0" algn="l" rtl="0">
              <a:lnSpc>
                <a:spcPct val="100000"/>
              </a:lnSpc>
              <a:spcBef>
                <a:spcPts val="0"/>
              </a:spcBef>
              <a:spcAft>
                <a:spcPts val="0"/>
              </a:spcAft>
              <a:buClr>
                <a:schemeClr val="dk2"/>
              </a:buClr>
              <a:buSzPts val="1800"/>
              <a:buNone/>
            </a:pPr>
            <a:endParaRPr/>
          </a:p>
        </p:txBody>
      </p:sp>
      <p:sp>
        <p:nvSpPr>
          <p:cNvPr id="602" name="Google Shape;602;g3588a3ccce8_2_448"/>
          <p:cNvSpPr txBox="1">
            <a:spLocks noGrp="1"/>
          </p:cNvSpPr>
          <p:nvPr>
            <p:ph type="body" idx="2"/>
          </p:nvPr>
        </p:nvSpPr>
        <p:spPr>
          <a:xfrm>
            <a:off x="609599" y="2072991"/>
            <a:ext cx="3483864" cy="3947330"/>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dk1"/>
              </a:buClr>
              <a:buSzPts val="1620"/>
              <a:buNone/>
            </a:pPr>
            <a:endParaRPr/>
          </a:p>
        </p:txBody>
      </p:sp>
      <p:sp>
        <p:nvSpPr>
          <p:cNvPr id="603" name="Google Shape;603;g3588a3ccce8_2_448"/>
          <p:cNvSpPr txBox="1">
            <a:spLocks noGrp="1"/>
          </p:cNvSpPr>
          <p:nvPr>
            <p:ph type="body" idx="3"/>
          </p:nvPr>
        </p:nvSpPr>
        <p:spPr>
          <a:xfrm>
            <a:off x="4399068" y="1662252"/>
            <a:ext cx="3483864" cy="307777"/>
          </a:xfrm>
          <a:prstGeom prst="rect">
            <a:avLst/>
          </a:prstGeom>
          <a:noFill/>
          <a:ln>
            <a:noFill/>
          </a:ln>
        </p:spPr>
        <p:txBody>
          <a:bodyPr spcFirstLastPara="1" wrap="square" lIns="0" tIns="0" rIns="0" bIns="0" anchor="b" anchorCtr="0">
            <a:spAutoFit/>
          </a:bodyPr>
          <a:lstStyle/>
          <a:p>
            <a:pPr marL="0" lvl="0" indent="0" algn="l" rtl="0">
              <a:lnSpc>
                <a:spcPct val="100000"/>
              </a:lnSpc>
              <a:spcBef>
                <a:spcPts val="0"/>
              </a:spcBef>
              <a:spcAft>
                <a:spcPts val="0"/>
              </a:spcAft>
              <a:buClr>
                <a:schemeClr val="dk2"/>
              </a:buClr>
              <a:buSzPts val="1800"/>
              <a:buNone/>
            </a:pPr>
            <a:endParaRPr/>
          </a:p>
        </p:txBody>
      </p:sp>
      <p:sp>
        <p:nvSpPr>
          <p:cNvPr id="604" name="Google Shape;604;g3588a3ccce8_2_448"/>
          <p:cNvSpPr txBox="1">
            <a:spLocks noGrp="1"/>
          </p:cNvSpPr>
          <p:nvPr>
            <p:ph type="body" idx="4"/>
          </p:nvPr>
        </p:nvSpPr>
        <p:spPr>
          <a:xfrm>
            <a:off x="4399067" y="2072991"/>
            <a:ext cx="3483864" cy="3947330"/>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dk1"/>
              </a:buClr>
              <a:buSzPts val="1620"/>
              <a:buNone/>
            </a:pPr>
            <a:endParaRPr/>
          </a:p>
        </p:txBody>
      </p:sp>
      <p:sp>
        <p:nvSpPr>
          <p:cNvPr id="605" name="Google Shape;605;g3588a3ccce8_2_448"/>
          <p:cNvSpPr txBox="1">
            <a:spLocks noGrp="1"/>
          </p:cNvSpPr>
          <p:nvPr>
            <p:ph type="body" idx="5"/>
          </p:nvPr>
        </p:nvSpPr>
        <p:spPr>
          <a:xfrm>
            <a:off x="8188536" y="1662252"/>
            <a:ext cx="3483864" cy="307777"/>
          </a:xfrm>
          <a:prstGeom prst="rect">
            <a:avLst/>
          </a:prstGeom>
          <a:noFill/>
          <a:ln>
            <a:noFill/>
          </a:ln>
        </p:spPr>
        <p:txBody>
          <a:bodyPr spcFirstLastPara="1" wrap="square" lIns="0" tIns="0" rIns="0" bIns="0" anchor="b" anchorCtr="0">
            <a:spAutoFit/>
          </a:bodyPr>
          <a:lstStyle/>
          <a:p>
            <a:pPr marL="0" lvl="0" indent="0" algn="l" rtl="0">
              <a:lnSpc>
                <a:spcPct val="100000"/>
              </a:lnSpc>
              <a:spcBef>
                <a:spcPts val="0"/>
              </a:spcBef>
              <a:spcAft>
                <a:spcPts val="0"/>
              </a:spcAft>
              <a:buClr>
                <a:schemeClr val="dk2"/>
              </a:buClr>
              <a:buSzPts val="1800"/>
              <a:buNone/>
            </a:pPr>
            <a:endParaRPr/>
          </a:p>
        </p:txBody>
      </p:sp>
      <p:sp>
        <p:nvSpPr>
          <p:cNvPr id="606" name="Google Shape;606;g3588a3ccce8_2_448"/>
          <p:cNvSpPr txBox="1">
            <a:spLocks noGrp="1"/>
          </p:cNvSpPr>
          <p:nvPr>
            <p:ph type="body" idx="6"/>
          </p:nvPr>
        </p:nvSpPr>
        <p:spPr>
          <a:xfrm>
            <a:off x="8188536" y="2072991"/>
            <a:ext cx="3483864" cy="3947330"/>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dk1"/>
              </a:buClr>
              <a:buSzPts val="1620"/>
              <a:buNone/>
            </a:pPr>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show="0">
  <p:cSld>
    <p:spTree>
      <p:nvGrpSpPr>
        <p:cNvPr id="1" name="Shape 610"/>
        <p:cNvGrpSpPr/>
        <p:nvPr/>
      </p:nvGrpSpPr>
      <p:grpSpPr>
        <a:xfrm>
          <a:off x="0" y="0"/>
          <a:ext cx="0" cy="0"/>
          <a:chOff x="0" y="0"/>
          <a:chExt cx="0" cy="0"/>
        </a:xfrm>
      </p:grpSpPr>
      <p:sp>
        <p:nvSpPr>
          <p:cNvPr id="611" name="Google Shape;611;g3588a3ccce8_2_458"/>
          <p:cNvSpPr txBox="1">
            <a:spLocks noGrp="1"/>
          </p:cNvSpPr>
          <p:nvPr>
            <p:ph type="title"/>
          </p:nvPr>
        </p:nvSpPr>
        <p:spPr>
          <a:xfrm>
            <a:off x="609599" y="2571622"/>
            <a:ext cx="10130971" cy="1218795"/>
          </a:xfrm>
          <a:prstGeom prst="rect">
            <a:avLst/>
          </a:prstGeom>
          <a:noFill/>
          <a:ln>
            <a:noFill/>
          </a:ln>
        </p:spPr>
        <p:txBody>
          <a:bodyPr spcFirstLastPara="1" wrap="square" lIns="0" tIns="0" rIns="0" bIns="0" anchor="b" anchorCtr="0">
            <a:spAutoFit/>
          </a:bodyPr>
          <a:lstStyle/>
          <a:p>
            <a:pPr marL="266700" lvl="0" indent="-266700" algn="l" rtl="0">
              <a:lnSpc>
                <a:spcPct val="90000"/>
              </a:lnSpc>
              <a:spcBef>
                <a:spcPts val="0"/>
              </a:spcBef>
              <a:spcAft>
                <a:spcPts val="0"/>
              </a:spcAft>
              <a:buClr>
                <a:schemeClr val="dk1"/>
              </a:buClr>
              <a:buSzPts val="4400"/>
              <a:buFont typeface="Play"/>
              <a:buNone/>
            </a:pPr>
            <a:endParaRPr/>
          </a:p>
        </p:txBody>
      </p:sp>
      <p:sp>
        <p:nvSpPr>
          <p:cNvPr id="612" name="Google Shape;612;g3588a3ccce8_2_458"/>
          <p:cNvSpPr txBox="1">
            <a:spLocks noGrp="1"/>
          </p:cNvSpPr>
          <p:nvPr>
            <p:ph type="body" idx="1"/>
          </p:nvPr>
        </p:nvSpPr>
        <p:spPr>
          <a:xfrm>
            <a:off x="881063" y="4356013"/>
            <a:ext cx="5486400" cy="307777"/>
          </a:xfrm>
          <a:prstGeom prst="rect">
            <a:avLst/>
          </a:prstGeom>
          <a:noFill/>
          <a:ln>
            <a:noFill/>
          </a:ln>
        </p:spPr>
        <p:txBody>
          <a:bodyPr spcFirstLastPara="1" wrap="square" lIns="0" tIns="0" rIns="0" bIns="0" anchor="b" anchorCtr="0">
            <a:spAutoFit/>
          </a:bodyPr>
          <a:lstStyle/>
          <a:p>
            <a:pPr marL="0" lvl="0" indent="0" algn="l" rtl="0">
              <a:lnSpc>
                <a:spcPct val="100000"/>
              </a:lnSpc>
              <a:spcBef>
                <a:spcPts val="0"/>
              </a:spcBef>
              <a:spcAft>
                <a:spcPts val="0"/>
              </a:spcAft>
              <a:buClr>
                <a:schemeClr val="dk1"/>
              </a:buClr>
              <a:buSzPts val="1800"/>
              <a:buNone/>
            </a:pPr>
            <a:endParaRPr/>
          </a:p>
        </p:txBody>
      </p:sp>
      <p:sp>
        <p:nvSpPr>
          <p:cNvPr id="613" name="Google Shape;613;g3588a3ccce8_2_458"/>
          <p:cNvSpPr txBox="1">
            <a:spLocks noGrp="1"/>
          </p:cNvSpPr>
          <p:nvPr>
            <p:ph type="body" idx="2"/>
          </p:nvPr>
        </p:nvSpPr>
        <p:spPr>
          <a:xfrm>
            <a:off x="881063" y="4692818"/>
            <a:ext cx="5486400" cy="313932"/>
          </a:xfrm>
          <a:prstGeom prst="rect">
            <a:avLst/>
          </a:prstGeom>
          <a:noFill/>
          <a:ln>
            <a:noFill/>
          </a:ln>
        </p:spPr>
        <p:txBody>
          <a:bodyPr spcFirstLastPara="1" wrap="square" lIns="0" tIns="0" rIns="0" bIns="0" anchor="t" anchorCtr="0">
            <a:spAutoFit/>
          </a:bodyPr>
          <a:lstStyle/>
          <a:p>
            <a:pPr marL="0" lvl="0" indent="0" algn="l" rtl="0">
              <a:lnSpc>
                <a:spcPct val="100000"/>
              </a:lnSpc>
              <a:spcBef>
                <a:spcPts val="0"/>
              </a:spcBef>
              <a:spcAft>
                <a:spcPts val="0"/>
              </a:spcAft>
              <a:buClr>
                <a:schemeClr val="dk1"/>
              </a:buClr>
              <a:buSzPts val="1440"/>
              <a:buNone/>
            </a:pPr>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show="0">
  <p:cSld>
    <p:spTree>
      <p:nvGrpSpPr>
        <p:cNvPr id="1" name="Shape 617"/>
        <p:cNvGrpSpPr/>
        <p:nvPr/>
      </p:nvGrpSpPr>
      <p:grpSpPr>
        <a:xfrm>
          <a:off x="0" y="0"/>
          <a:ext cx="0" cy="0"/>
          <a:chOff x="0" y="0"/>
          <a:chExt cx="0" cy="0"/>
        </a:xfrm>
      </p:grpSpPr>
      <p:sp>
        <p:nvSpPr>
          <p:cNvPr id="618" name="Google Shape;618;g3588a3ccce8_2_464"/>
          <p:cNvSpPr txBox="1">
            <a:spLocks noGrp="1"/>
          </p:cNvSpPr>
          <p:nvPr>
            <p:ph type="title"/>
          </p:nvPr>
        </p:nvSpPr>
        <p:spPr>
          <a:xfrm>
            <a:off x="609600" y="914403"/>
            <a:ext cx="10972800" cy="443198"/>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dk1"/>
              </a:buClr>
              <a:buSzPts val="3200"/>
              <a:buFont typeface="Play"/>
              <a:buNone/>
            </a:pPr>
            <a:endParaRPr/>
          </a:p>
        </p:txBody>
      </p:sp>
      <p:sp>
        <p:nvSpPr>
          <p:cNvPr id="619" name="Google Shape;619;g3588a3ccce8_2_464"/>
          <p:cNvSpPr txBox="1">
            <a:spLocks noGrp="1"/>
          </p:cNvSpPr>
          <p:nvPr>
            <p:ph type="body" idx="1"/>
          </p:nvPr>
        </p:nvSpPr>
        <p:spPr>
          <a:xfrm>
            <a:off x="609600" y="1445932"/>
            <a:ext cx="11062800" cy="4565111"/>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dk1"/>
              </a:buClr>
              <a:buSzPts val="1800"/>
              <a:buNone/>
            </a:pPr>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show="0">
  <p:cSld>
    <p:spTree>
      <p:nvGrpSpPr>
        <p:cNvPr id="1" name="Shape 623"/>
        <p:cNvGrpSpPr/>
        <p:nvPr/>
      </p:nvGrpSpPr>
      <p:grpSpPr>
        <a:xfrm>
          <a:off x="0" y="0"/>
          <a:ext cx="0" cy="0"/>
          <a:chOff x="0" y="0"/>
          <a:chExt cx="0" cy="0"/>
        </a:xfrm>
      </p:grpSpPr>
      <p:sp>
        <p:nvSpPr>
          <p:cNvPr id="624" name="Google Shape;624;g3588a3ccce8_2_469"/>
          <p:cNvSpPr txBox="1">
            <a:spLocks noGrp="1"/>
          </p:cNvSpPr>
          <p:nvPr>
            <p:ph type="body" idx="1"/>
          </p:nvPr>
        </p:nvSpPr>
        <p:spPr>
          <a:xfrm>
            <a:off x="609600" y="4001508"/>
            <a:ext cx="3167018" cy="307777"/>
          </a:xfrm>
          <a:prstGeom prst="rect">
            <a:avLst/>
          </a:prstGeom>
          <a:noFill/>
          <a:ln>
            <a:noFill/>
          </a:ln>
        </p:spPr>
        <p:txBody>
          <a:bodyPr spcFirstLastPara="1" wrap="square" lIns="0" tIns="0" rIns="0" bIns="0" anchor="b" anchorCtr="0">
            <a:spAutoFit/>
          </a:bodyPr>
          <a:lstStyle/>
          <a:p>
            <a:pPr marL="0" lvl="0" indent="0" algn="l" rtl="0">
              <a:lnSpc>
                <a:spcPct val="100000"/>
              </a:lnSpc>
              <a:spcBef>
                <a:spcPts val="0"/>
              </a:spcBef>
              <a:spcAft>
                <a:spcPts val="0"/>
              </a:spcAft>
              <a:buClr>
                <a:schemeClr val="lt1"/>
              </a:buClr>
              <a:buSzPts val="1800"/>
              <a:buNone/>
            </a:pPr>
            <a:endParaRPr/>
          </a:p>
        </p:txBody>
      </p:sp>
      <p:sp>
        <p:nvSpPr>
          <p:cNvPr id="625" name="Google Shape;625;g3588a3ccce8_2_469"/>
          <p:cNvSpPr txBox="1">
            <a:spLocks noGrp="1"/>
          </p:cNvSpPr>
          <p:nvPr>
            <p:ph type="body" idx="2"/>
          </p:nvPr>
        </p:nvSpPr>
        <p:spPr>
          <a:xfrm>
            <a:off x="609600" y="4372505"/>
            <a:ext cx="3167018" cy="553998"/>
          </a:xfrm>
          <a:prstGeom prst="rect">
            <a:avLst/>
          </a:prstGeom>
          <a:noFill/>
          <a:ln>
            <a:noFill/>
          </a:ln>
        </p:spPr>
        <p:txBody>
          <a:bodyPr spcFirstLastPara="1" wrap="square" lIns="0" tIns="0" rIns="0" bIns="0" anchor="t" anchorCtr="0">
            <a:spAutoFit/>
          </a:bodyPr>
          <a:lstStyle/>
          <a:p>
            <a:pPr marL="0" lvl="0" indent="0" algn="l" rtl="0">
              <a:lnSpc>
                <a:spcPct val="100000"/>
              </a:lnSpc>
              <a:spcBef>
                <a:spcPts val="0"/>
              </a:spcBef>
              <a:spcAft>
                <a:spcPts val="0"/>
              </a:spcAft>
              <a:buClr>
                <a:schemeClr val="lt1"/>
              </a:buClr>
              <a:buSzPts val="1620"/>
              <a:buNone/>
            </a:pPr>
            <a:endParaRPr/>
          </a:p>
        </p:txBody>
      </p:sp>
      <p:sp>
        <p:nvSpPr>
          <p:cNvPr id="626" name="Google Shape;626;g3588a3ccce8_2_469"/>
          <p:cNvSpPr txBox="1">
            <a:spLocks noGrp="1"/>
          </p:cNvSpPr>
          <p:nvPr>
            <p:ph type="body" idx="3"/>
          </p:nvPr>
        </p:nvSpPr>
        <p:spPr>
          <a:xfrm>
            <a:off x="3904342" y="4001508"/>
            <a:ext cx="3167018" cy="307777"/>
          </a:xfrm>
          <a:prstGeom prst="rect">
            <a:avLst/>
          </a:prstGeom>
          <a:noFill/>
          <a:ln>
            <a:noFill/>
          </a:ln>
        </p:spPr>
        <p:txBody>
          <a:bodyPr spcFirstLastPara="1" wrap="square" lIns="0" tIns="0" rIns="0" bIns="0" anchor="b" anchorCtr="0">
            <a:spAutoFit/>
          </a:bodyPr>
          <a:lstStyle/>
          <a:p>
            <a:pPr marL="0" lvl="0" indent="0" algn="l" rtl="0">
              <a:lnSpc>
                <a:spcPct val="100000"/>
              </a:lnSpc>
              <a:spcBef>
                <a:spcPts val="0"/>
              </a:spcBef>
              <a:spcAft>
                <a:spcPts val="0"/>
              </a:spcAft>
              <a:buClr>
                <a:schemeClr val="lt1"/>
              </a:buClr>
              <a:buSzPts val="1800"/>
              <a:buNone/>
            </a:pPr>
            <a:endParaRPr/>
          </a:p>
        </p:txBody>
      </p:sp>
      <p:sp>
        <p:nvSpPr>
          <p:cNvPr id="627" name="Google Shape;627;g3588a3ccce8_2_469"/>
          <p:cNvSpPr txBox="1">
            <a:spLocks noGrp="1"/>
          </p:cNvSpPr>
          <p:nvPr>
            <p:ph type="body" idx="4"/>
          </p:nvPr>
        </p:nvSpPr>
        <p:spPr>
          <a:xfrm>
            <a:off x="3904342" y="4372505"/>
            <a:ext cx="3167018" cy="553998"/>
          </a:xfrm>
          <a:prstGeom prst="rect">
            <a:avLst/>
          </a:prstGeom>
          <a:noFill/>
          <a:ln>
            <a:noFill/>
          </a:ln>
        </p:spPr>
        <p:txBody>
          <a:bodyPr spcFirstLastPara="1" wrap="square" lIns="0" tIns="0" rIns="0" bIns="0" anchor="t" anchorCtr="0">
            <a:spAutoFit/>
          </a:bodyPr>
          <a:lstStyle/>
          <a:p>
            <a:pPr marL="0" lvl="0" indent="0" algn="l" rtl="0">
              <a:lnSpc>
                <a:spcPct val="100000"/>
              </a:lnSpc>
              <a:spcBef>
                <a:spcPts val="0"/>
              </a:spcBef>
              <a:spcAft>
                <a:spcPts val="0"/>
              </a:spcAft>
              <a:buClr>
                <a:schemeClr val="lt1"/>
              </a:buClr>
              <a:buSzPts val="1620"/>
              <a:buNone/>
            </a:pPr>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theme/theme1.xml><?xml version="1.0" encoding="utf-8"?>
<a:theme xmlns:a="http://schemas.openxmlformats.org/drawingml/2006/main" name="AWS AI Holdings">
  <a:themeElements>
    <a:clrScheme name="Valkey">
      <a:dk1>
        <a:srgbClr val="000000"/>
      </a:dk1>
      <a:lt1>
        <a:srgbClr val="FFFFFF"/>
      </a:lt1>
      <a:dk2>
        <a:srgbClr val="232F3E"/>
      </a:dk2>
      <a:lt2>
        <a:srgbClr val="F1F3F3"/>
      </a:lt2>
      <a:accent1>
        <a:srgbClr val="6983FF"/>
      </a:accent1>
      <a:accent2>
        <a:srgbClr val="1A2026"/>
      </a:accent2>
      <a:accent3>
        <a:srgbClr val="632637"/>
      </a:accent3>
      <a:accent4>
        <a:srgbClr val="30176E"/>
      </a:accent4>
      <a:accent5>
        <a:srgbClr val="BCB5E7"/>
      </a:accent5>
      <a:accent6>
        <a:srgbClr val="FBD8BF"/>
      </a:accent6>
      <a:hlink>
        <a:srgbClr val="6983FF"/>
      </a:hlink>
      <a:folHlink>
        <a:srgbClr val="6983F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ne Brand 2022 Dark">
      <a:dk1>
        <a:srgbClr val="000000"/>
      </a:dk1>
      <a:lt1>
        <a:srgbClr val="FFFFFF"/>
      </a:lt1>
      <a:dk2>
        <a:srgbClr val="232F3E"/>
      </a:dk2>
      <a:lt2>
        <a:srgbClr val="F1F3F3"/>
      </a:lt2>
      <a:accent1>
        <a:srgbClr val="FF8500"/>
      </a:accent1>
      <a:accent2>
        <a:srgbClr val="7C59ED"/>
      </a:accent2>
      <a:accent3>
        <a:srgbClr val="38EF7D"/>
      </a:accent3>
      <a:accent4>
        <a:srgbClr val="F46DBA"/>
      </a:accent4>
      <a:accent5>
        <a:srgbClr val="9FFCEA"/>
      </a:accent5>
      <a:accent6>
        <a:srgbClr val="FBD8BF"/>
      </a:accent6>
      <a:hlink>
        <a:srgbClr val="41B1E8"/>
      </a:hlink>
      <a:folHlink>
        <a:srgbClr val="41B1E8"/>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2533</TotalTime>
  <Words>2038</Words>
  <Application>Microsoft Macintosh PowerPoint</Application>
  <PresentationFormat>Widescreen</PresentationFormat>
  <Paragraphs>496</Paragraphs>
  <Slides>54</Slides>
  <Notes>54</Notes>
  <HiddenSlides>13</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54</vt:i4>
      </vt:variant>
    </vt:vector>
  </HeadingPairs>
  <TitlesOfParts>
    <vt:vector size="62" baseType="lpstr">
      <vt:lpstr>Play</vt:lpstr>
      <vt:lpstr>Amazon Ember Display</vt:lpstr>
      <vt:lpstr>Noto Sans Symbols</vt:lpstr>
      <vt:lpstr>Courier New</vt:lpstr>
      <vt:lpstr>Arial</vt:lpstr>
      <vt:lpstr>Droid Sans Mono</vt:lpstr>
      <vt:lpstr>Century Gothic</vt:lpstr>
      <vt:lpstr>AWS AI Holdings</vt:lpstr>
      <vt:lpstr>PowerPoint Presentation</vt:lpstr>
      <vt:lpstr>PowerPoint Presentation</vt:lpstr>
      <vt:lpstr>PowerPoint Presentation</vt:lpstr>
      <vt:lpstr>PowerPoint Presentation</vt:lpstr>
      <vt:lpstr>Valkey distribution modes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Client best practices</vt:lpstr>
      <vt:lpstr>PowerPoint Presentation</vt:lpstr>
      <vt:lpstr>PowerPoint Presentation</vt:lpstr>
      <vt:lpstr>Resource management</vt:lpstr>
      <vt:lpstr>Can Valkey scale?</vt:lpstr>
      <vt:lpstr>We Tested A Lot!</vt:lpstr>
      <vt:lpstr>What worked?</vt:lpstr>
      <vt:lpstr>One Billion Requests Per Second</vt:lpstr>
      <vt:lpstr>Resource Utilization</vt:lpstr>
      <vt:lpstr>What did we really break?</vt:lpstr>
      <vt:lpstr>Reconnection Storms</vt:lpstr>
      <vt:lpstr>Reconnection Storms</vt:lpstr>
      <vt:lpstr>Connection Throttling</vt:lpstr>
      <vt:lpstr>Node Failure Tracking</vt:lpstr>
      <vt:lpstr>Optimized Failure Reports RAX</vt:lpstr>
      <vt:lpstr>Shard Vote Problem</vt:lpstr>
      <vt:lpstr>Shard Vote Problem</vt:lpstr>
      <vt:lpstr>Shard Vote Problem</vt:lpstr>
      <vt:lpstr>Shard Ranking Mechanism</vt:lpstr>
      <vt:lpstr>Cluster Recovery </vt:lpstr>
      <vt:lpstr>Pub/Sub Light Weight Message Header</vt:lpstr>
      <vt:lpstr>Conclusion</vt:lpstr>
      <vt:lpstr>Help Us Build the Valkey Operator</vt:lpstr>
      <vt:lpstr>Get involved in the project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Olson, Madelyn</dc:creator>
  <cp:lastModifiedBy>Aggarwal, Sarthak</cp:lastModifiedBy>
  <cp:revision>30</cp:revision>
  <dcterms:created xsi:type="dcterms:W3CDTF">2025-04-15T18:05:46Z</dcterms:created>
  <dcterms:modified xsi:type="dcterms:W3CDTF">2026-03-26T08:51:01Z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19e68092-05df-4271-8e3e-b2a4c82ba797_Enabled">
    <vt:lpwstr>true</vt:lpwstr>
  </property>
  <property fmtid="{D5CDD505-2E9C-101B-9397-08002B2CF9AE}" pid="3" name="MSIP_Label_19e68092-05df-4271-8e3e-b2a4c82ba797_SetDate">
    <vt:lpwstr>2026-03-10T02:37:24Z</vt:lpwstr>
  </property>
  <property fmtid="{D5CDD505-2E9C-101B-9397-08002B2CF9AE}" pid="4" name="MSIP_Label_19e68092-05df-4271-8e3e-b2a4c82ba797_Method">
    <vt:lpwstr>Privileged</vt:lpwstr>
  </property>
  <property fmtid="{D5CDD505-2E9C-101B-9397-08002B2CF9AE}" pid="5" name="MSIP_Label_19e68092-05df-4271-8e3e-b2a4c82ba797_Name">
    <vt:lpwstr>Amazon Confidential</vt:lpwstr>
  </property>
  <property fmtid="{D5CDD505-2E9C-101B-9397-08002B2CF9AE}" pid="6" name="MSIP_Label_19e68092-05df-4271-8e3e-b2a4c82ba797_SiteId">
    <vt:lpwstr>5280104a-472d-4538-9ccf-1e1d0efe8b1b</vt:lpwstr>
  </property>
  <property fmtid="{D5CDD505-2E9C-101B-9397-08002B2CF9AE}" pid="7" name="MSIP_Label_19e68092-05df-4271-8e3e-b2a4c82ba797_ActionId">
    <vt:lpwstr>05150e40-3f11-47fe-881c-c2f976f20b4e</vt:lpwstr>
  </property>
  <property fmtid="{D5CDD505-2E9C-101B-9397-08002B2CF9AE}" pid="8" name="MSIP_Label_19e68092-05df-4271-8e3e-b2a4c82ba797_ContentBits">
    <vt:lpwstr>0</vt:lpwstr>
  </property>
  <property fmtid="{D5CDD505-2E9C-101B-9397-08002B2CF9AE}" pid="9" name="MSIP_Label_19e68092-05df-4271-8e3e-b2a4c82ba797_Tag">
    <vt:lpwstr>50, 0, 1, 1</vt:lpwstr>
  </property>
</Properties>
</file>